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9" r:id="rId7"/>
    <p:sldId id="270" r:id="rId8"/>
    <p:sldId id="261" r:id="rId9"/>
    <p:sldId id="262" r:id="rId10"/>
    <p:sldId id="263" r:id="rId11"/>
    <p:sldId id="264" r:id="rId12"/>
    <p:sldId id="265" r:id="rId13"/>
    <p:sldId id="266" r:id="rId14"/>
    <p:sldId id="267" r:id="rId15"/>
    <p:sldId id="268" r:id="rId16"/>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70000"/>
            <a:ext cx="7020000" cy="900000"/>
          </a:xfrm>
          <a:prstGeom prst="rect">
            <a:avLst/>
          </a:prstGeom>
        </p:spPr>
        <p:txBody>
          <a:bodyPr lIns="0" tIns="0" rIns="0" bIns="0" anchor="ctr">
            <a:noAutofit/>
          </a:bodyPr>
          <a:lstStyle/>
          <a:p>
            <a:endParaRPr lang="en-IN" sz="3600" b="0" strike="noStrike" spc="-1">
              <a:solidFill>
                <a:srgbClr val="FFFFFF"/>
              </a:solidFill>
              <a:latin typeface="Arial"/>
            </a:endParaRPr>
          </a:p>
        </p:txBody>
      </p:sp>
      <p:sp>
        <p:nvSpPr>
          <p:cNvPr id="28" name="PlaceHolder 2"/>
          <p:cNvSpPr>
            <a:spLocks noGrp="1"/>
          </p:cNvSpPr>
          <p:nvPr>
            <p:ph type="body"/>
          </p:nvPr>
        </p:nvSpPr>
        <p:spPr>
          <a:xfrm>
            <a:off x="540000" y="1440000"/>
            <a:ext cx="9000000" cy="1631160"/>
          </a:xfrm>
          <a:prstGeom prst="rect">
            <a:avLst/>
          </a:prstGeom>
        </p:spPr>
        <p:txBody>
          <a:bodyPr lIns="0" tIns="0" rIns="0" bIns="0">
            <a:normAutofit/>
          </a:bodyPr>
          <a:lstStyle/>
          <a:p>
            <a:endParaRPr lang="en-IN" sz="2600" b="0" strike="noStrike" spc="-1">
              <a:latin typeface="Arial"/>
            </a:endParaRPr>
          </a:p>
        </p:txBody>
      </p:sp>
      <p:sp>
        <p:nvSpPr>
          <p:cNvPr id="29" name="PlaceHolder 3"/>
          <p:cNvSpPr>
            <a:spLocks noGrp="1"/>
          </p:cNvSpPr>
          <p:nvPr>
            <p:ph type="body"/>
          </p:nvPr>
        </p:nvSpPr>
        <p:spPr>
          <a:xfrm>
            <a:off x="540000" y="3226680"/>
            <a:ext cx="9000000" cy="1631160"/>
          </a:xfrm>
          <a:prstGeom prst="rect">
            <a:avLst/>
          </a:prstGeom>
        </p:spPr>
        <p:txBody>
          <a:bodyPr lIns="0" tIns="0" rIns="0" bIns="0">
            <a:normAutofit/>
          </a:bodyPr>
          <a:lstStyle/>
          <a:p>
            <a:endParaRPr lang="en-IN" sz="26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70000"/>
            <a:ext cx="7020000" cy="900000"/>
          </a:xfrm>
          <a:prstGeom prst="rect">
            <a:avLst/>
          </a:prstGeom>
        </p:spPr>
        <p:txBody>
          <a:bodyPr lIns="0" tIns="0" rIns="0" bIns="0" anchor="ctr">
            <a:noAutofit/>
          </a:bodyPr>
          <a:lstStyle/>
          <a:p>
            <a:endParaRPr lang="en-IN" sz="3600" b="0" strike="noStrike" spc="-1">
              <a:solidFill>
                <a:srgbClr val="FFFFFF"/>
              </a:solidFill>
              <a:latin typeface="Arial"/>
            </a:endParaRPr>
          </a:p>
        </p:txBody>
      </p:sp>
      <p:sp>
        <p:nvSpPr>
          <p:cNvPr id="31" name="PlaceHolder 2"/>
          <p:cNvSpPr>
            <a:spLocks noGrp="1"/>
          </p:cNvSpPr>
          <p:nvPr>
            <p:ph type="body"/>
          </p:nvPr>
        </p:nvSpPr>
        <p:spPr>
          <a:xfrm>
            <a:off x="540000" y="1440000"/>
            <a:ext cx="4391640" cy="1631160"/>
          </a:xfrm>
          <a:prstGeom prst="rect">
            <a:avLst/>
          </a:prstGeom>
        </p:spPr>
        <p:txBody>
          <a:bodyPr lIns="0" tIns="0" rIns="0" bIns="0">
            <a:normAutofit/>
          </a:bodyPr>
          <a:lstStyle/>
          <a:p>
            <a:endParaRPr lang="en-IN" sz="2600" b="0" strike="noStrike" spc="-1">
              <a:latin typeface="Arial"/>
            </a:endParaRPr>
          </a:p>
        </p:txBody>
      </p:sp>
      <p:sp>
        <p:nvSpPr>
          <p:cNvPr id="32" name="PlaceHolder 3"/>
          <p:cNvSpPr>
            <a:spLocks noGrp="1"/>
          </p:cNvSpPr>
          <p:nvPr>
            <p:ph type="body"/>
          </p:nvPr>
        </p:nvSpPr>
        <p:spPr>
          <a:xfrm>
            <a:off x="5151600" y="1440000"/>
            <a:ext cx="4391640" cy="1631160"/>
          </a:xfrm>
          <a:prstGeom prst="rect">
            <a:avLst/>
          </a:prstGeom>
        </p:spPr>
        <p:txBody>
          <a:bodyPr lIns="0" tIns="0" rIns="0" bIns="0">
            <a:normAutofit/>
          </a:bodyPr>
          <a:lstStyle/>
          <a:p>
            <a:endParaRPr lang="en-IN" sz="2600" b="0" strike="noStrike" spc="-1">
              <a:latin typeface="Arial"/>
            </a:endParaRPr>
          </a:p>
        </p:txBody>
      </p:sp>
      <p:sp>
        <p:nvSpPr>
          <p:cNvPr id="33" name="PlaceHolder 4"/>
          <p:cNvSpPr>
            <a:spLocks noGrp="1"/>
          </p:cNvSpPr>
          <p:nvPr>
            <p:ph type="body"/>
          </p:nvPr>
        </p:nvSpPr>
        <p:spPr>
          <a:xfrm>
            <a:off x="540000" y="3226680"/>
            <a:ext cx="4391640" cy="1631160"/>
          </a:xfrm>
          <a:prstGeom prst="rect">
            <a:avLst/>
          </a:prstGeom>
        </p:spPr>
        <p:txBody>
          <a:bodyPr lIns="0" tIns="0" rIns="0" bIns="0">
            <a:normAutofit/>
          </a:bodyPr>
          <a:lstStyle/>
          <a:p>
            <a:endParaRPr lang="en-IN" sz="2600" b="0" strike="noStrike" spc="-1">
              <a:latin typeface="Arial"/>
            </a:endParaRPr>
          </a:p>
        </p:txBody>
      </p:sp>
      <p:sp>
        <p:nvSpPr>
          <p:cNvPr id="34" name="PlaceHolder 5"/>
          <p:cNvSpPr>
            <a:spLocks noGrp="1"/>
          </p:cNvSpPr>
          <p:nvPr>
            <p:ph type="body"/>
          </p:nvPr>
        </p:nvSpPr>
        <p:spPr>
          <a:xfrm>
            <a:off x="5151600" y="3226680"/>
            <a:ext cx="4391640" cy="1631160"/>
          </a:xfrm>
          <a:prstGeom prst="rect">
            <a:avLst/>
          </a:prstGeom>
        </p:spPr>
        <p:txBody>
          <a:bodyPr lIns="0" tIns="0" rIns="0" bIns="0">
            <a:normAutofit/>
          </a:bodyPr>
          <a:lstStyle/>
          <a:p>
            <a:endParaRPr lang="en-IN" sz="26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70000"/>
            <a:ext cx="7020000" cy="900000"/>
          </a:xfrm>
          <a:prstGeom prst="rect">
            <a:avLst/>
          </a:prstGeom>
        </p:spPr>
        <p:txBody>
          <a:bodyPr lIns="0" tIns="0" rIns="0" bIns="0" anchor="ctr">
            <a:noAutofit/>
          </a:bodyPr>
          <a:lstStyle/>
          <a:p>
            <a:endParaRPr lang="en-IN" sz="3600" b="0" strike="noStrike" spc="-1">
              <a:solidFill>
                <a:srgbClr val="FFFFFF"/>
              </a:solidFill>
              <a:latin typeface="Arial"/>
            </a:endParaRPr>
          </a:p>
        </p:txBody>
      </p:sp>
      <p:sp>
        <p:nvSpPr>
          <p:cNvPr id="36" name="PlaceHolder 2"/>
          <p:cNvSpPr>
            <a:spLocks noGrp="1"/>
          </p:cNvSpPr>
          <p:nvPr>
            <p:ph type="body"/>
          </p:nvPr>
        </p:nvSpPr>
        <p:spPr>
          <a:xfrm>
            <a:off x="540000" y="1440000"/>
            <a:ext cx="2897640" cy="1631160"/>
          </a:xfrm>
          <a:prstGeom prst="rect">
            <a:avLst/>
          </a:prstGeom>
        </p:spPr>
        <p:txBody>
          <a:bodyPr lIns="0" tIns="0" rIns="0" bIns="0">
            <a:normAutofit/>
          </a:bodyPr>
          <a:lstStyle/>
          <a:p>
            <a:endParaRPr lang="en-IN" sz="2600" b="0" strike="noStrike" spc="-1">
              <a:latin typeface="Arial"/>
            </a:endParaRPr>
          </a:p>
        </p:txBody>
      </p:sp>
      <p:sp>
        <p:nvSpPr>
          <p:cNvPr id="37" name="PlaceHolder 3"/>
          <p:cNvSpPr>
            <a:spLocks noGrp="1"/>
          </p:cNvSpPr>
          <p:nvPr>
            <p:ph type="body"/>
          </p:nvPr>
        </p:nvSpPr>
        <p:spPr>
          <a:xfrm>
            <a:off x="3583080" y="1440000"/>
            <a:ext cx="2897640" cy="1631160"/>
          </a:xfrm>
          <a:prstGeom prst="rect">
            <a:avLst/>
          </a:prstGeom>
        </p:spPr>
        <p:txBody>
          <a:bodyPr lIns="0" tIns="0" rIns="0" bIns="0">
            <a:normAutofit/>
          </a:bodyPr>
          <a:lstStyle/>
          <a:p>
            <a:endParaRPr lang="en-IN" sz="2600" b="0" strike="noStrike" spc="-1">
              <a:latin typeface="Arial"/>
            </a:endParaRPr>
          </a:p>
        </p:txBody>
      </p:sp>
      <p:sp>
        <p:nvSpPr>
          <p:cNvPr id="38" name="PlaceHolder 4"/>
          <p:cNvSpPr>
            <a:spLocks noGrp="1"/>
          </p:cNvSpPr>
          <p:nvPr>
            <p:ph type="body"/>
          </p:nvPr>
        </p:nvSpPr>
        <p:spPr>
          <a:xfrm>
            <a:off x="6625800" y="1440000"/>
            <a:ext cx="2897640" cy="1631160"/>
          </a:xfrm>
          <a:prstGeom prst="rect">
            <a:avLst/>
          </a:prstGeom>
        </p:spPr>
        <p:txBody>
          <a:bodyPr lIns="0" tIns="0" rIns="0" bIns="0">
            <a:normAutofit/>
          </a:bodyPr>
          <a:lstStyle/>
          <a:p>
            <a:endParaRPr lang="en-IN" sz="2600" b="0" strike="noStrike" spc="-1">
              <a:latin typeface="Arial"/>
            </a:endParaRPr>
          </a:p>
        </p:txBody>
      </p:sp>
      <p:sp>
        <p:nvSpPr>
          <p:cNvPr id="39" name="PlaceHolder 5"/>
          <p:cNvSpPr>
            <a:spLocks noGrp="1"/>
          </p:cNvSpPr>
          <p:nvPr>
            <p:ph type="body"/>
          </p:nvPr>
        </p:nvSpPr>
        <p:spPr>
          <a:xfrm>
            <a:off x="540000" y="3226680"/>
            <a:ext cx="2897640" cy="1631160"/>
          </a:xfrm>
          <a:prstGeom prst="rect">
            <a:avLst/>
          </a:prstGeom>
        </p:spPr>
        <p:txBody>
          <a:bodyPr lIns="0" tIns="0" rIns="0" bIns="0">
            <a:normAutofit/>
          </a:bodyPr>
          <a:lstStyle/>
          <a:p>
            <a:endParaRPr lang="en-IN" sz="2600" b="0" strike="noStrike" spc="-1">
              <a:latin typeface="Arial"/>
            </a:endParaRPr>
          </a:p>
        </p:txBody>
      </p:sp>
      <p:sp>
        <p:nvSpPr>
          <p:cNvPr id="40" name="PlaceHolder 6"/>
          <p:cNvSpPr>
            <a:spLocks noGrp="1"/>
          </p:cNvSpPr>
          <p:nvPr>
            <p:ph type="body"/>
          </p:nvPr>
        </p:nvSpPr>
        <p:spPr>
          <a:xfrm>
            <a:off x="3583080" y="3226680"/>
            <a:ext cx="2897640" cy="1631160"/>
          </a:xfrm>
          <a:prstGeom prst="rect">
            <a:avLst/>
          </a:prstGeom>
        </p:spPr>
        <p:txBody>
          <a:bodyPr lIns="0" tIns="0" rIns="0" bIns="0">
            <a:normAutofit/>
          </a:bodyPr>
          <a:lstStyle/>
          <a:p>
            <a:endParaRPr lang="en-IN" sz="2600" b="0" strike="noStrike" spc="-1">
              <a:latin typeface="Arial"/>
            </a:endParaRPr>
          </a:p>
        </p:txBody>
      </p:sp>
      <p:sp>
        <p:nvSpPr>
          <p:cNvPr id="41" name="PlaceHolder 7"/>
          <p:cNvSpPr>
            <a:spLocks noGrp="1"/>
          </p:cNvSpPr>
          <p:nvPr>
            <p:ph type="body"/>
          </p:nvPr>
        </p:nvSpPr>
        <p:spPr>
          <a:xfrm>
            <a:off x="6625800" y="3226680"/>
            <a:ext cx="2897640" cy="1631160"/>
          </a:xfrm>
          <a:prstGeom prst="rect">
            <a:avLst/>
          </a:prstGeom>
        </p:spPr>
        <p:txBody>
          <a:bodyPr lIns="0" tIns="0" rIns="0" bIns="0">
            <a:normAutofit/>
          </a:bodyPr>
          <a:lstStyle/>
          <a:p>
            <a:endParaRPr lang="en-IN" sz="26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70000"/>
            <a:ext cx="7020000" cy="900000"/>
          </a:xfrm>
          <a:prstGeom prst="rect">
            <a:avLst/>
          </a:prstGeom>
        </p:spPr>
        <p:txBody>
          <a:bodyPr lIns="0" tIns="0" rIns="0" bIns="0" anchor="ctr">
            <a:noAutofit/>
          </a:bodyPr>
          <a:lstStyle/>
          <a:p>
            <a:endParaRPr lang="en-IN" sz="3600" b="0" strike="noStrike" spc="-1">
              <a:solidFill>
                <a:srgbClr val="FFFFFF"/>
              </a:solidFill>
              <a:latin typeface="Arial"/>
            </a:endParaRPr>
          </a:p>
        </p:txBody>
      </p:sp>
      <p:sp>
        <p:nvSpPr>
          <p:cNvPr id="7" name="PlaceHolder 2"/>
          <p:cNvSpPr>
            <a:spLocks noGrp="1"/>
          </p:cNvSpPr>
          <p:nvPr>
            <p:ph type="subTitle"/>
          </p:nvPr>
        </p:nvSpPr>
        <p:spPr>
          <a:xfrm>
            <a:off x="540000" y="1440000"/>
            <a:ext cx="9000000" cy="3420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70000"/>
            <a:ext cx="7020000" cy="900000"/>
          </a:xfrm>
          <a:prstGeom prst="rect">
            <a:avLst/>
          </a:prstGeom>
        </p:spPr>
        <p:txBody>
          <a:bodyPr lIns="0" tIns="0" rIns="0" bIns="0" anchor="ctr">
            <a:noAutofit/>
          </a:bodyPr>
          <a:lstStyle/>
          <a:p>
            <a:endParaRPr lang="en-IN" sz="3600" b="0" strike="noStrike" spc="-1">
              <a:solidFill>
                <a:srgbClr val="FFFFFF"/>
              </a:solidFill>
              <a:latin typeface="Arial"/>
            </a:endParaRPr>
          </a:p>
        </p:txBody>
      </p:sp>
      <p:sp>
        <p:nvSpPr>
          <p:cNvPr id="9" name="PlaceHolder 2"/>
          <p:cNvSpPr>
            <a:spLocks noGrp="1"/>
          </p:cNvSpPr>
          <p:nvPr>
            <p:ph type="body"/>
          </p:nvPr>
        </p:nvSpPr>
        <p:spPr>
          <a:xfrm>
            <a:off x="540000" y="1440000"/>
            <a:ext cx="9000000" cy="3420000"/>
          </a:xfrm>
          <a:prstGeom prst="rect">
            <a:avLst/>
          </a:prstGeom>
        </p:spPr>
        <p:txBody>
          <a:bodyPr lIns="0" tIns="0" rIns="0" bIns="0">
            <a:normAutofit/>
          </a:bodyPr>
          <a:lstStyle/>
          <a:p>
            <a:endParaRPr lang="en-IN" sz="26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70000"/>
            <a:ext cx="7020000" cy="900000"/>
          </a:xfrm>
          <a:prstGeom prst="rect">
            <a:avLst/>
          </a:prstGeom>
        </p:spPr>
        <p:txBody>
          <a:bodyPr lIns="0" tIns="0" rIns="0" bIns="0" anchor="ctr">
            <a:noAutofit/>
          </a:bodyPr>
          <a:lstStyle/>
          <a:p>
            <a:endParaRPr lang="en-IN" sz="3600" b="0" strike="noStrike" spc="-1">
              <a:solidFill>
                <a:srgbClr val="FFFFFF"/>
              </a:solidFill>
              <a:latin typeface="Arial"/>
            </a:endParaRPr>
          </a:p>
        </p:txBody>
      </p:sp>
      <p:sp>
        <p:nvSpPr>
          <p:cNvPr id="11" name="PlaceHolder 2"/>
          <p:cNvSpPr>
            <a:spLocks noGrp="1"/>
          </p:cNvSpPr>
          <p:nvPr>
            <p:ph type="body"/>
          </p:nvPr>
        </p:nvSpPr>
        <p:spPr>
          <a:xfrm>
            <a:off x="540000" y="1440000"/>
            <a:ext cx="4391640" cy="3420000"/>
          </a:xfrm>
          <a:prstGeom prst="rect">
            <a:avLst/>
          </a:prstGeom>
        </p:spPr>
        <p:txBody>
          <a:bodyPr lIns="0" tIns="0" rIns="0" bIns="0">
            <a:normAutofit/>
          </a:bodyPr>
          <a:lstStyle/>
          <a:p>
            <a:endParaRPr lang="en-IN" sz="2600" b="0" strike="noStrike" spc="-1">
              <a:latin typeface="Arial"/>
            </a:endParaRPr>
          </a:p>
        </p:txBody>
      </p:sp>
      <p:sp>
        <p:nvSpPr>
          <p:cNvPr id="12" name="PlaceHolder 3"/>
          <p:cNvSpPr>
            <a:spLocks noGrp="1"/>
          </p:cNvSpPr>
          <p:nvPr>
            <p:ph type="body"/>
          </p:nvPr>
        </p:nvSpPr>
        <p:spPr>
          <a:xfrm>
            <a:off x="5151600" y="1440000"/>
            <a:ext cx="4391640" cy="3420000"/>
          </a:xfrm>
          <a:prstGeom prst="rect">
            <a:avLst/>
          </a:prstGeom>
        </p:spPr>
        <p:txBody>
          <a:bodyPr lIns="0" tIns="0" rIns="0" bIns="0">
            <a:normAutofit/>
          </a:bodyPr>
          <a:lstStyle/>
          <a:p>
            <a:endParaRPr lang="en-IN" sz="26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70000"/>
            <a:ext cx="7020000" cy="900000"/>
          </a:xfrm>
          <a:prstGeom prst="rect">
            <a:avLst/>
          </a:prstGeom>
        </p:spPr>
        <p:txBody>
          <a:bodyPr lIns="0" tIns="0" rIns="0" bIns="0" anchor="ctr">
            <a:noAutofit/>
          </a:bodyPr>
          <a:lstStyle/>
          <a:p>
            <a:endParaRPr lang="en-IN" sz="3600" b="0" strike="noStrike" spc="-1">
              <a:solidFill>
                <a:srgbClr val="FFFFFF"/>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70000"/>
            <a:ext cx="7020000" cy="4173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70000"/>
            <a:ext cx="7020000" cy="900000"/>
          </a:xfrm>
          <a:prstGeom prst="rect">
            <a:avLst/>
          </a:prstGeom>
        </p:spPr>
        <p:txBody>
          <a:bodyPr lIns="0" tIns="0" rIns="0" bIns="0" anchor="ctr">
            <a:noAutofit/>
          </a:bodyPr>
          <a:lstStyle/>
          <a:p>
            <a:endParaRPr lang="en-IN" sz="3600" b="0" strike="noStrike" spc="-1">
              <a:solidFill>
                <a:srgbClr val="FFFFFF"/>
              </a:solidFill>
              <a:latin typeface="Arial"/>
            </a:endParaRPr>
          </a:p>
        </p:txBody>
      </p:sp>
      <p:sp>
        <p:nvSpPr>
          <p:cNvPr id="16" name="PlaceHolder 2"/>
          <p:cNvSpPr>
            <a:spLocks noGrp="1"/>
          </p:cNvSpPr>
          <p:nvPr>
            <p:ph type="body"/>
          </p:nvPr>
        </p:nvSpPr>
        <p:spPr>
          <a:xfrm>
            <a:off x="540000" y="1440000"/>
            <a:ext cx="4391640" cy="1631160"/>
          </a:xfrm>
          <a:prstGeom prst="rect">
            <a:avLst/>
          </a:prstGeom>
        </p:spPr>
        <p:txBody>
          <a:bodyPr lIns="0" tIns="0" rIns="0" bIns="0">
            <a:normAutofit/>
          </a:bodyPr>
          <a:lstStyle/>
          <a:p>
            <a:endParaRPr lang="en-IN" sz="2600" b="0" strike="noStrike" spc="-1">
              <a:latin typeface="Arial"/>
            </a:endParaRPr>
          </a:p>
        </p:txBody>
      </p:sp>
      <p:sp>
        <p:nvSpPr>
          <p:cNvPr id="17" name="PlaceHolder 3"/>
          <p:cNvSpPr>
            <a:spLocks noGrp="1"/>
          </p:cNvSpPr>
          <p:nvPr>
            <p:ph type="body"/>
          </p:nvPr>
        </p:nvSpPr>
        <p:spPr>
          <a:xfrm>
            <a:off x="5151600" y="1440000"/>
            <a:ext cx="4391640" cy="3420000"/>
          </a:xfrm>
          <a:prstGeom prst="rect">
            <a:avLst/>
          </a:prstGeom>
        </p:spPr>
        <p:txBody>
          <a:bodyPr lIns="0" tIns="0" rIns="0" bIns="0">
            <a:normAutofit/>
          </a:bodyPr>
          <a:lstStyle/>
          <a:p>
            <a:endParaRPr lang="en-IN" sz="2600" b="0" strike="noStrike" spc="-1">
              <a:latin typeface="Arial"/>
            </a:endParaRPr>
          </a:p>
        </p:txBody>
      </p:sp>
      <p:sp>
        <p:nvSpPr>
          <p:cNvPr id="18" name="PlaceHolder 4"/>
          <p:cNvSpPr>
            <a:spLocks noGrp="1"/>
          </p:cNvSpPr>
          <p:nvPr>
            <p:ph type="body"/>
          </p:nvPr>
        </p:nvSpPr>
        <p:spPr>
          <a:xfrm>
            <a:off x="540000" y="3226680"/>
            <a:ext cx="4391640" cy="1631160"/>
          </a:xfrm>
          <a:prstGeom prst="rect">
            <a:avLst/>
          </a:prstGeom>
        </p:spPr>
        <p:txBody>
          <a:bodyPr lIns="0" tIns="0" rIns="0" bIns="0">
            <a:normAutofit/>
          </a:bodyPr>
          <a:lstStyle/>
          <a:p>
            <a:endParaRPr lang="en-IN" sz="26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70000"/>
            <a:ext cx="7020000" cy="900000"/>
          </a:xfrm>
          <a:prstGeom prst="rect">
            <a:avLst/>
          </a:prstGeom>
        </p:spPr>
        <p:txBody>
          <a:bodyPr lIns="0" tIns="0" rIns="0" bIns="0" anchor="ctr">
            <a:noAutofit/>
          </a:bodyPr>
          <a:lstStyle/>
          <a:p>
            <a:endParaRPr lang="en-IN" sz="3600" b="0" strike="noStrike" spc="-1">
              <a:solidFill>
                <a:srgbClr val="FFFFFF"/>
              </a:solidFill>
              <a:latin typeface="Arial"/>
            </a:endParaRPr>
          </a:p>
        </p:txBody>
      </p:sp>
      <p:sp>
        <p:nvSpPr>
          <p:cNvPr id="20" name="PlaceHolder 2"/>
          <p:cNvSpPr>
            <a:spLocks noGrp="1"/>
          </p:cNvSpPr>
          <p:nvPr>
            <p:ph type="body"/>
          </p:nvPr>
        </p:nvSpPr>
        <p:spPr>
          <a:xfrm>
            <a:off x="540000" y="1440000"/>
            <a:ext cx="4391640" cy="3420000"/>
          </a:xfrm>
          <a:prstGeom prst="rect">
            <a:avLst/>
          </a:prstGeom>
        </p:spPr>
        <p:txBody>
          <a:bodyPr lIns="0" tIns="0" rIns="0" bIns="0">
            <a:normAutofit/>
          </a:bodyPr>
          <a:lstStyle/>
          <a:p>
            <a:endParaRPr lang="en-IN" sz="2600" b="0" strike="noStrike" spc="-1">
              <a:latin typeface="Arial"/>
            </a:endParaRPr>
          </a:p>
        </p:txBody>
      </p:sp>
      <p:sp>
        <p:nvSpPr>
          <p:cNvPr id="21" name="PlaceHolder 3"/>
          <p:cNvSpPr>
            <a:spLocks noGrp="1"/>
          </p:cNvSpPr>
          <p:nvPr>
            <p:ph type="body"/>
          </p:nvPr>
        </p:nvSpPr>
        <p:spPr>
          <a:xfrm>
            <a:off x="5151600" y="1440000"/>
            <a:ext cx="4391640" cy="1631160"/>
          </a:xfrm>
          <a:prstGeom prst="rect">
            <a:avLst/>
          </a:prstGeom>
        </p:spPr>
        <p:txBody>
          <a:bodyPr lIns="0" tIns="0" rIns="0" bIns="0">
            <a:normAutofit/>
          </a:bodyPr>
          <a:lstStyle/>
          <a:p>
            <a:endParaRPr lang="en-IN" sz="2600" b="0" strike="noStrike" spc="-1">
              <a:latin typeface="Arial"/>
            </a:endParaRPr>
          </a:p>
        </p:txBody>
      </p:sp>
      <p:sp>
        <p:nvSpPr>
          <p:cNvPr id="22" name="PlaceHolder 4"/>
          <p:cNvSpPr>
            <a:spLocks noGrp="1"/>
          </p:cNvSpPr>
          <p:nvPr>
            <p:ph type="body"/>
          </p:nvPr>
        </p:nvSpPr>
        <p:spPr>
          <a:xfrm>
            <a:off x="5151600" y="3226680"/>
            <a:ext cx="4391640" cy="1631160"/>
          </a:xfrm>
          <a:prstGeom prst="rect">
            <a:avLst/>
          </a:prstGeom>
        </p:spPr>
        <p:txBody>
          <a:bodyPr lIns="0" tIns="0" rIns="0" bIns="0">
            <a:normAutofit/>
          </a:bodyPr>
          <a:lstStyle/>
          <a:p>
            <a:endParaRPr lang="en-IN" sz="26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70000"/>
            <a:ext cx="7020000" cy="900000"/>
          </a:xfrm>
          <a:prstGeom prst="rect">
            <a:avLst/>
          </a:prstGeom>
        </p:spPr>
        <p:txBody>
          <a:bodyPr lIns="0" tIns="0" rIns="0" bIns="0" anchor="ctr">
            <a:noAutofit/>
          </a:bodyPr>
          <a:lstStyle/>
          <a:p>
            <a:endParaRPr lang="en-IN" sz="3600" b="0" strike="noStrike" spc="-1">
              <a:solidFill>
                <a:srgbClr val="FFFFFF"/>
              </a:solidFill>
              <a:latin typeface="Arial"/>
            </a:endParaRPr>
          </a:p>
        </p:txBody>
      </p:sp>
      <p:sp>
        <p:nvSpPr>
          <p:cNvPr id="24" name="PlaceHolder 2"/>
          <p:cNvSpPr>
            <a:spLocks noGrp="1"/>
          </p:cNvSpPr>
          <p:nvPr>
            <p:ph type="body"/>
          </p:nvPr>
        </p:nvSpPr>
        <p:spPr>
          <a:xfrm>
            <a:off x="540000" y="1440000"/>
            <a:ext cx="4391640" cy="1631160"/>
          </a:xfrm>
          <a:prstGeom prst="rect">
            <a:avLst/>
          </a:prstGeom>
        </p:spPr>
        <p:txBody>
          <a:bodyPr lIns="0" tIns="0" rIns="0" bIns="0">
            <a:normAutofit/>
          </a:bodyPr>
          <a:lstStyle/>
          <a:p>
            <a:endParaRPr lang="en-IN" sz="2600" b="0" strike="noStrike" spc="-1">
              <a:latin typeface="Arial"/>
            </a:endParaRPr>
          </a:p>
        </p:txBody>
      </p:sp>
      <p:sp>
        <p:nvSpPr>
          <p:cNvPr id="25" name="PlaceHolder 3"/>
          <p:cNvSpPr>
            <a:spLocks noGrp="1"/>
          </p:cNvSpPr>
          <p:nvPr>
            <p:ph type="body"/>
          </p:nvPr>
        </p:nvSpPr>
        <p:spPr>
          <a:xfrm>
            <a:off x="5151600" y="1440000"/>
            <a:ext cx="4391640" cy="1631160"/>
          </a:xfrm>
          <a:prstGeom prst="rect">
            <a:avLst/>
          </a:prstGeom>
        </p:spPr>
        <p:txBody>
          <a:bodyPr lIns="0" tIns="0" rIns="0" bIns="0">
            <a:normAutofit/>
          </a:bodyPr>
          <a:lstStyle/>
          <a:p>
            <a:endParaRPr lang="en-IN" sz="2600" b="0" strike="noStrike" spc="-1">
              <a:latin typeface="Arial"/>
            </a:endParaRPr>
          </a:p>
        </p:txBody>
      </p:sp>
      <p:sp>
        <p:nvSpPr>
          <p:cNvPr id="26" name="PlaceHolder 4"/>
          <p:cNvSpPr>
            <a:spLocks noGrp="1"/>
          </p:cNvSpPr>
          <p:nvPr>
            <p:ph type="body"/>
          </p:nvPr>
        </p:nvSpPr>
        <p:spPr>
          <a:xfrm>
            <a:off x="540000" y="3226680"/>
            <a:ext cx="9000000" cy="1631160"/>
          </a:xfrm>
          <a:prstGeom prst="rect">
            <a:avLst/>
          </a:prstGeom>
        </p:spPr>
        <p:txBody>
          <a:bodyPr lIns="0" tIns="0" rIns="0" bIns="0">
            <a:normAutofit/>
          </a:bodyPr>
          <a:lstStyle/>
          <a:p>
            <a:endParaRPr lang="en-IN" sz="26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36000" y="90000"/>
            <a:ext cx="7740000" cy="1170000"/>
          </a:xfrm>
          <a:prstGeom prst="rect">
            <a:avLst/>
          </a:prstGeom>
          <a:solidFill>
            <a:srgbClr val="3465A4"/>
          </a:solidFill>
          <a:ln w="18000">
            <a:solidFill>
              <a:srgbClr val="FFBF00"/>
            </a:solidFill>
            <a:round/>
          </a:ln>
          <a:effectLst>
            <a:outerShdw dist="35638" dir="2700000">
              <a:srgbClr val="3465A4"/>
            </a:outerShdw>
          </a:effectLst>
        </p:spPr>
        <p:style>
          <a:lnRef idx="0">
            <a:scrgbClr r="0" g="0" b="0"/>
          </a:lnRef>
          <a:fillRef idx="0">
            <a:scrgbClr r="0" g="0" b="0"/>
          </a:fillRef>
          <a:effectRef idx="0">
            <a:scrgbClr r="0" g="0" b="0"/>
          </a:effectRef>
          <a:fontRef idx="minor"/>
        </p:style>
      </p:sp>
      <p:sp>
        <p:nvSpPr>
          <p:cNvPr id="7" name="PlaceHolder 1"/>
          <p:cNvSpPr>
            <a:spLocks noGrp="1"/>
          </p:cNvSpPr>
          <p:nvPr>
            <p:ph type="title"/>
          </p:nvPr>
        </p:nvSpPr>
        <p:spPr>
          <a:xfrm>
            <a:off x="504000" y="270000"/>
            <a:ext cx="7020000" cy="900000"/>
          </a:xfrm>
          <a:prstGeom prst="rect">
            <a:avLst/>
          </a:prstGeom>
        </p:spPr>
        <p:txBody>
          <a:bodyPr lIns="0" tIns="0" rIns="0" bIns="0" anchor="ctr">
            <a:noAutofit/>
          </a:bodyPr>
          <a:lstStyle/>
          <a:p>
            <a:r>
              <a:rPr lang="en-IN" sz="3600" b="0" strike="noStrike" spc="-1">
                <a:solidFill>
                  <a:srgbClr val="FFFFFF"/>
                </a:solidFill>
                <a:latin typeface="Arial"/>
              </a:rPr>
              <a:t>Click to edit the title text format</a:t>
            </a:r>
          </a:p>
        </p:txBody>
      </p:sp>
      <p:sp>
        <p:nvSpPr>
          <p:cNvPr id="2" name="PlaceHolder 2"/>
          <p:cNvSpPr>
            <a:spLocks noGrp="1"/>
          </p:cNvSpPr>
          <p:nvPr>
            <p:ph type="body"/>
          </p:nvPr>
        </p:nvSpPr>
        <p:spPr>
          <a:xfrm>
            <a:off x="540000" y="1440000"/>
            <a:ext cx="9000000" cy="3420000"/>
          </a:xfrm>
          <a:prstGeom prst="rect">
            <a:avLst/>
          </a:prstGeom>
        </p:spPr>
        <p:txBody>
          <a:bodyPr lIns="0" tIns="0" rIns="0" bIns="0">
            <a:normAutofit/>
          </a:bodyPr>
          <a:lstStyle/>
          <a:p>
            <a:pPr marL="432000" indent="-324000">
              <a:spcAft>
                <a:spcPts val="1148"/>
              </a:spcAft>
              <a:buClr>
                <a:srgbClr val="000000"/>
              </a:buClr>
              <a:buSzPct val="45000"/>
              <a:buFont typeface="Wingdings" charset="2"/>
              <a:buChar char=""/>
            </a:pPr>
            <a:r>
              <a:rPr lang="en-IN" sz="2600" b="0" strike="noStrike" spc="-1">
                <a:latin typeface="Arial"/>
              </a:rPr>
              <a:t>Click to edit the outline text format</a:t>
            </a:r>
          </a:p>
          <a:p>
            <a:pPr marL="864000" lvl="1" indent="-324000">
              <a:spcAft>
                <a:spcPts val="918"/>
              </a:spcAft>
              <a:buClr>
                <a:srgbClr val="000000"/>
              </a:buClr>
              <a:buSzPct val="75000"/>
              <a:buFont typeface="Symbol" charset="2"/>
              <a:buChar char=""/>
            </a:pPr>
            <a:r>
              <a:rPr lang="en-IN" sz="2400" b="0" strike="noStrike" spc="-1">
                <a:latin typeface="Arial"/>
              </a:rPr>
              <a:t>Second Outline Level</a:t>
            </a:r>
          </a:p>
          <a:p>
            <a:pPr marL="1296000" lvl="2" indent="-288000">
              <a:spcAft>
                <a:spcPts val="689"/>
              </a:spcAft>
              <a:buClr>
                <a:srgbClr val="000000"/>
              </a:buClr>
              <a:buSzPct val="45000"/>
              <a:buFont typeface="Wingdings" charset="2"/>
              <a:buChar char=""/>
            </a:pPr>
            <a:r>
              <a:rPr lang="en-IN" sz="1950" b="0" strike="noStrike" spc="-1">
                <a:latin typeface="Arial"/>
              </a:rPr>
              <a:t>Third Outline Level</a:t>
            </a:r>
          </a:p>
          <a:p>
            <a:pPr marL="1728000" lvl="3" indent="-216000">
              <a:spcAft>
                <a:spcPts val="459"/>
              </a:spcAft>
              <a:buClr>
                <a:srgbClr val="000000"/>
              </a:buClr>
              <a:buSzPct val="75000"/>
              <a:buFont typeface="Symbol" charset="2"/>
              <a:buChar char=""/>
            </a:pPr>
            <a:r>
              <a:rPr lang="en-IN" sz="1600" b="0" strike="noStrike" spc="-1">
                <a:latin typeface="Arial"/>
              </a:rPr>
              <a:t>Fourth Outline Level</a:t>
            </a:r>
          </a:p>
          <a:p>
            <a:pPr marL="2160000" lvl="4" indent="-216000">
              <a:spcAft>
                <a:spcPts val="230"/>
              </a:spcAft>
              <a:buClr>
                <a:srgbClr val="000000"/>
              </a:buClr>
              <a:buSzPct val="45000"/>
              <a:buFont typeface="Wingdings" charset="2"/>
              <a:buChar char=""/>
            </a:pPr>
            <a:r>
              <a:rPr lang="en-IN" sz="1600" b="0" strike="noStrike" spc="-1">
                <a:latin typeface="Arial"/>
              </a:rPr>
              <a:t>Fifth Outline Level</a:t>
            </a:r>
          </a:p>
          <a:p>
            <a:pPr marL="2592000" lvl="5" indent="-216000">
              <a:spcAft>
                <a:spcPts val="230"/>
              </a:spcAft>
              <a:buClr>
                <a:srgbClr val="000000"/>
              </a:buClr>
              <a:buSzPct val="45000"/>
              <a:buFont typeface="Wingdings" charset="2"/>
              <a:buChar char=""/>
            </a:pPr>
            <a:r>
              <a:rPr lang="en-IN" sz="1600" b="0" strike="noStrike" spc="-1">
                <a:latin typeface="Arial"/>
              </a:rPr>
              <a:t>Sixth Outline Level</a:t>
            </a:r>
          </a:p>
          <a:p>
            <a:pPr marL="3024000" lvl="6" indent="-216000">
              <a:spcAft>
                <a:spcPts val="230"/>
              </a:spcAft>
              <a:buClr>
                <a:srgbClr val="000000"/>
              </a:buClr>
              <a:buSzPct val="45000"/>
              <a:buFont typeface="Wingdings" charset="2"/>
              <a:buChar char=""/>
            </a:pPr>
            <a:r>
              <a:rPr lang="en-IN" sz="1600" b="0" strike="noStrike" spc="-1">
                <a:latin typeface="Arial"/>
              </a:rPr>
              <a:t>Seventh Outline Level</a:t>
            </a:r>
          </a:p>
        </p:txBody>
      </p:sp>
      <p:sp>
        <p:nvSpPr>
          <p:cNvPr id="3" name="PlaceHolder 3"/>
          <p:cNvSpPr>
            <a:spLocks noGrp="1"/>
          </p:cNvSpPr>
          <p:nvPr>
            <p:ph type="dt"/>
          </p:nvPr>
        </p:nvSpPr>
        <p:spPr>
          <a:xfrm>
            <a:off x="504000" y="5164920"/>
            <a:ext cx="2348280" cy="390600"/>
          </a:xfrm>
          <a:prstGeom prst="rect">
            <a:avLst/>
          </a:prstGeom>
        </p:spPr>
        <p:txBody>
          <a:bodyPr lIns="0" tIns="0" rIns="0" bIns="0">
            <a:noAutofit/>
          </a:bodyPr>
          <a:lstStyle/>
          <a:p>
            <a:r>
              <a:rPr lang="en-IN" sz="1400" b="0" strike="noStrike" spc="-1">
                <a:latin typeface="Arial"/>
              </a:rPr>
              <a:t>&lt;date/time&gt;</a:t>
            </a:r>
          </a:p>
        </p:txBody>
      </p:sp>
      <p:sp>
        <p:nvSpPr>
          <p:cNvPr id="4" name="PlaceHolder 4"/>
          <p:cNvSpPr>
            <a:spLocks noGrp="1"/>
          </p:cNvSpPr>
          <p:nvPr>
            <p:ph type="ftr"/>
          </p:nvPr>
        </p:nvSpPr>
        <p:spPr>
          <a:xfrm>
            <a:off x="3447000" y="5164920"/>
            <a:ext cx="3195000" cy="390600"/>
          </a:xfrm>
          <a:prstGeom prst="rect">
            <a:avLst/>
          </a:prstGeom>
        </p:spPr>
        <p:txBody>
          <a:bodyPr lIns="0" tIns="0" rIns="0" bIns="0">
            <a:noAutofit/>
          </a:bodyPr>
          <a:lstStyle/>
          <a:p>
            <a:pPr algn="ctr"/>
            <a:r>
              <a:rPr lang="en-IN" sz="1400" b="0" strike="noStrike" spc="-1">
                <a:latin typeface="Arial"/>
              </a:rPr>
              <a:t>&lt;footer&gt;</a:t>
            </a:r>
          </a:p>
        </p:txBody>
      </p:sp>
      <p:sp>
        <p:nvSpPr>
          <p:cNvPr id="5" name="PlaceHolder 5"/>
          <p:cNvSpPr>
            <a:spLocks noGrp="1"/>
          </p:cNvSpPr>
          <p:nvPr>
            <p:ph type="sldNum"/>
          </p:nvPr>
        </p:nvSpPr>
        <p:spPr>
          <a:xfrm>
            <a:off x="7227000" y="5164920"/>
            <a:ext cx="2348280" cy="390600"/>
          </a:xfrm>
          <a:prstGeom prst="rect">
            <a:avLst/>
          </a:prstGeom>
        </p:spPr>
        <p:txBody>
          <a:bodyPr lIns="0" tIns="0" rIns="0" bIns="0">
            <a:noAutofit/>
          </a:bodyPr>
          <a:lstStyle/>
          <a:p>
            <a:pPr algn="r"/>
            <a:fld id="{9A9E6EBF-4B4E-4EF4-869C-DB71CC2FC71D}" type="slidenum">
              <a:rPr lang="en-IN" sz="1400" b="0" strike="noStrike" spc="-1">
                <a:latin typeface="Arial"/>
              </a:rPr>
              <a:t>‹#›</a:t>
            </a:fld>
            <a:endParaRPr lang="en-IN" sz="14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04000" y="216000"/>
            <a:ext cx="7020000" cy="936000"/>
          </a:xfrm>
          <a:prstGeom prst="rect">
            <a:avLst/>
          </a:prstGeom>
          <a:noFill/>
          <a:ln w="0">
            <a:noFill/>
          </a:ln>
        </p:spPr>
        <p:txBody>
          <a:bodyPr lIns="0" tIns="0" rIns="0" bIns="0" anchor="ctr">
            <a:noAutofit/>
          </a:bodyPr>
          <a:lstStyle/>
          <a:p>
            <a:r>
              <a:rPr lang="en-IN" sz="3600" b="0" strike="noStrike" spc="-1">
                <a:solidFill>
                  <a:srgbClr val="FFFFFF"/>
                </a:solidFill>
                <a:latin typeface="Arial"/>
              </a:rPr>
              <a:t>Image Preprocessing</a:t>
            </a:r>
          </a:p>
        </p:txBody>
      </p:sp>
      <p:sp>
        <p:nvSpPr>
          <p:cNvPr id="43" name="TextBox 42"/>
          <p:cNvSpPr txBox="1"/>
          <p:nvPr/>
        </p:nvSpPr>
        <p:spPr>
          <a:xfrm>
            <a:off x="540000" y="1440000"/>
            <a:ext cx="9000000" cy="3420000"/>
          </a:xfrm>
          <a:prstGeom prst="rect">
            <a:avLst/>
          </a:prstGeom>
          <a:noFill/>
          <a:ln w="0">
            <a:noFill/>
          </a:ln>
        </p:spPr>
        <p:txBody>
          <a:bodyPr lIns="0" tIns="0" rIns="0" bIns="0" anchor="ctr">
            <a:noAutofit/>
          </a:bodyPr>
          <a:lstStyle/>
          <a:p>
            <a:pPr algn="ctr"/>
            <a:r>
              <a:rPr lang="en-IN" sz="3200" b="0" strike="noStrike" spc="-1" dirty="0" err="1">
                <a:latin typeface="Arial"/>
              </a:rPr>
              <a:t>Ratnesh</a:t>
            </a:r>
            <a:r>
              <a:rPr lang="en-IN" sz="3200" b="0" strike="noStrike" spc="-1" dirty="0">
                <a:latin typeface="Arial"/>
              </a:rPr>
              <a:t> Kumar Maurya</a:t>
            </a:r>
          </a:p>
          <a:p>
            <a:pPr algn="ctr"/>
            <a:r>
              <a:rPr lang="en-IN" sz="3200" spc="-1" dirty="0">
                <a:latin typeface="Arial"/>
              </a:rPr>
              <a:t>19BCE1208</a:t>
            </a:r>
          </a:p>
          <a:p>
            <a:pPr algn="ctr"/>
            <a:endParaRPr lang="en-IN" sz="3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04000" y="270000"/>
            <a:ext cx="7020000" cy="900000"/>
          </a:xfrm>
          <a:prstGeom prst="rect">
            <a:avLst/>
          </a:prstGeom>
          <a:noFill/>
          <a:ln w="0">
            <a:noFill/>
          </a:ln>
        </p:spPr>
        <p:txBody>
          <a:bodyPr lIns="0" tIns="0" rIns="0" bIns="0" anchor="ctr">
            <a:noAutofit/>
          </a:bodyPr>
          <a:lstStyle/>
          <a:p>
            <a:endParaRPr lang="en-IN" sz="3600" b="0" strike="noStrike" spc="-1">
              <a:solidFill>
                <a:srgbClr val="FFFFFF"/>
              </a:solidFill>
              <a:latin typeface="Arial"/>
            </a:endParaRPr>
          </a:p>
        </p:txBody>
      </p:sp>
      <p:sp>
        <p:nvSpPr>
          <p:cNvPr id="57" name="TextBox 56"/>
          <p:cNvSpPr txBox="1"/>
          <p:nvPr/>
        </p:nvSpPr>
        <p:spPr>
          <a:xfrm>
            <a:off x="540000" y="1440000"/>
            <a:ext cx="9000000" cy="3420000"/>
          </a:xfrm>
          <a:prstGeom prst="rect">
            <a:avLst/>
          </a:prstGeom>
          <a:noFill/>
          <a:ln w="0">
            <a:noFill/>
          </a:ln>
        </p:spPr>
        <p:txBody>
          <a:bodyPr lIns="0" tIns="0" rIns="0" bIns="0">
            <a:normAutofit/>
          </a:bodyPr>
          <a:lstStyle/>
          <a:p>
            <a:endParaRPr lang="en-IN" sz="2600" b="0" strike="noStrike" spc="-1">
              <a:latin typeface="Arial"/>
            </a:endParaRPr>
          </a:p>
        </p:txBody>
      </p:sp>
      <p:pic>
        <p:nvPicPr>
          <p:cNvPr id="58" name="Picture 57"/>
          <p:cNvPicPr/>
          <p:nvPr/>
        </p:nvPicPr>
        <p:blipFill>
          <a:blip r:embed="rId2"/>
          <a:stretch/>
        </p:blipFill>
        <p:spPr>
          <a:xfrm>
            <a:off x="1440000" y="1800000"/>
            <a:ext cx="5940000" cy="2895480"/>
          </a:xfrm>
          <a:prstGeom prst="rect">
            <a:avLst/>
          </a:prstGeom>
          <a:ln w="18000">
            <a:noFill/>
          </a:ln>
          <a:effectLst>
            <a:outerShdw dist="35638" dir="2700000">
              <a:srgbClr val="3465A4"/>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504000" y="270000"/>
            <a:ext cx="7020000" cy="900000"/>
          </a:xfrm>
          <a:prstGeom prst="rect">
            <a:avLst/>
          </a:prstGeom>
          <a:noFill/>
          <a:ln w="0">
            <a:noFill/>
          </a:ln>
        </p:spPr>
        <p:txBody>
          <a:bodyPr lIns="0" tIns="0" rIns="0" bIns="0" anchor="ctr">
            <a:noAutofit/>
          </a:bodyPr>
          <a:lstStyle/>
          <a:p>
            <a:r>
              <a:rPr lang="en-IN" sz="3600" b="1" strike="noStrike" spc="-1">
                <a:solidFill>
                  <a:srgbClr val="212529"/>
                </a:solidFill>
                <a:latin typeface="apple-system;BlinkMacSystemFont"/>
              </a:rPr>
              <a:t>contrast enhancement</a:t>
            </a:r>
          </a:p>
        </p:txBody>
      </p:sp>
      <p:sp>
        <p:nvSpPr>
          <p:cNvPr id="60" name="TextBox 59"/>
          <p:cNvSpPr txBox="1"/>
          <p:nvPr/>
        </p:nvSpPr>
        <p:spPr>
          <a:xfrm>
            <a:off x="540000" y="1440000"/>
            <a:ext cx="9000000" cy="3420000"/>
          </a:xfrm>
          <a:prstGeom prst="rect">
            <a:avLst/>
          </a:prstGeom>
          <a:noFill/>
          <a:ln w="0">
            <a:noFill/>
          </a:ln>
        </p:spPr>
        <p:txBody>
          <a:bodyPr lIns="0" tIns="0" rIns="0" bIns="0">
            <a:normAutofit fontScale="55000"/>
          </a:bodyPr>
          <a:lstStyle/>
          <a:p>
            <a:r>
              <a:rPr lang="en-IN" sz="2600" b="0" strike="noStrike" spc="-1">
                <a:solidFill>
                  <a:srgbClr val="212529"/>
                </a:solidFill>
                <a:latin typeface="apple-system;BlinkMacSystemFont"/>
              </a:rPr>
              <a:t>The idea is to enhance contrast locally analyzing local grey differences taking into account mean grey level. First we apply local adaptive contrast enhancement. Parameters are set to amplify local features and diminish mean brightness in order to obtain more contrast resulting image. After that we apply histogram equalization.</a:t>
            </a:r>
          </a:p>
          <a:p>
            <a:r>
              <a:rPr lang="en-IN" sz="2600" b="0" strike="noStrike" spc="-1">
                <a:solidFill>
                  <a:srgbClr val="383838"/>
                </a:solidFill>
                <a:latin typeface="proxima-nova;sans-serif"/>
              </a:rPr>
              <a:t>Identifying the correct preprocessing and augmentation steps most useful for increasing model performance requires a firm understanding of the problem, data collected, and production environment.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p:cNvSpPr txBox="1"/>
          <p:nvPr/>
        </p:nvSpPr>
        <p:spPr>
          <a:xfrm>
            <a:off x="504000" y="270000"/>
            <a:ext cx="7020000" cy="900000"/>
          </a:xfrm>
          <a:prstGeom prst="rect">
            <a:avLst/>
          </a:prstGeom>
          <a:noFill/>
          <a:ln w="0">
            <a:noFill/>
          </a:ln>
        </p:spPr>
        <p:txBody>
          <a:bodyPr lIns="0" tIns="0" rIns="0" bIns="0" anchor="ctr">
            <a:noAutofit/>
          </a:bodyPr>
          <a:lstStyle/>
          <a:p>
            <a:endParaRPr lang="en-IN" sz="3600" b="0" strike="noStrike" spc="-1">
              <a:solidFill>
                <a:srgbClr val="FFFFFF"/>
              </a:solidFill>
              <a:latin typeface="Arial"/>
            </a:endParaRPr>
          </a:p>
        </p:txBody>
      </p:sp>
      <p:pic>
        <p:nvPicPr>
          <p:cNvPr id="62" name="Picture 61"/>
          <p:cNvPicPr/>
          <p:nvPr/>
        </p:nvPicPr>
        <p:blipFill>
          <a:blip r:embed="rId2"/>
          <a:stretch/>
        </p:blipFill>
        <p:spPr>
          <a:xfrm>
            <a:off x="789840" y="1440000"/>
            <a:ext cx="6950160" cy="3420000"/>
          </a:xfrm>
          <a:prstGeom prst="rect">
            <a:avLst/>
          </a:prstGeom>
          <a:ln w="18000">
            <a:noFill/>
          </a:ln>
          <a:effectLst>
            <a:outerShdw dist="35638" dir="2700000">
              <a:srgbClr val="3465A4"/>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504000" y="270000"/>
            <a:ext cx="7020000" cy="900000"/>
          </a:xfrm>
          <a:prstGeom prst="rect">
            <a:avLst/>
          </a:prstGeom>
          <a:noFill/>
          <a:ln w="0">
            <a:noFill/>
          </a:ln>
        </p:spPr>
        <p:txBody>
          <a:bodyPr lIns="0" tIns="0" rIns="0" bIns="0" anchor="ctr">
            <a:noAutofit/>
          </a:bodyPr>
          <a:lstStyle/>
          <a:p>
            <a:pPr marL="22320">
              <a:lnSpc>
                <a:spcPts val="1219"/>
              </a:lnSpc>
            </a:pPr>
            <a:r>
              <a:rPr lang="en-IN" sz="3600" b="0" strike="noStrike" spc="-1">
                <a:solidFill>
                  <a:srgbClr val="5400EC"/>
                </a:solidFill>
                <a:latin typeface="Arial"/>
              </a:rPr>
              <a:t>Resize</a:t>
            </a:r>
            <a:endParaRPr lang="en-IN" sz="3600" b="0" strike="noStrike" spc="-1">
              <a:solidFill>
                <a:srgbClr val="FFFFFF"/>
              </a:solidFill>
              <a:latin typeface="Arial"/>
            </a:endParaRPr>
          </a:p>
        </p:txBody>
      </p:sp>
      <p:sp>
        <p:nvSpPr>
          <p:cNvPr id="64" name="TextBox 63"/>
          <p:cNvSpPr txBox="1"/>
          <p:nvPr/>
        </p:nvSpPr>
        <p:spPr>
          <a:xfrm>
            <a:off x="540000" y="1440000"/>
            <a:ext cx="9000000" cy="3420000"/>
          </a:xfrm>
          <a:prstGeom prst="rect">
            <a:avLst/>
          </a:prstGeom>
          <a:noFill/>
          <a:ln w="0">
            <a:noFill/>
          </a:ln>
        </p:spPr>
        <p:txBody>
          <a:bodyPr lIns="0" tIns="0" rIns="0" bIns="0">
            <a:normAutofit/>
          </a:bodyPr>
          <a:lstStyle/>
          <a:p>
            <a:endParaRPr lang="en-US" sz="2600" b="1" strike="noStrike" spc="-1">
              <a:solidFill>
                <a:srgbClr val="5400EC"/>
              </a:solidFill>
              <a:latin typeface="Calibri"/>
            </a:endParaRPr>
          </a:p>
          <a:p>
            <a:pPr>
              <a:lnSpc>
                <a:spcPts val="1800"/>
              </a:lnSpc>
              <a:spcAft>
                <a:spcPts val="1800"/>
              </a:spcAft>
            </a:pPr>
            <a:r>
              <a:rPr lang="en-IN" sz="2600" b="0" strike="noStrike" spc="-1">
                <a:solidFill>
                  <a:srgbClr val="383838"/>
                </a:solidFill>
                <a:latin typeface="proxima-nova;sans-serif"/>
              </a:rPr>
              <a:t>Changing the size of an image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504000" y="270000"/>
            <a:ext cx="7020000" cy="900000"/>
          </a:xfrm>
          <a:prstGeom prst="rect">
            <a:avLst/>
          </a:prstGeom>
          <a:noFill/>
          <a:ln w="0">
            <a:noFill/>
          </a:ln>
        </p:spPr>
        <p:txBody>
          <a:bodyPr lIns="0" tIns="0" rIns="0" bIns="0" anchor="ctr">
            <a:noAutofit/>
          </a:bodyPr>
          <a:lstStyle/>
          <a:p>
            <a:pPr marL="22320">
              <a:lnSpc>
                <a:spcPts val="1219"/>
              </a:lnSpc>
            </a:pPr>
            <a:r>
              <a:rPr lang="en-IN" sz="3600" b="0" strike="noStrike" spc="-1">
                <a:solidFill>
                  <a:srgbClr val="5400EC"/>
                </a:solidFill>
                <a:latin typeface="Arial"/>
              </a:rPr>
              <a:t>Orientation</a:t>
            </a:r>
            <a:endParaRPr lang="en-IN" sz="3600" b="0" strike="noStrike" spc="-1">
              <a:solidFill>
                <a:srgbClr val="FFFFFF"/>
              </a:solidFill>
              <a:latin typeface="Arial"/>
            </a:endParaRPr>
          </a:p>
        </p:txBody>
      </p:sp>
      <p:sp>
        <p:nvSpPr>
          <p:cNvPr id="66" name="TextBox 65"/>
          <p:cNvSpPr txBox="1"/>
          <p:nvPr/>
        </p:nvSpPr>
        <p:spPr>
          <a:xfrm>
            <a:off x="540000" y="1440000"/>
            <a:ext cx="9000000" cy="3420000"/>
          </a:xfrm>
          <a:prstGeom prst="rect">
            <a:avLst/>
          </a:prstGeom>
          <a:noFill/>
          <a:ln w="0">
            <a:noFill/>
          </a:ln>
        </p:spPr>
        <p:txBody>
          <a:bodyPr lIns="0" tIns="0" rIns="0" bIns="0">
            <a:normAutofit/>
          </a:bodyPr>
          <a:lstStyle/>
          <a:p>
            <a:endParaRPr lang="en-US" sz="2000" b="1" strike="noStrike" spc="-1">
              <a:solidFill>
                <a:srgbClr val="5400EC"/>
              </a:solidFill>
              <a:latin typeface="Calibri"/>
            </a:endParaRPr>
          </a:p>
          <a:p>
            <a:pPr>
              <a:lnSpc>
                <a:spcPts val="1800"/>
              </a:lnSpc>
              <a:spcAft>
                <a:spcPts val="1800"/>
              </a:spcAft>
            </a:pPr>
            <a:r>
              <a:rPr lang="en-IN" sz="2000" b="0" strike="noStrike" spc="-1">
                <a:solidFill>
                  <a:srgbClr val="383838"/>
                </a:solidFill>
                <a:latin typeface="proxima-nova;sans-serif"/>
              </a:rPr>
              <a:t>When an image is captured, it contains metadata that tells our machines the orientation by which to display that input image relative to how it is stored on disk.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504000" y="270000"/>
            <a:ext cx="7020000" cy="900000"/>
          </a:xfrm>
          <a:prstGeom prst="rect">
            <a:avLst/>
          </a:prstGeom>
          <a:noFill/>
          <a:ln w="0">
            <a:noFill/>
          </a:ln>
        </p:spPr>
        <p:txBody>
          <a:bodyPr lIns="0" tIns="0" rIns="0" bIns="0" anchor="ctr">
            <a:noAutofit/>
          </a:bodyPr>
          <a:lstStyle/>
          <a:p>
            <a:endParaRPr lang="en-IN" sz="3600" b="0" strike="noStrike" spc="-1">
              <a:solidFill>
                <a:srgbClr val="FFFFFF"/>
              </a:solidFill>
              <a:latin typeface="Arial"/>
            </a:endParaRPr>
          </a:p>
        </p:txBody>
      </p:sp>
      <p:sp>
        <p:nvSpPr>
          <p:cNvPr id="68" name="TextBox 67"/>
          <p:cNvSpPr txBox="1"/>
          <p:nvPr/>
        </p:nvSpPr>
        <p:spPr>
          <a:xfrm>
            <a:off x="540000" y="1440000"/>
            <a:ext cx="9000000" cy="3420000"/>
          </a:xfrm>
          <a:prstGeom prst="rect">
            <a:avLst/>
          </a:prstGeom>
          <a:noFill/>
          <a:ln w="0">
            <a:noFill/>
          </a:ln>
        </p:spPr>
        <p:txBody>
          <a:bodyPr lIns="0" tIns="0" rIns="0" bIns="0">
            <a:normAutofit/>
          </a:bodyPr>
          <a:lstStyle/>
          <a:p>
            <a:endParaRPr lang="en-IN" sz="2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04000" y="270000"/>
            <a:ext cx="7020000" cy="900000"/>
          </a:xfrm>
          <a:prstGeom prst="rect">
            <a:avLst/>
          </a:prstGeom>
          <a:noFill/>
          <a:ln w="0">
            <a:noFill/>
          </a:ln>
        </p:spPr>
        <p:txBody>
          <a:bodyPr lIns="0" tIns="0" rIns="0" bIns="0" anchor="ctr">
            <a:noAutofit/>
          </a:bodyPr>
          <a:lstStyle/>
          <a:p>
            <a:r>
              <a:rPr lang="en-IN" sz="3600" b="0" strike="noStrike" spc="-1">
                <a:solidFill>
                  <a:srgbClr val="FFFFFF"/>
                </a:solidFill>
                <a:latin typeface="Arial"/>
              </a:rPr>
              <a:t>Introduction</a:t>
            </a:r>
          </a:p>
        </p:txBody>
      </p:sp>
      <p:sp>
        <p:nvSpPr>
          <p:cNvPr id="45" name="TextBox 44"/>
          <p:cNvSpPr txBox="1"/>
          <p:nvPr/>
        </p:nvSpPr>
        <p:spPr>
          <a:xfrm>
            <a:off x="540000" y="1440000"/>
            <a:ext cx="9000000" cy="3420000"/>
          </a:xfrm>
          <a:prstGeom prst="rect">
            <a:avLst/>
          </a:prstGeom>
          <a:noFill/>
          <a:ln w="0">
            <a:noFill/>
          </a:ln>
        </p:spPr>
        <p:txBody>
          <a:bodyPr lIns="0" tIns="0" rIns="0" bIns="0">
            <a:normAutofit/>
          </a:bodyPr>
          <a:lstStyle/>
          <a:p>
            <a:endParaRPr lang="en-IN" sz="2600" b="0" strike="noStrike" spc="-1">
              <a:solidFill>
                <a:srgbClr val="212529"/>
              </a:solidFill>
              <a:latin typeface="apple-system;BlinkMacSystemFont"/>
            </a:endParaRPr>
          </a:p>
          <a:p>
            <a:r>
              <a:rPr lang="en-IN" sz="2600" b="0" strike="noStrike" spc="-1">
                <a:solidFill>
                  <a:srgbClr val="212529"/>
                </a:solidFill>
                <a:latin typeface="apple-system;BlinkMacSystemFont"/>
              </a:rPr>
              <a:t>Pre-processing stage here is the process of locating and enhancement covid  region of the x-ray image, where the processing stage includes the shape boundary representation and segmentation algorithms based feature vectors extraction and morphometric measurement.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504000" y="270000"/>
            <a:ext cx="7020000" cy="900000"/>
          </a:xfrm>
          <a:prstGeom prst="rect">
            <a:avLst/>
          </a:prstGeom>
          <a:noFill/>
          <a:ln w="0">
            <a:noFill/>
          </a:ln>
        </p:spPr>
        <p:txBody>
          <a:bodyPr lIns="0" tIns="0" rIns="0" bIns="0" anchor="ctr">
            <a:noAutofit/>
          </a:bodyPr>
          <a:lstStyle/>
          <a:p>
            <a:r>
              <a:rPr lang="en-IN" sz="3600" b="1" strike="noStrike" spc="-1">
                <a:solidFill>
                  <a:srgbClr val="212529"/>
                </a:solidFill>
                <a:latin typeface="apple-system;BlinkMacSystemFont"/>
              </a:rPr>
              <a:t>2 Proposed System</a:t>
            </a:r>
            <a:endParaRPr lang="en-IN" sz="3600" b="0" strike="noStrike" spc="-1">
              <a:solidFill>
                <a:srgbClr val="FFFFFF"/>
              </a:solidFill>
              <a:latin typeface="Arial"/>
            </a:endParaRPr>
          </a:p>
        </p:txBody>
      </p:sp>
      <p:sp>
        <p:nvSpPr>
          <p:cNvPr id="47" name="TextBox 46"/>
          <p:cNvSpPr txBox="1"/>
          <p:nvPr/>
        </p:nvSpPr>
        <p:spPr>
          <a:xfrm>
            <a:off x="540000" y="1440000"/>
            <a:ext cx="9000000" cy="3420000"/>
          </a:xfrm>
          <a:prstGeom prst="rect">
            <a:avLst/>
          </a:prstGeom>
          <a:noFill/>
          <a:ln w="0">
            <a:noFill/>
          </a:ln>
        </p:spPr>
        <p:txBody>
          <a:bodyPr lIns="0" tIns="0" rIns="0" bIns="0">
            <a:normAutofit/>
          </a:bodyPr>
          <a:lstStyle/>
          <a:p>
            <a:endParaRPr lang="en-IN" sz="2600" b="1" strike="noStrike" spc="-1">
              <a:solidFill>
                <a:srgbClr val="212529"/>
              </a:solidFill>
              <a:latin typeface="apple-system;BlinkMacSystemFont"/>
            </a:endParaRPr>
          </a:p>
          <a:p>
            <a:endParaRPr lang="en-IN" sz="2600" b="0" strike="noStrike" spc="-1">
              <a:solidFill>
                <a:srgbClr val="212529"/>
              </a:solidFill>
              <a:latin typeface="apple-system;BlinkMacSystemFont"/>
            </a:endParaRPr>
          </a:p>
          <a:p>
            <a:r>
              <a:rPr lang="en-IN" sz="1200" b="0" strike="noStrike" spc="-1">
                <a:solidFill>
                  <a:srgbClr val="212529"/>
                </a:solidFill>
                <a:latin typeface="apple-system;BlinkMacSystemFont"/>
              </a:rPr>
              <a:t>a. Pre-processing stage include image acquisition, region localization (RL) and region localization enhancement.</a:t>
            </a:r>
          </a:p>
          <a:p>
            <a:r>
              <a:rPr lang="en-IN" sz="1200" b="0" strike="noStrike" spc="-1">
                <a:solidFill>
                  <a:srgbClr val="212529"/>
                </a:solidFill>
                <a:latin typeface="apple-system;BlinkMacSystemFont"/>
              </a:rPr>
              <a:t>b. Shape boundary representation and segmentation stage; include active shape model (ASM) segmentation based on shape boundary representation anatomical points .</a:t>
            </a:r>
          </a:p>
          <a:p>
            <a:r>
              <a:rPr lang="en-IN" sz="1200" b="0" strike="noStrike" spc="-1">
                <a:solidFill>
                  <a:srgbClr val="212529"/>
                </a:solidFill>
                <a:latin typeface="apple-system;BlinkMacSystemFont"/>
              </a:rPr>
              <a:t>c. Feature extraction stage; include feature extraction based shape feature vector and morphometric measurement-invariant features for indexing.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04000" y="270000"/>
            <a:ext cx="7020000" cy="900000"/>
          </a:xfrm>
          <a:prstGeom prst="rect">
            <a:avLst/>
          </a:prstGeom>
          <a:noFill/>
          <a:ln w="0">
            <a:noFill/>
          </a:ln>
        </p:spPr>
        <p:txBody>
          <a:bodyPr lIns="0" tIns="0" rIns="0" bIns="0" anchor="ctr">
            <a:noAutofit/>
          </a:bodyPr>
          <a:lstStyle/>
          <a:p>
            <a:r>
              <a:rPr lang="en-IN" sz="2600" b="1" strike="noStrike" spc="-1">
                <a:solidFill>
                  <a:srgbClr val="212529"/>
                </a:solidFill>
                <a:latin typeface="apple-system;BlinkMacSystemFont"/>
                <a:ea typeface="Bitstream Vera Sans"/>
              </a:rPr>
              <a:t>Pre-processingstage</a:t>
            </a:r>
            <a:endParaRPr lang="en-IN" sz="2600" b="0" strike="noStrike" spc="-1">
              <a:solidFill>
                <a:srgbClr val="FFFFFF"/>
              </a:solidFill>
              <a:latin typeface="Arial"/>
            </a:endParaRPr>
          </a:p>
        </p:txBody>
      </p:sp>
      <p:sp>
        <p:nvSpPr>
          <p:cNvPr id="49" name="TextBox 48"/>
          <p:cNvSpPr txBox="1"/>
          <p:nvPr/>
        </p:nvSpPr>
        <p:spPr>
          <a:xfrm>
            <a:off x="540000" y="1440000"/>
            <a:ext cx="9000000" cy="3420000"/>
          </a:xfrm>
          <a:prstGeom prst="rect">
            <a:avLst/>
          </a:prstGeom>
          <a:noFill/>
          <a:ln w="0">
            <a:noFill/>
          </a:ln>
        </p:spPr>
        <p:txBody>
          <a:bodyPr lIns="0" tIns="0" rIns="0" bIns="0">
            <a:normAutofit/>
          </a:bodyPr>
          <a:lstStyle/>
          <a:p>
            <a:pPr marL="432000" indent="-324000">
              <a:spcAft>
                <a:spcPts val="1148"/>
              </a:spcAft>
              <a:buClr>
                <a:srgbClr val="000000"/>
              </a:buClr>
              <a:buSzPct val="45000"/>
              <a:buFont typeface="Wingdings" charset="2"/>
              <a:buChar char=""/>
            </a:pPr>
            <a:r>
              <a:rPr lang="en-IN" sz="2600" b="0" strike="noStrike" spc="-1" dirty="0">
                <a:solidFill>
                  <a:srgbClr val="000000"/>
                </a:solidFill>
                <a:latin typeface="Arial"/>
              </a:rPr>
              <a:t> To eliminate superfluous machine around the region of </a:t>
            </a:r>
            <a:r>
              <a:rPr lang="en-IN" sz="2600" b="0" strike="noStrike" spc="-1" dirty="0" err="1">
                <a:solidFill>
                  <a:srgbClr val="000000"/>
                </a:solidFill>
                <a:latin typeface="Arial"/>
              </a:rPr>
              <a:t>of</a:t>
            </a:r>
            <a:r>
              <a:rPr lang="en-IN" sz="2600" b="0" strike="noStrike" spc="-1" dirty="0">
                <a:solidFill>
                  <a:srgbClr val="000000"/>
                </a:solidFill>
                <a:latin typeface="Arial"/>
              </a:rPr>
              <a:t> interest (ROI) was extracted text for training and test.</a:t>
            </a:r>
          </a:p>
          <a:p>
            <a:pPr marL="432000" indent="-324000">
              <a:spcAft>
                <a:spcPts val="1148"/>
              </a:spcAft>
              <a:buClr>
                <a:srgbClr val="000000"/>
              </a:buClr>
              <a:buSzPct val="45000"/>
              <a:buFont typeface="Wingdings" charset="2"/>
              <a:buChar char=""/>
            </a:pPr>
            <a:r>
              <a:rPr lang="en-IN" sz="2600" b="0" strike="noStrike" spc="-1" dirty="0">
                <a:solidFill>
                  <a:srgbClr val="000000"/>
                </a:solidFill>
                <a:latin typeface="Arial"/>
              </a:rPr>
              <a:t>The</a:t>
            </a:r>
            <a:r>
              <a:rPr lang="en-IN" sz="2600" b="0" strike="noStrike" spc="148" dirty="0">
                <a:solidFill>
                  <a:srgbClr val="000000"/>
                </a:solidFill>
                <a:latin typeface="Arial"/>
              </a:rPr>
              <a:t> </a:t>
            </a:r>
            <a:r>
              <a:rPr lang="en-IN" sz="2600" b="0" strike="noStrike" spc="-1" dirty="0">
                <a:solidFill>
                  <a:srgbClr val="000000"/>
                </a:solidFill>
                <a:latin typeface="Arial"/>
              </a:rPr>
              <a:t>ROI</a:t>
            </a:r>
            <a:r>
              <a:rPr lang="en-IN" sz="2600" b="0" strike="noStrike" spc="154" dirty="0">
                <a:solidFill>
                  <a:srgbClr val="000000"/>
                </a:solidFill>
                <a:latin typeface="Arial"/>
              </a:rPr>
              <a:t> </a:t>
            </a:r>
            <a:r>
              <a:rPr lang="en-IN" sz="2600" b="0" strike="noStrike" spc="-1" dirty="0">
                <a:solidFill>
                  <a:srgbClr val="000000"/>
                </a:solidFill>
                <a:latin typeface="Arial"/>
              </a:rPr>
              <a:t>on</a:t>
            </a:r>
            <a:r>
              <a:rPr lang="en-IN" sz="2600" b="0" strike="noStrike" spc="148" dirty="0">
                <a:solidFill>
                  <a:srgbClr val="000000"/>
                </a:solidFill>
                <a:latin typeface="Arial"/>
              </a:rPr>
              <a:t> </a:t>
            </a:r>
            <a:r>
              <a:rPr lang="en-IN" sz="2600" b="0" strike="noStrike" spc="-1" dirty="0">
                <a:solidFill>
                  <a:srgbClr val="000000"/>
                </a:solidFill>
                <a:latin typeface="Arial"/>
              </a:rPr>
              <a:t>the</a:t>
            </a:r>
            <a:r>
              <a:rPr lang="en-IN" sz="2600" b="0" strike="noStrike" spc="148" dirty="0">
                <a:solidFill>
                  <a:srgbClr val="000000"/>
                </a:solidFill>
                <a:latin typeface="Arial"/>
              </a:rPr>
              <a:t> </a:t>
            </a:r>
            <a:r>
              <a:rPr lang="en-IN" sz="2600" b="0" strike="noStrike" spc="-1" dirty="0">
                <a:solidFill>
                  <a:srgbClr val="000000"/>
                </a:solidFill>
                <a:latin typeface="Arial"/>
              </a:rPr>
              <a:t>chest</a:t>
            </a:r>
            <a:r>
              <a:rPr lang="en-IN" sz="2600" b="0" strike="noStrike" spc="154" dirty="0">
                <a:solidFill>
                  <a:srgbClr val="000000"/>
                </a:solidFill>
                <a:latin typeface="Arial"/>
              </a:rPr>
              <a:t> </a:t>
            </a:r>
            <a:r>
              <a:rPr lang="en-IN" sz="2600" b="0" strike="noStrike" spc="-1" dirty="0">
                <a:solidFill>
                  <a:srgbClr val="000000"/>
                </a:solidFill>
                <a:latin typeface="Arial"/>
              </a:rPr>
              <a:t>X-ray</a:t>
            </a:r>
            <a:r>
              <a:rPr lang="en-IN" sz="2600" b="0" strike="noStrike" spc="148" dirty="0">
                <a:solidFill>
                  <a:srgbClr val="000000"/>
                </a:solidFill>
                <a:latin typeface="Arial"/>
              </a:rPr>
              <a:t> </a:t>
            </a:r>
            <a:r>
              <a:rPr lang="en-IN" sz="2600" b="0" strike="noStrike" spc="-1" dirty="0">
                <a:solidFill>
                  <a:srgbClr val="000000"/>
                </a:solidFill>
                <a:latin typeface="Arial"/>
              </a:rPr>
              <a:t>images</a:t>
            </a:r>
            <a:r>
              <a:rPr lang="en-IN" sz="2600" b="0" strike="noStrike" spc="148" dirty="0">
                <a:solidFill>
                  <a:srgbClr val="000000"/>
                </a:solidFill>
                <a:latin typeface="Arial"/>
              </a:rPr>
              <a:t> </a:t>
            </a:r>
            <a:r>
              <a:rPr lang="en-IN" sz="2600" b="0" strike="noStrike" spc="-1" dirty="0">
                <a:solidFill>
                  <a:srgbClr val="000000"/>
                </a:solidFill>
                <a:latin typeface="Arial"/>
              </a:rPr>
              <a:t>was</a:t>
            </a:r>
            <a:r>
              <a:rPr lang="en-IN" sz="2600" b="0" strike="noStrike" spc="154" dirty="0">
                <a:solidFill>
                  <a:srgbClr val="000000"/>
                </a:solidFill>
                <a:latin typeface="Arial"/>
              </a:rPr>
              <a:t> </a:t>
            </a:r>
            <a:r>
              <a:rPr lang="en-IN" sz="2600" b="0" strike="noStrike" spc="-1" dirty="0">
                <a:solidFill>
                  <a:srgbClr val="000000"/>
                </a:solidFill>
                <a:latin typeface="Arial"/>
              </a:rPr>
              <a:t>defined</a:t>
            </a:r>
            <a:r>
              <a:rPr lang="en-IN" sz="2600" b="0" strike="noStrike" spc="148" dirty="0">
                <a:solidFill>
                  <a:srgbClr val="000000"/>
                </a:solidFill>
                <a:latin typeface="Arial"/>
              </a:rPr>
              <a:t> </a:t>
            </a:r>
            <a:r>
              <a:rPr lang="en-IN" sz="2600" b="0" strike="noStrike" spc="-1" dirty="0">
                <a:solidFill>
                  <a:srgbClr val="000000"/>
                </a:solidFill>
                <a:latin typeface="Arial"/>
              </a:rPr>
              <a:t>by</a:t>
            </a:r>
            <a:r>
              <a:rPr lang="en-IN" sz="2600" b="0" strike="noStrike" spc="148" dirty="0">
                <a:solidFill>
                  <a:srgbClr val="000000"/>
                </a:solidFill>
                <a:latin typeface="Arial"/>
              </a:rPr>
              <a:t> </a:t>
            </a:r>
            <a:r>
              <a:rPr lang="en-IN" sz="2600" b="0" strike="noStrike" spc="-1" dirty="0">
                <a:solidFill>
                  <a:srgbClr val="000000"/>
                </a:solidFill>
                <a:latin typeface="Arial"/>
              </a:rPr>
              <a:t>an</a:t>
            </a:r>
            <a:r>
              <a:rPr lang="en-IN" sz="2600" b="0" strike="noStrike" spc="154" dirty="0">
                <a:solidFill>
                  <a:srgbClr val="000000"/>
                </a:solidFill>
                <a:latin typeface="Arial"/>
              </a:rPr>
              <a:t> </a:t>
            </a:r>
            <a:r>
              <a:rPr lang="en-IN" sz="2600" b="0" strike="noStrike" spc="-1" dirty="0">
                <a:solidFill>
                  <a:srgbClr val="000000"/>
                </a:solidFill>
                <a:latin typeface="Arial"/>
              </a:rPr>
              <a:t>area</a:t>
            </a:r>
            <a:r>
              <a:rPr lang="en-IN" sz="2600" b="0" strike="noStrike" spc="148" dirty="0">
                <a:solidFill>
                  <a:srgbClr val="000000"/>
                </a:solidFill>
                <a:latin typeface="Arial"/>
              </a:rPr>
              <a:t> </a:t>
            </a:r>
            <a:r>
              <a:rPr lang="en-IN" sz="2600" b="0" strike="noStrike" spc="-1" dirty="0">
                <a:solidFill>
                  <a:srgbClr val="000000"/>
                </a:solidFill>
                <a:latin typeface="Arial"/>
              </a:rPr>
              <a:t>covering</a:t>
            </a:r>
            <a:r>
              <a:rPr lang="en-IN" sz="2600" b="0" strike="noStrike" spc="148" dirty="0">
                <a:solidFill>
                  <a:srgbClr val="000000"/>
                </a:solidFill>
                <a:latin typeface="Arial"/>
              </a:rPr>
              <a:t> </a:t>
            </a:r>
            <a:r>
              <a:rPr lang="en-IN" sz="2600" b="0" strike="noStrike" spc="-1" dirty="0">
                <a:solidFill>
                  <a:srgbClr val="000000"/>
                </a:solidFill>
                <a:latin typeface="Arial"/>
              </a:rPr>
              <a:t>mainly</a:t>
            </a:r>
            <a:r>
              <a:rPr lang="en-IN" sz="2600" b="0" strike="noStrike" spc="4" dirty="0">
                <a:solidFill>
                  <a:srgbClr val="000000"/>
                </a:solidFill>
                <a:latin typeface="Arial"/>
              </a:rPr>
              <a:t> </a:t>
            </a:r>
            <a:r>
              <a:rPr lang="en-IN" sz="2600" b="0" strike="noStrike" spc="-1" dirty="0">
                <a:solidFill>
                  <a:srgbClr val="000000"/>
                </a:solidFill>
                <a:latin typeface="Arial"/>
              </a:rPr>
              <a:t>the lung region.</a:t>
            </a:r>
          </a:p>
          <a:p>
            <a:pPr marL="432000" indent="-324000">
              <a:spcAft>
                <a:spcPts val="1148"/>
              </a:spcAft>
              <a:buClr>
                <a:srgbClr val="000000"/>
              </a:buClr>
              <a:buSzPct val="45000"/>
              <a:buFont typeface="Wingdings" charset="2"/>
              <a:buChar char=""/>
            </a:pPr>
            <a:r>
              <a:rPr lang="en-IN" sz="2600" b="0" strike="noStrike" spc="-1" dirty="0">
                <a:solidFill>
                  <a:srgbClr val="000000"/>
                </a:solidFill>
                <a:latin typeface="Times New Roman"/>
              </a:rPr>
              <a:t>ROI is important in Deep learning based model.</a:t>
            </a:r>
          </a:p>
          <a:p>
            <a:pPr marL="432000" indent="-324000">
              <a:spcAft>
                <a:spcPts val="1148"/>
              </a:spcAft>
              <a:buClr>
                <a:srgbClr val="000000"/>
              </a:buClr>
              <a:buSzPct val="45000"/>
              <a:buFont typeface="Wingdings" charset="2"/>
              <a:buChar char=""/>
            </a:pPr>
            <a:endParaRPr lang="en-IN" sz="26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504000" y="270000"/>
            <a:ext cx="7020000" cy="900000"/>
          </a:xfrm>
          <a:prstGeom prst="rect">
            <a:avLst/>
          </a:prstGeom>
          <a:noFill/>
          <a:ln w="0">
            <a:noFill/>
          </a:ln>
        </p:spPr>
        <p:txBody>
          <a:bodyPr lIns="0" tIns="0" rIns="0" bIns="0" anchor="ctr">
            <a:noAutofit/>
          </a:bodyPr>
          <a:lstStyle/>
          <a:p>
            <a:r>
              <a:rPr lang="en-IN" sz="2400" b="1" strike="noStrike" spc="-1">
                <a:solidFill>
                  <a:srgbClr val="212529"/>
                </a:solidFill>
                <a:latin typeface="apple-system;BlinkMacSystemFont"/>
                <a:ea typeface="Bitstream Vera Sans"/>
              </a:rPr>
              <a:t>Pre-processing stage</a:t>
            </a:r>
            <a:endParaRPr lang="en-IN" sz="2400" b="0" strike="noStrike" spc="-1">
              <a:solidFill>
                <a:srgbClr val="FFFFFF"/>
              </a:solidFill>
              <a:latin typeface="Arial"/>
            </a:endParaRPr>
          </a:p>
        </p:txBody>
      </p:sp>
      <p:pic>
        <p:nvPicPr>
          <p:cNvPr id="51" name="Picture 50"/>
          <p:cNvPicPr/>
          <p:nvPr/>
        </p:nvPicPr>
        <p:blipFill>
          <a:blip r:embed="rId2"/>
          <a:stretch/>
        </p:blipFill>
        <p:spPr>
          <a:xfrm>
            <a:off x="2653920" y="1369080"/>
            <a:ext cx="4546080" cy="4210920"/>
          </a:xfrm>
          <a:prstGeom prst="rect">
            <a:avLst/>
          </a:prstGeom>
          <a:ln w="18000">
            <a:noFill/>
          </a:ln>
          <a:effectLst>
            <a:outerShdw dist="35638" dir="2700000">
              <a:srgbClr val="3465A4"/>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9731-31D3-4C09-A3ED-2713271B87DC}"/>
              </a:ext>
            </a:extLst>
          </p:cNvPr>
          <p:cNvSpPr>
            <a:spLocks noGrp="1"/>
          </p:cNvSpPr>
          <p:nvPr>
            <p:ph type="title"/>
          </p:nvPr>
        </p:nvSpPr>
        <p:spPr/>
        <p:txBody>
          <a:bodyPr/>
          <a:lstStyle/>
          <a:p>
            <a:r>
              <a:rPr lang="en-IN" dirty="0"/>
              <a:t>Inpainting algorithm</a:t>
            </a:r>
          </a:p>
        </p:txBody>
      </p:sp>
      <p:sp>
        <p:nvSpPr>
          <p:cNvPr id="3" name="Text Placeholder 2">
            <a:extLst>
              <a:ext uri="{FF2B5EF4-FFF2-40B4-BE49-F238E27FC236}">
                <a16:creationId xmlns:a16="http://schemas.microsoft.com/office/drawing/2014/main" id="{3B1164C7-5CD5-43EF-956A-2777906B3DC2}"/>
              </a:ext>
            </a:extLst>
          </p:cNvPr>
          <p:cNvSpPr>
            <a:spLocks noGrp="1"/>
          </p:cNvSpPr>
          <p:nvPr>
            <p:ph type="body"/>
          </p:nvPr>
        </p:nvSpPr>
        <p:spPr>
          <a:xfrm>
            <a:off x="504000" y="2147521"/>
            <a:ext cx="9036000" cy="2024725"/>
          </a:xfrm>
        </p:spPr>
        <p:txBody>
          <a:bodyPr>
            <a:noAutofit/>
          </a:bodyPr>
          <a:lstStyle/>
          <a:p>
            <a:r>
              <a:rPr lang="en-IN" sz="1600" b="0" dirty="0">
                <a:solidFill>
                  <a:srgbClr val="AF00DB"/>
                </a:solidFill>
                <a:effectLst/>
                <a:latin typeface="Courier New" panose="02070309020205020404" pitchFamily="49" charset="0"/>
              </a:rPr>
              <a:t>import</a:t>
            </a:r>
            <a:r>
              <a:rPr lang="en-IN" sz="1600" b="0" dirty="0">
                <a:solidFill>
                  <a:srgbClr val="000000"/>
                </a:solidFill>
                <a:effectLst/>
                <a:latin typeface="Courier New" panose="02070309020205020404" pitchFamily="49" charset="0"/>
              </a:rPr>
              <a:t> </a:t>
            </a:r>
            <a:r>
              <a:rPr lang="en-IN" sz="1600" b="0" dirty="0" err="1">
                <a:solidFill>
                  <a:srgbClr val="000000"/>
                </a:solidFill>
                <a:effectLst/>
                <a:latin typeface="Courier New" panose="02070309020205020404" pitchFamily="49" charset="0"/>
              </a:rPr>
              <a:t>numpy</a:t>
            </a:r>
            <a:r>
              <a:rPr lang="en-IN" sz="1600" b="0" dirty="0">
                <a:solidFill>
                  <a:srgbClr val="000000"/>
                </a:solidFill>
                <a:effectLst/>
                <a:latin typeface="Courier New" panose="02070309020205020404" pitchFamily="49" charset="0"/>
              </a:rPr>
              <a:t> </a:t>
            </a:r>
            <a:r>
              <a:rPr lang="en-IN" sz="1600" b="0" dirty="0">
                <a:solidFill>
                  <a:srgbClr val="AF00DB"/>
                </a:solidFill>
                <a:effectLst/>
                <a:latin typeface="Courier New" panose="02070309020205020404" pitchFamily="49" charset="0"/>
              </a:rPr>
              <a:t>as</a:t>
            </a:r>
            <a:r>
              <a:rPr lang="en-IN" sz="1600" b="0" dirty="0">
                <a:solidFill>
                  <a:srgbClr val="000000"/>
                </a:solidFill>
                <a:effectLst/>
                <a:latin typeface="Courier New" panose="02070309020205020404" pitchFamily="49" charset="0"/>
              </a:rPr>
              <a:t> np</a:t>
            </a:r>
          </a:p>
          <a:p>
            <a:r>
              <a:rPr lang="en-IN" sz="1600" b="0" dirty="0">
                <a:solidFill>
                  <a:srgbClr val="AF00DB"/>
                </a:solidFill>
                <a:effectLst/>
                <a:latin typeface="Courier New" panose="02070309020205020404" pitchFamily="49" charset="0"/>
              </a:rPr>
              <a:t>import</a:t>
            </a:r>
            <a:r>
              <a:rPr lang="en-IN" sz="1600" b="0" dirty="0">
                <a:solidFill>
                  <a:srgbClr val="000000"/>
                </a:solidFill>
                <a:effectLst/>
                <a:latin typeface="Courier New" panose="02070309020205020404" pitchFamily="49" charset="0"/>
              </a:rPr>
              <a:t> pandas </a:t>
            </a:r>
            <a:r>
              <a:rPr lang="en-IN" sz="1600" b="0" dirty="0">
                <a:solidFill>
                  <a:srgbClr val="AF00DB"/>
                </a:solidFill>
                <a:effectLst/>
                <a:latin typeface="Courier New" panose="02070309020205020404" pitchFamily="49" charset="0"/>
              </a:rPr>
              <a:t>as</a:t>
            </a:r>
            <a:r>
              <a:rPr lang="en-IN" sz="1600" b="0" dirty="0">
                <a:solidFill>
                  <a:srgbClr val="000000"/>
                </a:solidFill>
                <a:effectLst/>
                <a:latin typeface="Courier New" panose="02070309020205020404" pitchFamily="49" charset="0"/>
              </a:rPr>
              <a:t> pd</a:t>
            </a:r>
          </a:p>
          <a:p>
            <a:r>
              <a:rPr lang="en-IN" sz="1600" b="0" dirty="0">
                <a:solidFill>
                  <a:srgbClr val="AF00DB"/>
                </a:solidFill>
                <a:effectLst/>
                <a:latin typeface="Courier New" panose="02070309020205020404" pitchFamily="49" charset="0"/>
              </a:rPr>
              <a:t>import</a:t>
            </a:r>
            <a:r>
              <a:rPr lang="en-IN" sz="1600" b="0" dirty="0">
                <a:solidFill>
                  <a:srgbClr val="000000"/>
                </a:solidFill>
                <a:effectLst/>
                <a:latin typeface="Courier New" panose="02070309020205020404" pitchFamily="49" charset="0"/>
              </a:rPr>
              <a:t> cv2 </a:t>
            </a:r>
            <a:r>
              <a:rPr lang="en-IN" sz="1600" b="0" dirty="0">
                <a:solidFill>
                  <a:srgbClr val="AF00DB"/>
                </a:solidFill>
                <a:effectLst/>
                <a:latin typeface="Courier New" panose="02070309020205020404" pitchFamily="49" charset="0"/>
              </a:rPr>
              <a:t>as</a:t>
            </a:r>
            <a:r>
              <a:rPr lang="en-IN" sz="1600" b="0" dirty="0">
                <a:solidFill>
                  <a:srgbClr val="000000"/>
                </a:solidFill>
                <a:effectLst/>
                <a:latin typeface="Courier New" panose="02070309020205020404" pitchFamily="49" charset="0"/>
              </a:rPr>
              <a:t> cv </a:t>
            </a:r>
          </a:p>
          <a:p>
            <a:r>
              <a:rPr lang="en-IN" sz="1600" b="0" dirty="0">
                <a:solidFill>
                  <a:srgbClr val="AF00DB"/>
                </a:solidFill>
                <a:effectLst/>
                <a:latin typeface="Courier New" panose="02070309020205020404" pitchFamily="49" charset="0"/>
              </a:rPr>
              <a:t>from</a:t>
            </a:r>
            <a:r>
              <a:rPr lang="en-IN" sz="1600" b="0" dirty="0">
                <a:solidFill>
                  <a:srgbClr val="000000"/>
                </a:solidFill>
                <a:effectLst/>
                <a:latin typeface="Courier New" panose="02070309020205020404" pitchFamily="49" charset="0"/>
              </a:rPr>
              <a:t> </a:t>
            </a:r>
            <a:r>
              <a:rPr lang="en-IN" sz="1600" b="0" dirty="0" err="1">
                <a:solidFill>
                  <a:srgbClr val="000000"/>
                </a:solidFill>
                <a:effectLst/>
                <a:latin typeface="Courier New" panose="02070309020205020404" pitchFamily="49" charset="0"/>
              </a:rPr>
              <a:t>google.colab.patches</a:t>
            </a:r>
            <a:r>
              <a:rPr lang="en-IN" sz="1600" b="0" dirty="0">
                <a:solidFill>
                  <a:srgbClr val="000000"/>
                </a:solidFill>
                <a:effectLst/>
                <a:latin typeface="Courier New" panose="02070309020205020404" pitchFamily="49" charset="0"/>
              </a:rPr>
              <a:t> </a:t>
            </a:r>
            <a:r>
              <a:rPr lang="en-IN" sz="1600" b="0" dirty="0">
                <a:solidFill>
                  <a:srgbClr val="AF00DB"/>
                </a:solidFill>
                <a:effectLst/>
                <a:latin typeface="Courier New" panose="02070309020205020404" pitchFamily="49" charset="0"/>
              </a:rPr>
              <a:t>import</a:t>
            </a:r>
            <a:r>
              <a:rPr lang="en-IN" sz="1600" b="0" dirty="0">
                <a:solidFill>
                  <a:srgbClr val="000000"/>
                </a:solidFill>
                <a:effectLst/>
                <a:latin typeface="Courier New" panose="02070309020205020404" pitchFamily="49" charset="0"/>
              </a:rPr>
              <a:t> cv2_imshow</a:t>
            </a:r>
          </a:p>
          <a:p>
            <a:r>
              <a:rPr lang="en-IN" sz="1600" b="0" dirty="0">
                <a:solidFill>
                  <a:srgbClr val="AF00DB"/>
                </a:solidFill>
                <a:effectLst/>
                <a:latin typeface="Courier New" panose="02070309020205020404" pitchFamily="49" charset="0"/>
              </a:rPr>
              <a:t>from</a:t>
            </a:r>
            <a:r>
              <a:rPr lang="en-IN" sz="1600" b="0" dirty="0">
                <a:solidFill>
                  <a:srgbClr val="000000"/>
                </a:solidFill>
                <a:effectLst/>
                <a:latin typeface="Courier New" panose="02070309020205020404" pitchFamily="49" charset="0"/>
              </a:rPr>
              <a:t> </a:t>
            </a:r>
            <a:r>
              <a:rPr lang="en-IN" sz="1600" b="0" dirty="0" err="1">
                <a:solidFill>
                  <a:srgbClr val="000000"/>
                </a:solidFill>
                <a:effectLst/>
                <a:latin typeface="Courier New" panose="02070309020205020404" pitchFamily="49" charset="0"/>
              </a:rPr>
              <a:t>skimage</a:t>
            </a:r>
            <a:r>
              <a:rPr lang="en-IN" sz="1600" b="0" dirty="0">
                <a:solidFill>
                  <a:srgbClr val="000000"/>
                </a:solidFill>
                <a:effectLst/>
                <a:latin typeface="Courier New" panose="02070309020205020404" pitchFamily="49" charset="0"/>
              </a:rPr>
              <a:t> </a:t>
            </a:r>
            <a:r>
              <a:rPr lang="en-IN" sz="1600" b="0" dirty="0">
                <a:solidFill>
                  <a:srgbClr val="AF00DB"/>
                </a:solidFill>
                <a:effectLst/>
                <a:latin typeface="Courier New" panose="02070309020205020404" pitchFamily="49" charset="0"/>
              </a:rPr>
              <a:t>import</a:t>
            </a:r>
            <a:r>
              <a:rPr lang="en-IN" sz="1600" b="0" dirty="0">
                <a:solidFill>
                  <a:srgbClr val="000000"/>
                </a:solidFill>
                <a:effectLst/>
                <a:latin typeface="Courier New" panose="02070309020205020404" pitchFamily="49" charset="0"/>
              </a:rPr>
              <a:t> io</a:t>
            </a:r>
          </a:p>
          <a:p>
            <a:r>
              <a:rPr lang="en-IN" sz="1600" b="0" dirty="0">
                <a:solidFill>
                  <a:srgbClr val="AF00DB"/>
                </a:solidFill>
                <a:effectLst/>
                <a:latin typeface="Courier New" panose="02070309020205020404" pitchFamily="49" charset="0"/>
              </a:rPr>
              <a:t>from</a:t>
            </a:r>
            <a:r>
              <a:rPr lang="en-IN" sz="1600" b="0" dirty="0">
                <a:solidFill>
                  <a:srgbClr val="000000"/>
                </a:solidFill>
                <a:effectLst/>
                <a:latin typeface="Courier New" panose="02070309020205020404" pitchFamily="49" charset="0"/>
              </a:rPr>
              <a:t> PIL </a:t>
            </a:r>
            <a:r>
              <a:rPr lang="en-IN" sz="1600" b="0" dirty="0">
                <a:solidFill>
                  <a:srgbClr val="AF00DB"/>
                </a:solidFill>
                <a:effectLst/>
                <a:latin typeface="Courier New" panose="02070309020205020404" pitchFamily="49" charset="0"/>
              </a:rPr>
              <a:t>import</a:t>
            </a:r>
            <a:r>
              <a:rPr lang="en-IN" sz="1600" b="0" dirty="0">
                <a:solidFill>
                  <a:srgbClr val="000000"/>
                </a:solidFill>
                <a:effectLst/>
                <a:latin typeface="Courier New" panose="02070309020205020404" pitchFamily="49" charset="0"/>
              </a:rPr>
              <a:t> Image </a:t>
            </a:r>
          </a:p>
          <a:p>
            <a:r>
              <a:rPr lang="en-IN" sz="1600" b="0" dirty="0">
                <a:solidFill>
                  <a:srgbClr val="AF00DB"/>
                </a:solidFill>
                <a:effectLst/>
                <a:latin typeface="Courier New" panose="02070309020205020404" pitchFamily="49" charset="0"/>
              </a:rPr>
              <a:t>import</a:t>
            </a:r>
            <a:r>
              <a:rPr lang="en-IN" sz="1600" b="0" dirty="0">
                <a:solidFill>
                  <a:srgbClr val="000000"/>
                </a:solidFill>
                <a:effectLst/>
                <a:latin typeface="Courier New" panose="02070309020205020404" pitchFamily="49" charset="0"/>
              </a:rPr>
              <a:t> </a:t>
            </a:r>
            <a:r>
              <a:rPr lang="en-IN" sz="1600" b="0" dirty="0" err="1">
                <a:solidFill>
                  <a:srgbClr val="000000"/>
                </a:solidFill>
                <a:effectLst/>
                <a:latin typeface="Courier New" panose="02070309020205020404" pitchFamily="49" charset="0"/>
              </a:rPr>
              <a:t>matplotlib.pylab</a:t>
            </a:r>
            <a:r>
              <a:rPr lang="en-IN" sz="1600" b="0" dirty="0">
                <a:solidFill>
                  <a:srgbClr val="000000"/>
                </a:solidFill>
                <a:effectLst/>
                <a:latin typeface="Courier New" panose="02070309020205020404" pitchFamily="49" charset="0"/>
              </a:rPr>
              <a:t> </a:t>
            </a:r>
            <a:r>
              <a:rPr lang="en-IN" sz="1600" b="0" dirty="0">
                <a:solidFill>
                  <a:srgbClr val="AF00DB"/>
                </a:solidFill>
                <a:effectLst/>
                <a:latin typeface="Courier New" panose="02070309020205020404" pitchFamily="49" charset="0"/>
              </a:rPr>
              <a:t>as</a:t>
            </a:r>
            <a:r>
              <a:rPr lang="en-IN" sz="1600" b="0" dirty="0">
                <a:solidFill>
                  <a:srgbClr val="000000"/>
                </a:solidFill>
                <a:effectLst/>
                <a:latin typeface="Courier New" panose="02070309020205020404" pitchFamily="49" charset="0"/>
              </a:rPr>
              <a:t> </a:t>
            </a:r>
            <a:r>
              <a:rPr lang="en-IN" sz="1600" b="0" dirty="0" err="1">
                <a:solidFill>
                  <a:srgbClr val="000000"/>
                </a:solidFill>
                <a:effectLst/>
                <a:latin typeface="Courier New" panose="02070309020205020404" pitchFamily="49" charset="0"/>
              </a:rPr>
              <a:t>plt</a:t>
            </a:r>
            <a:endParaRPr lang="en-IN" sz="1600" b="0" dirty="0">
              <a:solidFill>
                <a:srgbClr val="000000"/>
              </a:solidFill>
              <a:effectLst/>
              <a:latin typeface="Courier New" panose="02070309020205020404" pitchFamily="49" charset="0"/>
            </a:endParaRPr>
          </a:p>
          <a:p>
            <a:r>
              <a:rPr lang="en-IN" sz="1600" b="0" dirty="0" err="1">
                <a:solidFill>
                  <a:srgbClr val="000000"/>
                </a:solidFill>
                <a:effectLst/>
                <a:latin typeface="Courier New" panose="02070309020205020404" pitchFamily="49" charset="0"/>
              </a:rPr>
              <a:t>img</a:t>
            </a:r>
            <a:r>
              <a:rPr lang="en-IN" sz="1600" b="0" dirty="0">
                <a:solidFill>
                  <a:srgbClr val="000000"/>
                </a:solidFill>
                <a:effectLst/>
                <a:latin typeface="Courier New" panose="02070309020205020404" pitchFamily="49" charset="0"/>
              </a:rPr>
              <a:t> = </a:t>
            </a:r>
            <a:r>
              <a:rPr lang="en-IN" sz="1600" b="0" dirty="0" err="1">
                <a:solidFill>
                  <a:srgbClr val="000000"/>
                </a:solidFill>
                <a:effectLst/>
                <a:latin typeface="Courier New" panose="02070309020205020404" pitchFamily="49" charset="0"/>
              </a:rPr>
              <a:t>cv.imread</a:t>
            </a:r>
            <a:r>
              <a:rPr lang="en-IN" sz="1600" b="0" dirty="0">
                <a:solidFill>
                  <a:srgbClr val="000000"/>
                </a:solidFill>
                <a:effectLst/>
                <a:latin typeface="Courier New" panose="02070309020205020404" pitchFamily="49" charset="0"/>
              </a:rPr>
              <a:t>(</a:t>
            </a:r>
            <a:r>
              <a:rPr lang="en-IN" sz="1600" b="0" dirty="0">
                <a:solidFill>
                  <a:srgbClr val="A31515"/>
                </a:solidFill>
                <a:effectLst/>
                <a:latin typeface="Courier New" panose="02070309020205020404" pitchFamily="49" charset="0"/>
              </a:rPr>
              <a:t>'/content/drive/</a:t>
            </a:r>
            <a:r>
              <a:rPr lang="en-IN" sz="1600" b="0" dirty="0" err="1">
                <a:solidFill>
                  <a:srgbClr val="A31515"/>
                </a:solidFill>
                <a:effectLst/>
                <a:latin typeface="Courier New" panose="02070309020205020404" pitchFamily="49" charset="0"/>
              </a:rPr>
              <a:t>MyDrive</a:t>
            </a:r>
            <a:r>
              <a:rPr lang="en-IN" sz="1600" b="0" dirty="0">
                <a:solidFill>
                  <a:srgbClr val="A31515"/>
                </a:solidFill>
                <a:effectLst/>
                <a:latin typeface="Courier New" panose="02070309020205020404" pitchFamily="49" charset="0"/>
              </a:rPr>
              <a:t>/</a:t>
            </a:r>
            <a:r>
              <a:rPr lang="en-IN" sz="1600" b="0" dirty="0" err="1">
                <a:solidFill>
                  <a:srgbClr val="A31515"/>
                </a:solidFill>
                <a:effectLst/>
                <a:latin typeface="Courier New" panose="02070309020205020404" pitchFamily="49" charset="0"/>
              </a:rPr>
              <a:t>imagePro_photos</a:t>
            </a:r>
            <a:r>
              <a:rPr lang="en-IN" sz="1600" b="0" dirty="0">
                <a:solidFill>
                  <a:srgbClr val="A31515"/>
                </a:solidFill>
                <a:effectLst/>
                <a:latin typeface="Courier New" panose="02070309020205020404" pitchFamily="49" charset="0"/>
              </a:rPr>
              <a:t>/download (4).jpeg'</a:t>
            </a:r>
            <a:r>
              <a:rPr lang="en-IN" sz="1600" b="0" dirty="0">
                <a:solidFill>
                  <a:srgbClr val="000000"/>
                </a:solidFill>
                <a:effectLst/>
                <a:latin typeface="Courier New" panose="02070309020205020404" pitchFamily="49" charset="0"/>
              </a:rPr>
              <a:t>)</a:t>
            </a:r>
          </a:p>
          <a:p>
            <a:r>
              <a:rPr lang="en-IN" sz="1600" b="0" dirty="0">
                <a:solidFill>
                  <a:srgbClr val="000000"/>
                </a:solidFill>
                <a:effectLst/>
                <a:latin typeface="Courier New" panose="02070309020205020404" pitchFamily="49" charset="0"/>
              </a:rPr>
              <a:t>mask = </a:t>
            </a:r>
            <a:r>
              <a:rPr lang="en-IN" sz="1600" b="0" dirty="0" err="1">
                <a:solidFill>
                  <a:srgbClr val="000000"/>
                </a:solidFill>
                <a:effectLst/>
                <a:latin typeface="Courier New" panose="02070309020205020404" pitchFamily="49" charset="0"/>
              </a:rPr>
              <a:t>cv.imread</a:t>
            </a:r>
            <a:r>
              <a:rPr lang="en-IN" sz="1600" b="0" dirty="0">
                <a:solidFill>
                  <a:srgbClr val="000000"/>
                </a:solidFill>
                <a:effectLst/>
                <a:latin typeface="Courier New" panose="02070309020205020404" pitchFamily="49" charset="0"/>
              </a:rPr>
              <a:t>(</a:t>
            </a:r>
            <a:r>
              <a:rPr lang="en-IN" sz="1600" b="0" dirty="0">
                <a:solidFill>
                  <a:srgbClr val="A31515"/>
                </a:solidFill>
                <a:effectLst/>
                <a:latin typeface="Courier New" panose="02070309020205020404" pitchFamily="49" charset="0"/>
              </a:rPr>
              <a:t>"/content/drive/</a:t>
            </a:r>
            <a:r>
              <a:rPr lang="en-IN" sz="1600" b="0" dirty="0" err="1">
                <a:solidFill>
                  <a:srgbClr val="A31515"/>
                </a:solidFill>
                <a:effectLst/>
                <a:latin typeface="Courier New" panose="02070309020205020404" pitchFamily="49" charset="0"/>
              </a:rPr>
              <a:t>MyDrive</a:t>
            </a:r>
            <a:r>
              <a:rPr lang="en-IN" sz="1600" b="0" dirty="0">
                <a:solidFill>
                  <a:srgbClr val="A31515"/>
                </a:solidFill>
                <a:effectLst/>
                <a:latin typeface="Courier New" panose="02070309020205020404" pitchFamily="49" charset="0"/>
              </a:rPr>
              <a:t>/</a:t>
            </a:r>
            <a:r>
              <a:rPr lang="en-IN" sz="1600" b="0" dirty="0" err="1">
                <a:solidFill>
                  <a:srgbClr val="A31515"/>
                </a:solidFill>
                <a:effectLst/>
                <a:latin typeface="Courier New" panose="02070309020205020404" pitchFamily="49" charset="0"/>
              </a:rPr>
              <a:t>imagePro_photos</a:t>
            </a:r>
            <a:r>
              <a:rPr lang="en-IN" sz="1600" b="0" dirty="0">
                <a:solidFill>
                  <a:srgbClr val="A31515"/>
                </a:solidFill>
                <a:effectLst/>
                <a:latin typeface="Courier New" panose="02070309020205020404" pitchFamily="49" charset="0"/>
              </a:rPr>
              <a:t>/download (2).jpeg"</a:t>
            </a:r>
            <a:r>
              <a:rPr lang="en-IN" sz="1600" b="0" dirty="0">
                <a:solidFill>
                  <a:srgbClr val="000000"/>
                </a:solidFill>
                <a:effectLst/>
                <a:latin typeface="Courier New" panose="02070309020205020404" pitchFamily="49" charset="0"/>
              </a:rPr>
              <a:t>,</a:t>
            </a:r>
            <a:r>
              <a:rPr lang="en-IN" sz="1600" b="0" dirty="0">
                <a:solidFill>
                  <a:srgbClr val="09885A"/>
                </a:solidFill>
                <a:effectLst/>
                <a:latin typeface="Courier New" panose="02070309020205020404" pitchFamily="49" charset="0"/>
              </a:rPr>
              <a:t>0</a:t>
            </a:r>
            <a:r>
              <a:rPr lang="en-IN" sz="1600" b="0" dirty="0">
                <a:solidFill>
                  <a:srgbClr val="000000"/>
                </a:solidFill>
                <a:effectLst/>
                <a:latin typeface="Courier New" panose="02070309020205020404" pitchFamily="49" charset="0"/>
              </a:rPr>
              <a:t>)</a:t>
            </a:r>
          </a:p>
          <a:p>
            <a:r>
              <a:rPr lang="en-IN" sz="1600" b="0" dirty="0" err="1">
                <a:solidFill>
                  <a:srgbClr val="000000"/>
                </a:solidFill>
                <a:effectLst/>
                <a:latin typeface="Courier New" panose="02070309020205020404" pitchFamily="49" charset="0"/>
              </a:rPr>
              <a:t>dst</a:t>
            </a:r>
            <a:r>
              <a:rPr lang="en-IN" sz="1600" b="0" dirty="0">
                <a:solidFill>
                  <a:srgbClr val="000000"/>
                </a:solidFill>
                <a:effectLst/>
                <a:latin typeface="Courier New" panose="02070309020205020404" pitchFamily="49" charset="0"/>
              </a:rPr>
              <a:t> = </a:t>
            </a:r>
            <a:r>
              <a:rPr lang="en-IN" sz="1600" b="0" dirty="0" err="1">
                <a:solidFill>
                  <a:srgbClr val="000000"/>
                </a:solidFill>
                <a:effectLst/>
                <a:latin typeface="Courier New" panose="02070309020205020404" pitchFamily="49" charset="0"/>
              </a:rPr>
              <a:t>cv.inpaint</a:t>
            </a:r>
            <a:r>
              <a:rPr lang="en-IN" sz="1600" b="0" dirty="0">
                <a:solidFill>
                  <a:srgbClr val="000000"/>
                </a:solidFill>
                <a:effectLst/>
                <a:latin typeface="Courier New" panose="02070309020205020404" pitchFamily="49" charset="0"/>
              </a:rPr>
              <a:t>(img,mask,</a:t>
            </a:r>
            <a:r>
              <a:rPr lang="en-IN" sz="1600" b="0" dirty="0">
                <a:solidFill>
                  <a:srgbClr val="09885A"/>
                </a:solidFill>
                <a:effectLst/>
                <a:latin typeface="Courier New" panose="02070309020205020404" pitchFamily="49" charset="0"/>
              </a:rPr>
              <a:t>3</a:t>
            </a:r>
            <a:r>
              <a:rPr lang="en-IN" sz="1600" b="0" dirty="0">
                <a:solidFill>
                  <a:srgbClr val="000000"/>
                </a:solidFill>
                <a:effectLst/>
                <a:latin typeface="Courier New" panose="02070309020205020404" pitchFamily="49" charset="0"/>
              </a:rPr>
              <a:t>,cv.INPAINT_TELEA)</a:t>
            </a:r>
          </a:p>
          <a:p>
            <a:r>
              <a:rPr lang="en-IN" sz="1600" b="0" dirty="0">
                <a:solidFill>
                  <a:srgbClr val="000000"/>
                </a:solidFill>
                <a:effectLst/>
                <a:latin typeface="Courier New" panose="02070309020205020404" pitchFamily="49" charset="0"/>
              </a:rPr>
              <a:t>cv2_imshow(</a:t>
            </a:r>
            <a:r>
              <a:rPr lang="en-IN" sz="1600" b="0" dirty="0" err="1">
                <a:solidFill>
                  <a:srgbClr val="000000"/>
                </a:solidFill>
                <a:effectLst/>
                <a:latin typeface="Courier New" panose="02070309020205020404" pitchFamily="49" charset="0"/>
              </a:rPr>
              <a:t>dst</a:t>
            </a:r>
            <a:r>
              <a:rPr lang="en-IN" sz="1600" b="0" dirty="0">
                <a:solidFill>
                  <a:srgbClr val="000000"/>
                </a:solidFill>
                <a:effectLst/>
                <a:latin typeface="Courier New" panose="02070309020205020404" pitchFamily="49" charset="0"/>
              </a:rPr>
              <a:t>)</a:t>
            </a:r>
          </a:p>
          <a:p>
            <a:endParaRPr lang="en-IN" sz="1600" dirty="0"/>
          </a:p>
        </p:txBody>
      </p:sp>
    </p:spTree>
    <p:extLst>
      <p:ext uri="{BB962C8B-B14F-4D97-AF65-F5344CB8AC3E}">
        <p14:creationId xmlns:p14="http://schemas.microsoft.com/office/powerpoint/2010/main" val="279507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D064-A6C2-4498-B114-2A383D40734F}"/>
              </a:ext>
            </a:extLst>
          </p:cNvPr>
          <p:cNvSpPr>
            <a:spLocks noGrp="1"/>
          </p:cNvSpPr>
          <p:nvPr>
            <p:ph type="title"/>
          </p:nvPr>
        </p:nvSpPr>
        <p:spPr/>
        <p:txBody>
          <a:bodyPr/>
          <a:lstStyle/>
          <a:p>
            <a:r>
              <a:rPr lang="en-IN" dirty="0"/>
              <a:t>ROI</a:t>
            </a:r>
          </a:p>
        </p:txBody>
      </p:sp>
      <p:sp>
        <p:nvSpPr>
          <p:cNvPr id="3" name="Text Placeholder 2">
            <a:extLst>
              <a:ext uri="{FF2B5EF4-FFF2-40B4-BE49-F238E27FC236}">
                <a16:creationId xmlns:a16="http://schemas.microsoft.com/office/drawing/2014/main" id="{B630B6FC-BC6D-4B7E-AB93-E5BD9C61A6DE}"/>
              </a:ext>
            </a:extLst>
          </p:cNvPr>
          <p:cNvSpPr>
            <a:spLocks noGrp="1"/>
          </p:cNvSpPr>
          <p:nvPr>
            <p:ph type="body"/>
          </p:nvPr>
        </p:nvSpPr>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r>
              <a:rPr lang="en-IN" dirty="0"/>
              <a:t>Original                                 </a:t>
            </a:r>
            <a:r>
              <a:rPr lang="en-IN" dirty="0" err="1"/>
              <a:t>Prepossed</a:t>
            </a:r>
            <a:endParaRPr lang="en-IN" dirty="0"/>
          </a:p>
          <a:p>
            <a:endParaRPr lang="en-IN" dirty="0"/>
          </a:p>
        </p:txBody>
      </p:sp>
      <p:pic>
        <p:nvPicPr>
          <p:cNvPr id="5" name="Picture 4">
            <a:extLst>
              <a:ext uri="{FF2B5EF4-FFF2-40B4-BE49-F238E27FC236}">
                <a16:creationId xmlns:a16="http://schemas.microsoft.com/office/drawing/2014/main" id="{763BD8AC-E4E2-41DE-8F45-109436B63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939" y="1440000"/>
            <a:ext cx="3180001" cy="2741948"/>
          </a:xfrm>
          <a:prstGeom prst="rect">
            <a:avLst/>
          </a:prstGeom>
        </p:spPr>
      </p:pic>
      <p:pic>
        <p:nvPicPr>
          <p:cNvPr id="9" name="Picture 8">
            <a:extLst>
              <a:ext uri="{FF2B5EF4-FFF2-40B4-BE49-F238E27FC236}">
                <a16:creationId xmlns:a16="http://schemas.microsoft.com/office/drawing/2014/main" id="{AD1B3614-99E3-44BE-B602-B99795CB2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1465151"/>
            <a:ext cx="3088542" cy="2740247"/>
          </a:xfrm>
          <a:prstGeom prst="rect">
            <a:avLst/>
          </a:prstGeom>
        </p:spPr>
      </p:pic>
    </p:spTree>
    <p:extLst>
      <p:ext uri="{BB962C8B-B14F-4D97-AF65-F5344CB8AC3E}">
        <p14:creationId xmlns:p14="http://schemas.microsoft.com/office/powerpoint/2010/main" val="141981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04000" y="270000"/>
            <a:ext cx="7020000" cy="900000"/>
          </a:xfrm>
          <a:prstGeom prst="rect">
            <a:avLst/>
          </a:prstGeom>
          <a:noFill/>
          <a:ln w="0">
            <a:noFill/>
          </a:ln>
        </p:spPr>
        <p:txBody>
          <a:bodyPr lIns="0" tIns="0" rIns="0" bIns="0" anchor="ctr">
            <a:noAutofit/>
          </a:bodyPr>
          <a:lstStyle/>
          <a:p>
            <a:r>
              <a:rPr lang="en-IN" sz="3600" b="1" strike="noStrike" spc="-1">
                <a:solidFill>
                  <a:srgbClr val="212529"/>
                </a:solidFill>
                <a:latin typeface="apple-system;BlinkMacSystemFont"/>
              </a:rPr>
              <a:t>Enhancement approach</a:t>
            </a:r>
          </a:p>
        </p:txBody>
      </p:sp>
      <p:sp>
        <p:nvSpPr>
          <p:cNvPr id="53" name="TextBox 52"/>
          <p:cNvSpPr txBox="1"/>
          <p:nvPr/>
        </p:nvSpPr>
        <p:spPr>
          <a:xfrm>
            <a:off x="540000" y="1440000"/>
            <a:ext cx="9000000" cy="3420000"/>
          </a:xfrm>
          <a:prstGeom prst="rect">
            <a:avLst/>
          </a:prstGeom>
          <a:noFill/>
          <a:ln w="0">
            <a:noFill/>
          </a:ln>
        </p:spPr>
        <p:txBody>
          <a:bodyPr lIns="0" tIns="0" rIns="0" bIns="0">
            <a:normAutofit fontScale="77000"/>
          </a:bodyPr>
          <a:lstStyle/>
          <a:p>
            <a:r>
              <a:rPr lang="en-IN" sz="2000" b="0" strike="noStrike" spc="-1">
                <a:solidFill>
                  <a:srgbClr val="212529"/>
                </a:solidFill>
                <a:latin typeface="Times New Roman"/>
              </a:rPr>
              <a:t> Changes in lighting conditions produces dramatically decrease of recognition performance, if an image is low contrast and dark, we wish to improve its contrast and brightness. </a:t>
            </a:r>
          </a:p>
          <a:p>
            <a:r>
              <a:rPr lang="en-IN" sz="2000" b="0" strike="noStrike" spc="-1">
                <a:solidFill>
                  <a:srgbClr val="212529"/>
                </a:solidFill>
                <a:latin typeface="Times New Roman"/>
              </a:rPr>
              <a:t>The widespread histogram equalization cannot correctly improve all parts of the image. When the original image is irregularly illuminated, some details on resulting image will remain too bright or too dark. </a:t>
            </a:r>
          </a:p>
          <a:p>
            <a:r>
              <a:rPr lang="en-IN" sz="2000" b="0" strike="noStrike" spc="-1">
                <a:solidFill>
                  <a:srgbClr val="212529"/>
                </a:solidFill>
                <a:latin typeface="Times New Roman"/>
              </a:rPr>
              <a:t>Typically, digitized x-ray images are corrupted by additive noise and de-noising can improve the visibility of some structures in medical x-ray images, thus improving the performance of computer assisted segmentation algorithms</a:t>
            </a:r>
          </a:p>
          <a:p>
            <a:r>
              <a:rPr lang="en-IN" sz="2000" b="0" strike="noStrike" spc="-1">
                <a:solidFill>
                  <a:srgbClr val="212529"/>
                </a:solidFill>
                <a:latin typeface="Times New Roman"/>
              </a:rPr>
              <a:t>Higher de-noising performance is important in obtaining images with high visual quality for that reason different enhancement techniques was implemented</a:t>
            </a:r>
            <a:endParaRPr lang="en-IN" sz="2000" b="0" strike="noStrike" spc="-1">
              <a:solidFill>
                <a:srgbClr val="212529"/>
              </a:solidFill>
              <a:latin typeface="apple-system;BlinkMacSystemFon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504000" y="270000"/>
            <a:ext cx="7020000" cy="900000"/>
          </a:xfrm>
          <a:prstGeom prst="rect">
            <a:avLst/>
          </a:prstGeom>
          <a:noFill/>
          <a:ln w="0">
            <a:noFill/>
          </a:ln>
        </p:spPr>
        <p:txBody>
          <a:bodyPr lIns="0" tIns="0" rIns="0" bIns="0" anchor="ctr">
            <a:noAutofit/>
          </a:bodyPr>
          <a:lstStyle/>
          <a:p>
            <a:r>
              <a:rPr lang="en-IN" sz="3600" b="1" strike="noStrike" spc="-1">
                <a:solidFill>
                  <a:srgbClr val="212529"/>
                </a:solidFill>
                <a:latin typeface="apple-system;BlinkMacSystemFont"/>
              </a:rPr>
              <a:t>Histogram equalization</a:t>
            </a:r>
          </a:p>
        </p:txBody>
      </p:sp>
      <p:sp>
        <p:nvSpPr>
          <p:cNvPr id="55" name="TextBox 54"/>
          <p:cNvSpPr txBox="1"/>
          <p:nvPr/>
        </p:nvSpPr>
        <p:spPr>
          <a:xfrm>
            <a:off x="540000" y="1440000"/>
            <a:ext cx="9000000" cy="3420000"/>
          </a:xfrm>
          <a:prstGeom prst="rect">
            <a:avLst/>
          </a:prstGeom>
          <a:noFill/>
          <a:ln w="0">
            <a:noFill/>
          </a:ln>
        </p:spPr>
        <p:txBody>
          <a:bodyPr lIns="0" tIns="0" rIns="0" bIns="0">
            <a:normAutofit/>
          </a:bodyPr>
          <a:lstStyle/>
          <a:p>
            <a:r>
              <a:rPr lang="en-IN" sz="2400" b="0" strike="noStrike" spc="-1">
                <a:solidFill>
                  <a:srgbClr val="212529"/>
                </a:solidFill>
                <a:latin typeface="apple-system;BlinkMacSystemFont"/>
              </a:rPr>
              <a:t>Histogram equalization (HE) can be applied to aid in the viewing of chest, and it’s an excellent contrast enhancement method for medical image and other initially no visual images. In medical imaging its automatic operation and effective presentation of all contrast available in the image data make it a competitor of the standard contrast enhancement methods.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577</Words>
  <Application>Microsoft Office PowerPoint</Application>
  <PresentationFormat>Custom</PresentationFormat>
  <Paragraphs>53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apple-system;BlinkMacSystemFont</vt:lpstr>
      <vt:lpstr>Arial</vt:lpstr>
      <vt:lpstr>Calibri</vt:lpstr>
      <vt:lpstr>Courier New</vt:lpstr>
      <vt:lpstr>proxima-nova;sans-serif</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Inpainting algorithm</vt:lpstr>
      <vt:lpstr>ROI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
  <dc:description/>
  <cp:lastModifiedBy>Anil</cp:lastModifiedBy>
  <cp:revision>7</cp:revision>
  <dcterms:created xsi:type="dcterms:W3CDTF">2021-12-11T00:23:59Z</dcterms:created>
  <dcterms:modified xsi:type="dcterms:W3CDTF">2021-12-11T15:43:09Z</dcterms:modified>
  <dc:language>en-IN</dc:language>
</cp:coreProperties>
</file>