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100"/>
            <a:ext cx="9144000" cy="17117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2700" y="3840639"/>
            <a:ext cx="8118599" cy="787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039650"/>
            <a:ext cx="8520599" cy="21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b="1" sz="14000"/>
            </a:lvl1pPr>
            <a:lvl2pPr rtl="0" algn="ctr">
              <a:spcBef>
                <a:spcPts val="0"/>
              </a:spcBef>
              <a:buSzPct val="100000"/>
              <a:defRPr b="1" sz="14000"/>
            </a:lvl2pPr>
            <a:lvl3pPr rtl="0" algn="ctr">
              <a:spcBef>
                <a:spcPts val="0"/>
              </a:spcBef>
              <a:buSzPct val="100000"/>
              <a:defRPr b="1" sz="14000"/>
            </a:lvl3pPr>
            <a:lvl4pPr rtl="0" algn="ctr">
              <a:spcBef>
                <a:spcPts val="0"/>
              </a:spcBef>
              <a:buSzPct val="100000"/>
              <a:defRPr b="1" sz="14000"/>
            </a:lvl4pPr>
            <a:lvl5pPr rtl="0" algn="ctr">
              <a:spcBef>
                <a:spcPts val="0"/>
              </a:spcBef>
              <a:buSzPct val="100000"/>
              <a:defRPr b="1" sz="14000"/>
            </a:lvl5pPr>
            <a:lvl6pPr rtl="0" algn="ctr">
              <a:spcBef>
                <a:spcPts val="0"/>
              </a:spcBef>
              <a:buSzPct val="100000"/>
              <a:defRPr b="1" sz="14000"/>
            </a:lvl6pPr>
            <a:lvl7pPr rtl="0" algn="ctr">
              <a:spcBef>
                <a:spcPts val="0"/>
              </a:spcBef>
              <a:buSzPct val="100000"/>
              <a:defRPr b="1" sz="14000"/>
            </a:lvl7pPr>
            <a:lvl8pPr rtl="0" algn="ctr">
              <a:spcBef>
                <a:spcPts val="0"/>
              </a:spcBef>
              <a:buSzPct val="100000"/>
              <a:defRPr b="1" sz="14000"/>
            </a:lvl8pPr>
            <a:lvl9pPr rtl="0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rtl="0" algn="ctr">
              <a:spcBef>
                <a:spcPts val="0"/>
              </a:spcBef>
              <a:defRPr/>
            </a:lvl2pPr>
            <a:lvl3pPr rtl="0" algn="ctr">
              <a:spcBef>
                <a:spcPts val="0"/>
              </a:spcBef>
              <a:defRPr/>
            </a:lvl3pPr>
            <a:lvl4pPr rtl="0" algn="ctr">
              <a:spcBef>
                <a:spcPts val="0"/>
              </a:spcBef>
              <a:defRPr/>
            </a:lvl4pPr>
            <a:lvl5pPr rtl="0" algn="ctr">
              <a:spcBef>
                <a:spcPts val="0"/>
              </a:spcBef>
              <a:defRPr/>
            </a:lvl5pPr>
            <a:lvl6pPr rtl="0" algn="ctr">
              <a:spcBef>
                <a:spcPts val="0"/>
              </a:spcBef>
              <a:defRPr/>
            </a:lvl6pPr>
            <a:lvl7pPr rtl="0" algn="ctr">
              <a:spcBef>
                <a:spcPts val="0"/>
              </a:spcBef>
              <a:defRPr/>
            </a:lvl7pPr>
            <a:lvl8pPr rtl="0" algn="ctr">
              <a:spcBef>
                <a:spcPts val="0"/>
              </a:spcBef>
              <a:defRPr/>
            </a:lvl8pPr>
            <a:lvl9pPr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71675"/>
            <a:ext cx="3999899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71675"/>
            <a:ext cx="3999899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SzPct val="100000"/>
              <a:defRPr sz="2400"/>
            </a:lvl1pPr>
            <a:lvl2pPr rtl="0">
              <a:spcBef>
                <a:spcPts val="0"/>
              </a:spcBef>
              <a:buSzPct val="100000"/>
              <a:defRPr sz="2400"/>
            </a:lvl2pPr>
            <a:lvl3pPr rtl="0">
              <a:spcBef>
                <a:spcPts val="0"/>
              </a:spcBef>
              <a:buSzPct val="100000"/>
              <a:defRPr sz="2400"/>
            </a:lvl3pPr>
            <a:lvl4pPr rtl="0">
              <a:spcBef>
                <a:spcPts val="0"/>
              </a:spcBef>
              <a:buSzPct val="100000"/>
              <a:defRPr sz="2400"/>
            </a:lvl4pPr>
            <a:lvl5pPr rtl="0">
              <a:spcBef>
                <a:spcPts val="0"/>
              </a:spcBef>
              <a:buSzPct val="100000"/>
              <a:defRPr sz="2400"/>
            </a:lvl5pPr>
            <a:lvl6pPr rtl="0">
              <a:spcBef>
                <a:spcPts val="0"/>
              </a:spcBef>
              <a:buSzPct val="100000"/>
              <a:defRPr sz="2400"/>
            </a:lvl6pPr>
            <a:lvl7pPr rtl="0">
              <a:spcBef>
                <a:spcPts val="0"/>
              </a:spcBef>
              <a:buSzPct val="100000"/>
              <a:defRPr sz="2400"/>
            </a:lvl7pPr>
            <a:lvl8pPr rtl="0">
              <a:spcBef>
                <a:spcPts val="0"/>
              </a:spcBef>
              <a:buSzPct val="100000"/>
              <a:defRPr sz="2400"/>
            </a:lvl8pPr>
            <a:lvl9pPr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2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686399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382350"/>
            <a:ext cx="4045199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image" Target="../media/image0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png"/><Relationship Id="rId4" Type="http://schemas.openxmlformats.org/officeDocument/2006/relationships/image" Target="../media/image04.png"/><Relationship Id="rId5" Type="http://schemas.openxmlformats.org/officeDocument/2006/relationships/image" Target="../media/image00.png"/><Relationship Id="rId6" Type="http://schemas.openxmlformats.org/officeDocument/2006/relationships/image" Target="../media/image07.png"/><Relationship Id="rId7" Type="http://schemas.openxmlformats.org/officeDocument/2006/relationships/image" Target="../media/image03.png"/><Relationship Id="rId8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jpg"/><Relationship Id="rId4" Type="http://schemas.openxmlformats.org/officeDocument/2006/relationships/image" Target="../media/image0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Inter-streaming Web Application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512700" y="3840639"/>
            <a:ext cx="8118599" cy="787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 G12 </a:t>
            </a:r>
            <a:br>
              <a:rPr lang="en"/>
            </a:b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 You !! 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90250" y="526350"/>
            <a:ext cx="7619999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Created a video on demand applications with restricted access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WebApp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265500" y="1382350"/>
            <a:ext cx="4045199" cy="1333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/>
              <a:t>Web Tools</a:t>
            </a:r>
          </a:p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/>
              <a:t>   Thanks Google !!</a:t>
            </a:r>
          </a:p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600"/>
              </a:spcAft>
            </a:pPr>
            <a:r>
              <a:rPr lang="en"/>
              <a:t>NGINX</a:t>
            </a:r>
          </a:p>
          <a:p>
            <a:pPr indent="-228600" lvl="0" marL="457200" rtl="0">
              <a:spcBef>
                <a:spcPts val="0"/>
              </a:spcBef>
              <a:spcAft>
                <a:spcPts val="1600"/>
              </a:spcAft>
            </a:pPr>
            <a:r>
              <a:rPr lang="en"/>
              <a:t>Scalyr</a:t>
            </a:r>
          </a:p>
          <a:p>
            <a:pPr indent="-228600" lvl="0" marL="457200" rtl="0">
              <a:spcBef>
                <a:spcPts val="0"/>
              </a:spcBef>
              <a:spcAft>
                <a:spcPts val="1600"/>
              </a:spcAft>
            </a:pPr>
            <a:r>
              <a:rPr lang="en"/>
              <a:t>RTMP</a:t>
            </a:r>
          </a:p>
          <a:p>
            <a:pPr indent="-228600" lvl="0" marL="457200" rtl="0">
              <a:spcBef>
                <a:spcPts val="0"/>
              </a:spcBef>
              <a:spcAft>
                <a:spcPts val="1600"/>
              </a:spcAft>
            </a:pPr>
            <a:r>
              <a:rPr lang="en"/>
              <a:t>JW Player</a:t>
            </a:r>
          </a:p>
          <a:p>
            <a:pPr indent="-228600" lvl="0" marL="457200" rtl="0">
              <a:spcBef>
                <a:spcPts val="0"/>
              </a:spcBef>
              <a:spcAft>
                <a:spcPts val="1600"/>
              </a:spcAft>
            </a:pPr>
            <a:r>
              <a:rPr lang="en"/>
              <a:t>PHP </a:t>
            </a:r>
          </a:p>
          <a:p>
            <a:pPr indent="-228600" lvl="0" marL="457200" rtl="0">
              <a:spcBef>
                <a:spcPts val="0"/>
              </a:spcBef>
              <a:spcAft>
                <a:spcPts val="1600"/>
              </a:spcAft>
            </a:pPr>
            <a:r>
              <a:rPr lang="en"/>
              <a:t>MYSQL</a:t>
            </a:r>
          </a:p>
          <a:p>
            <a:pPr indent="-228600" lvl="0" marL="457200">
              <a:spcBef>
                <a:spcPts val="0"/>
              </a:spcBef>
              <a:spcAft>
                <a:spcPts val="1600"/>
              </a:spcAft>
            </a:pPr>
            <a:r>
              <a:rPr lang="en"/>
              <a:t>JavaScript &amp; CSS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Application Flow Diagram </a:t>
            </a:r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b="-36113" l="-44215" r="78369" t="70380"/>
          <a:stretch/>
        </p:blipFill>
        <p:spPr>
          <a:xfrm>
            <a:off x="2028825" y="2584668"/>
            <a:ext cx="2531699" cy="20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274" y="1310950"/>
            <a:ext cx="6949900" cy="374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Analysis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parameters get affected with increase in users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5" y="2922826"/>
            <a:ext cx="2603636" cy="211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8149" y="206649"/>
            <a:ext cx="3210075" cy="28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7925" y="355157"/>
            <a:ext cx="2921050" cy="257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3737" y="2922824"/>
            <a:ext cx="2643887" cy="219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62175" y="3035789"/>
            <a:ext cx="2539399" cy="2059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3125" y="460598"/>
            <a:ext cx="3089650" cy="23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984" l="22872" r="19354" t="1578"/>
          <a:stretch/>
        </p:blipFill>
        <p:spPr>
          <a:xfrm>
            <a:off x="0" y="0"/>
            <a:ext cx="45763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 b="6840" l="37422" r="8654" t="840"/>
          <a:stretch/>
        </p:blipFill>
        <p:spPr>
          <a:xfrm>
            <a:off x="4576350" y="0"/>
            <a:ext cx="4567649" cy="5143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experiment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