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D367-B2CF-FE40-B525-8C361F303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102A8-2079-B845-8696-4154799BD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AE7EF-6AC0-8747-9F86-1D31B1E7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B7F-B972-8E4C-B514-9E8036D82CE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366EF-0850-FA49-8CEE-F8A56EF4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00D8F-1F86-4541-A8B2-28A12E48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AEE4-587E-4840-9806-F3A6B200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1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2E5-7B2C-6644-9617-AA4E8F47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A4AC3-19CD-304F-9D0C-A1ACD8532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24BC-FA19-3541-8665-DB5744F3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B7F-B972-8E4C-B514-9E8036D82CE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1FC02-7EDC-8F4D-B012-7ED4E0EA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4F7E7-B35E-B24E-8D7C-2584BCEA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AEE4-587E-4840-9806-F3A6B200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281FC-B45E-6F42-8C01-223F9535C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D4C65-716F-3B4C-8F43-F8F076725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A0B45-4315-BB4C-8D01-43DD48B0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B7F-B972-8E4C-B514-9E8036D82CE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74EBD-E4D7-9641-9E95-F46C7D33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1DAE5-114F-EF4B-AC1C-C2425853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AEE4-587E-4840-9806-F3A6B200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5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2901-10F0-0A4F-B857-3460A98C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4D85-8A6B-D84A-8F75-E77C14D7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C6AB0-FAA4-9140-B03E-D9C3A83E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B7F-B972-8E4C-B514-9E8036D82CE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42DBD-AB84-B24A-B890-526E9EA1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7E2A-F7FF-FD45-9542-AFD5E337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AEE4-587E-4840-9806-F3A6B200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8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9B10-82D5-CA47-972E-F6F38C46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6419A-34A0-904E-8873-13F29352B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0EAC0-C5BA-F94A-9C5F-9A7D0284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B7F-B972-8E4C-B514-9E8036D82CE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AE994-4AAC-CF42-AD4E-C22E6991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DB877-BF03-F645-8AF2-0069E152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AEE4-587E-4840-9806-F3A6B200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2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0B7D-6845-1147-9021-B93E96E9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9DA6B-3A12-9A4A-A979-F1384FE38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83546-71D0-2649-B58C-68A93D4ED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A8AC0-C454-B942-9DFF-B9AA0D76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B7F-B972-8E4C-B514-9E8036D82CE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65423-DA9A-2543-8A9E-941F7BF4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00342-4EAB-AD41-820D-6F7B4022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AEE4-587E-4840-9806-F3A6B200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0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13BB-F049-994D-9B69-C2A65A41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5E2B-9538-DB4B-A8A1-000C2F25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24928-D2D9-114F-B533-B20F2F72B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02CFE-5D0D-9B4A-B054-DA3FC552F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742B5-5299-0F45-B9FE-7F0812258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417C7-A50C-6E45-9669-0B160A84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B7F-B972-8E4C-B514-9E8036D82CE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E4555-8B3D-4048-8548-972E0725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E246B-F28B-6D42-BC9A-D51114B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AEE4-587E-4840-9806-F3A6B200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6C59-E82E-BE4E-87C2-8722838A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8E549-DCED-254F-AA88-123900D0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B7F-B972-8E4C-B514-9E8036D82CE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0EF53-5C98-C34C-81BD-7F8AA081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55C98-AFFC-0744-9BEC-49B421B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AEE4-587E-4840-9806-F3A6B200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0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CC0A7-DE9B-B841-A104-B65D5AAF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B7F-B972-8E4C-B514-9E8036D82CE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41B1E-C3B9-7A40-91A8-D4B9FC48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900EC-5F6B-F341-A6A1-A6703E5D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AEE4-587E-4840-9806-F3A6B200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4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1D48-CE22-1640-AACE-E3A2DBE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BEF9-986A-DF49-87C0-8E89C17AD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E847A-5AFF-094E-B677-AB097B1BA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68885-1C0E-F448-A9F7-4E7907E2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B7F-B972-8E4C-B514-9E8036D82CE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BDC89-7DBC-8A48-9F55-25127298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C2664-F98E-4E4F-8B5C-B635482A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AEE4-587E-4840-9806-F3A6B200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8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A6CC-6CD3-5E42-A30A-96B8A158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DFBFF-A74E-1E48-AE63-1EF16F21C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5ED8C-6979-0F46-95EB-09431DB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489A6-2E25-874B-A2F6-69E93591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B7F-B972-8E4C-B514-9E8036D82CE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CB382-DAF3-EA46-8029-720DC185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78A61-93AE-054D-B958-0D4BACB6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AEE4-587E-4840-9806-F3A6B200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8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DEADA-BD8E-ED44-9F7C-F0CE16C6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1E0CD-C9A0-964F-B336-A0BFA8C65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BECBC-0834-FD44-9451-4AF7A0091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5EB7F-B972-8E4C-B514-9E8036D82CE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401D-FE8C-F041-BD50-5A377AB7F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83427-0964-EE49-911E-1187FA780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FAEE4-587E-4840-9806-F3A6B200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DAB4A9-7FBE-1D44-A123-B99F9F5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496" y="2515501"/>
            <a:ext cx="1272225" cy="1272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8D1E4-4EFF-0745-965E-F158433B2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427" y="2515501"/>
            <a:ext cx="1272225" cy="1272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75BECA-3E62-8B4A-83ED-A5FCF19E7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357" y="2515500"/>
            <a:ext cx="1272226" cy="1272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77F7F9-6CD3-EF4D-8BAF-6D4E690C7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579" y="1308038"/>
            <a:ext cx="1593850" cy="12074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073428-4ED1-2C4F-8D80-69FDBBFB6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9724" y="4342501"/>
            <a:ext cx="1749560" cy="1593850"/>
          </a:xfrm>
          <a:prstGeom prst="rect">
            <a:avLst/>
          </a:prstGeom>
        </p:spPr>
      </p:pic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92B9A9C4-CF18-7646-8688-249BC49081E3}"/>
              </a:ext>
            </a:extLst>
          </p:cNvPr>
          <p:cNvSpPr/>
          <p:nvPr/>
        </p:nvSpPr>
        <p:spPr>
          <a:xfrm rot="1794808">
            <a:off x="3250684" y="2394306"/>
            <a:ext cx="1263131" cy="242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5EEE5533-963E-694A-884E-9F877790EA46}"/>
              </a:ext>
            </a:extLst>
          </p:cNvPr>
          <p:cNvSpPr/>
          <p:nvPr/>
        </p:nvSpPr>
        <p:spPr>
          <a:xfrm rot="8373232">
            <a:off x="3250683" y="4086537"/>
            <a:ext cx="1263131" cy="242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D444D935-435F-D74C-87FF-DF3F4E9141AA}"/>
              </a:ext>
            </a:extLst>
          </p:cNvPr>
          <p:cNvSpPr/>
          <p:nvPr/>
        </p:nvSpPr>
        <p:spPr>
          <a:xfrm>
            <a:off x="5997437" y="3030419"/>
            <a:ext cx="1263131" cy="242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85BD3C84-7335-CA44-AD15-E240DDBAB891}"/>
              </a:ext>
            </a:extLst>
          </p:cNvPr>
          <p:cNvSpPr/>
          <p:nvPr/>
        </p:nvSpPr>
        <p:spPr>
          <a:xfrm>
            <a:off x="8970326" y="3030419"/>
            <a:ext cx="1263131" cy="242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1C8DDB-EA22-DF47-ADC4-42C9F1F61414}"/>
              </a:ext>
            </a:extLst>
          </p:cNvPr>
          <p:cNvSpPr txBox="1"/>
          <p:nvPr/>
        </p:nvSpPr>
        <p:spPr>
          <a:xfrm>
            <a:off x="1736628" y="921649"/>
            <a:ext cx="95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8450AA-1A41-834A-89E7-8A5AE6BA761B}"/>
              </a:ext>
            </a:extLst>
          </p:cNvPr>
          <p:cNvSpPr txBox="1"/>
          <p:nvPr/>
        </p:nvSpPr>
        <p:spPr>
          <a:xfrm>
            <a:off x="1714365" y="3993717"/>
            <a:ext cx="11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193F98-5AE4-F54E-9FC5-15A8A6574C45}"/>
              </a:ext>
            </a:extLst>
          </p:cNvPr>
          <p:cNvSpPr txBox="1"/>
          <p:nvPr/>
        </p:nvSpPr>
        <p:spPr>
          <a:xfrm rot="1709500">
            <a:off x="3678402" y="2065879"/>
            <a:ext cx="78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F25193-3D31-484C-A3E6-0CBFDAB632FF}"/>
              </a:ext>
            </a:extLst>
          </p:cNvPr>
          <p:cNvSpPr txBox="1"/>
          <p:nvPr/>
        </p:nvSpPr>
        <p:spPr>
          <a:xfrm rot="19067953">
            <a:off x="3890132" y="4223319"/>
            <a:ext cx="4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FC2836-0655-F54F-8C95-A26DF7E7BD91}"/>
              </a:ext>
            </a:extLst>
          </p:cNvPr>
          <p:cNvSpPr txBox="1"/>
          <p:nvPr/>
        </p:nvSpPr>
        <p:spPr>
          <a:xfrm>
            <a:off x="6272098" y="2681375"/>
            <a:ext cx="57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625F4C-FE35-0047-A531-204B66E278CA}"/>
              </a:ext>
            </a:extLst>
          </p:cNvPr>
          <p:cNvSpPr txBox="1"/>
          <p:nvPr/>
        </p:nvSpPr>
        <p:spPr>
          <a:xfrm>
            <a:off x="9288401" y="2599101"/>
            <a:ext cx="95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sqlite</a:t>
            </a:r>
            <a:endParaRPr lang="en-US" dirty="0"/>
          </a:p>
        </p:txBody>
      </p:sp>
      <p:sp>
        <p:nvSpPr>
          <p:cNvPr id="32" name="Left-up Arrow 31">
            <a:extLst>
              <a:ext uri="{FF2B5EF4-FFF2-40B4-BE49-F238E27FC236}">
                <a16:creationId xmlns:a16="http://schemas.microsoft.com/office/drawing/2014/main" id="{14FBFCF5-7A37-F947-8D8B-8DA8DB89898A}"/>
              </a:ext>
            </a:extLst>
          </p:cNvPr>
          <p:cNvSpPr/>
          <p:nvPr/>
        </p:nvSpPr>
        <p:spPr>
          <a:xfrm rot="10800000" flipH="1">
            <a:off x="3089285" y="1277786"/>
            <a:ext cx="5150590" cy="985362"/>
          </a:xfrm>
          <a:prstGeom prst="leftUpArrow">
            <a:avLst>
              <a:gd name="adj1" fmla="val 8317"/>
              <a:gd name="adj2" fmla="val 1215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2A0B20-7FB6-604F-B91D-1093A4206A72}"/>
              </a:ext>
            </a:extLst>
          </p:cNvPr>
          <p:cNvSpPr txBox="1"/>
          <p:nvPr/>
        </p:nvSpPr>
        <p:spPr>
          <a:xfrm>
            <a:off x="5140249" y="941832"/>
            <a:ext cx="95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6764C98-9DA9-1D43-B9D5-3281EBC16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3258" y="3787726"/>
            <a:ext cx="572245" cy="57224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EE1583F-D61C-4742-8EE1-03C30B85C953}"/>
              </a:ext>
            </a:extLst>
          </p:cNvPr>
          <p:cNvSpPr txBox="1"/>
          <p:nvPr/>
        </p:nvSpPr>
        <p:spPr>
          <a:xfrm>
            <a:off x="10782080" y="3714790"/>
            <a:ext cx="95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83924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Ratnesh Nagori (ranagori)</dc:creator>
  <cp:lastModifiedBy>Ratnesh Nagori (ranagori)</cp:lastModifiedBy>
  <cp:revision>5</cp:revision>
  <dcterms:created xsi:type="dcterms:W3CDTF">2020-11-01T04:41:22Z</dcterms:created>
  <dcterms:modified xsi:type="dcterms:W3CDTF">2020-11-01T04:59:52Z</dcterms:modified>
</cp:coreProperties>
</file>