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5 Genres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Content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Subscribers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Movies vs TV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Runtime (in hours)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IMDB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Movies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TV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e738bf4-ab2d-4438-811d-1c0653298de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091f8acdb8840f6" /><Relationship Type="http://schemas.openxmlformats.org/officeDocument/2006/relationships/slideLayout" Target="/ppt/slideLayouts/slideLayout8.xml" Id="Ra4b1c3abc9c14658" /><Relationship Type="http://schemas.openxmlformats.org/officeDocument/2006/relationships/hyperlink" Target="https://app.powerbi.com/groups/me/reports/9e738bf4-ab2d-4438-811d-1c0653298deb/?pbi_source=PowerPoint" TargetMode="External" Id="RelId0" /><Relationship Type="http://schemas.openxmlformats.org/officeDocument/2006/relationships/image" Target="/ppt/media/image4.png" Id="imgId5927998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Netflix Report Ratnesh</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8/17/2024 1:51:17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8/17/2024 1:49:25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p 5 Genres ,Content By Year ,Subscribers By Country ,Movies vs TV shows ,Runtime (in hours) ,actionButton ,Avg. IMDB ,Movies ,TV shows ,Genres ,Year ,Title ,image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92799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