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haproxy-traffic-splitter/views/BikeSalesAnalysisDashboard_17372405733900/Bike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84E1EE-7561-410E-B76B-509D7A4AA6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Bike Sales Analysis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AD0B13-79F7-4A2B-AC15-F16889DD5F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1/19/2025 5:47:35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Sales Dashboard" id="2" name="slide2">
            <a:extLst>
              <a:ext uri="{FF2B5EF4-FFF2-40B4-BE49-F238E27FC236}">
                <a16:creationId xmlns:a16="http://schemas.microsoft.com/office/drawing/2014/main" id="{BEE48EF9-6DD9-4DE6-ADA0-C224A482EC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Country" id="3" name="slide3">
            <a:extLst>
              <a:ext uri="{FF2B5EF4-FFF2-40B4-BE49-F238E27FC236}">
                <a16:creationId xmlns:a16="http://schemas.microsoft.com/office/drawing/2014/main" id="{D8846363-3B09-4250-BE69-D5372716B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2" y="0"/>
            <a:ext cx="116769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Country" id="4" name="slide4">
            <a:extLst>
              <a:ext uri="{FF2B5EF4-FFF2-40B4-BE49-F238E27FC236}">
                <a16:creationId xmlns:a16="http://schemas.microsoft.com/office/drawing/2014/main" id="{3A2F209F-CEC9-4C8F-8CA7-1BED0E3777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5" y="0"/>
            <a:ext cx="115742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Profit &amp;amp; Revenue" id="5" name="slide5">
            <a:extLst>
              <a:ext uri="{FF2B5EF4-FFF2-40B4-BE49-F238E27FC236}">
                <a16:creationId xmlns:a16="http://schemas.microsoft.com/office/drawing/2014/main" id="{AA4D8093-87EC-4F71-9159-27C5C742E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1" y="0"/>
            <a:ext cx="11704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ly Revenue &amp;amp; Profit" id="6" name="slide6">
            <a:extLst>
              <a:ext uri="{FF2B5EF4-FFF2-40B4-BE49-F238E27FC236}">
                <a16:creationId xmlns:a16="http://schemas.microsoft.com/office/drawing/2014/main" id="{CB02C2C1-D4EF-4C64-913C-30861E2B1E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5" y="0"/>
            <a:ext cx="115742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wise Sub category" id="7" name="slide7">
            <a:extLst>
              <a:ext uri="{FF2B5EF4-FFF2-40B4-BE49-F238E27FC236}">
                <a16:creationId xmlns:a16="http://schemas.microsoft.com/office/drawing/2014/main" id="{E4AB6CF9-A2AE-47FD-8C84-BC90451CB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65" y="0"/>
            <a:ext cx="55010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wise Profit" id="8" name="slide8">
            <a:extLst>
              <a:ext uri="{FF2B5EF4-FFF2-40B4-BE49-F238E27FC236}">
                <a16:creationId xmlns:a16="http://schemas.microsoft.com/office/drawing/2014/main" id="{418D7EE2-FE26-497F-80FD-9150CA6A7B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" y="0"/>
            <a:ext cx="1202900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2025-01-19T17:47:36Z</dcterms:created>
  <dcterms:modified xsi:type="dcterms:W3CDTF">2025-01-19T17:47:36Z</dcterms:modified>
</cp:coreProperties>
</file>