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7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1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8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4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57FB-139D-4487-8D40-F48064381F5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30B1-CCD4-4B06-B62F-0070D5ED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Value Measure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3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Utilization Company Wide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3386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021288"/>
            <a:ext cx="4619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Quality Company wide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" y="908720"/>
            <a:ext cx="693211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08720"/>
            <a:ext cx="2743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797152"/>
            <a:ext cx="27146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company wide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7016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2733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3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Ownership and Leaders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229600" cy="330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661248"/>
            <a:ext cx="3333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8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team</a:t>
            </a:r>
          </a:p>
          <a:p>
            <a:r>
              <a:rPr lang="en-US" dirty="0" smtClean="0"/>
              <a:t>8 bootstrap</a:t>
            </a:r>
          </a:p>
          <a:p>
            <a:r>
              <a:rPr lang="en-US" dirty="0" smtClean="0"/>
              <a:t>7 mature</a:t>
            </a:r>
          </a:p>
          <a:p>
            <a:r>
              <a:rPr lang="en-US" dirty="0" smtClean="0"/>
              <a:t>10 scale</a:t>
            </a:r>
          </a:p>
          <a:p>
            <a:r>
              <a:rPr lang="en-US" dirty="0" smtClean="0"/>
              <a:t>Data (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history , code), ~120 GB</a:t>
            </a:r>
          </a:p>
          <a:p>
            <a:r>
              <a:rPr lang="en-US" dirty="0" smtClean="0"/>
              <a:t>~400 developers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2710" y="1600200"/>
          <a:ext cx="6818580" cy="4525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4645"/>
                <a:gridCol w="1704645"/>
                <a:gridCol w="1704645"/>
                <a:gridCol w="1704645"/>
              </a:tblGrid>
              <a:tr h="150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Measure</a:t>
                      </a:r>
                      <a:endParaRPr lang="en-IN" sz="900" b="1">
                        <a:solidFill>
                          <a:srgbClr val="2E74B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What it is</a:t>
                      </a:r>
                      <a:endParaRPr lang="en-IN" sz="900" b="1">
                        <a:solidFill>
                          <a:srgbClr val="2E74B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How It is measure</a:t>
                      </a:r>
                      <a:endParaRPr lang="en-IN" sz="900" b="1">
                        <a:solidFill>
                          <a:srgbClr val="2E74B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Expected Values</a:t>
                      </a:r>
                      <a:endParaRPr lang="en-IN" sz="900" b="1">
                        <a:solidFill>
                          <a:srgbClr val="2E74B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905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Development Hours per Day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Heuristic measurement Indicating no of Hours Spent during durations Per Day. Unit is No Of Hours. Higher the better. 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 identify coding sessions (continuous hours of coding) and start time to end time we calculate as Development Hours. For first commit of Session we give extra values.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&lt;1 Bad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1-2 ok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2-3 good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&gt;3  excellent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75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Coding Volume per Day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statistical measurement about no of lines of code committed Per Day. Higher the better.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Source is git /svn which provided details like no of lines added/deleted/Modified in each commit.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Bootstrap (&lt;100 bad ,100-200 good, &gt;200 excellent ),Scale(&lt;50 bad , 50-100 good , &gt;100 excellent)Mature(&lt;10 bad , 10-50 good, &gt;50 excellent)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75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Quality Score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aggregated value (avg) of all 5 point quality (Maintainability, security, reliability, complexity, cognitive complexity) measurements, lesser the better.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Sonar Generated 5 point quality for all code commits. We know the commit author and take industry standard average.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&lt;=1 Excellent , 1-2 good/ok, 2-3 bad , &gt;3 very bad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60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 Score (High I2 and above)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aggregated value (avg) of all 3 point Design (Coupling, Stability,  Churn) measurements, lesser the better.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Our Code Generated 3 point Designs for all code commits. We know the commit author and take standard average.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&lt;=1 Excellent , 1-2 good/ok, 2-3 bad , &gt;3 very bad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603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Ownership Score (I3 and above) 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statistical measurement about no of components owned by an individual.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 Each component in source code, we Identify The Ownership of authors using tree visiting on source code.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&gt;5 Excellent , 3-5 good , 2-3 ok ,&lt;2 Bad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  <a:tr h="75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Leadership Score (I3 and above)</a:t>
                      </a:r>
                      <a:endParaRPr lang="en-IN" sz="900" b="1">
                        <a:solidFill>
                          <a:srgbClr val="5B9BD5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aggregated value (Sum) of all 3 point Design (Initiative, sharing, Strength) measurements, Higher the better.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Our Code Generated 3 point Leadership for all code commits. We know the commit author and take summation.</a:t>
                      </a:r>
                      <a:endParaRPr lang="en-IN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&gt;5 Excellent , 3-5 good , 2-3 ok ,&lt;2 Bad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76" marR="5767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4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bootstrap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62" y="1600200"/>
            <a:ext cx="45364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2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Scale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5" y="1600200"/>
            <a:ext cx="5370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36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Mature</a:t>
            </a:r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93" y="1600200"/>
            <a:ext cx="44322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53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Quality&amp; Design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5" y="1600200"/>
            <a:ext cx="64682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81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Ownership and Leaders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0359"/>
            <a:ext cx="8229600" cy="330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 Company Wide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176464" cy="47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933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4010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Value Measure</vt:lpstr>
      <vt:lpstr>Data collection</vt:lpstr>
      <vt:lpstr>Measurements</vt:lpstr>
      <vt:lpstr>Sample bootstrap</vt:lpstr>
      <vt:lpstr>Sample Scale</vt:lpstr>
      <vt:lpstr>Sample Mature</vt:lpstr>
      <vt:lpstr>Sample Quality&amp; Design</vt:lpstr>
      <vt:lpstr>Ownership and Leaders</vt:lpstr>
      <vt:lpstr>Productivity Company Wide</vt:lpstr>
      <vt:lpstr>Utilization Company Wide</vt:lpstr>
      <vt:lpstr>Quality Company wide</vt:lpstr>
      <vt:lpstr>Design company wide</vt:lpstr>
      <vt:lpstr>Ownership and Leaders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Measure</dc:title>
  <dc:creator>Ritesh Agarwal</dc:creator>
  <cp:lastModifiedBy>Ritesh Agarwal</cp:lastModifiedBy>
  <cp:revision>13</cp:revision>
  <dcterms:created xsi:type="dcterms:W3CDTF">2019-01-07T05:37:14Z</dcterms:created>
  <dcterms:modified xsi:type="dcterms:W3CDTF">2019-01-07T08:11:23Z</dcterms:modified>
</cp:coreProperties>
</file>