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ledning" id="{000217CC-E43F-414D-A4E2-BEA9D3658313}">
          <p14:sldIdLst>
            <p14:sldId id="256"/>
            <p14:sldId id="257"/>
          </p14:sldIdLst>
        </p14:section>
        <p14:section name="Brugerbehov" id="{89D562EA-0430-49FC-A017-C2E011FCB60E}">
          <p14:sldIdLst>
            <p14:sldId id="258"/>
          </p14:sldIdLst>
        </p14:section>
        <p14:section name="Koncept og forretningsmodel" id="{CB09C7BF-F69D-426D-B902-98299F479C66}">
          <p14:sldIdLst>
            <p14:sldId id="259"/>
          </p14:sldIdLst>
        </p14:section>
        <p14:section name="Teknisk løsning" id="{C5F0E82F-F16B-4DDD-B3C5-47DA232D9A24}">
          <p14:sldIdLst>
            <p14:sldId id="260"/>
          </p14:sldIdLst>
        </p14:section>
        <p14:section name="Fremtid og konkurrence" id="{405E0CC5-6D18-4FB4-9535-CAB2B0FD76E7}">
          <p14:sldIdLst>
            <p14:sldId id="261"/>
            <p14:sldId id="262"/>
          </p14:sldIdLst>
        </p14:section>
        <p14:section name="To-do og risici" id="{F5CB1325-0116-4669-A96A-ADAC8EC6EEFF}">
          <p14:sldIdLst>
            <p14:sldId id="263"/>
          </p14:sldIdLst>
        </p14:section>
        <p14:section name="Forslag til plan" id="{89550266-F8C4-4065-9547-1F87C9119AD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F91"/>
    <a:srgbClr val="611563"/>
    <a:srgbClr val="305F05"/>
    <a:srgbClr val="4D9B08"/>
    <a:srgbClr val="102002"/>
    <a:srgbClr val="57A208"/>
    <a:srgbClr val="A5D44B"/>
    <a:srgbClr val="091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EDB4AE-103B-426F-949A-54DF4F0BF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8F99F-5A85-4C5D-A8F5-E3DA02456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0FE7-4F57-4051-B70B-6DFF58D81453}" type="datetimeFigureOut">
              <a:rPr lang="da-DK" smtClean="0"/>
              <a:t>14-11-2018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0CD5C-5E3A-45B9-B42F-C7EC6555CA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CFF4E-BB4A-4AB9-A091-F11BE7E7FF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1D36-90D4-4B1A-84EC-43FDC3AD99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2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32A1D-AFFE-4603-BE34-F266E1E0FFB9}" type="datetimeFigureOut">
              <a:rPr lang="da-DK" smtClean="0"/>
              <a:t>14-11-2018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8265-3FDA-4424-80B6-5E306DF32B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3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642-1533-4F3C-9BB7-F73F08D1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630B-353C-4097-BDA4-22DDBD18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pic>
        <p:nvPicPr>
          <p:cNvPr id="7" name="Hide the storyline text">
            <a:extLst>
              <a:ext uri="{FF2B5EF4-FFF2-40B4-BE49-F238E27FC236}">
                <a16:creationId xmlns:a16="http://schemas.microsoft.com/office/drawing/2014/main" id="{4B03DABC-665B-4E59-A986-97FC34DE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1182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6A2B-6609-4631-A65A-C71D9899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83DA-079C-4302-B153-A9F51E04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40B7-DB73-45B7-94BE-2B2152B6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AADE-3F86-44AE-A974-462C4A1BAD02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F9C8-926F-429C-A8DF-BFEE16D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D6A5-BA44-4454-B63F-9D83ACC5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89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070B8-2935-4D5D-9D0F-E7A7844BD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693C-F452-41F1-A42F-9006C4ABF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F7C5-1FCF-4F66-B534-5DA400C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CAE5-2604-49ED-A9D1-A3C61313960E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649D-46A7-478B-9559-72276065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C84-4BE8-451B-BA37-AF8511B4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04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C6A-1F73-415C-9649-BF4071FE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FB4B-4C13-4125-8370-54DF886C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EA1D-140B-412A-A49C-B378A4A4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131A-1E69-43C2-A0CC-CCEFF06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C98B-9093-40AA-9C39-0A32354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00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FA1D-20A3-4A42-B9A2-49A3F4A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A25D-0B89-4484-99FD-5405E39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0580-70C1-4B33-850B-F023488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0E5D-7793-491F-A23C-4D883E04C02F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F62C-6BF0-47E8-AE47-BDFBD64B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98F8-C46B-4D94-8BFB-178284FE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83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1D8-01C7-4E91-A6CA-1FE7054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A9C-6E44-4537-90BB-0E2ACF35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0EAD-863A-4106-BFBA-06EC2E32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1DDE-6240-44F7-9F3C-3900228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FF7-079C-4B8E-AF76-35CED963C9D7}" type="datetime1">
              <a:rPr lang="da-DK" smtClean="0"/>
              <a:t>14-11-2018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1F89-AF05-4063-AA93-9FAA7D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13CE-859C-47B4-928E-004F8C7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97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311-BE57-4AE7-B9E8-21BF5E76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4DB8-9483-49B0-BC16-59B56A6B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D80B-B71C-46BE-987D-262DF5EF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C498-2A0D-47BC-8D4C-C0B9BF6E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AF237-3485-44EE-9088-DC4CBC02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77956-5C64-4D73-A70B-DAF3A1A0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F1DE-43FA-497A-B976-11315C28A394}" type="datetime1">
              <a:rPr lang="da-DK" smtClean="0"/>
              <a:t>14-11-2018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A61A-FFBA-4E27-9DC3-75AF94A5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C1EAD-0879-48E3-BE6B-6BCBEEE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18E-5AAE-4E4B-9F90-7C730F1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E38EA-ABC3-4764-B2AD-1D4A8F6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DAC-A715-4FF4-91D8-55C1C623670D}" type="datetime1">
              <a:rPr lang="da-DK" smtClean="0"/>
              <a:t>14-11-2018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DEF-57B6-4480-9383-3D1C8BC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2FC86-896B-46F2-BD7B-E178775E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5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8CD76-F9BA-437F-8FE6-3FB50BB7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DDC5-9B77-4075-A5A6-BF6B54D6CF01}" type="datetime1">
              <a:rPr lang="da-DK" smtClean="0"/>
              <a:t>14-11-2018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83428-EB5A-4A29-A0EC-CAA1D4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6976-C8DB-448F-90E2-92C9EB93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6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4F46-49A5-498F-A450-89E0369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F8D6-C594-4B79-BC3F-21B4C4F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D560-8123-4F14-8B3E-D1FE715A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A475-167B-4757-A027-C5ADD741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2467-B7D3-468A-9523-0833221FAA34}" type="datetime1">
              <a:rPr lang="da-DK" smtClean="0"/>
              <a:t>14-11-2018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EC59-3479-45D5-956E-C9BA27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1F56-B30A-47E9-82A3-9DC0A06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8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067D-0C9B-4774-911D-70EFD265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DBD2-9861-4DAA-AB1A-E3A150FB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FE05D-5381-44A4-B0D9-FBCD89FE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5785-47CA-48E8-AB39-0C3FCBA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E73C-2D10-4C42-B12F-60903F9538CF}" type="datetime1">
              <a:rPr lang="da-DK" smtClean="0"/>
              <a:t>14-11-2018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1305-D25B-4EB3-A6AA-2328B2A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1BFE-047E-4403-8F1A-E70A5A7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1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89000">
              <a:schemeClr val="bg1"/>
            </a:gs>
            <a:gs pos="97000">
              <a:srgbClr val="10200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B29B7-EC00-462A-9DA2-477DDE4B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0"/>
            <a:ext cx="10515600" cy="76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CFBE-D822-43BC-B14C-E636C5DC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FBE3-55D0-4E47-A98D-5DFE0C8FF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1765109" y="193889"/>
            <a:ext cx="620777" cy="233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A0AA2BBA-318C-44E1-9AC8-469F5AFDE800}" type="datetime1">
              <a:rPr lang="da-DK" smtClean="0"/>
              <a:pPr/>
              <a:t>14-11-2018</a:t>
            </a:fld>
            <a:endParaRPr lang="da-DK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6083D18-6373-4FED-9A62-57F67FFE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357061" y="2222716"/>
            <a:ext cx="3436873" cy="233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a-DK" sz="700" smtClean="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7B50-C1B9-4797-9E2A-55618FFB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825" y="6466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3805FC7A-D1FE-431A-8BA7-275F67334284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7" name="Picture 2" descr="Billedresultat for shopping basket transparent background">
            <a:extLst>
              <a:ext uri="{FF2B5EF4-FFF2-40B4-BE49-F238E27FC236}">
                <a16:creationId xmlns:a16="http://schemas.microsoft.com/office/drawing/2014/main" id="{BC775A68-3745-402D-A94C-D6AB32D2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##storyline">
            <a:extLst>
              <a:ext uri="{FF2B5EF4-FFF2-40B4-BE49-F238E27FC236}">
                <a16:creationId xmlns:a16="http://schemas.microsoft.com/office/drawing/2014/main" id="{ADBAAD72-DFF2-44E0-A843-940CA5F608AC}"/>
              </a:ext>
            </a:extLst>
          </p:cNvPr>
          <p:cNvSpPr/>
          <p:nvPr/>
        </p:nvSpPr>
        <p:spPr>
          <a:xfrm>
            <a:off x="0" y="6621980"/>
            <a:ext cx="10344825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da-DK" sz="7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  MEMENTO – Nikolaj Nøhr-Rasmussen</a:t>
            </a:r>
          </a:p>
        </p:txBody>
      </p:sp>
      <p:pic>
        <p:nvPicPr>
          <p:cNvPr id="9" name="Picture 2" descr="Billedresultat for shopping basket transparent background">
            <a:extLst>
              <a:ext uri="{FF2B5EF4-FFF2-40B4-BE49-F238E27FC236}">
                <a16:creationId xmlns:a16="http://schemas.microsoft.com/office/drawing/2014/main" id="{88B55ADC-81CF-4C40-80CC-3E0DE71858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5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D9B08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219C-E46B-4AEC-8FF3-B64AC8EAA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721B5-60DB-41CE-ADC4-3EC557BC9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Et boost til indkøbslisten</a:t>
            </a:r>
            <a:endParaRPr lang="da-DK" u="sng" dirty="0"/>
          </a:p>
        </p:txBody>
      </p:sp>
    </p:spTree>
    <p:extLst>
      <p:ext uri="{BB962C8B-B14F-4D97-AF65-F5344CB8AC3E}">
        <p14:creationId xmlns:p14="http://schemas.microsoft.com/office/powerpoint/2010/main" val="28253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9A78-6E5E-4378-B00F-5A13C6D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5B417-5B27-41A2-87D4-396AAC0F6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A41F-574A-4A55-822E-F3961629C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Brugerbehov og indkøbslistens indflydelse på købsstedet</a:t>
            </a:r>
          </a:p>
          <a:p>
            <a:r>
              <a:rPr lang="da-DK" dirty="0"/>
              <a:t>Koncept og forretningsmodel </a:t>
            </a:r>
          </a:p>
          <a:p>
            <a:r>
              <a:rPr lang="da-DK" dirty="0"/>
              <a:t>Den tekniske løsning</a:t>
            </a:r>
          </a:p>
          <a:p>
            <a:r>
              <a:rPr lang="da-DK" dirty="0"/>
              <a:t>Fremtidsperspektiver og konkurrence</a:t>
            </a:r>
          </a:p>
          <a:p>
            <a:r>
              <a:rPr lang="da-DK" dirty="0"/>
              <a:t>Hvad skal der til?</a:t>
            </a:r>
          </a:p>
          <a:p>
            <a:r>
              <a:rPr lang="da-DK" dirty="0" err="1"/>
              <a:t>Next</a:t>
            </a:r>
            <a:r>
              <a:rPr lang="da-DK" dirty="0"/>
              <a:t> step?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BF6F09-6B65-4378-B229-FE966442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46F18E-5CD3-452A-824C-C784BB700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E2FC0E-8001-43BE-863E-75F1C6A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DF17-9F71-49EE-95ED-7458450A7D92}" type="datetime1">
              <a:rPr lang="da-DK" smtClean="0"/>
              <a:t>14-11-2018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5843BE-1065-4056-86FC-2D2AF1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0989F3-6F29-4F48-A9E2-7F906AE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0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0EFF-65F5-487F-ADE3-49E3DF0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Når du mangler noget…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FA9F1A-C1E7-4C42-BBAC-43886C1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724DFD-09BE-4DF7-85C1-24FFCD0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8999-DACE-4516-9B0F-3E33379A8A58}" type="datetime1">
              <a:rPr lang="da-DK" smtClean="0"/>
              <a:t>14-11-2018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52F6A2-7067-41C5-9201-F2B1462C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924B1-4B03-4201-9400-450E50D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2666-3AD6-49E4-8883-4A797B8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647A-003C-442C-906C-2F7A7C98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8DA-7DE5-4A9C-8B75-01F6CC6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3144-0F4D-44A9-A527-83299C926F1C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5E0-4779-4C22-BDEB-980A05F5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E9A8-EFC1-4786-8B3F-AC82C12E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14C4-A8E0-4670-A18B-D29C0AF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1F33-3DAF-4CA0-91F7-E7F78EE6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363E-0562-410E-AE0F-04F0348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A66A-645F-4D43-B12D-7EDAA6EDEC90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42B6-B8D4-4DE7-BC6C-9292688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00FD-0BE3-46F9-9BDF-476AD56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7CF-EA28-41F0-8F60-BACB6DD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8C38-F882-49CB-A656-02CC733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DBD1-E480-45B4-94E0-5458245B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EE44-21C5-41FF-9AE7-EF91EF83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4D0F-F01A-47AE-970E-4B6C467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74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E5F-32AC-4E6E-8BF2-25D7D9D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5865-7478-426E-8B47-DD1012F1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B035-089F-4CD2-A4CA-5568689C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CF01-7AD3-4085-8966-868A64D9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815B-8268-4E04-9A6E-18FC2C3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957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841-121D-443B-8727-8DA6EC8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F558-FF20-4419-B4C2-62CEE0AD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27A5-DCAC-44F1-ADFB-65F8FE7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5C06-A4D4-4997-AB14-FC495BC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CBED-6732-4C90-BDA8-46E05A84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EA8-EF28-4677-A3D9-C52CF154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394-819F-48CF-B18B-68D12E4E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1B8E-9408-43A1-B775-D1DE9F9B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C392-62D4-4A00-94BE-70CD8211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1608-557D-4951-84DE-30AD5C65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9012629"/>
      </p:ext>
    </p:extLst>
  </p:cSld>
  <p:clrMapOvr>
    <a:masterClrMapping/>
  </p:clrMapOvr>
</p:sld>
</file>

<file path=ppt/theme/theme1.xml><?xml version="1.0" encoding="utf-8"?>
<a:theme xmlns:a="http://schemas.openxmlformats.org/drawingml/2006/main" name="MEMENTO 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0" id="{A7AC5EEE-481D-4F29-9B8F-C73ED7CF8B12}" vid="{761D4F70-242F-434A-A3CD-B0A6A3056F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MEMENTO V4</Template>
  <TotalTime>1115</TotalTime>
  <Words>85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MEMENTO V4</vt:lpstr>
      <vt:lpstr>MEMENTO</vt:lpstr>
      <vt:lpstr>Oversigt</vt:lpstr>
      <vt:lpstr>Når du mangler noget…</vt:lpstr>
      <vt:lpstr>Koncept</vt:lpstr>
      <vt:lpstr>Løsningen</vt:lpstr>
      <vt:lpstr>Fremtid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Nøhr-Rasmussen</dc:creator>
  <cp:lastModifiedBy>Nikolaj Nøhr-Rasmussen</cp:lastModifiedBy>
  <cp:revision>23</cp:revision>
  <dcterms:created xsi:type="dcterms:W3CDTF">2018-11-13T10:48:29Z</dcterms:created>
  <dcterms:modified xsi:type="dcterms:W3CDTF">2018-11-14T08:00:52Z</dcterms:modified>
</cp:coreProperties>
</file>