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dledning" id="{000217CC-E43F-414D-A4E2-BEA9D3658313}">
          <p14:sldIdLst>
            <p14:sldId id="256"/>
            <p14:sldId id="257"/>
          </p14:sldIdLst>
        </p14:section>
        <p14:section name="Brugerbehov" id="{89D562EA-0430-49FC-A017-C2E011FCB60E}">
          <p14:sldIdLst>
            <p14:sldId id="258"/>
          </p14:sldIdLst>
        </p14:section>
        <p14:section name="Koncept og forretningsmodel" id="{CB09C7BF-F69D-426D-B902-98299F479C66}">
          <p14:sldIdLst>
            <p14:sldId id="259"/>
          </p14:sldIdLst>
        </p14:section>
        <p14:section name="Teknisk løsning" id="{C5F0E82F-F16B-4DDD-B3C5-47DA232D9A24}">
          <p14:sldIdLst>
            <p14:sldId id="260"/>
          </p14:sldIdLst>
        </p14:section>
        <p14:section name="Fremtid og konkurrence" id="{405E0CC5-6D18-4FB4-9535-CAB2B0FD76E7}">
          <p14:sldIdLst>
            <p14:sldId id="261"/>
            <p14:sldId id="262"/>
          </p14:sldIdLst>
        </p14:section>
        <p14:section name="To-do og risici" id="{F5CB1325-0116-4669-A96A-ADAC8EC6EEFF}">
          <p14:sldIdLst>
            <p14:sldId id="263"/>
          </p14:sldIdLst>
        </p14:section>
        <p14:section name="Forslag til plan" id="{89550266-F8C4-4065-9547-1F87C9119ADB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1F91"/>
    <a:srgbClr val="611563"/>
    <a:srgbClr val="305F05"/>
    <a:srgbClr val="4D9B08"/>
    <a:srgbClr val="102002"/>
    <a:srgbClr val="57A208"/>
    <a:srgbClr val="A5D44B"/>
    <a:srgbClr val="091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7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EDB4AE-103B-426F-949A-54DF4F0BFA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8F99F-5A85-4C5D-A8F5-E3DA024565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F0FE7-4F57-4051-B70B-6DFF58D81453}" type="datetimeFigureOut">
              <a:rPr lang="da-DK" smtClean="0"/>
              <a:t>20-11-2018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0CD5C-5E3A-45B9-B42F-C7EC6555CA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CFF4E-BB4A-4AB9-A091-F11BE7E7FF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B1D36-90D4-4B1A-84EC-43FDC3AD99C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1256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32A1D-AFFE-4603-BE34-F266E1E0FFB9}" type="datetimeFigureOut">
              <a:rPr lang="da-DK" smtClean="0"/>
              <a:t>20-11-2018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38265-3FDA-4424-80B6-5E306DF32BD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032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0642-1533-4F3C-9BB7-F73F08D16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F630B-353C-4097-BDA4-22DDBD183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pic>
        <p:nvPicPr>
          <p:cNvPr id="7" name="Hide the storyline text">
            <a:extLst>
              <a:ext uri="{FF2B5EF4-FFF2-40B4-BE49-F238E27FC236}">
                <a16:creationId xmlns:a16="http://schemas.microsoft.com/office/drawing/2014/main" id="{4B03DABC-665B-4E59-A986-97FC34DEE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700"/>
            <a:ext cx="111823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9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6A2B-6609-4631-A65A-C71D9899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C83DA-079C-4302-B153-A9F51E04F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340B7-DB73-45B7-94BE-2B2152B6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AADE-3F86-44AE-A974-462C4A1BAD02}" type="datetime1">
              <a:rPr lang="da-DK" smtClean="0"/>
              <a:t>20-11-2018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CF9C8-926F-429C-A8DF-BFEE16DF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7D6A5-BA44-4454-B63F-9D83ACC5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899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070B8-2935-4D5D-9D0F-E7A7844BD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8693C-F452-41F1-A42F-9006C4ABF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5F7C5-1FCF-4F66-B534-5DA400CA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CAE5-2604-49ED-A9D1-A3C61313960E}" type="datetime1">
              <a:rPr lang="da-DK" smtClean="0"/>
              <a:t>20-11-2018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D649D-46A7-478B-9559-72276065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9CC84-4BE8-451B-BA37-AF8511B4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048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9C6A-1F73-415C-9649-BF4071FE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1FB4B-4C13-4125-8370-54DF886CE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4EA1D-140B-412A-A49C-B378A4A4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B6AA-AE6E-46B8-BDB1-FBF7CF5A3508}" type="datetime1">
              <a:rPr lang="da-DK" smtClean="0"/>
              <a:t>20-11-2018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3131A-1E69-43C2-A0CC-CCEFF064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2C98B-9093-40AA-9C39-0A32354B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002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FA1D-20A3-4A42-B9A2-49A3F4A5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CA25D-0B89-4484-99FD-5405E39F0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0580-70C1-4B33-850B-F0234888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0E5D-7793-491F-A23C-4D883E04C02F}" type="datetime1">
              <a:rPr lang="da-DK" smtClean="0"/>
              <a:t>20-11-2018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8F62C-6BF0-47E8-AE47-BDFBD64B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398F8-C46B-4D94-8BFB-178284FE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832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51D8-01C7-4E91-A6CA-1FE70544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FDA9C-6E44-4537-90BB-0E2ACF35F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A0EAD-863A-4106-BFBA-06EC2E325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41DDE-6240-44F7-9F3C-39002281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6FF7-079C-4B8E-AF76-35CED963C9D7}" type="datetime1">
              <a:rPr lang="da-DK" smtClean="0"/>
              <a:t>20-11-2018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81F89-AF05-4063-AA93-9FAA7D74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A13CE-859C-47B4-928E-004F8C74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976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7311-BE57-4AE7-B9E8-21BF5E76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54DB8-9483-49B0-BC16-59B56A6B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DD80B-B71C-46BE-987D-262DF5EFE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2C498-2A0D-47BC-8D4C-C0B9BF6EE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7AF237-3485-44EE-9088-DC4CBC020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77956-5C64-4D73-A70B-DAF3A1A0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F1DE-43FA-497A-B976-11315C28A394}" type="datetime1">
              <a:rPr lang="da-DK" smtClean="0"/>
              <a:t>20-11-2018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9A61A-FFBA-4E27-9DC3-75AF94A5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C1EAD-0879-48E3-BE6B-6BCBEEE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041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318E-5AAE-4E4B-9F90-7C730F1A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E38EA-ABC3-4764-B2AD-1D4A8F60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3DAC-A715-4FF4-91D8-55C1C623670D}" type="datetime1">
              <a:rPr lang="da-DK" smtClean="0"/>
              <a:t>20-11-2018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F6DEF-57B6-4480-9383-3D1C8BC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2FC86-896B-46F2-BD7B-E178775E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152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8CD76-F9BA-437F-8FE6-3FB50BB7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DDC5-9B77-4075-A5A6-BF6B54D6CF01}" type="datetime1">
              <a:rPr lang="da-DK" smtClean="0"/>
              <a:t>20-11-2018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83428-EB5A-4A29-A0EC-CAA1D449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66976-C8DB-448F-90E2-92C9EB93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162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4F46-49A5-498F-A450-89E0369D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FF8D6-C594-4B79-BC3F-21B4C4F8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ED560-8123-4F14-8B3E-D1FE715A4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BA475-167B-4757-A027-C5ADD741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2467-B7D3-468A-9523-0833221FAA34}" type="datetime1">
              <a:rPr lang="da-DK" smtClean="0"/>
              <a:t>20-11-2018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2EC59-3479-45D5-956E-C9BA2725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F1F56-B30A-47E9-82A3-9DC0A06A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787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067D-0C9B-4774-911D-70EFD265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DDBD2-9861-4DAA-AB1A-E3A150FBB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FE05D-5381-44A4-B0D9-FBCD89FE4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55785-47CA-48E8-AB39-0C3FCBA3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E73C-2D10-4C42-B12F-60903F9538CF}" type="datetime1">
              <a:rPr lang="da-DK" smtClean="0"/>
              <a:t>20-11-2018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21305-D25B-4EB3-A6AA-2328B2A0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41BFE-047E-4403-8F1A-E70A5A70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012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23000">
              <a:schemeClr val="bg1"/>
            </a:gs>
            <a:gs pos="89000">
              <a:schemeClr val="bg1"/>
            </a:gs>
            <a:gs pos="97000">
              <a:srgbClr val="10200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B29B7-EC00-462A-9DA2-477DDE4B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3" y="0"/>
            <a:ext cx="10515600" cy="765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7CFBE-D822-43BC-B14C-E636C5DCD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6286"/>
            <a:ext cx="10515600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FBE3-55D0-4E47-A98D-5DFE0C8FF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1765109" y="193889"/>
            <a:ext cx="620777" cy="2330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rgbClr val="4D9B08"/>
                </a:solidFill>
                <a:latin typeface="Bahnschrift SemiBold" panose="020B0502040204020203" pitchFamily="34" charset="0"/>
              </a:defRPr>
            </a:lvl1pPr>
          </a:lstStyle>
          <a:p>
            <a:fld id="{A0AA2BBA-318C-44E1-9AC8-469F5AFDE800}" type="datetime1">
              <a:rPr lang="da-DK" smtClean="0"/>
              <a:pPr/>
              <a:t>20-11-2018</a:t>
            </a:fld>
            <a:endParaRPr lang="da-DK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66083D18-6373-4FED-9A62-57F67FFEC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357061" y="2222716"/>
            <a:ext cx="3436873" cy="233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a-DK" sz="700" smtClean="0">
                <a:solidFill>
                  <a:srgbClr val="4D9B08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17B50-C1B9-4797-9E2A-55618FFB3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39825" y="64668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4D9B08"/>
                </a:solidFill>
                <a:latin typeface="Bahnschrift SemiBold" panose="020B0502040204020203" pitchFamily="34" charset="0"/>
              </a:defRPr>
            </a:lvl1pPr>
          </a:lstStyle>
          <a:p>
            <a:fld id="{3805FC7A-D1FE-431A-8BA7-275F67334284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7" name="Picture 2" descr="Billedresultat for shopping basket transparent background">
            <a:extLst>
              <a:ext uri="{FF2B5EF4-FFF2-40B4-BE49-F238E27FC236}">
                <a16:creationId xmlns:a16="http://schemas.microsoft.com/office/drawing/2014/main" id="{BC775A68-3745-402D-A94C-D6AB32D24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025" y="5897923"/>
            <a:ext cx="1008975" cy="82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##storyline" hidden="1">
            <a:extLst>
              <a:ext uri="{FF2B5EF4-FFF2-40B4-BE49-F238E27FC236}">
                <a16:creationId xmlns:a16="http://schemas.microsoft.com/office/drawing/2014/main" id="{ADBAAD72-DFF2-44E0-A843-940CA5F608AC}"/>
              </a:ext>
            </a:extLst>
          </p:cNvPr>
          <p:cNvSpPr/>
          <p:nvPr/>
        </p:nvSpPr>
        <p:spPr>
          <a:xfrm>
            <a:off x="0" y="6621980"/>
            <a:ext cx="10344825" cy="19231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da-DK" sz="7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  MEMENTO – Nikolaj Nøhr-Rasmussen</a:t>
            </a:r>
          </a:p>
        </p:txBody>
      </p:sp>
      <p:pic>
        <p:nvPicPr>
          <p:cNvPr id="9" name="Picture 2" descr="Billedresultat for shopping basket transparent background">
            <a:extLst>
              <a:ext uri="{FF2B5EF4-FFF2-40B4-BE49-F238E27FC236}">
                <a16:creationId xmlns:a16="http://schemas.microsoft.com/office/drawing/2014/main" id="{88B55ADC-81CF-4C40-80CC-3E0DE71858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025" y="5897923"/>
            <a:ext cx="1008975" cy="82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* Indledning">
            <a:extLst>
              <a:ext uri="{FF2B5EF4-FFF2-40B4-BE49-F238E27FC236}">
                <a16:creationId xmlns:a16="http://schemas.microsoft.com/office/drawing/2014/main" id="{2B4F4262-F3E9-4AAF-BCD5-FF8BF17D35F5}"/>
              </a:ext>
            </a:extLst>
          </p:cNvPr>
          <p:cNvSpPr/>
          <p:nvPr userDrawn="1"/>
        </p:nvSpPr>
        <p:spPr>
          <a:xfrm>
            <a:off x="0" y="6616700"/>
            <a:ext cx="1473200" cy="19231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r>
              <a:rPr lang="da-DK" sz="70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Indledning</a:t>
            </a:r>
            <a:endParaRPr lang="da-DK" sz="700" dirty="0">
              <a:solidFill>
                <a:schemeClr val="bg1">
                  <a:lumMod val="50000"/>
                  <a:lumOff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* Brugerbehov">
            <a:extLst>
              <a:ext uri="{FF2B5EF4-FFF2-40B4-BE49-F238E27FC236}">
                <a16:creationId xmlns:a16="http://schemas.microsoft.com/office/drawing/2014/main" id="{EA3A6DA7-83FE-4082-81A1-54745D564E1F}"/>
              </a:ext>
            </a:extLst>
          </p:cNvPr>
          <p:cNvSpPr/>
          <p:nvPr userDrawn="1"/>
        </p:nvSpPr>
        <p:spPr>
          <a:xfrm>
            <a:off x="1473200" y="6616700"/>
            <a:ext cx="1473200" cy="19231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r>
              <a:rPr lang="da-DK" sz="70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Brugerbehov</a:t>
            </a:r>
            <a:endParaRPr lang="da-DK" sz="700" dirty="0">
              <a:solidFill>
                <a:schemeClr val="bg1">
                  <a:lumMod val="50000"/>
                  <a:lumOff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* Koncept og forretningsmodel">
            <a:extLst>
              <a:ext uri="{FF2B5EF4-FFF2-40B4-BE49-F238E27FC236}">
                <a16:creationId xmlns:a16="http://schemas.microsoft.com/office/drawing/2014/main" id="{99A9840F-13D2-4CA6-95C7-5EC396F6DFFA}"/>
              </a:ext>
            </a:extLst>
          </p:cNvPr>
          <p:cNvSpPr/>
          <p:nvPr userDrawn="1"/>
        </p:nvSpPr>
        <p:spPr>
          <a:xfrm>
            <a:off x="2946400" y="6616700"/>
            <a:ext cx="1473200" cy="19231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r>
              <a:rPr lang="da-DK" sz="70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Koncept og forretningsmodel</a:t>
            </a:r>
            <a:endParaRPr lang="da-DK" sz="700" dirty="0">
              <a:solidFill>
                <a:schemeClr val="bg1">
                  <a:lumMod val="50000"/>
                  <a:lumOff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* Teknisk løsning">
            <a:extLst>
              <a:ext uri="{FF2B5EF4-FFF2-40B4-BE49-F238E27FC236}">
                <a16:creationId xmlns:a16="http://schemas.microsoft.com/office/drawing/2014/main" id="{8729605B-E887-4F26-AD42-24E677318F8A}"/>
              </a:ext>
            </a:extLst>
          </p:cNvPr>
          <p:cNvSpPr/>
          <p:nvPr userDrawn="1"/>
        </p:nvSpPr>
        <p:spPr>
          <a:xfrm>
            <a:off x="4419600" y="6616700"/>
            <a:ext cx="1473200" cy="19231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r>
              <a:rPr lang="da-DK" sz="70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Teknisk løsning</a:t>
            </a:r>
            <a:endParaRPr lang="da-DK" sz="700" dirty="0">
              <a:solidFill>
                <a:schemeClr val="bg1">
                  <a:lumMod val="50000"/>
                  <a:lumOff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4" name="* Fremtid og konkurrence">
            <a:extLst>
              <a:ext uri="{FF2B5EF4-FFF2-40B4-BE49-F238E27FC236}">
                <a16:creationId xmlns:a16="http://schemas.microsoft.com/office/drawing/2014/main" id="{51BB81D2-D777-43CD-88CA-826E688D674F}"/>
              </a:ext>
            </a:extLst>
          </p:cNvPr>
          <p:cNvSpPr/>
          <p:nvPr userDrawn="1"/>
        </p:nvSpPr>
        <p:spPr>
          <a:xfrm>
            <a:off x="5892800" y="6616700"/>
            <a:ext cx="1473200" cy="19231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r>
              <a:rPr lang="da-DK" sz="70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Fremtid og konkurrence</a:t>
            </a:r>
            <a:endParaRPr lang="da-DK" sz="700" dirty="0">
              <a:solidFill>
                <a:schemeClr val="bg1">
                  <a:lumMod val="50000"/>
                  <a:lumOff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5" name="* To-do og risici">
            <a:extLst>
              <a:ext uri="{FF2B5EF4-FFF2-40B4-BE49-F238E27FC236}">
                <a16:creationId xmlns:a16="http://schemas.microsoft.com/office/drawing/2014/main" id="{B93066F9-4529-4BD8-A695-2FF26A110867}"/>
              </a:ext>
            </a:extLst>
          </p:cNvPr>
          <p:cNvSpPr/>
          <p:nvPr userDrawn="1"/>
        </p:nvSpPr>
        <p:spPr>
          <a:xfrm>
            <a:off x="7366000" y="6616700"/>
            <a:ext cx="1473200" cy="19231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r>
              <a:rPr lang="da-DK" sz="70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To-do og risici</a:t>
            </a:r>
            <a:endParaRPr lang="da-DK" sz="700" dirty="0">
              <a:solidFill>
                <a:schemeClr val="bg1">
                  <a:lumMod val="50000"/>
                  <a:lumOff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" name="* Forslag til plan">
            <a:extLst>
              <a:ext uri="{FF2B5EF4-FFF2-40B4-BE49-F238E27FC236}">
                <a16:creationId xmlns:a16="http://schemas.microsoft.com/office/drawing/2014/main" id="{F9905502-FDE4-4D5D-AAEC-BCB75DB5DC5B}"/>
              </a:ext>
            </a:extLst>
          </p:cNvPr>
          <p:cNvSpPr/>
          <p:nvPr userDrawn="1"/>
        </p:nvSpPr>
        <p:spPr>
          <a:xfrm>
            <a:off x="8839200" y="6616700"/>
            <a:ext cx="1473200" cy="19231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r>
              <a:rPr lang="da-DK" sz="70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Forslag til plan</a:t>
            </a:r>
            <a:endParaRPr lang="da-DK" sz="700" dirty="0">
              <a:solidFill>
                <a:schemeClr val="bg1">
                  <a:lumMod val="50000"/>
                  <a:lumOff val="50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050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4D9B08"/>
          </a:solidFill>
          <a:latin typeface="Bahnschrift SemiBol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7A208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7A208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7A208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7A208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7A208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219C-E46B-4AEC-8FF3-B64AC8EAA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MEMENTO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721B5-60DB-41CE-ADC4-3EC557BC9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Et boost til indkøbslisten</a:t>
            </a:r>
            <a:endParaRPr lang="da-DK" u="sng" dirty="0"/>
          </a:p>
        </p:txBody>
      </p:sp>
      <p:cxnSp>
        <p:nvCxnSpPr>
          <p:cNvPr id="4" name="* storyline marker">
            <a:extLst>
              <a:ext uri="{FF2B5EF4-FFF2-40B4-BE49-F238E27FC236}">
                <a16:creationId xmlns:a16="http://schemas.microsoft.com/office/drawing/2014/main" id="{A822CBF0-79CE-4538-99A9-FDFEB14F97A9}"/>
              </a:ext>
            </a:extLst>
          </p:cNvPr>
          <p:cNvCxnSpPr/>
          <p:nvPr/>
        </p:nvCxnSpPr>
        <p:spPr>
          <a:xfrm>
            <a:off x="0" y="6809018"/>
            <a:ext cx="1473200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0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9A78-6E5E-4378-B00F-5A13C6D4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Oversigt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5B417-5B27-41A2-87D4-396AAC0F6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4A41F-574A-4A55-822E-F3961629C1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da-DK" dirty="0"/>
              <a:t>Brugerbehov og indkøbslistens indflydelse på købsstedet</a:t>
            </a:r>
          </a:p>
          <a:p>
            <a:r>
              <a:rPr lang="da-DK" dirty="0"/>
              <a:t>Koncept og forretningsmodel </a:t>
            </a:r>
          </a:p>
          <a:p>
            <a:r>
              <a:rPr lang="da-DK" dirty="0"/>
              <a:t>Den tekniske løsning</a:t>
            </a:r>
          </a:p>
          <a:p>
            <a:r>
              <a:rPr lang="da-DK" dirty="0"/>
              <a:t>Fremtidsperspektiver og konkurrence</a:t>
            </a:r>
          </a:p>
          <a:p>
            <a:r>
              <a:rPr lang="da-DK" dirty="0"/>
              <a:t>Hvad skal der til?</a:t>
            </a:r>
          </a:p>
          <a:p>
            <a:r>
              <a:rPr lang="da-DK" dirty="0" err="1"/>
              <a:t>Next</a:t>
            </a:r>
            <a:r>
              <a:rPr lang="da-DK" dirty="0"/>
              <a:t> step?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BF6F09-6B65-4378-B229-FE9664422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46F18E-5CD3-452A-824C-C784BB7003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endParaRPr lang="da-DK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1E2FC0E-8001-43BE-863E-75F1C6AA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DF17-9F71-49EE-95ED-7458450A7D92}" type="datetime1">
              <a:rPr lang="da-DK" smtClean="0"/>
              <a:t>20-11-2018</a:t>
            </a:fld>
            <a:endParaRPr lang="da-DK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25843BE-1065-4056-86FC-2D2AF1A9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0989F3-6F29-4F48-A9E2-7F906AE1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2</a:t>
            </a:fld>
            <a:endParaRPr lang="da-DK"/>
          </a:p>
        </p:txBody>
      </p:sp>
      <p:cxnSp>
        <p:nvCxnSpPr>
          <p:cNvPr id="4" name="* storyline marker">
            <a:extLst>
              <a:ext uri="{FF2B5EF4-FFF2-40B4-BE49-F238E27FC236}">
                <a16:creationId xmlns:a16="http://schemas.microsoft.com/office/drawing/2014/main" id="{EF1AD56C-1B77-4359-89BD-50EBCE9E59B1}"/>
              </a:ext>
            </a:extLst>
          </p:cNvPr>
          <p:cNvCxnSpPr/>
          <p:nvPr/>
        </p:nvCxnSpPr>
        <p:spPr>
          <a:xfrm>
            <a:off x="0" y="6809018"/>
            <a:ext cx="1473200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02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0EFF-65F5-487F-ADE3-49E3DF0F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Når du mangler noget…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FA9F1A-C1E7-4C42-BBAC-43886C1C2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5724DFD-09BE-4DF7-85C1-24FFCD0C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8999-DACE-4516-9B0F-3E33379A8A58}" type="datetime1">
              <a:rPr lang="da-DK" smtClean="0"/>
              <a:t>20-11-2018</a:t>
            </a:fld>
            <a:endParaRPr lang="da-DK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B52F6A2-7067-41C5-9201-F2B1462C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BD924B1-4B03-4201-9400-450E50D9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3</a:t>
            </a:fld>
            <a:endParaRPr lang="da-DK"/>
          </a:p>
        </p:txBody>
      </p:sp>
      <p:cxnSp>
        <p:nvCxnSpPr>
          <p:cNvPr id="3" name="* storyline marker">
            <a:extLst>
              <a:ext uri="{FF2B5EF4-FFF2-40B4-BE49-F238E27FC236}">
                <a16:creationId xmlns:a16="http://schemas.microsoft.com/office/drawing/2014/main" id="{BF8C4927-707E-4F73-AD61-8AA9CDBBD844}"/>
              </a:ext>
            </a:extLst>
          </p:cNvPr>
          <p:cNvCxnSpPr/>
          <p:nvPr/>
        </p:nvCxnSpPr>
        <p:spPr>
          <a:xfrm>
            <a:off x="1473200" y="6809018"/>
            <a:ext cx="1473200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7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2666-3AD6-49E4-8883-4A797B85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B647A-003C-442C-906C-2F7A7C98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858DA-7DE5-4A9C-8B75-01F6CC64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3144-0F4D-44A9-A527-83299C926F1C}" type="datetime1">
              <a:rPr lang="da-DK" smtClean="0"/>
              <a:t>20-11-2018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6A5E0-4779-4C22-BDEB-980A05F5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1E9A8-EFC1-4786-8B3F-AC82C12E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4</a:t>
            </a:fld>
            <a:endParaRPr lang="da-DK"/>
          </a:p>
        </p:txBody>
      </p:sp>
      <p:cxnSp>
        <p:nvCxnSpPr>
          <p:cNvPr id="7" name="* storyline marker">
            <a:extLst>
              <a:ext uri="{FF2B5EF4-FFF2-40B4-BE49-F238E27FC236}">
                <a16:creationId xmlns:a16="http://schemas.microsoft.com/office/drawing/2014/main" id="{C0A320C2-900B-4258-8114-B49511DD5A7A}"/>
              </a:ext>
            </a:extLst>
          </p:cNvPr>
          <p:cNvCxnSpPr/>
          <p:nvPr/>
        </p:nvCxnSpPr>
        <p:spPr>
          <a:xfrm>
            <a:off x="2946400" y="6809018"/>
            <a:ext cx="1473200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9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14C4-A8E0-4670-A18B-D29C0AFA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Løsningen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41F33-3DAF-4CA0-91F7-E7F78EE6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6363E-0562-410E-AE0F-04F0348A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A66A-645F-4D43-B12D-7EDAA6EDEC90}" type="datetime1">
              <a:rPr lang="da-DK" smtClean="0"/>
              <a:t>20-11-2018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C42B6-B8D4-4DE7-BC6C-92926888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900FD-0BE3-46F9-9BDF-476AD56C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5</a:t>
            </a:fld>
            <a:endParaRPr lang="da-DK"/>
          </a:p>
        </p:txBody>
      </p:sp>
      <p:cxnSp>
        <p:nvCxnSpPr>
          <p:cNvPr id="7" name="* storyline marker">
            <a:extLst>
              <a:ext uri="{FF2B5EF4-FFF2-40B4-BE49-F238E27FC236}">
                <a16:creationId xmlns:a16="http://schemas.microsoft.com/office/drawing/2014/main" id="{21ABE3AB-9DE1-4828-9F48-871913D1DEA9}"/>
              </a:ext>
            </a:extLst>
          </p:cNvPr>
          <p:cNvCxnSpPr/>
          <p:nvPr/>
        </p:nvCxnSpPr>
        <p:spPr>
          <a:xfrm>
            <a:off x="4419600" y="6809018"/>
            <a:ext cx="1473200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4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17CF-EA28-41F0-8F60-BACB6DDF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Fremtid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68C38-F882-49CB-A656-02CC7332A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7DBD1-E480-45B4-94E0-5458245B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B6AA-AE6E-46B8-BDB1-FBF7CF5A3508}" type="datetime1">
              <a:rPr lang="da-DK" smtClean="0"/>
              <a:t>20-11-2018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7EE44-21C5-41FF-9AE7-EF91EF83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94D0F-F01A-47AE-970E-4B6C467D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6</a:t>
            </a:fld>
            <a:endParaRPr lang="da-DK"/>
          </a:p>
        </p:txBody>
      </p:sp>
      <p:cxnSp>
        <p:nvCxnSpPr>
          <p:cNvPr id="7" name="* storyline marker">
            <a:extLst>
              <a:ext uri="{FF2B5EF4-FFF2-40B4-BE49-F238E27FC236}">
                <a16:creationId xmlns:a16="http://schemas.microsoft.com/office/drawing/2014/main" id="{1161B5C8-8AA6-4C77-97D1-E6967515154B}"/>
              </a:ext>
            </a:extLst>
          </p:cNvPr>
          <p:cNvCxnSpPr/>
          <p:nvPr/>
        </p:nvCxnSpPr>
        <p:spPr>
          <a:xfrm>
            <a:off x="5892800" y="6809018"/>
            <a:ext cx="1473200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74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4E5F-32AC-4E6E-8BF2-25D7D9D5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5865-7478-426E-8B47-DD1012F1F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1B035-089F-4CD2-A4CA-5568689C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B6AA-AE6E-46B8-BDB1-FBF7CF5A3508}" type="datetime1">
              <a:rPr lang="da-DK" smtClean="0"/>
              <a:t>20-11-2018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CF01-7AD3-4085-8966-868A64D9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F815B-8268-4E04-9A6E-18FC2C3F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7</a:t>
            </a:fld>
            <a:endParaRPr lang="da-DK"/>
          </a:p>
        </p:txBody>
      </p:sp>
      <p:cxnSp>
        <p:nvCxnSpPr>
          <p:cNvPr id="7" name="* storyline marker">
            <a:extLst>
              <a:ext uri="{FF2B5EF4-FFF2-40B4-BE49-F238E27FC236}">
                <a16:creationId xmlns:a16="http://schemas.microsoft.com/office/drawing/2014/main" id="{9D716D25-3491-429A-A0B6-329EAE039A05}"/>
              </a:ext>
            </a:extLst>
          </p:cNvPr>
          <p:cNvCxnSpPr/>
          <p:nvPr/>
        </p:nvCxnSpPr>
        <p:spPr>
          <a:xfrm>
            <a:off x="5892800" y="6809018"/>
            <a:ext cx="1473200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57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7841-121D-443B-8727-8DA6EC84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2F558-FF20-4419-B4C2-62CEE0ADF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527A5-DCAC-44F1-ADFB-65F8FE79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B6AA-AE6E-46B8-BDB1-FBF7CF5A3508}" type="datetime1">
              <a:rPr lang="da-DK" smtClean="0"/>
              <a:t>20-11-2018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45C06-A4D4-4997-AB14-FC495BC2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4CBED-6732-4C90-BDA8-46E05A84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8</a:t>
            </a:fld>
            <a:endParaRPr lang="da-DK"/>
          </a:p>
        </p:txBody>
      </p:sp>
      <p:cxnSp>
        <p:nvCxnSpPr>
          <p:cNvPr id="7" name="* storyline marker">
            <a:extLst>
              <a:ext uri="{FF2B5EF4-FFF2-40B4-BE49-F238E27FC236}">
                <a16:creationId xmlns:a16="http://schemas.microsoft.com/office/drawing/2014/main" id="{EEF557E9-6302-4A13-BF8B-BA71282EA4AC}"/>
              </a:ext>
            </a:extLst>
          </p:cNvPr>
          <p:cNvCxnSpPr/>
          <p:nvPr/>
        </p:nvCxnSpPr>
        <p:spPr>
          <a:xfrm>
            <a:off x="7366000" y="6809018"/>
            <a:ext cx="1473200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DEA8-EF28-4677-A3D9-C52CF154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0394-819F-48CF-B18B-68D12E4E6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11B8E-9408-43A1-B775-D1DE9F9B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B6AA-AE6E-46B8-BDB1-FBF7CF5A3508}" type="datetime1">
              <a:rPr lang="da-DK" smtClean="0"/>
              <a:t>20-11-2018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8C392-62D4-4A00-94BE-70CD8211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F1608-557D-4951-84DE-30AD5C65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9</a:t>
            </a:fld>
            <a:endParaRPr lang="da-DK"/>
          </a:p>
        </p:txBody>
      </p:sp>
      <p:cxnSp>
        <p:nvCxnSpPr>
          <p:cNvPr id="7" name="* storyline marker">
            <a:extLst>
              <a:ext uri="{FF2B5EF4-FFF2-40B4-BE49-F238E27FC236}">
                <a16:creationId xmlns:a16="http://schemas.microsoft.com/office/drawing/2014/main" id="{F5D90856-43CC-45FD-8095-974E991A4368}"/>
              </a:ext>
            </a:extLst>
          </p:cNvPr>
          <p:cNvCxnSpPr/>
          <p:nvPr/>
        </p:nvCxnSpPr>
        <p:spPr>
          <a:xfrm>
            <a:off x="8839200" y="6809018"/>
            <a:ext cx="1473200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012629"/>
      </p:ext>
    </p:extLst>
  </p:cSld>
  <p:clrMapOvr>
    <a:masterClrMapping/>
  </p:clrMapOvr>
</p:sld>
</file>

<file path=ppt/theme/theme1.xml><?xml version="1.0" encoding="utf-8"?>
<a:theme xmlns:a="http://schemas.openxmlformats.org/drawingml/2006/main" name="MEMENTO V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0" id="{A7AC5EEE-481D-4F29-9B8F-C73ED7CF8B12}" vid="{761D4F70-242F-434A-A3CD-B0A6A3056F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MEMENTO V4</Template>
  <TotalTime>1115</TotalTime>
  <Words>85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</vt:lpstr>
      <vt:lpstr>Bahnschrift SemiBold</vt:lpstr>
      <vt:lpstr>Calibri</vt:lpstr>
      <vt:lpstr>MEMENTO V4</vt:lpstr>
      <vt:lpstr>MEMENTO</vt:lpstr>
      <vt:lpstr>Oversigt</vt:lpstr>
      <vt:lpstr>Når du mangler noget…</vt:lpstr>
      <vt:lpstr>Koncept</vt:lpstr>
      <vt:lpstr>Løsningen</vt:lpstr>
      <vt:lpstr>Fremtid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Nikolaj Nøhr-Rasmussen</dc:creator>
  <cp:lastModifiedBy>Nikolaj Nøhr-Rasmussen</cp:lastModifiedBy>
  <cp:revision>24</cp:revision>
  <dcterms:created xsi:type="dcterms:W3CDTF">2018-11-13T10:48:29Z</dcterms:created>
  <dcterms:modified xsi:type="dcterms:W3CDTF">2018-11-20T13:22:59Z</dcterms:modified>
</cp:coreProperties>
</file>