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706E83-0083-4812-B9D2-61F3DAD46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2D5D9F-516E-440E-8CD6-C521ED85C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320CCF-672E-4D65-A81D-ECD330349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41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BFDAAD-98C9-4C79-ADD0-65A9314F8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6B1D89-888A-4B0C-BBA0-CEA03EA26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9310A0-319D-459B-8597-6782FED0C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40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8F9C3C-220C-4615-87D2-6E8C4F42D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3B86FC-FDAD-4CC0-A4EC-B5E553DDE4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9BD10E-F394-4B7B-8EAD-40C98F0B0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4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8E2F22-DC5F-4223-B5CA-1CC45AB50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243EC-E352-4BF5-888E-AF6279EF6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2A2557-7523-4781-9843-7124D628F2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67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A4862C-CCE4-4950-831A-3285F40C7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1B17DE-932B-4CC8-923E-B7732B151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07981D-B7C3-4CE8-86C3-AFC41F660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7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9C7AF-7839-48BE-8F20-736FA5BB1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6B762-1DAA-4986-BA80-BB4C202CC0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8D985-4238-4D86-B2CB-766DDD99C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017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503FBF-EC6E-4FCB-B3BC-3E89C7EEA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50D7AC-8E64-41EA-B838-6A41641EBD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EC2E5C-77CC-4688-91A8-221BF8155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304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611EF6-E849-443D-BAB1-3000D9297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F0173A-8921-4B7C-8839-0789B9445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F16AA0-BBC0-410D-9C4A-4CEB11C77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56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A3414C-FF37-410D-ACDA-357763439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F349B5-2E44-448A-A771-4F87CCF022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ADD544-FE5C-4718-8647-E269482DD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614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6CDE3-04E8-4D70-B491-7920531C56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CEB8E-DE25-4DBB-BCAD-89A9842EE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4749A-0230-489A-B5E1-DA387088F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59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7B996-3C17-4D42-A4F7-55FE7AD46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73FBC-9ED7-4E53-8A25-6A3ADB069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94464-1266-44CD-A608-FDD67E9C5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54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FE84C7-C8B3-4D9F-914C-E09998909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a-DK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851B7F-F587-4B5C-AEA0-F6FA22646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a-DK"/>
              <a:t>Haga clic para modificar el estilo de texto del patrón</a:t>
            </a:r>
          </a:p>
          <a:p>
            <a:pPr lvl="1"/>
            <a:r>
              <a:rPr lang="es-ES" altLang="da-DK"/>
              <a:t>Segundo nivel</a:t>
            </a:r>
          </a:p>
          <a:p>
            <a:pPr lvl="2"/>
            <a:r>
              <a:rPr lang="es-ES" altLang="da-DK"/>
              <a:t>Tercer nivel</a:t>
            </a:r>
          </a:p>
          <a:p>
            <a:pPr lvl="3"/>
            <a:r>
              <a:rPr lang="es-ES" altLang="da-DK"/>
              <a:t>Cuarto nivel</a:t>
            </a:r>
          </a:p>
          <a:p>
            <a:pPr lvl="4"/>
            <a:r>
              <a:rPr lang="es-ES" altLang="da-DK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FB344B-CC2F-477F-A265-006A9B1A11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fld id="{E7699B15-414C-4652-B27E-87173613671D}" type="datetimeFigureOut">
              <a:rPr lang="da-DK" smtClean="0"/>
              <a:t>05-11-2018</a:t>
            </a:fld>
            <a:endParaRPr lang="da-DK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EC3208-325C-4A4D-9902-220E37DA0F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endParaRPr lang="da-DK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ED91EA-A07E-4487-9B1F-9FCC6820B9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9F07A3-113B-483C-BC09-F1A0A5E036D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38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6704-15DB-4A68-A243-BAC1FBCD3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Memento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60AAA-A058-4D1B-9A44-5D050376C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Help your customers stay loyal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39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B98-6287-4E9C-99E9-EA9CC96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76"/>
            <a:ext cx="10972800" cy="1143000"/>
          </a:xfrm>
        </p:spPr>
        <p:txBody>
          <a:bodyPr/>
          <a:lstStyle/>
          <a:p>
            <a:r>
              <a:rPr lang="en-US" dirty="0"/>
              <a:t>Problem og den </a:t>
            </a:r>
            <a:r>
              <a:rPr lang="en-US" dirty="0" err="1"/>
              <a:t>perfekte</a:t>
            </a:r>
            <a:r>
              <a:rPr lang="en-US" dirty="0"/>
              <a:t> </a:t>
            </a:r>
            <a:r>
              <a:rPr lang="en-US" dirty="0" err="1"/>
              <a:t>løsning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976C-609D-4313-B499-3EF3F5CD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208" y="1728910"/>
            <a:ext cx="1491120" cy="33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2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167F-D047-4196-9DD9-0DAF3248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" name="Picture 4" descr="Billedresultat for kitchen the last  grocery">
            <a:extLst>
              <a:ext uri="{FF2B5EF4-FFF2-40B4-BE49-F238E27FC236}">
                <a16:creationId xmlns:a16="http://schemas.microsoft.com/office/drawing/2014/main" id="{3D83AF0C-0B9E-4C26-B856-F9361EAD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0593"/>
            <a:ext cx="1570038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Billedresultat for fridge looking for food">
            <a:extLst>
              <a:ext uri="{FF2B5EF4-FFF2-40B4-BE49-F238E27FC236}">
                <a16:creationId xmlns:a16="http://schemas.microsoft.com/office/drawing/2014/main" id="{2C36C174-DECE-4994-811F-2EBBC46C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8" y="4624754"/>
            <a:ext cx="2501568" cy="166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illedresultat for indkÃ¸bsliste">
            <a:extLst>
              <a:ext uri="{FF2B5EF4-FFF2-40B4-BE49-F238E27FC236}">
                <a16:creationId xmlns:a16="http://schemas.microsoft.com/office/drawing/2014/main" id="{2DF3B403-319E-4714-AC18-4CE989CB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74" y="339065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mazon Echo - Alexa assistent (2. Gen) Sort tekstil">
            <a:extLst>
              <a:ext uri="{FF2B5EF4-FFF2-40B4-BE49-F238E27FC236}">
                <a16:creationId xmlns:a16="http://schemas.microsoft.com/office/drawing/2014/main" id="{76108CD3-B51B-4127-A495-338177ECF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97" y="13159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0059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2670</Template>
  <TotalTime>2876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Diseño predeterminado</vt:lpstr>
      <vt:lpstr>Memento</vt:lpstr>
      <vt:lpstr>Problem og den perfekte løsning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Nikolaj Nøhr-Rasmussen</dc:creator>
  <cp:lastModifiedBy>Nikolaj Nøhr-Rasmussen</cp:lastModifiedBy>
  <cp:revision>7</cp:revision>
  <dcterms:created xsi:type="dcterms:W3CDTF">2018-11-05T14:08:20Z</dcterms:created>
  <dcterms:modified xsi:type="dcterms:W3CDTF">2018-11-07T14:04:49Z</dcterms:modified>
</cp:coreProperties>
</file>