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9C8-75B0-4120-897E-DD3A3CBD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8E40-4DCC-44AF-A4C6-90073788A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D66A-D8B7-44DC-948B-7F339315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CCEC-25ED-4FEC-8AC7-5B1A6F01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53C4-93AF-4973-8CD3-FA7A3197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31D1-23DD-4935-BAA8-CF427CFA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38A32-02D5-4EDC-A0D4-738914E3F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5F17-17C7-4408-BAA2-2B40B857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FECC-3128-4123-BDDE-646A004B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A50A-E690-4DE0-93D8-3CBE174F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FADA9-B040-4F2B-B12F-98C6A19D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920C2-D84E-45F3-B241-98D297604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9E2E-A568-41F2-A19D-9B908C1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5A89-9671-4F7A-9E18-967D3874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E1CC-C90A-4B45-80D2-0609E191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26DD-A6AA-47FB-99B8-2EE8EFD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70B5-495E-4CF8-B987-E388BCC0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AC24-87BF-445F-BA08-1F672CD6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B35A-E395-4838-9AFC-DE93CFCD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8F39-4ECE-401A-AFEB-1F638EA7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4A3B-4373-48A5-B18A-34460587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809F-F516-4B34-BDDD-A1ED86BF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41EC-9C63-4952-A40F-105CDB6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8845-5D5C-4B07-AB14-CBEBDCD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E73A-23BA-43AF-BC62-86DB908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3DD9-1629-4FC3-BD62-11057E9E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6B73-6144-4909-88A7-B5BBA0A25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5C4E3-E963-407A-B1B0-F324B874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80A4-DF74-45DC-B1F7-DEECFC42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19049-90AF-4739-AEA8-790BDA1D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C979-FF7A-4E6E-AB5A-50D834C5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7D04-09CE-4C4D-86D3-274C939A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7DD2-178E-4CB4-BAF0-4139B1FB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636DF-F675-4DE2-93E3-A4A3CB27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95AD8-0F52-43E2-B5AD-D3902B6E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D2A38-649C-4086-A234-B0DE211F5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8D903-9555-46F6-8388-0A5AEDF7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B1218-CF7F-4B28-8240-B353BB90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00D7F-8CA9-432A-ABF1-9407C80B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F924-0750-4C7E-9CB3-849BF3B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AC93B-5C76-4664-8312-2ECC6CEF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917BE-A234-42C2-B6B2-D4338AA9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E8-5925-4C8E-9263-51260198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A9AFE-7E06-4078-968D-117A44E3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234BD-7039-49CA-B456-A0B183CB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3772E-1D74-4BF5-B3D7-E93F4C21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DE57-FF39-4C55-8139-34FBDC79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853F-7517-4BBF-B3A0-679D9FF5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BC740-A900-4FA8-80B3-8B11C4C3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6B58-9C4D-407C-95C2-0AADA637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D8AD6-DF2D-45F4-93A6-C46BBA0C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52CB-85CC-4118-8BDA-FE26DD45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B114-8B0A-4D53-A36C-55B05352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91D6D-0D89-4197-BFA9-B1B214886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58C8-A1BD-41FD-8CA9-A0004DFD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077F-CA1B-439B-9142-907FD9F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44FB5-4774-45F3-BC61-2A42169C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E87A8-5171-4E9D-85BA-45276C3D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C433F-A52C-4031-AEFA-3B975146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3A0A-226A-4EEA-91E5-2D28CE29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95A2-42BB-4B9F-A69D-BBE257409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A525-50E0-4C76-A621-A7AE0AB27D6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2708-C451-441A-8710-D1193D54D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5C05-1F91-49E9-BAF4-D2D3C2F32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8208-87D0-4086-A67B-2D36E237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8945A59-3238-4068-8CEA-FA8E94E52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5" b="41549"/>
          <a:stretch/>
        </p:blipFill>
        <p:spPr bwMode="auto">
          <a:xfrm rot="5400000">
            <a:off x="777128" y="2290819"/>
            <a:ext cx="5760446" cy="270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AD61A-7328-4135-A1DF-E361AE5CAD2E}"/>
              </a:ext>
            </a:extLst>
          </p:cNvPr>
          <p:cNvSpPr txBox="1"/>
          <p:nvPr/>
        </p:nvSpPr>
        <p:spPr>
          <a:xfrm>
            <a:off x="817301" y="1064593"/>
            <a:ext cx="1207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14</a:t>
            </a:r>
            <a:endParaRPr lang="en-US" sz="96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2914-262E-4ABE-B7E5-3A73C1C6D2CA}"/>
              </a:ext>
            </a:extLst>
          </p:cNvPr>
          <p:cNvSpPr txBox="1"/>
          <p:nvPr/>
        </p:nvSpPr>
        <p:spPr>
          <a:xfrm>
            <a:off x="817301" y="4384859"/>
            <a:ext cx="1207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60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da-DK" dirty="0"/>
              <a:t>36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FCD49-5171-4015-AEC0-DB061543AD92}"/>
              </a:ext>
            </a:extLst>
          </p:cNvPr>
          <p:cNvSpPr txBox="1"/>
          <p:nvPr/>
        </p:nvSpPr>
        <p:spPr>
          <a:xfrm>
            <a:off x="1067305" y="2037128"/>
            <a:ext cx="822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i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  <a:endParaRPr lang="en-US" sz="6000" i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3E7E5-3EFB-4312-8FAB-E443941D0C91}"/>
              </a:ext>
            </a:extLst>
          </p:cNvPr>
          <p:cNvSpPr txBox="1"/>
          <p:nvPr/>
        </p:nvSpPr>
        <p:spPr>
          <a:xfrm>
            <a:off x="1009661" y="5446687"/>
            <a:ext cx="822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  <a:endParaRPr lang="en-US" sz="6000" i="1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F51BA-1542-4678-AF79-33D1C4F83650}"/>
              </a:ext>
            </a:extLst>
          </p:cNvPr>
          <p:cNvSpPr txBox="1"/>
          <p:nvPr/>
        </p:nvSpPr>
        <p:spPr>
          <a:xfrm>
            <a:off x="5052301" y="1064593"/>
            <a:ext cx="1207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34</a:t>
            </a:r>
            <a:endParaRPr lang="en-US" sz="96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E2610-4785-482A-8B63-5DF17699F7AC}"/>
              </a:ext>
            </a:extLst>
          </p:cNvPr>
          <p:cNvSpPr txBox="1"/>
          <p:nvPr/>
        </p:nvSpPr>
        <p:spPr>
          <a:xfrm>
            <a:off x="5052301" y="4384859"/>
            <a:ext cx="1207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</a:t>
            </a:r>
            <a:endParaRPr lang="en-US" sz="96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F44BC-2371-4F69-88D2-FAB8B9799771}"/>
              </a:ext>
            </a:extLst>
          </p:cNvPr>
          <p:cNvSpPr txBox="1"/>
          <p:nvPr/>
        </p:nvSpPr>
        <p:spPr>
          <a:xfrm>
            <a:off x="5302305" y="2037128"/>
            <a:ext cx="822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  <a:endParaRPr lang="en-US" sz="6000" i="1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EC620-770E-4FE6-A8CA-19D968AB6408}"/>
              </a:ext>
            </a:extLst>
          </p:cNvPr>
          <p:cNvSpPr txBox="1"/>
          <p:nvPr/>
        </p:nvSpPr>
        <p:spPr>
          <a:xfrm>
            <a:off x="5244661" y="5446687"/>
            <a:ext cx="822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i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da-DK" dirty="0"/>
              <a:t>25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C89CC2-DC59-4717-8695-3C47D3332600}"/>
              </a:ext>
            </a:extLst>
          </p:cNvPr>
          <p:cNvCxnSpPr>
            <a:cxnSpLocks/>
          </p:cNvCxnSpPr>
          <p:nvPr/>
        </p:nvCxnSpPr>
        <p:spPr>
          <a:xfrm>
            <a:off x="7692571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D610FC-9421-4F3A-8CDD-7CC2651A562B}"/>
              </a:ext>
            </a:extLst>
          </p:cNvPr>
          <p:cNvSpPr txBox="1"/>
          <p:nvPr/>
        </p:nvSpPr>
        <p:spPr>
          <a:xfrm>
            <a:off x="6124966" y="1465457"/>
            <a:ext cx="53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⁰C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61D21-A6CA-4A0E-84D2-1FEE43C3B127}"/>
              </a:ext>
            </a:extLst>
          </p:cNvPr>
          <p:cNvSpPr txBox="1"/>
          <p:nvPr/>
        </p:nvSpPr>
        <p:spPr>
          <a:xfrm>
            <a:off x="6124966" y="2288003"/>
            <a:ext cx="53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psi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D94908-CEB2-4A76-B51D-C9C58B2DB158}"/>
              </a:ext>
            </a:extLst>
          </p:cNvPr>
          <p:cNvSpPr txBox="1"/>
          <p:nvPr/>
        </p:nvSpPr>
        <p:spPr>
          <a:xfrm>
            <a:off x="8135206" y="6321803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Wifi</a:t>
            </a:r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SSID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BA736D-B954-4248-B6E0-AC524E58025A}"/>
              </a:ext>
            </a:extLst>
          </p:cNvPr>
          <p:cNvSpPr txBox="1"/>
          <p:nvPr/>
        </p:nvSpPr>
        <p:spPr>
          <a:xfrm>
            <a:off x="8135206" y="5985353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Wifi</a:t>
            </a:r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strength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1A0874-BABD-45C5-8AAA-1B9D5B8330C1}"/>
              </a:ext>
            </a:extLst>
          </p:cNvPr>
          <p:cNvSpPr txBox="1"/>
          <p:nvPr/>
        </p:nvSpPr>
        <p:spPr>
          <a:xfrm>
            <a:off x="8146190" y="5695344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Last data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BD023-C252-4361-A416-2DE14AD53CB4}"/>
              </a:ext>
            </a:extLst>
          </p:cNvPr>
          <p:cNvSpPr txBox="1"/>
          <p:nvPr/>
        </p:nvSpPr>
        <p:spPr>
          <a:xfrm>
            <a:off x="8146190" y="5407687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9E732-12BB-47A9-8C96-D15A2DD00B5E}"/>
              </a:ext>
            </a:extLst>
          </p:cNvPr>
          <p:cNvSpPr txBox="1"/>
          <p:nvPr/>
        </p:nvSpPr>
        <p:spPr>
          <a:xfrm>
            <a:off x="8146190" y="5098915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BB62A-5198-4BBA-9C06-4B1AD4505410}"/>
              </a:ext>
            </a:extLst>
          </p:cNvPr>
          <p:cNvSpPr txBox="1"/>
          <p:nvPr/>
        </p:nvSpPr>
        <p:spPr>
          <a:xfrm>
            <a:off x="8135206" y="948407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Water </a:t>
            </a:r>
            <a:r>
              <a:rPr lang="da-DK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temp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5C58A0-5398-4C0A-BAC6-CBC22FCFAC5C}"/>
              </a:ext>
            </a:extLst>
          </p:cNvPr>
          <p:cNvSpPr txBox="1"/>
          <p:nvPr/>
        </p:nvSpPr>
        <p:spPr>
          <a:xfrm>
            <a:off x="8146190" y="557212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Oil </a:t>
            </a:r>
            <a:r>
              <a:rPr lang="da-DK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temp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033B11-1AA4-40C1-8165-1C3CCE6680D0}"/>
              </a:ext>
            </a:extLst>
          </p:cNvPr>
          <p:cNvSpPr txBox="1"/>
          <p:nvPr/>
        </p:nvSpPr>
        <p:spPr>
          <a:xfrm>
            <a:off x="8146190" y="195595"/>
            <a:ext cx="27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Battery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FD60BB-D9E3-414A-901C-4381AE3E5BA9}"/>
              </a:ext>
            </a:extLst>
          </p:cNvPr>
          <p:cNvSpPr txBox="1"/>
          <p:nvPr/>
        </p:nvSpPr>
        <p:spPr>
          <a:xfrm>
            <a:off x="10566349" y="6330718"/>
            <a:ext cx="1513067" cy="4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MX-5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489A8-A92A-462A-9CE5-CA557C751657}"/>
              </a:ext>
            </a:extLst>
          </p:cNvPr>
          <p:cNvSpPr txBox="1"/>
          <p:nvPr/>
        </p:nvSpPr>
        <p:spPr>
          <a:xfrm>
            <a:off x="10566349" y="5999321"/>
            <a:ext cx="15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-56 dB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3DA7AB-F72F-4AA5-A047-6C22DBACB1FB}"/>
              </a:ext>
            </a:extLst>
          </p:cNvPr>
          <p:cNvSpPr txBox="1"/>
          <p:nvPr/>
        </p:nvSpPr>
        <p:spPr>
          <a:xfrm>
            <a:off x="10577333" y="5704259"/>
            <a:ext cx="1513067" cy="4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14:44:23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BC857F-B44B-4FF5-85E7-D08BB5B408BC}"/>
              </a:ext>
            </a:extLst>
          </p:cNvPr>
          <p:cNvSpPr txBox="1"/>
          <p:nvPr/>
        </p:nvSpPr>
        <p:spPr>
          <a:xfrm>
            <a:off x="10577333" y="5416602"/>
            <a:ext cx="1513067" cy="4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E6B62-CC87-41F7-BFA4-4330D368423D}"/>
              </a:ext>
            </a:extLst>
          </p:cNvPr>
          <p:cNvSpPr txBox="1"/>
          <p:nvPr/>
        </p:nvSpPr>
        <p:spPr>
          <a:xfrm>
            <a:off x="10577333" y="5107830"/>
            <a:ext cx="1513067" cy="4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10A7EE-74D1-41E6-A93E-D4DB2CDC1B19}"/>
              </a:ext>
            </a:extLst>
          </p:cNvPr>
          <p:cNvSpPr txBox="1"/>
          <p:nvPr/>
        </p:nvSpPr>
        <p:spPr>
          <a:xfrm>
            <a:off x="10566349" y="957322"/>
            <a:ext cx="15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50 ⁰C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1CC04D-3CB6-44E6-ADFE-CB0854147501}"/>
              </a:ext>
            </a:extLst>
          </p:cNvPr>
          <p:cNvSpPr txBox="1"/>
          <p:nvPr/>
        </p:nvSpPr>
        <p:spPr>
          <a:xfrm>
            <a:off x="10577333" y="566127"/>
            <a:ext cx="15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70 ⁰C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41EB83-AA63-42B6-867B-27B9E2A44AB9}"/>
              </a:ext>
            </a:extLst>
          </p:cNvPr>
          <p:cNvSpPr txBox="1"/>
          <p:nvPr/>
        </p:nvSpPr>
        <p:spPr>
          <a:xfrm>
            <a:off x="10577333" y="204510"/>
            <a:ext cx="1513067" cy="4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13.3V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Home Page EN — MAZDA MX-5">
            <a:extLst>
              <a:ext uri="{FF2B5EF4-FFF2-40B4-BE49-F238E27FC236}">
                <a16:creationId xmlns:a16="http://schemas.microsoft.com/office/drawing/2014/main" id="{F168C93E-BDB8-4EEE-9E3A-D24634CA9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7" b="31809"/>
          <a:stretch/>
        </p:blipFill>
        <p:spPr bwMode="auto">
          <a:xfrm>
            <a:off x="8093481" y="2634253"/>
            <a:ext cx="3944449" cy="93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CEA78B1-0424-414E-A192-C2DFA0FCFF4C}"/>
              </a:ext>
            </a:extLst>
          </p:cNvPr>
          <p:cNvSpPr/>
          <p:nvPr/>
        </p:nvSpPr>
        <p:spPr>
          <a:xfrm>
            <a:off x="7361279" y="3404229"/>
            <a:ext cx="53214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</a:rPr>
              <a:t>RATNICK RACING</a:t>
            </a:r>
          </a:p>
        </p:txBody>
      </p:sp>
    </p:spTree>
    <p:extLst>
      <p:ext uri="{BB962C8B-B14F-4D97-AF65-F5344CB8AC3E}">
        <p14:creationId xmlns:p14="http://schemas.microsoft.com/office/powerpoint/2010/main" val="195277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9247EF-6079-4560-8028-783DF1DC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862012"/>
            <a:ext cx="9525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003643-C59B-4135-A506-5861BB1807A5}"/>
              </a:ext>
            </a:extLst>
          </p:cNvPr>
          <p:cNvSpPr txBox="1"/>
          <p:nvPr/>
        </p:nvSpPr>
        <p:spPr>
          <a:xfrm>
            <a:off x="141117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http://car-blueprints.narod.ru/images/mazda/mazda-mx-5.gif</a:t>
            </a:r>
          </a:p>
        </p:txBody>
      </p:sp>
    </p:spTree>
    <p:extLst>
      <p:ext uri="{BB962C8B-B14F-4D97-AF65-F5344CB8AC3E}">
        <p14:creationId xmlns:p14="http://schemas.microsoft.com/office/powerpoint/2010/main" val="322922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Nøhr-Rasmussen</dc:creator>
  <cp:lastModifiedBy>Nikolaj Nøhr-Rasmussen</cp:lastModifiedBy>
  <cp:revision>4</cp:revision>
  <dcterms:created xsi:type="dcterms:W3CDTF">2021-01-21T20:42:19Z</dcterms:created>
  <dcterms:modified xsi:type="dcterms:W3CDTF">2021-01-21T21:09:36Z</dcterms:modified>
</cp:coreProperties>
</file>