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A5"/>
    <a:srgbClr val="D69800"/>
    <a:srgbClr val="0183FD"/>
    <a:srgbClr val="144295"/>
    <a:srgbClr val="758FC0"/>
    <a:srgbClr val="DB9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9A8A-DDCE-4BCA-A674-0EBA7388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1568C-873F-4391-8384-585C81DE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B2D-1BF8-464A-AA67-20A145B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3025-71E0-48AC-93C4-D78361F1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6220-BE26-46A0-AB87-99F574C2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03F-825E-4861-99CD-1999C730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D288D-3854-4948-AEE7-F0DFB25F9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8089-BDD5-44C1-9547-B9D803D0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0AAF-822A-4B93-B085-157BB3EA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AFB9-3E9C-428E-9E57-EEEF61F8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F569E-9251-43FC-9402-535877A88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196F2-A8A5-4974-874F-248ECEF7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0A2-95AE-4D17-94B7-0E2C5E57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AE94-5022-4898-84D7-D84952B6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0477-CCCD-44A4-93EA-A434FED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6DBB-CC92-4346-A462-2177A226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AB37-B0E8-40DD-A238-AAB7BEB8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5E04-2F5C-4571-842B-1A534676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517E-7376-429F-BD13-D82C5739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4921-4F55-45C7-BBA8-D12F7BAA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7227-D3A9-484D-8D91-68467BCD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924B-4E82-4A4B-98AD-5CD78B2C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0E8C-2EA5-48AD-A3C6-B25E6062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B86B-FEDF-44A7-BF90-8643D3C5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30A1-164C-4823-A851-5336D896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F24B-4EAD-4707-8B6F-338C2072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5696-8D01-4283-BB80-E074285B2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3E467-EC18-427D-8D37-21C54055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78EB9-B164-43BB-A718-4DDD6F9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96C54-65E6-4505-A7E1-468633AC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420C-92B4-4C42-A5F5-A7372AA9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747D-BFFD-40B9-813B-2D63BE06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BAAEA-63FC-4A96-8345-C059B520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B3C6D-5D68-4ED7-ABC7-78942A35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E1B8C-2966-4A4A-B209-70045F427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26C5D-01EF-4A18-BCD7-EA2B3E0E8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F1630-B92A-4E41-A3E4-11FB8907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8AA93-8F36-498B-95FD-7136B70F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1A811-9F96-4A78-889A-6C64282E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9093-A343-4214-9028-8562B2E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C9A60-ED19-4B47-B5CF-F3E6A4C1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C8F10-2E4F-41CB-8AA7-DDB3EDA5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0070B-A178-4340-99B5-DEC2C4AC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1E337-9051-46D8-8CD4-689FB07C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39557-7666-46E3-A904-885E257B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BFBC5-92BA-40A0-AEF1-7EF8F74C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406-1CD8-4CDB-9A23-3C76B396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0ECE-058C-4FB6-9B5E-8245F192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916CB-2DA6-4F45-9004-22373A92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384B-6F78-402F-88CC-E7E65F0B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F2C2-971F-427B-B1E4-4CE4E20F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80F9-AA46-4D64-BDB6-CC56C2D3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0CAB-ECA3-4612-A72E-40D68BBA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A59AE-33CF-48B0-A9C0-985B8B4BE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F4412-295B-4A43-83DC-1CE5D308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C18F-B05E-4F55-9419-E3320FF3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E79C7-242D-4BD8-879B-EBE5AC5A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A4CA8-453C-4B8C-932B-8A9BB60A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6D4CA-E0EC-4738-AEAE-5F808870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34F2-B4B8-4C5E-A430-9E674A0F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E567-882E-4D6E-96C0-AAEBEB6A3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D87A-16CE-4F4C-AC32-6EC2E5EC14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F13B-4171-4974-820F-6F2FCB83C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61E0-2C3F-4280-ABAE-78D38207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98E3-7463-42C1-8E3E-1F93A135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D74BA6-9A41-4FB2-91A5-3762FFBD6610}"/>
              </a:ext>
            </a:extLst>
          </p:cNvPr>
          <p:cNvGrpSpPr/>
          <p:nvPr/>
        </p:nvGrpSpPr>
        <p:grpSpPr>
          <a:xfrm>
            <a:off x="6043014" y="-2868816"/>
            <a:ext cx="47403" cy="45719"/>
            <a:chOff x="7359162" y="3110647"/>
            <a:chExt cx="935081" cy="539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74E977-E4AA-4606-ACAE-157B5215A93F}"/>
                </a:ext>
              </a:extLst>
            </p:cNvPr>
            <p:cNvSpPr/>
            <p:nvPr/>
          </p:nvSpPr>
          <p:spPr>
            <a:xfrm>
              <a:off x="7485351" y="3263779"/>
              <a:ext cx="808892" cy="38686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800" dirty="0" err="1">
                  <a:solidFill>
                    <a:srgbClr val="FF0000"/>
                  </a:solidFill>
                </a:rPr>
                <a:t>WeMOS</a:t>
              </a:r>
              <a:r>
                <a:rPr lang="da-DK" sz="800" dirty="0">
                  <a:solidFill>
                    <a:srgbClr val="FF0000"/>
                  </a:solidFill>
                </a:rPr>
                <a:t> D1</a:t>
              </a:r>
            </a:p>
            <a:p>
              <a:pPr algn="ctr"/>
              <a:r>
                <a:rPr lang="da-DK" sz="800" dirty="0" err="1">
                  <a:solidFill>
                    <a:srgbClr val="FF0000"/>
                  </a:solidFill>
                </a:rPr>
                <a:t>Temp</a:t>
              </a:r>
              <a:r>
                <a:rPr lang="da-DK" sz="800" dirty="0">
                  <a:solidFill>
                    <a:srgbClr val="FF0000"/>
                  </a:solidFill>
                </a:rPr>
                <a:t> + </a:t>
              </a:r>
              <a:r>
                <a:rPr lang="da-DK" sz="800" dirty="0" err="1">
                  <a:solidFill>
                    <a:srgbClr val="FF0000"/>
                  </a:solidFill>
                </a:rPr>
                <a:t>humidity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1028" name="Picture 4" descr="Wifi Symbol transparent PNG - StickPNG">
              <a:extLst>
                <a:ext uri="{FF2B5EF4-FFF2-40B4-BE49-F238E27FC236}">
                  <a16:creationId xmlns:a16="http://schemas.microsoft.com/office/drawing/2014/main" id="{6AAC9106-7F6A-49AF-997E-501ECF89C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414143"/>
                </a:clrFrom>
                <a:clrTo>
                  <a:srgbClr val="414143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162" y="3110647"/>
              <a:ext cx="254977" cy="25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2DB797-6A29-4150-ADF0-2F1B67EA8FA7}"/>
              </a:ext>
            </a:extLst>
          </p:cNvPr>
          <p:cNvGrpSpPr/>
          <p:nvPr/>
        </p:nvGrpSpPr>
        <p:grpSpPr>
          <a:xfrm>
            <a:off x="5475228" y="2382733"/>
            <a:ext cx="1128512" cy="448390"/>
            <a:chOff x="1481137" y="4131290"/>
            <a:chExt cx="1128512" cy="44839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9297A2-5F6C-4A8A-A8E7-8FB22A5A1B95}"/>
                </a:ext>
              </a:extLst>
            </p:cNvPr>
            <p:cNvSpPr/>
            <p:nvPr/>
          </p:nvSpPr>
          <p:spPr>
            <a:xfrm>
              <a:off x="1481137" y="4248149"/>
              <a:ext cx="975946" cy="3315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TPMS monitor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1036" name="Picture 12" descr="Connection Internet Radio Antenna - Radio Waves Icon Png Transparent PNG -  981x736 - Free Download on NicePNG">
              <a:extLst>
                <a:ext uri="{FF2B5EF4-FFF2-40B4-BE49-F238E27FC236}">
                  <a16:creationId xmlns:a16="http://schemas.microsoft.com/office/drawing/2014/main" id="{2BCDA34D-8D42-4EBF-97D4-BCFC3DA2B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517" y="4131290"/>
              <a:ext cx="305132" cy="24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88164B-1F08-424B-9729-FBB59E4B0DB1}"/>
              </a:ext>
            </a:extLst>
          </p:cNvPr>
          <p:cNvGrpSpPr/>
          <p:nvPr/>
        </p:nvGrpSpPr>
        <p:grpSpPr>
          <a:xfrm>
            <a:off x="9006806" y="2352692"/>
            <a:ext cx="1121355" cy="478431"/>
            <a:chOff x="7359162" y="4865994"/>
            <a:chExt cx="1121355" cy="4784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B8C865-B006-4C7D-A82C-901E18967DFE}"/>
                </a:ext>
              </a:extLst>
            </p:cNvPr>
            <p:cNvSpPr/>
            <p:nvPr/>
          </p:nvSpPr>
          <p:spPr>
            <a:xfrm>
              <a:off x="7529146" y="5012894"/>
              <a:ext cx="951371" cy="33153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700" dirty="0">
                  <a:solidFill>
                    <a:srgbClr val="FF0000"/>
                  </a:solidFill>
                </a:rPr>
                <a:t>TPMS sensors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21" name="Picture 12" descr="Connection Internet Radio Antenna - Radio Waves Icon Png Transparent PNG -  981x736 - Free Download on NicePNG">
              <a:extLst>
                <a:ext uri="{FF2B5EF4-FFF2-40B4-BE49-F238E27FC236}">
                  <a16:creationId xmlns:a16="http://schemas.microsoft.com/office/drawing/2014/main" id="{1466F445-990E-4544-9DAE-74FB9D994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162" y="4865994"/>
              <a:ext cx="305132" cy="24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188EE8-79A7-4E6B-BDB6-F59BE10429C7}"/>
              </a:ext>
            </a:extLst>
          </p:cNvPr>
          <p:cNvGrpSpPr/>
          <p:nvPr/>
        </p:nvGrpSpPr>
        <p:grpSpPr>
          <a:xfrm>
            <a:off x="6144898" y="1176537"/>
            <a:ext cx="1694492" cy="657783"/>
            <a:chOff x="3713284" y="2632188"/>
            <a:chExt cx="1694492" cy="65778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E27D02C-E570-478E-8BA0-E19474ED5CE5}"/>
                </a:ext>
              </a:extLst>
            </p:cNvPr>
            <p:cNvSpPr/>
            <p:nvPr/>
          </p:nvSpPr>
          <p:spPr>
            <a:xfrm>
              <a:off x="3827584" y="2755110"/>
              <a:ext cx="975946" cy="4542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Android screen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17" name="Picture 8" descr="4g, connection, internet, lte, service, signal, wireless icon - Download on  Iconfinder">
              <a:extLst>
                <a:ext uri="{FF2B5EF4-FFF2-40B4-BE49-F238E27FC236}">
                  <a16:creationId xmlns:a16="http://schemas.microsoft.com/office/drawing/2014/main" id="{D54CAA71-F286-4A32-9FEF-93B7FD107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284" y="264447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lowchart: Preparation 19">
              <a:extLst>
                <a:ext uri="{FF2B5EF4-FFF2-40B4-BE49-F238E27FC236}">
                  <a16:creationId xmlns:a16="http://schemas.microsoft.com/office/drawing/2014/main" id="{DE669FF1-EEF5-48D8-9021-8B94FB801A67}"/>
                </a:ext>
              </a:extLst>
            </p:cNvPr>
            <p:cNvSpPr/>
            <p:nvPr/>
          </p:nvSpPr>
          <p:spPr>
            <a:xfrm>
              <a:off x="4672152" y="3066135"/>
              <a:ext cx="735624" cy="22383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500" dirty="0"/>
                <a:t>CAR monitor</a:t>
              </a:r>
              <a:endParaRPr lang="en-US" sz="500" dirty="0"/>
            </a:p>
          </p:txBody>
        </p:sp>
        <p:pic>
          <p:nvPicPr>
            <p:cNvPr id="31" name="Picture 4" descr="Wifi Symbol transparent PNG - StickPNG">
              <a:extLst>
                <a:ext uri="{FF2B5EF4-FFF2-40B4-BE49-F238E27FC236}">
                  <a16:creationId xmlns:a16="http://schemas.microsoft.com/office/drawing/2014/main" id="{C2FEFEFE-9423-401A-A8D2-7EBB2EBD5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414143"/>
                </a:clrFrom>
                <a:clrTo>
                  <a:srgbClr val="414143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055" y="2632188"/>
              <a:ext cx="254977" cy="25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D5FDE3-85C9-4F43-AF05-36249BAD32D7}"/>
              </a:ext>
            </a:extLst>
          </p:cNvPr>
          <p:cNvGrpSpPr/>
          <p:nvPr/>
        </p:nvGrpSpPr>
        <p:grpSpPr>
          <a:xfrm>
            <a:off x="5329691" y="261419"/>
            <a:ext cx="1392140" cy="553546"/>
            <a:chOff x="4703860" y="449652"/>
            <a:chExt cx="1392140" cy="55354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7980FA3-6F7D-4C61-95BF-80A9B7A3DB17}"/>
                </a:ext>
              </a:extLst>
            </p:cNvPr>
            <p:cNvSpPr/>
            <p:nvPr/>
          </p:nvSpPr>
          <p:spPr>
            <a:xfrm>
              <a:off x="5120054" y="449652"/>
              <a:ext cx="975946" cy="4542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”MX5 </a:t>
              </a:r>
              <a:r>
                <a:rPr lang="da-DK" sz="900" dirty="0" err="1">
                  <a:solidFill>
                    <a:srgbClr val="FF0000"/>
                  </a:solidFill>
                </a:rPr>
                <a:t>ratnick</a:t>
              </a:r>
              <a:r>
                <a:rPr lang="da-DK" sz="900" dirty="0">
                  <a:solidFill>
                    <a:srgbClr val="FF0000"/>
                  </a:solidFill>
                </a:rPr>
                <a:t>”</a:t>
              </a:r>
            </a:p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Router / AP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1038" name="Picture 14" descr="Wifi hotspot glyph icon web and mobile Royalty Free Vector">
              <a:extLst>
                <a:ext uri="{FF2B5EF4-FFF2-40B4-BE49-F238E27FC236}">
                  <a16:creationId xmlns:a16="http://schemas.microsoft.com/office/drawing/2014/main" id="{48D3435A-F254-4CFE-BE95-7F15E09D4E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41" b="15925"/>
            <a:stretch/>
          </p:blipFill>
          <p:spPr bwMode="auto">
            <a:xfrm>
              <a:off x="5039964" y="804641"/>
              <a:ext cx="245678" cy="198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9CA964F-B0CB-4D18-A069-B8771C101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3860" y="532559"/>
              <a:ext cx="307278" cy="25876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768A10-6DB1-417D-AC3B-B3E582351555}"/>
              </a:ext>
            </a:extLst>
          </p:cNvPr>
          <p:cNvGrpSpPr/>
          <p:nvPr/>
        </p:nvGrpSpPr>
        <p:grpSpPr>
          <a:xfrm>
            <a:off x="8271614" y="1106005"/>
            <a:ext cx="936380" cy="591280"/>
            <a:chOff x="7544138" y="2653087"/>
            <a:chExt cx="936380" cy="5912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9D6426-6DC4-4A93-9440-8424754C6C1E}"/>
                </a:ext>
              </a:extLst>
            </p:cNvPr>
            <p:cNvSpPr/>
            <p:nvPr/>
          </p:nvSpPr>
          <p:spPr>
            <a:xfrm>
              <a:off x="7544138" y="2799986"/>
              <a:ext cx="808892" cy="44438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700" dirty="0" err="1">
                  <a:solidFill>
                    <a:srgbClr val="FF0000"/>
                  </a:solidFill>
                </a:rPr>
                <a:t>WeMOS</a:t>
              </a:r>
              <a:r>
                <a:rPr lang="da-DK" sz="700" dirty="0">
                  <a:solidFill>
                    <a:srgbClr val="FF0000"/>
                  </a:solidFill>
                </a:rPr>
                <a:t> </a:t>
              </a:r>
              <a:r>
                <a:rPr lang="da-DK" sz="700" dirty="0" err="1">
                  <a:solidFill>
                    <a:srgbClr val="FF0000"/>
                  </a:solidFill>
                </a:rPr>
                <a:t>temperature</a:t>
              </a:r>
              <a:r>
                <a:rPr lang="da-DK" sz="700" dirty="0">
                  <a:solidFill>
                    <a:srgbClr val="FF0000"/>
                  </a:solidFill>
                </a:rPr>
                <a:t> sensor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50" name="Picture 4" descr="Wifi Symbol transparent PNG - StickPNG">
              <a:extLst>
                <a:ext uri="{FF2B5EF4-FFF2-40B4-BE49-F238E27FC236}">
                  <a16:creationId xmlns:a16="http://schemas.microsoft.com/office/drawing/2014/main" id="{9FF95238-3F24-47B8-9F87-1AB44244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414143"/>
                </a:clrFrom>
                <a:clrTo>
                  <a:srgbClr val="414143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5541" y="2653087"/>
              <a:ext cx="254977" cy="25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264F55-56D0-4D39-BC8B-3C641EA6D4C0}"/>
              </a:ext>
            </a:extLst>
          </p:cNvPr>
          <p:cNvCxnSpPr>
            <a:cxnSpLocks/>
            <a:stCxn id="1038" idx="2"/>
            <a:endCxn id="31" idx="0"/>
          </p:cNvCxnSpPr>
          <p:nvPr/>
        </p:nvCxnSpPr>
        <p:spPr>
          <a:xfrm>
            <a:off x="5788634" y="814965"/>
            <a:ext cx="1427524" cy="361572"/>
          </a:xfrm>
          <a:prstGeom prst="line">
            <a:avLst/>
          </a:prstGeom>
          <a:ln>
            <a:solidFill>
              <a:srgbClr val="DB9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33DE87-0008-41B1-B7A4-930BADD8162B}"/>
              </a:ext>
            </a:extLst>
          </p:cNvPr>
          <p:cNvCxnSpPr>
            <a:cxnSpLocks/>
            <a:stCxn id="1038" idx="2"/>
            <a:endCxn id="50" idx="0"/>
          </p:cNvCxnSpPr>
          <p:nvPr/>
        </p:nvCxnSpPr>
        <p:spPr>
          <a:xfrm>
            <a:off x="5788634" y="814965"/>
            <a:ext cx="3291872" cy="291040"/>
          </a:xfrm>
          <a:prstGeom prst="line">
            <a:avLst/>
          </a:prstGeom>
          <a:ln>
            <a:solidFill>
              <a:srgbClr val="DB9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C12AEE-11EB-4A55-A438-57429AF553AB}"/>
              </a:ext>
            </a:extLst>
          </p:cNvPr>
          <p:cNvCxnSpPr>
            <a:cxnSpLocks/>
            <a:stCxn id="1036" idx="3"/>
            <a:endCxn id="21" idx="1"/>
          </p:cNvCxnSpPr>
          <p:nvPr/>
        </p:nvCxnSpPr>
        <p:spPr>
          <a:xfrm flipV="1">
            <a:off x="6603740" y="2474867"/>
            <a:ext cx="2403066" cy="30041"/>
          </a:xfrm>
          <a:prstGeom prst="line">
            <a:avLst/>
          </a:prstGeom>
          <a:ln>
            <a:solidFill>
              <a:srgbClr val="144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CC1D450-F2A9-4668-9038-21BD716C156B}"/>
              </a:ext>
            </a:extLst>
          </p:cNvPr>
          <p:cNvGrpSpPr/>
          <p:nvPr/>
        </p:nvGrpSpPr>
        <p:grpSpPr>
          <a:xfrm>
            <a:off x="2638058" y="1193560"/>
            <a:ext cx="1288061" cy="768775"/>
            <a:chOff x="1899504" y="1430952"/>
            <a:chExt cx="1288061" cy="7687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672E5D-139F-4078-8D4D-49CFEFEF70A7}"/>
                </a:ext>
              </a:extLst>
            </p:cNvPr>
            <p:cNvSpPr/>
            <p:nvPr/>
          </p:nvSpPr>
          <p:spPr>
            <a:xfrm>
              <a:off x="2038716" y="1555510"/>
              <a:ext cx="998948" cy="4960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Phone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1032" name="Picture 8" descr="4g, connection, internet, lte, service, signal, wireless icon - Download on  Iconfinder">
              <a:extLst>
                <a:ext uri="{FF2B5EF4-FFF2-40B4-BE49-F238E27FC236}">
                  <a16:creationId xmlns:a16="http://schemas.microsoft.com/office/drawing/2014/main" id="{C7FBAFD0-B9F4-4B98-8EB4-1A50D02A6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504" y="143095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How do I remove the Bluetooth icon from my Windows desktop?">
              <a:extLst>
                <a:ext uri="{FF2B5EF4-FFF2-40B4-BE49-F238E27FC236}">
                  <a16:creationId xmlns:a16="http://schemas.microsoft.com/office/drawing/2014/main" id="{EC363949-601C-49EC-949F-BB7FC2E44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506" y="1903352"/>
              <a:ext cx="305762" cy="29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Wifi Symbol transparent PNG - StickPNG">
              <a:extLst>
                <a:ext uri="{FF2B5EF4-FFF2-40B4-BE49-F238E27FC236}">
                  <a16:creationId xmlns:a16="http://schemas.microsoft.com/office/drawing/2014/main" id="{D6FC6859-D8E1-47FD-B4A5-840AB5CFF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414143"/>
                </a:clrFrom>
                <a:clrTo>
                  <a:srgbClr val="414143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588" y="1490564"/>
              <a:ext cx="254977" cy="25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D905C7-75C5-4803-AEA2-F3E53634B78C}"/>
              </a:ext>
            </a:extLst>
          </p:cNvPr>
          <p:cNvCxnSpPr>
            <a:cxnSpLocks/>
            <a:stCxn id="1038" idx="2"/>
            <a:endCxn id="66" idx="0"/>
          </p:cNvCxnSpPr>
          <p:nvPr/>
        </p:nvCxnSpPr>
        <p:spPr>
          <a:xfrm flipH="1">
            <a:off x="3798631" y="814965"/>
            <a:ext cx="1990003" cy="438207"/>
          </a:xfrm>
          <a:prstGeom prst="line">
            <a:avLst/>
          </a:prstGeom>
          <a:ln>
            <a:solidFill>
              <a:srgbClr val="DB9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681497-C3CE-4A24-886B-6E6FF09E8BDC}"/>
              </a:ext>
            </a:extLst>
          </p:cNvPr>
          <p:cNvSpPr txBox="1"/>
          <p:nvPr/>
        </p:nvSpPr>
        <p:spPr>
          <a:xfrm>
            <a:off x="3936038" y="1200823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dirty="0">
                <a:solidFill>
                  <a:srgbClr val="D69800"/>
                </a:solidFill>
              </a:rPr>
              <a:t>Normal drive</a:t>
            </a:r>
            <a:endParaRPr lang="en-US" sz="700" dirty="0">
              <a:solidFill>
                <a:srgbClr val="D69800"/>
              </a:solidFill>
            </a:endParaRPr>
          </a:p>
        </p:txBody>
      </p:sp>
      <p:pic>
        <p:nvPicPr>
          <p:cNvPr id="1044" name="Picture 20" descr="Usb C Icon Images, Stock Photos &amp; Vectors | Shutterstock">
            <a:extLst>
              <a:ext uri="{FF2B5EF4-FFF2-40B4-BE49-F238E27FC236}">
                <a16:creationId xmlns:a16="http://schemas.microsoft.com/office/drawing/2014/main" id="{71BF136B-0607-4CFD-91C3-D739BC2CD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7" t="26416" r="23757" b="13708"/>
          <a:stretch/>
        </p:blipFill>
        <p:spPr bwMode="auto">
          <a:xfrm>
            <a:off x="2380653" y="1452655"/>
            <a:ext cx="261012" cy="2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F4D232D-4DFD-4491-A0C9-D89E11241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068" y="2437964"/>
            <a:ext cx="307278" cy="2587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9707146-91AF-4518-BE98-6553D2586B7F}"/>
              </a:ext>
            </a:extLst>
          </p:cNvPr>
          <p:cNvSpPr txBox="1"/>
          <p:nvPr/>
        </p:nvSpPr>
        <p:spPr>
          <a:xfrm>
            <a:off x="8624928" y="162779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</a:t>
            </a:r>
            <a:endParaRPr 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840491-3ACB-4DF5-A5F6-36115AF7E4EC}"/>
              </a:ext>
            </a:extLst>
          </p:cNvPr>
          <p:cNvSpPr txBox="1"/>
          <p:nvPr/>
        </p:nvSpPr>
        <p:spPr>
          <a:xfrm>
            <a:off x="5949637" y="1613978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</a:t>
            </a:r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E277AF-2DEB-4DA3-B920-8AE93C2AE11F}"/>
              </a:ext>
            </a:extLst>
          </p:cNvPr>
          <p:cNvGrpSpPr/>
          <p:nvPr/>
        </p:nvGrpSpPr>
        <p:grpSpPr>
          <a:xfrm>
            <a:off x="2738149" y="2282364"/>
            <a:ext cx="1219097" cy="478790"/>
            <a:chOff x="422031" y="2532925"/>
            <a:chExt cx="1219097" cy="47879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AD008D2-44D5-4A05-952F-5F5A23536071}"/>
                </a:ext>
              </a:extLst>
            </p:cNvPr>
            <p:cNvSpPr/>
            <p:nvPr/>
          </p:nvSpPr>
          <p:spPr>
            <a:xfrm>
              <a:off x="422031" y="2702171"/>
              <a:ext cx="1089401" cy="30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 err="1">
                  <a:solidFill>
                    <a:srgbClr val="FF0000"/>
                  </a:solidFill>
                </a:rPr>
                <a:t>Headset</a:t>
              </a:r>
              <a:endParaRPr lang="da-DK" sz="900" dirty="0">
                <a:solidFill>
                  <a:srgbClr val="FF0000"/>
                </a:solidFill>
              </a:endParaRPr>
            </a:p>
          </p:txBody>
        </p:sp>
        <p:pic>
          <p:nvPicPr>
            <p:cNvPr id="54" name="Picture 6" descr="How do I remove the Bluetooth icon from my Windows desktop?">
              <a:extLst>
                <a:ext uri="{FF2B5EF4-FFF2-40B4-BE49-F238E27FC236}">
                  <a16:creationId xmlns:a16="http://schemas.microsoft.com/office/drawing/2014/main" id="{34A3952D-4C78-4262-BAF4-2FF6D0001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366" y="2532925"/>
              <a:ext cx="305762" cy="29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" name="Picture 6" descr="How do I remove the Bluetooth icon from my Windows desktop?">
            <a:extLst>
              <a:ext uri="{FF2B5EF4-FFF2-40B4-BE49-F238E27FC236}">
                <a16:creationId xmlns:a16="http://schemas.microsoft.com/office/drawing/2014/main" id="{1141DD8E-C21B-4FCA-BAE0-CE1FB0A3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198" y="1643387"/>
            <a:ext cx="305762" cy="29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125146-B672-41DA-8EA8-F36C1F714DC2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2813941" y="1962335"/>
            <a:ext cx="990424" cy="320029"/>
          </a:xfrm>
          <a:prstGeom prst="line">
            <a:avLst/>
          </a:prstGeom>
          <a:ln>
            <a:solidFill>
              <a:srgbClr val="018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611D7E-C7CE-4CF3-9631-ED285718B533}"/>
              </a:ext>
            </a:extLst>
          </p:cNvPr>
          <p:cNvGrpSpPr/>
          <p:nvPr/>
        </p:nvGrpSpPr>
        <p:grpSpPr>
          <a:xfrm>
            <a:off x="1214388" y="5874207"/>
            <a:ext cx="1219097" cy="465620"/>
            <a:chOff x="422031" y="2532925"/>
            <a:chExt cx="1219097" cy="4656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64B31BC-81BC-4401-8633-3581A55092E9}"/>
                </a:ext>
              </a:extLst>
            </p:cNvPr>
            <p:cNvSpPr/>
            <p:nvPr/>
          </p:nvSpPr>
          <p:spPr>
            <a:xfrm>
              <a:off x="422031" y="2702170"/>
              <a:ext cx="1089401" cy="296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Race-GPS</a:t>
              </a:r>
            </a:p>
          </p:txBody>
        </p:sp>
        <p:pic>
          <p:nvPicPr>
            <p:cNvPr id="65" name="Picture 6" descr="How do I remove the Bluetooth icon from my Windows desktop?">
              <a:extLst>
                <a:ext uri="{FF2B5EF4-FFF2-40B4-BE49-F238E27FC236}">
                  <a16:creationId xmlns:a16="http://schemas.microsoft.com/office/drawing/2014/main" id="{D7D7ED48-0396-49FE-90E8-04B66EA8D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366" y="2532925"/>
              <a:ext cx="305762" cy="29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4FD467-48A4-48C2-A5B6-666F0AB4C4C5}"/>
              </a:ext>
            </a:extLst>
          </p:cNvPr>
          <p:cNvGrpSpPr/>
          <p:nvPr/>
        </p:nvGrpSpPr>
        <p:grpSpPr>
          <a:xfrm>
            <a:off x="5529031" y="5961407"/>
            <a:ext cx="1128512" cy="448390"/>
            <a:chOff x="1481137" y="4131290"/>
            <a:chExt cx="1128512" cy="448390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0ADBD13-5766-4544-A644-3E5AB1DC0ECF}"/>
                </a:ext>
              </a:extLst>
            </p:cNvPr>
            <p:cNvSpPr/>
            <p:nvPr/>
          </p:nvSpPr>
          <p:spPr>
            <a:xfrm>
              <a:off x="1481137" y="4248149"/>
              <a:ext cx="975946" cy="3315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TPMS monitor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69" name="Picture 12" descr="Connection Internet Radio Antenna - Radio Waves Icon Png Transparent PNG -  981x736 - Free Download on NicePNG">
              <a:extLst>
                <a:ext uri="{FF2B5EF4-FFF2-40B4-BE49-F238E27FC236}">
                  <a16:creationId xmlns:a16="http://schemas.microsoft.com/office/drawing/2014/main" id="{F828D78A-FF38-4865-ADD8-6332F5968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517" y="4131290"/>
              <a:ext cx="305132" cy="24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CF3B1D-7150-4751-95E3-7934B3AD235E}"/>
              </a:ext>
            </a:extLst>
          </p:cNvPr>
          <p:cNvGrpSpPr/>
          <p:nvPr/>
        </p:nvGrpSpPr>
        <p:grpSpPr>
          <a:xfrm>
            <a:off x="9060609" y="5931366"/>
            <a:ext cx="1121355" cy="478431"/>
            <a:chOff x="7359162" y="4865994"/>
            <a:chExt cx="1121355" cy="47843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A314AB-CEAA-4A8C-9684-4D62700573A0}"/>
                </a:ext>
              </a:extLst>
            </p:cNvPr>
            <p:cNvSpPr/>
            <p:nvPr/>
          </p:nvSpPr>
          <p:spPr>
            <a:xfrm>
              <a:off x="7529146" y="5012894"/>
              <a:ext cx="951371" cy="33153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700" dirty="0">
                  <a:solidFill>
                    <a:srgbClr val="FF0000"/>
                  </a:solidFill>
                </a:rPr>
                <a:t>TPMS sensors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73" name="Picture 12" descr="Connection Internet Radio Antenna - Radio Waves Icon Png Transparent PNG -  981x736 - Free Download on NicePNG">
              <a:extLst>
                <a:ext uri="{FF2B5EF4-FFF2-40B4-BE49-F238E27FC236}">
                  <a16:creationId xmlns:a16="http://schemas.microsoft.com/office/drawing/2014/main" id="{55C9EEBE-AF13-4C21-BAA0-BEF2710B8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162" y="4865994"/>
              <a:ext cx="305132" cy="24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AC670E-75B6-47AA-9B3B-93BA611B65C4}"/>
              </a:ext>
            </a:extLst>
          </p:cNvPr>
          <p:cNvGrpSpPr/>
          <p:nvPr/>
        </p:nvGrpSpPr>
        <p:grpSpPr>
          <a:xfrm>
            <a:off x="2854075" y="4004064"/>
            <a:ext cx="998948" cy="385158"/>
            <a:chOff x="7209381" y="1959272"/>
            <a:chExt cx="998948" cy="38515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9DF79A7-31F7-4E10-93B2-B8053FF441B5}"/>
                </a:ext>
              </a:extLst>
            </p:cNvPr>
            <p:cNvSpPr/>
            <p:nvPr/>
          </p:nvSpPr>
          <p:spPr>
            <a:xfrm>
              <a:off x="7209381" y="1959272"/>
              <a:ext cx="998948" cy="258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GoPro CAM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78" name="Picture 14" descr="Wifi hotspot glyph icon web and mobile Royalty Free Vector">
              <a:extLst>
                <a:ext uri="{FF2B5EF4-FFF2-40B4-BE49-F238E27FC236}">
                  <a16:creationId xmlns:a16="http://schemas.microsoft.com/office/drawing/2014/main" id="{A65757B6-1941-4A24-B47E-E9F7CC34D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41" b="15925"/>
            <a:stretch/>
          </p:blipFill>
          <p:spPr bwMode="auto">
            <a:xfrm>
              <a:off x="7834573" y="2145873"/>
              <a:ext cx="245678" cy="198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04A9B3-DE05-4820-80FD-5AEC98BABC33}"/>
              </a:ext>
            </a:extLst>
          </p:cNvPr>
          <p:cNvGrpSpPr/>
          <p:nvPr/>
        </p:nvGrpSpPr>
        <p:grpSpPr>
          <a:xfrm>
            <a:off x="6198701" y="4755211"/>
            <a:ext cx="1694492" cy="657783"/>
            <a:chOff x="3713284" y="2632188"/>
            <a:chExt cx="1694492" cy="657783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79BEDA39-733C-4A2C-96D6-481144CD05F4}"/>
                </a:ext>
              </a:extLst>
            </p:cNvPr>
            <p:cNvSpPr/>
            <p:nvPr/>
          </p:nvSpPr>
          <p:spPr>
            <a:xfrm>
              <a:off x="3827584" y="2755110"/>
              <a:ext cx="975946" cy="4542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Android screen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82" name="Picture 8" descr="4g, connection, internet, lte, service, signal, wireless icon - Download on  Iconfinder">
              <a:extLst>
                <a:ext uri="{FF2B5EF4-FFF2-40B4-BE49-F238E27FC236}">
                  <a16:creationId xmlns:a16="http://schemas.microsoft.com/office/drawing/2014/main" id="{72F87FD1-6302-413D-B220-4C96C2F05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284" y="264447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Flowchart: Preparation 82">
              <a:extLst>
                <a:ext uri="{FF2B5EF4-FFF2-40B4-BE49-F238E27FC236}">
                  <a16:creationId xmlns:a16="http://schemas.microsoft.com/office/drawing/2014/main" id="{4BA7F981-34BE-43D0-A6A3-464F87FBF545}"/>
                </a:ext>
              </a:extLst>
            </p:cNvPr>
            <p:cNvSpPr/>
            <p:nvPr/>
          </p:nvSpPr>
          <p:spPr>
            <a:xfrm>
              <a:off x="4672152" y="3066135"/>
              <a:ext cx="735624" cy="22383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500" dirty="0"/>
                <a:t>CAR monitor</a:t>
              </a:r>
              <a:endParaRPr lang="en-US" sz="500" dirty="0"/>
            </a:p>
          </p:txBody>
        </p:sp>
        <p:pic>
          <p:nvPicPr>
            <p:cNvPr id="84" name="Picture 4" descr="Wifi Symbol transparent PNG - StickPNG">
              <a:extLst>
                <a:ext uri="{FF2B5EF4-FFF2-40B4-BE49-F238E27FC236}">
                  <a16:creationId xmlns:a16="http://schemas.microsoft.com/office/drawing/2014/main" id="{69053BC1-1DFA-46D9-A8A2-2F17F6EAA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414143"/>
                </a:clrFrom>
                <a:clrTo>
                  <a:srgbClr val="414143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055" y="2632188"/>
              <a:ext cx="254977" cy="25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FF8946-67A6-41F6-9283-E89D2795F6B9}"/>
              </a:ext>
            </a:extLst>
          </p:cNvPr>
          <p:cNvCxnSpPr>
            <a:cxnSpLocks/>
            <a:stCxn id="105" idx="2"/>
            <a:endCxn id="65" idx="0"/>
          </p:cNvCxnSpPr>
          <p:nvPr/>
        </p:nvCxnSpPr>
        <p:spPr>
          <a:xfrm flipH="1">
            <a:off x="2280604" y="5541009"/>
            <a:ext cx="587140" cy="333198"/>
          </a:xfrm>
          <a:prstGeom prst="line">
            <a:avLst/>
          </a:prstGeom>
          <a:ln>
            <a:solidFill>
              <a:srgbClr val="018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C47347BA-A181-490F-9809-1979BAAC7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485" y="3856742"/>
            <a:ext cx="307278" cy="25876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D5301719-C9D2-4B8C-80ED-6D7E713C2A97}"/>
              </a:ext>
            </a:extLst>
          </p:cNvPr>
          <p:cNvGrpSpPr/>
          <p:nvPr/>
        </p:nvGrpSpPr>
        <p:grpSpPr>
          <a:xfrm>
            <a:off x="5383494" y="3840093"/>
            <a:ext cx="1392140" cy="553546"/>
            <a:chOff x="4703860" y="449652"/>
            <a:chExt cx="1392140" cy="55354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3243DC1-3519-43F4-A9DF-431A418F94D9}"/>
                </a:ext>
              </a:extLst>
            </p:cNvPr>
            <p:cNvSpPr/>
            <p:nvPr/>
          </p:nvSpPr>
          <p:spPr>
            <a:xfrm>
              <a:off x="5120054" y="449652"/>
              <a:ext cx="975946" cy="4542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”MX5 </a:t>
              </a:r>
              <a:r>
                <a:rPr lang="da-DK" sz="900" dirty="0" err="1">
                  <a:solidFill>
                    <a:srgbClr val="FF0000"/>
                  </a:solidFill>
                </a:rPr>
                <a:t>ratnick</a:t>
              </a:r>
              <a:r>
                <a:rPr lang="da-DK" sz="900" dirty="0">
                  <a:solidFill>
                    <a:srgbClr val="FF0000"/>
                  </a:solidFill>
                </a:rPr>
                <a:t>”</a:t>
              </a:r>
            </a:p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Router / AP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14" descr="Wifi hotspot glyph icon web and mobile Royalty Free Vector">
              <a:extLst>
                <a:ext uri="{FF2B5EF4-FFF2-40B4-BE49-F238E27FC236}">
                  <a16:creationId xmlns:a16="http://schemas.microsoft.com/office/drawing/2014/main" id="{C786AA19-DD00-4295-AA0B-97BD34D63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41" b="15925"/>
            <a:stretch/>
          </p:blipFill>
          <p:spPr bwMode="auto">
            <a:xfrm>
              <a:off x="5039964" y="804641"/>
              <a:ext cx="245678" cy="198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007D0E7-493A-45A7-8355-116EC3748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3860" y="532559"/>
              <a:ext cx="307278" cy="258760"/>
            </a:xfrm>
            <a:prstGeom prst="rect">
              <a:avLst/>
            </a:prstGeom>
          </p:spPr>
        </p:pic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71DF3DB2-019D-4817-A78B-96FD51FCA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24" y="6146957"/>
            <a:ext cx="307278" cy="25876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7274C40-37C9-4BCC-AFD1-B39A3460C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65" y="6049963"/>
            <a:ext cx="54291" cy="45719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6588A650-B36E-42F1-82ED-7B24CFA40790}"/>
              </a:ext>
            </a:extLst>
          </p:cNvPr>
          <p:cNvGrpSpPr/>
          <p:nvPr/>
        </p:nvGrpSpPr>
        <p:grpSpPr>
          <a:xfrm>
            <a:off x="8325417" y="4684679"/>
            <a:ext cx="936380" cy="591280"/>
            <a:chOff x="7544138" y="2653087"/>
            <a:chExt cx="936380" cy="59128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673959-10F2-4C69-848E-F9FC14989C1C}"/>
                </a:ext>
              </a:extLst>
            </p:cNvPr>
            <p:cNvSpPr/>
            <p:nvPr/>
          </p:nvSpPr>
          <p:spPr>
            <a:xfrm>
              <a:off x="7544138" y="2799986"/>
              <a:ext cx="808892" cy="44438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700" dirty="0" err="1">
                  <a:solidFill>
                    <a:srgbClr val="FF0000"/>
                  </a:solidFill>
                </a:rPr>
                <a:t>WeMOS</a:t>
              </a:r>
              <a:r>
                <a:rPr lang="da-DK" sz="700" dirty="0">
                  <a:solidFill>
                    <a:srgbClr val="FF0000"/>
                  </a:solidFill>
                </a:rPr>
                <a:t> </a:t>
              </a:r>
              <a:r>
                <a:rPr lang="da-DK" sz="700" dirty="0" err="1">
                  <a:solidFill>
                    <a:srgbClr val="FF0000"/>
                  </a:solidFill>
                </a:rPr>
                <a:t>temperature</a:t>
              </a:r>
              <a:r>
                <a:rPr lang="da-DK" sz="700" dirty="0">
                  <a:solidFill>
                    <a:srgbClr val="FF0000"/>
                  </a:solidFill>
                </a:rPr>
                <a:t> sensor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95" name="Picture 4" descr="Wifi Symbol transparent PNG - StickPNG">
              <a:extLst>
                <a:ext uri="{FF2B5EF4-FFF2-40B4-BE49-F238E27FC236}">
                  <a16:creationId xmlns:a16="http://schemas.microsoft.com/office/drawing/2014/main" id="{CDA1C177-C624-469F-90C5-8AF4EE013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414143"/>
                </a:clrFrom>
                <a:clrTo>
                  <a:srgbClr val="414143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5541" y="2653087"/>
              <a:ext cx="254977" cy="25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5F5451-ACA0-4685-B6E0-B8AED7EB47EA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>
            <a:off x="5842437" y="4393639"/>
            <a:ext cx="1427524" cy="361572"/>
          </a:xfrm>
          <a:prstGeom prst="line">
            <a:avLst/>
          </a:prstGeom>
          <a:ln>
            <a:solidFill>
              <a:srgbClr val="DB9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D7DD83C-0C08-4E4C-A6B9-9B96E7F60ABE}"/>
              </a:ext>
            </a:extLst>
          </p:cNvPr>
          <p:cNvCxnSpPr>
            <a:cxnSpLocks/>
            <a:stCxn id="78" idx="2"/>
            <a:endCxn id="103" idx="0"/>
          </p:cNvCxnSpPr>
          <p:nvPr/>
        </p:nvCxnSpPr>
        <p:spPr>
          <a:xfrm flipH="1">
            <a:off x="3597457" y="4389222"/>
            <a:ext cx="4649" cy="311823"/>
          </a:xfrm>
          <a:prstGeom prst="line">
            <a:avLst/>
          </a:prstGeom>
          <a:ln>
            <a:solidFill>
              <a:srgbClr val="758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981272-DA58-4492-8A7B-B7551D585BE2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>
            <a:off x="5842437" y="4393639"/>
            <a:ext cx="3291872" cy="291040"/>
          </a:xfrm>
          <a:prstGeom prst="line">
            <a:avLst/>
          </a:prstGeom>
          <a:ln>
            <a:solidFill>
              <a:srgbClr val="DB9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D46AAD-26F4-4A65-A17D-FC0620AA6ED1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6657543" y="6053541"/>
            <a:ext cx="2403066" cy="30041"/>
          </a:xfrm>
          <a:prstGeom prst="line">
            <a:avLst/>
          </a:prstGeom>
          <a:ln>
            <a:solidFill>
              <a:srgbClr val="144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BE3F817-1A6E-4D0E-A85C-BE0E02C77CA1}"/>
              </a:ext>
            </a:extLst>
          </p:cNvPr>
          <p:cNvGrpSpPr/>
          <p:nvPr/>
        </p:nvGrpSpPr>
        <p:grpSpPr>
          <a:xfrm>
            <a:off x="2691861" y="4701045"/>
            <a:ext cx="1683765" cy="839964"/>
            <a:chOff x="1899504" y="1359763"/>
            <a:chExt cx="1683765" cy="839964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560D23CC-81C3-4CA3-A60A-F14C4F509EBE}"/>
                </a:ext>
              </a:extLst>
            </p:cNvPr>
            <p:cNvSpPr/>
            <p:nvPr/>
          </p:nvSpPr>
          <p:spPr>
            <a:xfrm>
              <a:off x="2038716" y="1555510"/>
              <a:ext cx="998948" cy="4960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rgbClr val="FF0000"/>
                  </a:solidFill>
                </a:rPr>
                <a:t>Phone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102" name="Picture 8" descr="4g, connection, internet, lte, service, signal, wireless icon - Download on  Iconfinder">
              <a:extLst>
                <a:ext uri="{FF2B5EF4-FFF2-40B4-BE49-F238E27FC236}">
                  <a16:creationId xmlns:a16="http://schemas.microsoft.com/office/drawing/2014/main" id="{468F7532-A4F3-4F8D-8487-7096F0550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504" y="143095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Wifi Symbol transparent PNG - StickPNG">
              <a:extLst>
                <a:ext uri="{FF2B5EF4-FFF2-40B4-BE49-F238E27FC236}">
                  <a16:creationId xmlns:a16="http://schemas.microsoft.com/office/drawing/2014/main" id="{AB5DCF9D-B95D-4CE1-99D9-695ACE65C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611" y="1359763"/>
              <a:ext cx="254977" cy="25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Flowchart: Preparation 103">
              <a:extLst>
                <a:ext uri="{FF2B5EF4-FFF2-40B4-BE49-F238E27FC236}">
                  <a16:creationId xmlns:a16="http://schemas.microsoft.com/office/drawing/2014/main" id="{70EADF11-7712-49EA-A05E-196679B5B9AC}"/>
                </a:ext>
              </a:extLst>
            </p:cNvPr>
            <p:cNvSpPr/>
            <p:nvPr/>
          </p:nvSpPr>
          <p:spPr>
            <a:xfrm>
              <a:off x="2847645" y="1931723"/>
              <a:ext cx="735624" cy="22383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500" dirty="0"/>
                <a:t>Track</a:t>
              </a:r>
            </a:p>
            <a:p>
              <a:pPr algn="ctr"/>
              <a:r>
                <a:rPr lang="da-DK" sz="500" dirty="0" err="1"/>
                <a:t>Addict</a:t>
              </a:r>
              <a:endParaRPr lang="en-US" sz="500" dirty="0"/>
            </a:p>
          </p:txBody>
        </p:sp>
        <p:pic>
          <p:nvPicPr>
            <p:cNvPr id="105" name="Picture 6" descr="How do I remove the Bluetooth icon from my Windows desktop?">
              <a:extLst>
                <a:ext uri="{FF2B5EF4-FFF2-40B4-BE49-F238E27FC236}">
                  <a16:creationId xmlns:a16="http://schemas.microsoft.com/office/drawing/2014/main" id="{75C48089-B3A8-42E6-9A25-EFE80DFBB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506" y="1903352"/>
              <a:ext cx="305762" cy="29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59956C4-4CCC-491E-8B00-442465F7B599}"/>
              </a:ext>
            </a:extLst>
          </p:cNvPr>
          <p:cNvSpPr txBox="1"/>
          <p:nvPr/>
        </p:nvSpPr>
        <p:spPr>
          <a:xfrm>
            <a:off x="3229545" y="4463043"/>
            <a:ext cx="3433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dirty="0">
                <a:solidFill>
                  <a:srgbClr val="2E6CA5"/>
                </a:solidFill>
              </a:rPr>
              <a:t>race</a:t>
            </a:r>
            <a:endParaRPr lang="en-US" sz="700" dirty="0">
              <a:solidFill>
                <a:srgbClr val="2E6CA5"/>
              </a:solidFill>
            </a:endParaRPr>
          </a:p>
        </p:txBody>
      </p:sp>
      <p:pic>
        <p:nvPicPr>
          <p:cNvPr id="110" name="Picture 20" descr="Usb C Icon Images, Stock Photos &amp; Vectors | Shutterstock">
            <a:extLst>
              <a:ext uri="{FF2B5EF4-FFF2-40B4-BE49-F238E27FC236}">
                <a16:creationId xmlns:a16="http://schemas.microsoft.com/office/drawing/2014/main" id="{10D4376A-F44B-4B6A-931D-154F25129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7" t="26416" r="23757" b="13708"/>
          <a:stretch/>
        </p:blipFill>
        <p:spPr bwMode="auto">
          <a:xfrm>
            <a:off x="2434456" y="5031329"/>
            <a:ext cx="261012" cy="2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23DA8A0-45A4-4246-B43C-0C793A248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871" y="6016638"/>
            <a:ext cx="307278" cy="2587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81AFD0E-2D02-410C-AD7B-56C33F256C23}"/>
              </a:ext>
            </a:extLst>
          </p:cNvPr>
          <p:cNvSpPr txBox="1"/>
          <p:nvPr/>
        </p:nvSpPr>
        <p:spPr>
          <a:xfrm>
            <a:off x="8678731" y="520647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</a:t>
            </a:r>
            <a:endParaRPr 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91BE26-1AE2-4802-B808-F1A27923D51D}"/>
              </a:ext>
            </a:extLst>
          </p:cNvPr>
          <p:cNvSpPr txBox="1"/>
          <p:nvPr/>
        </p:nvSpPr>
        <p:spPr>
          <a:xfrm>
            <a:off x="6003440" y="5192652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</a:t>
            </a:r>
            <a:endParaRPr lang="en-US" sz="800" dirty="0"/>
          </a:p>
        </p:txBody>
      </p:sp>
      <p:pic>
        <p:nvPicPr>
          <p:cNvPr id="117" name="Picture 6" descr="How do I remove the Bluetooth icon from my Windows desktop?">
            <a:extLst>
              <a:ext uri="{FF2B5EF4-FFF2-40B4-BE49-F238E27FC236}">
                <a16:creationId xmlns:a16="http://schemas.microsoft.com/office/drawing/2014/main" id="{4B10AD18-9A83-465D-B44F-AFC6AF71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01" y="5222061"/>
            <a:ext cx="305762" cy="29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63A39-4F26-4399-BDA2-4E8C15112317}"/>
              </a:ext>
            </a:extLst>
          </p:cNvPr>
          <p:cNvCxnSpPr/>
          <p:nvPr/>
        </p:nvCxnSpPr>
        <p:spPr>
          <a:xfrm flipV="1">
            <a:off x="123092" y="3219286"/>
            <a:ext cx="11641016" cy="3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21A952-D07B-4021-BD5C-5D3EB22694BA}"/>
              </a:ext>
            </a:extLst>
          </p:cNvPr>
          <p:cNvSpPr txBox="1"/>
          <p:nvPr/>
        </p:nvSpPr>
        <p:spPr>
          <a:xfrm>
            <a:off x="325315" y="48855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NORMAL SETUP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A05567-7256-4F94-B5ED-B419F3E10C93}"/>
              </a:ext>
            </a:extLst>
          </p:cNvPr>
          <p:cNvSpPr txBox="1"/>
          <p:nvPr/>
        </p:nvSpPr>
        <p:spPr>
          <a:xfrm>
            <a:off x="302963" y="3343729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RACE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1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60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Nøhr-Rasmussen</dc:creator>
  <cp:lastModifiedBy>Nikolaj Nøhr-Rasmussen</cp:lastModifiedBy>
  <cp:revision>12</cp:revision>
  <cp:lastPrinted>2020-12-30T13:47:53Z</cp:lastPrinted>
  <dcterms:created xsi:type="dcterms:W3CDTF">2020-12-10T13:58:15Z</dcterms:created>
  <dcterms:modified xsi:type="dcterms:W3CDTF">2020-12-30T14:13:21Z</dcterms:modified>
</cp:coreProperties>
</file>