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3"/>
    <p:restoredTop sz="94678"/>
  </p:normalViewPr>
  <p:slideViewPr>
    <p:cSldViewPr snapToGrid="0" snapToObjects="1">
      <p:cViewPr varScale="1">
        <p:scale>
          <a:sx n="150" d="100"/>
          <a:sy n="150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A6C7-DD29-B841-BDA1-B767E5D107A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/>
              <a:t> </a:t>
            </a:r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Note taking using GoPro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smtClean="0"/>
              <a:t>GoPro 5/6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For GoPro 5 and above: The camera's </a:t>
            </a:r>
            <a:r>
              <a:rPr lang="en-US" dirty="0" err="1"/>
              <a:t>wifi</a:t>
            </a:r>
            <a:r>
              <a:rPr lang="en-US" dirty="0"/>
              <a:t> connection will timeout unless connected to the GoPro app on a phone for at least 10 minutes. </a:t>
            </a:r>
          </a:p>
          <a:p>
            <a:pPr marL="0" indent="0">
              <a:buNone/>
            </a:pPr>
            <a:r>
              <a:rPr lang="en-US" dirty="0" err="1"/>
              <a:t>ViNO</a:t>
            </a:r>
            <a:r>
              <a:rPr lang="en-US" dirty="0"/>
              <a:t> can be operated in parallel.</a:t>
            </a:r>
          </a:p>
          <a:p>
            <a:pPr marL="0" indent="0">
              <a:buNone/>
            </a:pPr>
            <a:r>
              <a:rPr lang="en-US" dirty="0"/>
              <a:t>To get started on GoPro 5/6: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MOBILE AND CAMERA:</a:t>
            </a:r>
          </a:p>
          <a:p>
            <a:pPr marL="0" indent="0">
              <a:buNone/>
            </a:pPr>
            <a:r>
              <a:rPr lang="en-US" dirty="0"/>
              <a:t>1. Turn on </a:t>
            </a:r>
            <a:r>
              <a:rPr lang="en-US" dirty="0" err="1"/>
              <a:t>wifi</a:t>
            </a:r>
            <a:r>
              <a:rPr lang="en-US" dirty="0"/>
              <a:t> on camera (Connect =&gt; Connect new device =&gt; GoPro app)</a:t>
            </a:r>
          </a:p>
          <a:p>
            <a:pPr marL="0" indent="0">
              <a:buNone/>
            </a:pPr>
            <a:r>
              <a:rPr lang="en-US" dirty="0"/>
              <a:t>2. Enable both </a:t>
            </a:r>
            <a:r>
              <a:rPr lang="en-US" dirty="0" err="1"/>
              <a:t>bluetooth</a:t>
            </a:r>
            <a:r>
              <a:rPr lang="en-US" dirty="0"/>
              <a:t> and </a:t>
            </a:r>
            <a:r>
              <a:rPr lang="en-US" dirty="0" err="1"/>
              <a:t>wifi</a:t>
            </a:r>
            <a:r>
              <a:rPr lang="en-US" dirty="0"/>
              <a:t> on your phone</a:t>
            </a:r>
          </a:p>
          <a:p>
            <a:pPr marL="0" indent="0">
              <a:buNone/>
            </a:pPr>
            <a:r>
              <a:rPr lang="en-US" dirty="0"/>
              <a:t>3. Connect to GoPro app on your phone (yes - you need a GoPro account)</a:t>
            </a:r>
          </a:p>
          <a:p>
            <a:pPr marL="0" indent="0">
              <a:buNone/>
            </a:pPr>
            <a:r>
              <a:rPr lang="en-US" dirty="0"/>
              <a:t>4. You can set your phone to sleep, but leave the </a:t>
            </a:r>
            <a:r>
              <a:rPr lang="en-US" dirty="0" err="1"/>
              <a:t>gopro</a:t>
            </a:r>
            <a:r>
              <a:rPr lang="en-US" dirty="0"/>
              <a:t> app </a:t>
            </a:r>
            <a:r>
              <a:rPr lang="en-US" dirty="0" err="1"/>
              <a:t>runining</a:t>
            </a:r>
            <a:r>
              <a:rPr lang="en-US" dirty="0"/>
              <a:t> as it keeps the camera alive.</a:t>
            </a:r>
          </a:p>
          <a:p>
            <a:pPr marL="0" indent="0">
              <a:buNone/>
            </a:pPr>
            <a:r>
              <a:rPr lang="en-US" dirty="0"/>
              <a:t>5. After at least 10 minutes, you can disconnect the mobile from the GoPro. Hereafter the GoPro will keep itself alive until you turn off its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</a:t>
            </a:r>
            <a:r>
              <a:rPr lang="en-US" dirty="0" err="1"/>
              <a:t>ViNO</a:t>
            </a:r>
            <a:r>
              <a:rPr lang="en-US" dirty="0"/>
              <a:t> to GoPro</a:t>
            </a:r>
          </a:p>
          <a:p>
            <a:pPr marL="0" indent="0">
              <a:buNone/>
            </a:pPr>
            <a:r>
              <a:rPr lang="en-US" dirty="0"/>
              <a:t>A. Connect PC/Mac to GoPro </a:t>
            </a:r>
            <a:r>
              <a:rPr lang="en-US" dirty="0" err="1"/>
              <a:t>Wifi</a:t>
            </a:r>
            <a:r>
              <a:rPr lang="en-US" dirty="0"/>
              <a:t> (typically named </a:t>
            </a:r>
            <a:r>
              <a:rPr lang="en-US" dirty="0" err="1"/>
              <a:t>GPxxxx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B. In </a:t>
            </a:r>
            <a:r>
              <a:rPr lang="en-US" dirty="0" err="1"/>
              <a:t>ViNO</a:t>
            </a:r>
            <a:r>
              <a:rPr lang="en-US" dirty="0"/>
              <a:t>, click </a:t>
            </a:r>
            <a:r>
              <a:rPr lang="en-US" dirty="0" err="1"/>
              <a:t>wifi</a:t>
            </a:r>
            <a:r>
              <a:rPr lang="en-US" dirty="0"/>
              <a:t> icon (if gray)</a:t>
            </a:r>
          </a:p>
          <a:p>
            <a:pPr marL="0" indent="0">
              <a:buNone/>
            </a:pPr>
            <a:r>
              <a:rPr lang="en-US" dirty="0"/>
              <a:t>C. If </a:t>
            </a:r>
            <a:r>
              <a:rPr lang="en-US" dirty="0" err="1"/>
              <a:t>ViNO</a:t>
            </a:r>
            <a:r>
              <a:rPr lang="en-US" dirty="0"/>
              <a:t> is not running, the PC/Mac's </a:t>
            </a:r>
            <a:r>
              <a:rPr lang="en-US" dirty="0" err="1"/>
              <a:t>wifi</a:t>
            </a:r>
            <a:r>
              <a:rPr lang="en-US" dirty="0"/>
              <a:t> connection to the GoPro will time out. Repeat step A and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GOPRO 3 and in general:</a:t>
            </a:r>
          </a:p>
          <a:p>
            <a:pPr marL="0" indent="0">
              <a:buNone/>
            </a:pPr>
            <a:r>
              <a:rPr lang="en-US" dirty="0"/>
              <a:t>- Make sure that you are connected to the GoPro camera over </a:t>
            </a:r>
            <a:r>
              <a:rPr lang="en-US" dirty="0" err="1"/>
              <a:t>wi-fi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Press the "Connect" button in the lower left corner and wait for it to indicate that the connection has been established successfully in the lower right corner.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this is the first time that you use </a:t>
            </a:r>
            <a:r>
              <a:rPr lang="en-US" dirty="0" err="1"/>
              <a:t>NoteTaker</a:t>
            </a:r>
            <a:r>
              <a:rPr lang="en-US" dirty="0"/>
              <a:t> you will start with a blank note, otherwise it will open the note that you worked on last time.</a:t>
            </a:r>
          </a:p>
          <a:p>
            <a:pPr marL="0" indent="0">
              <a:buNone/>
            </a:pPr>
            <a:r>
              <a:rPr lang="en-US" dirty="0" err="1"/>
              <a:t>Everytime</a:t>
            </a:r>
            <a:r>
              <a:rPr lang="en-US" dirty="0"/>
              <a:t> you start a new note, you need to set some details about the respondent, the </a:t>
            </a:r>
            <a:r>
              <a:rPr lang="en-US" dirty="0" err="1"/>
              <a:t>notetaker</a:t>
            </a:r>
            <a:r>
              <a:rPr lang="en-US" dirty="0"/>
              <a:t> (you) and the associated video.</a:t>
            </a:r>
          </a:p>
        </p:txBody>
      </p:sp>
    </p:spTree>
    <p:extLst>
      <p:ext uri="{BB962C8B-B14F-4D97-AF65-F5344CB8AC3E}">
        <p14:creationId xmlns:p14="http://schemas.microsoft.com/office/powerpoint/2010/main" val="28376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 smtClean="0"/>
              <a:t> 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taking notes, </a:t>
            </a:r>
            <a:r>
              <a:rPr lang="en-US" dirty="0" smtClean="0"/>
              <a:t>you </a:t>
            </a:r>
            <a:r>
              <a:rPr lang="en-US" dirty="0"/>
              <a:t>need to be connected to the GoPro camera</a:t>
            </a:r>
          </a:p>
          <a:p>
            <a:r>
              <a:rPr lang="en-US" dirty="0"/>
              <a:t>Press connect and start a </a:t>
            </a:r>
            <a:r>
              <a:rPr lang="en-US" dirty="0" smtClean="0"/>
              <a:t>session from </a:t>
            </a:r>
            <a:r>
              <a:rPr lang="en-US" dirty="0" err="1" smtClean="0"/>
              <a:t>ViNo</a:t>
            </a:r>
            <a:r>
              <a:rPr lang="en-US" dirty="0" smtClean="0"/>
              <a:t>. Never operate the camera via the physical buttons on the camera.</a:t>
            </a:r>
            <a:endParaRPr lang="en-US" dirty="0"/>
          </a:p>
          <a:p>
            <a:r>
              <a:rPr lang="en-US" dirty="0"/>
              <a:t>Press </a:t>
            </a:r>
            <a:r>
              <a:rPr lang="en-US" dirty="0" err="1"/>
              <a:t>Shift+Enter</a:t>
            </a:r>
            <a:r>
              <a:rPr lang="en-US" dirty="0"/>
              <a:t> to insert a </a:t>
            </a:r>
            <a:r>
              <a:rPr lang="en-US" dirty="0" smtClean="0"/>
              <a:t>timestamp (</a:t>
            </a:r>
            <a:r>
              <a:rPr lang="en-US" dirty="0" err="1" smtClean="0"/>
              <a:t>Cmd+Enter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Stop the session when finished (or the camera will continue recording)</a:t>
            </a:r>
          </a:p>
          <a:p>
            <a:r>
              <a:rPr lang="en-US" dirty="0"/>
              <a:t>Save the note and the details, but don't set the video location</a:t>
            </a:r>
          </a:p>
          <a:p>
            <a:r>
              <a:rPr lang="en-US" dirty="0"/>
              <a:t>Turn off the camera, connect it to the computer with USB and turn it on again</a:t>
            </a:r>
          </a:p>
          <a:p>
            <a:r>
              <a:rPr lang="en-US" dirty="0"/>
              <a:t>Choose File-&gt;Import...</a:t>
            </a:r>
          </a:p>
          <a:p>
            <a:r>
              <a:rPr lang="en-US" dirty="0"/>
              <a:t>If source and destination hasn't been found automatically, select them manually and press Ok</a:t>
            </a:r>
          </a:p>
          <a:p>
            <a:r>
              <a:rPr lang="en-US" dirty="0"/>
              <a:t>After import, check Edit-&gt;Edit note details (the video location should match the destination of the imported videos)</a:t>
            </a:r>
          </a:p>
          <a:p>
            <a:r>
              <a:rPr lang="en-US" dirty="0"/>
              <a:t>Go to Note-&gt;Compile...</a:t>
            </a:r>
          </a:p>
          <a:p>
            <a:r>
              <a:rPr lang="en-US" dirty="0"/>
              <a:t>Here you go, your notes with all your timestamps turned into buttons that open the video at the time the timestamp was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480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ViNO USER MANUAL</vt:lpstr>
      <vt:lpstr>For GoPro 5/6</vt:lpstr>
      <vt:lpstr>ViNo Quick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</dc:title>
  <dc:creator>Kee Olsen</dc:creator>
  <cp:lastModifiedBy>Nøhr-Rasmussen, Nikolaj</cp:lastModifiedBy>
  <cp:revision>59</cp:revision>
  <dcterms:created xsi:type="dcterms:W3CDTF">2016-09-29T18:48:36Z</dcterms:created>
  <dcterms:modified xsi:type="dcterms:W3CDTF">2018-05-02T06:36:23Z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NNOHRRAS@volvocars.com</vt:lpwstr>
  </property>
  <property fmtid="{D5CDD505-2E9C-101B-9397-08002B2CF9AE}" pid="6" name="MSIP_Label_7fea2623-af8f-4fb8-b1cf-b63cc8e496aa_SetDate">
    <vt:lpwstr>2018-03-07T09:49:27.7410815+01:00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