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66" r:id="rId7"/>
    <p:sldId id="268" r:id="rId8"/>
    <p:sldId id="260" r:id="rId9"/>
    <p:sldId id="269" r:id="rId10"/>
    <p:sldId id="262" r:id="rId11"/>
    <p:sldId id="270" r:id="rId12"/>
    <p:sldId id="263" r:id="rId13"/>
    <p:sldId id="271" r:id="rId14"/>
    <p:sldId id="273" r:id="rId15"/>
    <p:sldId id="274" r:id="rId16"/>
    <p:sldId id="276" r:id="rId17"/>
    <p:sldId id="272" r:id="rId18"/>
    <p:sldId id="279" r:id="rId19"/>
    <p:sldId id="282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78"/>
  </p:normalViewPr>
  <p:slideViewPr>
    <p:cSldViewPr snapToGrid="0" snapToObjects="1">
      <p:cViewPr varScale="1">
        <p:scale>
          <a:sx n="114" d="100"/>
          <a:sy n="114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82D84-22E3-F343-BF52-99AC12B50E9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021CEF-4256-C047-BE47-813564A281DF}">
      <dgm:prSet phldrT="[Text]"/>
      <dgm:spPr/>
      <dgm:t>
        <a:bodyPr/>
        <a:lstStyle/>
        <a:p>
          <a:r>
            <a:rPr lang="en-US" b="1" dirty="0" err="1" smtClean="0"/>
            <a:t>MainApp</a:t>
          </a:r>
          <a:endParaRPr lang="en-US" b="1" dirty="0" smtClean="0"/>
        </a:p>
        <a:p>
          <a:r>
            <a:rPr lang="en-US" dirty="0" smtClean="0"/>
            <a:t>- The </a:t>
          </a:r>
          <a:r>
            <a:rPr lang="en-US" dirty="0" err="1" smtClean="0"/>
            <a:t>MainApp</a:t>
          </a:r>
          <a:r>
            <a:rPr lang="en-US" dirty="0" smtClean="0"/>
            <a:t> instantiates all views that require a window</a:t>
          </a:r>
          <a:endParaRPr lang="en-US" dirty="0"/>
        </a:p>
      </dgm:t>
    </dgm:pt>
    <dgm:pt modelId="{7E0DC904-69AC-0B47-93F6-C94054668B18}" type="parTrans" cxnId="{661344CC-153F-A941-A649-51F5FE00EED1}">
      <dgm:prSet/>
      <dgm:spPr/>
      <dgm:t>
        <a:bodyPr/>
        <a:lstStyle/>
        <a:p>
          <a:endParaRPr lang="en-US"/>
        </a:p>
      </dgm:t>
    </dgm:pt>
    <dgm:pt modelId="{B4A5FCF6-4531-0540-965F-3C0F5BD7816E}" type="sibTrans" cxnId="{661344CC-153F-A941-A649-51F5FE00EED1}">
      <dgm:prSet/>
      <dgm:spPr/>
      <dgm:t>
        <a:bodyPr/>
        <a:lstStyle/>
        <a:p>
          <a:endParaRPr lang="en-US"/>
        </a:p>
      </dgm:t>
    </dgm:pt>
    <dgm:pt modelId="{33212ADE-6CAD-1C42-BC18-AE743C6DC6AB}">
      <dgm:prSet/>
      <dgm:spPr/>
      <dgm:t>
        <a:bodyPr/>
        <a:lstStyle/>
        <a:p>
          <a:r>
            <a:rPr lang="en-US" dirty="0" err="1" smtClean="0"/>
            <a:t>CompiledView</a:t>
          </a:r>
          <a:endParaRPr lang="en-US" dirty="0" smtClean="0"/>
        </a:p>
        <a:p>
          <a:r>
            <a:rPr lang="en-US" dirty="0" smtClean="0"/>
            <a:t>- Shows the video GUI</a:t>
          </a:r>
          <a:endParaRPr lang="en-US" dirty="0"/>
        </a:p>
      </dgm:t>
    </dgm:pt>
    <dgm:pt modelId="{09C378CF-07C1-244E-A669-3150C76EEB2D}" type="parTrans" cxnId="{2FFDD91D-24B4-9448-BCAF-F410AE8C7B79}">
      <dgm:prSet/>
      <dgm:spPr/>
      <dgm:t>
        <a:bodyPr/>
        <a:lstStyle/>
        <a:p>
          <a:endParaRPr lang="en-US"/>
        </a:p>
      </dgm:t>
    </dgm:pt>
    <dgm:pt modelId="{EDA743DB-A942-0545-8793-E4164AB2E962}" type="sibTrans" cxnId="{2FFDD91D-24B4-9448-BCAF-F410AE8C7B79}">
      <dgm:prSet/>
      <dgm:spPr/>
      <dgm:t>
        <a:bodyPr/>
        <a:lstStyle/>
        <a:p>
          <a:endParaRPr lang="en-US"/>
        </a:p>
      </dgm:t>
    </dgm:pt>
    <dgm:pt modelId="{AE690A2D-C503-BF40-B74D-825368DB776A}">
      <dgm:prSet phldrT="[Text]"/>
      <dgm:spPr/>
      <dgm:t>
        <a:bodyPr/>
        <a:lstStyle/>
        <a:p>
          <a:r>
            <a:rPr lang="en-US" b="1" dirty="0" err="1" smtClean="0"/>
            <a:t>RootLayout</a:t>
          </a:r>
          <a:endParaRPr lang="en-US" b="1" dirty="0" smtClean="0"/>
        </a:p>
        <a:p>
          <a:r>
            <a:rPr lang="en-US" dirty="0" smtClean="0"/>
            <a:t>- The basic window and </a:t>
          </a:r>
          <a:r>
            <a:rPr lang="en-US" dirty="0" err="1" smtClean="0"/>
            <a:t>menubar</a:t>
          </a:r>
          <a:endParaRPr lang="en-US" dirty="0"/>
        </a:p>
      </dgm:t>
    </dgm:pt>
    <dgm:pt modelId="{575AE0F1-A499-E84C-A712-AC6FFEC87900}" type="parTrans" cxnId="{C5412652-F35D-B34E-AE70-EAD40BA85C78}">
      <dgm:prSet/>
      <dgm:spPr/>
      <dgm:t>
        <a:bodyPr/>
        <a:lstStyle/>
        <a:p>
          <a:endParaRPr lang="en-US"/>
        </a:p>
      </dgm:t>
    </dgm:pt>
    <dgm:pt modelId="{48067DF6-4F90-C944-A666-01BEEC872D73}" type="sibTrans" cxnId="{C5412652-F35D-B34E-AE70-EAD40BA85C78}">
      <dgm:prSet/>
      <dgm:spPr/>
      <dgm:t>
        <a:bodyPr/>
        <a:lstStyle/>
        <a:p>
          <a:endParaRPr lang="en-US"/>
        </a:p>
      </dgm:t>
    </dgm:pt>
    <dgm:pt modelId="{1982D5A7-5EF9-2542-87AB-1F634E6890EA}">
      <dgm:prSet phldrT="[Text]"/>
      <dgm:spPr/>
      <dgm:t>
        <a:bodyPr/>
        <a:lstStyle/>
        <a:p>
          <a:r>
            <a:rPr lang="en-US" dirty="0" err="1" smtClean="0"/>
            <a:t>MainEditorView</a:t>
          </a:r>
          <a:endParaRPr lang="en-US" dirty="0" smtClean="0"/>
        </a:p>
        <a:p>
          <a:r>
            <a:rPr lang="en-US" dirty="0" smtClean="0"/>
            <a:t>- The graphical UI content</a:t>
          </a:r>
          <a:endParaRPr lang="en-US" dirty="0"/>
        </a:p>
      </dgm:t>
    </dgm:pt>
    <dgm:pt modelId="{14EF15CD-EED3-6645-A684-58998E1FD70B}" type="parTrans" cxnId="{38C8E250-8B23-A744-ADB1-7CF8DCE2B4A8}">
      <dgm:prSet/>
      <dgm:spPr/>
      <dgm:t>
        <a:bodyPr/>
        <a:lstStyle/>
        <a:p>
          <a:endParaRPr lang="en-US"/>
        </a:p>
      </dgm:t>
    </dgm:pt>
    <dgm:pt modelId="{F81D9DA5-89CF-114B-8E49-DA7531BB5A09}" type="sibTrans" cxnId="{38C8E250-8B23-A744-ADB1-7CF8DCE2B4A8}">
      <dgm:prSet/>
      <dgm:spPr/>
      <dgm:t>
        <a:bodyPr/>
        <a:lstStyle/>
        <a:p>
          <a:endParaRPr lang="en-US"/>
        </a:p>
      </dgm:t>
    </dgm:pt>
    <dgm:pt modelId="{718BC814-6F24-564B-A9B0-FF76E36D722B}">
      <dgm:prSet/>
      <dgm:spPr/>
      <dgm:t>
        <a:bodyPr/>
        <a:lstStyle/>
        <a:p>
          <a:r>
            <a:rPr lang="en-US" dirty="0" err="1" smtClean="0"/>
            <a:t>GetStartedView</a:t>
          </a:r>
          <a:endParaRPr lang="en-US" dirty="0" smtClean="0"/>
        </a:p>
        <a:p>
          <a:r>
            <a:rPr lang="en-US" dirty="0" smtClean="0"/>
            <a:t>- A quick introduction to </a:t>
          </a:r>
          <a:r>
            <a:rPr lang="en-US" dirty="0" err="1" smtClean="0"/>
            <a:t>ViNO</a:t>
          </a:r>
          <a:endParaRPr lang="en-US" dirty="0"/>
        </a:p>
      </dgm:t>
    </dgm:pt>
    <dgm:pt modelId="{CD733E38-26DB-6F40-9A21-76ED32E98690}" type="parTrans" cxnId="{EDEE5564-0DB9-9744-B317-967C2E232F78}">
      <dgm:prSet/>
      <dgm:spPr/>
      <dgm:t>
        <a:bodyPr/>
        <a:lstStyle/>
        <a:p>
          <a:endParaRPr lang="en-US"/>
        </a:p>
      </dgm:t>
    </dgm:pt>
    <dgm:pt modelId="{4CB6877A-E611-024F-BA07-7D83A7F14BDA}" type="sibTrans" cxnId="{EDEE5564-0DB9-9744-B317-967C2E232F78}">
      <dgm:prSet/>
      <dgm:spPr/>
      <dgm:t>
        <a:bodyPr/>
        <a:lstStyle/>
        <a:p>
          <a:endParaRPr lang="en-US"/>
        </a:p>
      </dgm:t>
    </dgm:pt>
    <dgm:pt modelId="{AD56CA61-27F5-F44A-AAFB-07B981BBC9F9}">
      <dgm:prSet/>
      <dgm:spPr/>
      <dgm:t>
        <a:bodyPr/>
        <a:lstStyle/>
        <a:p>
          <a:r>
            <a:rPr lang="en-US" dirty="0" err="1" smtClean="0"/>
            <a:t>ImportVideosView</a:t>
          </a:r>
          <a:endParaRPr lang="en-US" dirty="0" smtClean="0"/>
        </a:p>
        <a:p>
          <a:r>
            <a:rPr lang="en-US" dirty="0" smtClean="0"/>
            <a:t>- Importing videos from the camera or memory card</a:t>
          </a:r>
          <a:endParaRPr lang="en-US" dirty="0"/>
        </a:p>
      </dgm:t>
    </dgm:pt>
    <dgm:pt modelId="{5856FB1F-DACF-A94A-A317-7B648CC584BA}" type="parTrans" cxnId="{AD6E6A42-11E4-654F-9F0D-CA4FF562D8DB}">
      <dgm:prSet/>
      <dgm:spPr/>
      <dgm:t>
        <a:bodyPr/>
        <a:lstStyle/>
        <a:p>
          <a:endParaRPr lang="en-US"/>
        </a:p>
      </dgm:t>
    </dgm:pt>
    <dgm:pt modelId="{EE1428F8-FD8A-364E-AF28-7A183CDC9AEF}" type="sibTrans" cxnId="{AD6E6A42-11E4-654F-9F0D-CA4FF562D8DB}">
      <dgm:prSet/>
      <dgm:spPr/>
      <dgm:t>
        <a:bodyPr/>
        <a:lstStyle/>
        <a:p>
          <a:endParaRPr lang="en-US"/>
        </a:p>
      </dgm:t>
    </dgm:pt>
    <dgm:pt modelId="{2F6F12A3-7A17-FE40-82EF-89E41BBEB063}">
      <dgm:prSet/>
      <dgm:spPr/>
      <dgm:t>
        <a:bodyPr/>
        <a:lstStyle/>
        <a:p>
          <a:r>
            <a:rPr lang="en-US" b="1" dirty="0" smtClean="0"/>
            <a:t>MediaView</a:t>
          </a:r>
        </a:p>
        <a:p>
          <a:r>
            <a:rPr lang="en-US" dirty="0" smtClean="0"/>
            <a:t>- Not used, see </a:t>
          </a:r>
          <a:r>
            <a:rPr lang="en-US" dirty="0" err="1" smtClean="0"/>
            <a:t>CompiledView</a:t>
          </a:r>
          <a:r>
            <a:rPr lang="en-US" dirty="0" smtClean="0"/>
            <a:t> instead</a:t>
          </a:r>
          <a:endParaRPr lang="en-US" dirty="0"/>
        </a:p>
      </dgm:t>
    </dgm:pt>
    <dgm:pt modelId="{F8957A70-0100-3646-8400-CC63A85F1278}" type="parTrans" cxnId="{85EF12CB-1160-EF47-A93B-30B59FD2FB85}">
      <dgm:prSet/>
      <dgm:spPr/>
      <dgm:t>
        <a:bodyPr/>
        <a:lstStyle/>
        <a:p>
          <a:endParaRPr lang="en-US"/>
        </a:p>
      </dgm:t>
    </dgm:pt>
    <dgm:pt modelId="{B91891FD-D05E-DD48-AF9E-E07D0A862B28}" type="sibTrans" cxnId="{85EF12CB-1160-EF47-A93B-30B59FD2FB85}">
      <dgm:prSet/>
      <dgm:spPr/>
      <dgm:t>
        <a:bodyPr/>
        <a:lstStyle/>
        <a:p>
          <a:endParaRPr lang="en-US"/>
        </a:p>
      </dgm:t>
    </dgm:pt>
    <dgm:pt modelId="{5F5508D8-A8F1-9344-9575-889E28A9CB05}">
      <dgm:prSet/>
      <dgm:spPr/>
      <dgm:t>
        <a:bodyPr/>
        <a:lstStyle/>
        <a:p>
          <a:r>
            <a:rPr lang="en-US" dirty="0" err="1" smtClean="0"/>
            <a:t>NoteDetailsView</a:t>
          </a:r>
          <a:endParaRPr lang="en-US" dirty="0" smtClean="0"/>
        </a:p>
        <a:p>
          <a:r>
            <a:rPr lang="en-US" dirty="0" smtClean="0"/>
            <a:t>- Meta data GUI</a:t>
          </a:r>
          <a:endParaRPr lang="en-US" dirty="0"/>
        </a:p>
      </dgm:t>
    </dgm:pt>
    <dgm:pt modelId="{5D1401E4-47D1-CC45-B069-62EE944984A7}" type="parTrans" cxnId="{D79E62F5-3C88-6F4F-8ECB-FF8B689B8E2A}">
      <dgm:prSet/>
      <dgm:spPr/>
      <dgm:t>
        <a:bodyPr/>
        <a:lstStyle/>
        <a:p>
          <a:endParaRPr lang="en-US"/>
        </a:p>
      </dgm:t>
    </dgm:pt>
    <dgm:pt modelId="{73DB97AB-AE8D-0F4C-AB18-DEFCC92E940C}" type="sibTrans" cxnId="{D79E62F5-3C88-6F4F-8ECB-FF8B689B8E2A}">
      <dgm:prSet/>
      <dgm:spPr/>
      <dgm:t>
        <a:bodyPr/>
        <a:lstStyle/>
        <a:p>
          <a:endParaRPr lang="en-US"/>
        </a:p>
      </dgm:t>
    </dgm:pt>
    <dgm:pt modelId="{5A3443B1-7657-874F-A04B-CDFC3479A070}" type="pres">
      <dgm:prSet presAssocID="{89E82D84-22E3-F343-BF52-99AC12B50E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E770BC7-9B1C-344C-BE26-58EB68AF4229}" type="pres">
      <dgm:prSet presAssocID="{F6021CEF-4256-C047-BE47-813564A281DF}" presName="hierRoot1" presStyleCnt="0">
        <dgm:presLayoutVars>
          <dgm:hierBranch val="init"/>
        </dgm:presLayoutVars>
      </dgm:prSet>
      <dgm:spPr/>
    </dgm:pt>
    <dgm:pt modelId="{79EDD3C4-2F8D-8D4A-8F17-6EC591003BCD}" type="pres">
      <dgm:prSet presAssocID="{F6021CEF-4256-C047-BE47-813564A281DF}" presName="rootComposite1" presStyleCnt="0"/>
      <dgm:spPr/>
    </dgm:pt>
    <dgm:pt modelId="{5B6F6B59-8F5B-6345-9968-75BE1F974883}" type="pres">
      <dgm:prSet presAssocID="{F6021CEF-4256-C047-BE47-813564A281DF}" presName="rootText1" presStyleLbl="node0" presStyleIdx="0" presStyleCnt="1" custScaleX="397726" custScaleY="23869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4FB5DC-6AE5-864C-A4DB-59953B077964}" type="pres">
      <dgm:prSet presAssocID="{F6021CEF-4256-C047-BE47-813564A281D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B4AC405-5B49-AB48-8667-1B439B3417A2}" type="pres">
      <dgm:prSet presAssocID="{F6021CEF-4256-C047-BE47-813564A281DF}" presName="hierChild2" presStyleCnt="0"/>
      <dgm:spPr/>
    </dgm:pt>
    <dgm:pt modelId="{A491FDAF-2359-B140-B33A-8323B9468F07}" type="pres">
      <dgm:prSet presAssocID="{575AE0F1-A499-E84C-A712-AC6FFEC87900}" presName="Name37" presStyleLbl="parChTrans1D2" presStyleIdx="0" presStyleCnt="6"/>
      <dgm:spPr/>
      <dgm:t>
        <a:bodyPr/>
        <a:lstStyle/>
        <a:p>
          <a:endParaRPr lang="en-US"/>
        </a:p>
      </dgm:t>
    </dgm:pt>
    <dgm:pt modelId="{3D9B856E-D99A-A441-BCC8-2DCC646F322D}" type="pres">
      <dgm:prSet presAssocID="{AE690A2D-C503-BF40-B74D-825368DB776A}" presName="hierRoot2" presStyleCnt="0">
        <dgm:presLayoutVars>
          <dgm:hierBranch val="init"/>
        </dgm:presLayoutVars>
      </dgm:prSet>
      <dgm:spPr/>
    </dgm:pt>
    <dgm:pt modelId="{C3415DF7-AA61-B349-A0BF-215897BDE24B}" type="pres">
      <dgm:prSet presAssocID="{AE690A2D-C503-BF40-B74D-825368DB776A}" presName="rootComposite" presStyleCnt="0"/>
      <dgm:spPr/>
    </dgm:pt>
    <dgm:pt modelId="{3D554475-69D0-6C4E-8CB5-D5A8D6CC03B4}" type="pres">
      <dgm:prSet presAssocID="{AE690A2D-C503-BF40-B74D-825368DB776A}" presName="rootText" presStyleLbl="node2" presStyleIdx="0" presStyleCnt="6" custScaleX="203118" custLinFactNeighborX="55957" custLinFactNeighborY="-21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66CE0F-4852-5D48-8EEE-EA055CF27448}" type="pres">
      <dgm:prSet presAssocID="{AE690A2D-C503-BF40-B74D-825368DB776A}" presName="rootConnector" presStyleLbl="node2" presStyleIdx="0" presStyleCnt="6"/>
      <dgm:spPr/>
      <dgm:t>
        <a:bodyPr/>
        <a:lstStyle/>
        <a:p>
          <a:endParaRPr lang="en-US"/>
        </a:p>
      </dgm:t>
    </dgm:pt>
    <dgm:pt modelId="{4A04D289-FCD5-384C-A302-A090BE9F7D27}" type="pres">
      <dgm:prSet presAssocID="{AE690A2D-C503-BF40-B74D-825368DB776A}" presName="hierChild4" presStyleCnt="0"/>
      <dgm:spPr/>
    </dgm:pt>
    <dgm:pt modelId="{CE8BF669-6A0C-B04A-80AC-D3DA0F976ABF}" type="pres">
      <dgm:prSet presAssocID="{14EF15CD-EED3-6645-A684-58998E1FD70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35A87FD0-88F0-BA4D-8D23-9A0C4BF9C6E9}" type="pres">
      <dgm:prSet presAssocID="{1982D5A7-5EF9-2542-87AB-1F634E6890EA}" presName="hierRoot2" presStyleCnt="0">
        <dgm:presLayoutVars>
          <dgm:hierBranch val="init"/>
        </dgm:presLayoutVars>
      </dgm:prSet>
      <dgm:spPr/>
    </dgm:pt>
    <dgm:pt modelId="{0D991B4A-7BEB-C544-9FFF-0ACDBE7E9681}" type="pres">
      <dgm:prSet presAssocID="{1982D5A7-5EF9-2542-87AB-1F634E6890EA}" presName="rootComposite" presStyleCnt="0"/>
      <dgm:spPr/>
    </dgm:pt>
    <dgm:pt modelId="{1FC02C9F-9E09-8C42-AF69-19C03F84467B}" type="pres">
      <dgm:prSet presAssocID="{1982D5A7-5EF9-2542-87AB-1F634E6890EA}" presName="rootText" presStyleLbl="node3" presStyleIdx="0" presStyleCnt="1" custScaleX="208808" custLinFactY="9719" custLinFactNeighborX="4760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15CC2-0AC0-384F-A9D1-DB839459157F}" type="pres">
      <dgm:prSet presAssocID="{1982D5A7-5EF9-2542-87AB-1F634E6890EA}" presName="rootConnector" presStyleLbl="node3" presStyleIdx="0" presStyleCnt="1"/>
      <dgm:spPr/>
      <dgm:t>
        <a:bodyPr/>
        <a:lstStyle/>
        <a:p>
          <a:endParaRPr lang="en-US"/>
        </a:p>
      </dgm:t>
    </dgm:pt>
    <dgm:pt modelId="{7598297C-DF82-CC49-9EEA-E08F6795677A}" type="pres">
      <dgm:prSet presAssocID="{1982D5A7-5EF9-2542-87AB-1F634E6890EA}" presName="hierChild4" presStyleCnt="0"/>
      <dgm:spPr/>
    </dgm:pt>
    <dgm:pt modelId="{CDB76AEE-9A75-454D-A545-0EEFA2DA3348}" type="pres">
      <dgm:prSet presAssocID="{1982D5A7-5EF9-2542-87AB-1F634E6890EA}" presName="hierChild5" presStyleCnt="0"/>
      <dgm:spPr/>
    </dgm:pt>
    <dgm:pt modelId="{E0B0C5AB-D0DA-4641-A2B4-2F7B4961574B}" type="pres">
      <dgm:prSet presAssocID="{AE690A2D-C503-BF40-B74D-825368DB776A}" presName="hierChild5" presStyleCnt="0"/>
      <dgm:spPr/>
    </dgm:pt>
    <dgm:pt modelId="{8DFCF146-7C2B-7247-9822-DCE752D9A16A}" type="pres">
      <dgm:prSet presAssocID="{09C378CF-07C1-244E-A669-3150C76EEB2D}" presName="Name37" presStyleLbl="parChTrans1D2" presStyleIdx="1" presStyleCnt="6"/>
      <dgm:spPr/>
      <dgm:t>
        <a:bodyPr/>
        <a:lstStyle/>
        <a:p>
          <a:endParaRPr lang="en-US"/>
        </a:p>
      </dgm:t>
    </dgm:pt>
    <dgm:pt modelId="{D3503F77-F194-0F4B-9367-FC94E0E1B74E}" type="pres">
      <dgm:prSet presAssocID="{33212ADE-6CAD-1C42-BC18-AE743C6DC6AB}" presName="hierRoot2" presStyleCnt="0">
        <dgm:presLayoutVars>
          <dgm:hierBranch val="init"/>
        </dgm:presLayoutVars>
      </dgm:prSet>
      <dgm:spPr/>
    </dgm:pt>
    <dgm:pt modelId="{7DE3A4F4-0FEA-CA45-8AAE-CBD08BAC4FBB}" type="pres">
      <dgm:prSet presAssocID="{33212ADE-6CAD-1C42-BC18-AE743C6DC6AB}" presName="rootComposite" presStyleCnt="0"/>
      <dgm:spPr/>
    </dgm:pt>
    <dgm:pt modelId="{9D264941-B744-944A-A6C3-E09FB9D87287}" type="pres">
      <dgm:prSet presAssocID="{33212ADE-6CAD-1C42-BC18-AE743C6DC6AB}" presName="rootText" presStyleLbl="node2" presStyleIdx="1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62793-F8E7-F34C-B35A-C0B998AFEA74}" type="pres">
      <dgm:prSet presAssocID="{33212ADE-6CAD-1C42-BC18-AE743C6DC6AB}" presName="rootConnector" presStyleLbl="node2" presStyleIdx="1" presStyleCnt="6"/>
      <dgm:spPr/>
      <dgm:t>
        <a:bodyPr/>
        <a:lstStyle/>
        <a:p>
          <a:endParaRPr lang="en-US"/>
        </a:p>
      </dgm:t>
    </dgm:pt>
    <dgm:pt modelId="{860FD0FF-D4AD-084B-83B9-B59707D26F66}" type="pres">
      <dgm:prSet presAssocID="{33212ADE-6CAD-1C42-BC18-AE743C6DC6AB}" presName="hierChild4" presStyleCnt="0"/>
      <dgm:spPr/>
    </dgm:pt>
    <dgm:pt modelId="{C96A237B-0AEB-414A-BABE-8D160F7C80AE}" type="pres">
      <dgm:prSet presAssocID="{33212ADE-6CAD-1C42-BC18-AE743C6DC6AB}" presName="hierChild5" presStyleCnt="0"/>
      <dgm:spPr/>
    </dgm:pt>
    <dgm:pt modelId="{9B87DF03-7C43-5D46-8C35-C4D697A5299A}" type="pres">
      <dgm:prSet presAssocID="{CD733E38-26DB-6F40-9A21-76ED32E98690}" presName="Name37" presStyleLbl="parChTrans1D2" presStyleIdx="2" presStyleCnt="6"/>
      <dgm:spPr/>
      <dgm:t>
        <a:bodyPr/>
        <a:lstStyle/>
        <a:p>
          <a:endParaRPr lang="en-US"/>
        </a:p>
      </dgm:t>
    </dgm:pt>
    <dgm:pt modelId="{16145025-3795-AA47-B48A-27E9DB4E3457}" type="pres">
      <dgm:prSet presAssocID="{718BC814-6F24-564B-A9B0-FF76E36D722B}" presName="hierRoot2" presStyleCnt="0">
        <dgm:presLayoutVars>
          <dgm:hierBranch val="init"/>
        </dgm:presLayoutVars>
      </dgm:prSet>
      <dgm:spPr/>
    </dgm:pt>
    <dgm:pt modelId="{A3817257-A070-3B4A-B349-C75213E7647E}" type="pres">
      <dgm:prSet presAssocID="{718BC814-6F24-564B-A9B0-FF76E36D722B}" presName="rootComposite" presStyleCnt="0"/>
      <dgm:spPr/>
    </dgm:pt>
    <dgm:pt modelId="{13D0ABDF-E05E-774A-9CDE-34211E6EFA3F}" type="pres">
      <dgm:prSet presAssocID="{718BC814-6F24-564B-A9B0-FF76E36D722B}" presName="rootText" presStyleLbl="node2" presStyleIdx="2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9BB72-91AF-4D42-A184-53B2433A6FD7}" type="pres">
      <dgm:prSet presAssocID="{718BC814-6F24-564B-A9B0-FF76E36D722B}" presName="rootConnector" presStyleLbl="node2" presStyleIdx="2" presStyleCnt="6"/>
      <dgm:spPr/>
      <dgm:t>
        <a:bodyPr/>
        <a:lstStyle/>
        <a:p>
          <a:endParaRPr lang="en-US"/>
        </a:p>
      </dgm:t>
    </dgm:pt>
    <dgm:pt modelId="{385C83E9-F3E2-F743-8D9D-15127CF9445D}" type="pres">
      <dgm:prSet presAssocID="{718BC814-6F24-564B-A9B0-FF76E36D722B}" presName="hierChild4" presStyleCnt="0"/>
      <dgm:spPr/>
    </dgm:pt>
    <dgm:pt modelId="{3BC6C5EC-A0E3-DB4A-86FF-E85AB39A6C23}" type="pres">
      <dgm:prSet presAssocID="{718BC814-6F24-564B-A9B0-FF76E36D722B}" presName="hierChild5" presStyleCnt="0"/>
      <dgm:spPr/>
    </dgm:pt>
    <dgm:pt modelId="{CBAE471B-FE89-6E48-B021-5FC4136D6F1B}" type="pres">
      <dgm:prSet presAssocID="{5856FB1F-DACF-A94A-A317-7B648CC584B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FEDB2DB0-F202-BA4A-83E7-636F5184E74B}" type="pres">
      <dgm:prSet presAssocID="{AD56CA61-27F5-F44A-AAFB-07B981BBC9F9}" presName="hierRoot2" presStyleCnt="0">
        <dgm:presLayoutVars>
          <dgm:hierBranch val="init"/>
        </dgm:presLayoutVars>
      </dgm:prSet>
      <dgm:spPr/>
    </dgm:pt>
    <dgm:pt modelId="{84E897A4-5D4E-1F41-94E9-471159E7E055}" type="pres">
      <dgm:prSet presAssocID="{AD56CA61-27F5-F44A-AAFB-07B981BBC9F9}" presName="rootComposite" presStyleCnt="0"/>
      <dgm:spPr/>
    </dgm:pt>
    <dgm:pt modelId="{63C14AB2-CDA5-254B-BD0E-31094C7416D6}" type="pres">
      <dgm:prSet presAssocID="{AD56CA61-27F5-F44A-AAFB-07B981BBC9F9}" presName="rootText" presStyleLbl="node2" presStyleIdx="3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83B43-4F87-1C44-B591-AAEA73D0E61F}" type="pres">
      <dgm:prSet presAssocID="{AD56CA61-27F5-F44A-AAFB-07B981BBC9F9}" presName="rootConnector" presStyleLbl="node2" presStyleIdx="3" presStyleCnt="6"/>
      <dgm:spPr/>
      <dgm:t>
        <a:bodyPr/>
        <a:lstStyle/>
        <a:p>
          <a:endParaRPr lang="en-US"/>
        </a:p>
      </dgm:t>
    </dgm:pt>
    <dgm:pt modelId="{CCA8CBE7-E047-3F4D-BB07-E9D2AE1F7241}" type="pres">
      <dgm:prSet presAssocID="{AD56CA61-27F5-F44A-AAFB-07B981BBC9F9}" presName="hierChild4" presStyleCnt="0"/>
      <dgm:spPr/>
    </dgm:pt>
    <dgm:pt modelId="{8D8B9E94-280A-EF40-BA0C-8EE34ED17582}" type="pres">
      <dgm:prSet presAssocID="{AD56CA61-27F5-F44A-AAFB-07B981BBC9F9}" presName="hierChild5" presStyleCnt="0"/>
      <dgm:spPr/>
    </dgm:pt>
    <dgm:pt modelId="{E1763A78-C2EC-8745-BA79-01246259F009}" type="pres">
      <dgm:prSet presAssocID="{F8957A70-0100-3646-8400-CC63A85F1278}" presName="Name37" presStyleLbl="parChTrans1D2" presStyleIdx="4" presStyleCnt="6"/>
      <dgm:spPr/>
      <dgm:t>
        <a:bodyPr/>
        <a:lstStyle/>
        <a:p>
          <a:endParaRPr lang="en-US"/>
        </a:p>
      </dgm:t>
    </dgm:pt>
    <dgm:pt modelId="{54F51152-9675-9D44-BD1D-779014AC3FB5}" type="pres">
      <dgm:prSet presAssocID="{2F6F12A3-7A17-FE40-82EF-89E41BBEB063}" presName="hierRoot2" presStyleCnt="0">
        <dgm:presLayoutVars>
          <dgm:hierBranch val="init"/>
        </dgm:presLayoutVars>
      </dgm:prSet>
      <dgm:spPr/>
    </dgm:pt>
    <dgm:pt modelId="{8D28B1EE-8EFC-3B49-8B11-E87F2088A6C4}" type="pres">
      <dgm:prSet presAssocID="{2F6F12A3-7A17-FE40-82EF-89E41BBEB063}" presName="rootComposite" presStyleCnt="0"/>
      <dgm:spPr/>
    </dgm:pt>
    <dgm:pt modelId="{5A1501C8-A3B6-3144-A030-37CB02246727}" type="pres">
      <dgm:prSet presAssocID="{2F6F12A3-7A17-FE40-82EF-89E41BBEB063}" presName="rootText" presStyleLbl="node2" presStyleIdx="4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6E0E4B-7FB6-AB46-A7A4-D5C4EA1B6C9B}" type="pres">
      <dgm:prSet presAssocID="{2F6F12A3-7A17-FE40-82EF-89E41BBEB063}" presName="rootConnector" presStyleLbl="node2" presStyleIdx="4" presStyleCnt="6"/>
      <dgm:spPr/>
      <dgm:t>
        <a:bodyPr/>
        <a:lstStyle/>
        <a:p>
          <a:endParaRPr lang="en-US"/>
        </a:p>
      </dgm:t>
    </dgm:pt>
    <dgm:pt modelId="{343EF35F-BE8F-9044-84E5-41906D1CDAB1}" type="pres">
      <dgm:prSet presAssocID="{2F6F12A3-7A17-FE40-82EF-89E41BBEB063}" presName="hierChild4" presStyleCnt="0"/>
      <dgm:spPr/>
    </dgm:pt>
    <dgm:pt modelId="{C12C23EC-9DA1-7B42-BAB1-44944620C4B8}" type="pres">
      <dgm:prSet presAssocID="{2F6F12A3-7A17-FE40-82EF-89E41BBEB063}" presName="hierChild5" presStyleCnt="0"/>
      <dgm:spPr/>
    </dgm:pt>
    <dgm:pt modelId="{78A916C1-45FB-6547-9A4C-8052BBEDDF7C}" type="pres">
      <dgm:prSet presAssocID="{5D1401E4-47D1-CC45-B069-62EE944984A7}" presName="Name37" presStyleLbl="parChTrans1D2" presStyleIdx="5" presStyleCnt="6"/>
      <dgm:spPr/>
      <dgm:t>
        <a:bodyPr/>
        <a:lstStyle/>
        <a:p>
          <a:endParaRPr lang="en-US"/>
        </a:p>
      </dgm:t>
    </dgm:pt>
    <dgm:pt modelId="{B5A0BE40-9F2B-5349-941F-C322459EDA1C}" type="pres">
      <dgm:prSet presAssocID="{5F5508D8-A8F1-9344-9575-889E28A9CB05}" presName="hierRoot2" presStyleCnt="0">
        <dgm:presLayoutVars>
          <dgm:hierBranch val="init"/>
        </dgm:presLayoutVars>
      </dgm:prSet>
      <dgm:spPr/>
    </dgm:pt>
    <dgm:pt modelId="{535BC8A6-A781-2C4E-98BF-0A620918BB54}" type="pres">
      <dgm:prSet presAssocID="{5F5508D8-A8F1-9344-9575-889E28A9CB05}" presName="rootComposite" presStyleCnt="0"/>
      <dgm:spPr/>
    </dgm:pt>
    <dgm:pt modelId="{F76AFC63-9020-C646-8913-D2BA5F56F803}" type="pres">
      <dgm:prSet presAssocID="{5F5508D8-A8F1-9344-9575-889E28A9CB05}" presName="rootText" presStyleLbl="node2" presStyleIdx="5" presStyleCnt="6" custScaleY="191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AEF55-B12D-6443-B162-9AE4836F35E5}" type="pres">
      <dgm:prSet presAssocID="{5F5508D8-A8F1-9344-9575-889E28A9CB05}" presName="rootConnector" presStyleLbl="node2" presStyleIdx="5" presStyleCnt="6"/>
      <dgm:spPr/>
      <dgm:t>
        <a:bodyPr/>
        <a:lstStyle/>
        <a:p>
          <a:endParaRPr lang="en-US"/>
        </a:p>
      </dgm:t>
    </dgm:pt>
    <dgm:pt modelId="{4788AC72-7670-B94C-8C54-529FDF1A83B9}" type="pres">
      <dgm:prSet presAssocID="{5F5508D8-A8F1-9344-9575-889E28A9CB05}" presName="hierChild4" presStyleCnt="0"/>
      <dgm:spPr/>
    </dgm:pt>
    <dgm:pt modelId="{BA483593-C8FC-2446-961B-0B02A56B54C7}" type="pres">
      <dgm:prSet presAssocID="{5F5508D8-A8F1-9344-9575-889E28A9CB05}" presName="hierChild5" presStyleCnt="0"/>
      <dgm:spPr/>
    </dgm:pt>
    <dgm:pt modelId="{E16341CE-EBC2-2A44-AD69-6DC64C411EAA}" type="pres">
      <dgm:prSet presAssocID="{F6021CEF-4256-C047-BE47-813564A281DF}" presName="hierChild3" presStyleCnt="0"/>
      <dgm:spPr/>
    </dgm:pt>
  </dgm:ptLst>
  <dgm:cxnLst>
    <dgm:cxn modelId="{791BD174-E61F-E040-9F2A-57A18DF60ED0}" type="presOf" srcId="{5F5508D8-A8F1-9344-9575-889E28A9CB05}" destId="{F76AFC63-9020-C646-8913-D2BA5F56F803}" srcOrd="0" destOrd="0" presId="urn:microsoft.com/office/officeart/2005/8/layout/orgChart1"/>
    <dgm:cxn modelId="{974925D3-5888-D740-B3F0-E4A5A3596004}" type="presOf" srcId="{718BC814-6F24-564B-A9B0-FF76E36D722B}" destId="{43B9BB72-91AF-4D42-A184-53B2433A6FD7}" srcOrd="1" destOrd="0" presId="urn:microsoft.com/office/officeart/2005/8/layout/orgChart1"/>
    <dgm:cxn modelId="{B04C6437-4C6C-1248-A5F8-47BC72AC002E}" type="presOf" srcId="{AD56CA61-27F5-F44A-AAFB-07B981BBC9F9}" destId="{63C14AB2-CDA5-254B-BD0E-31094C7416D6}" srcOrd="0" destOrd="0" presId="urn:microsoft.com/office/officeart/2005/8/layout/orgChart1"/>
    <dgm:cxn modelId="{ADB588B5-2C0C-1D40-9711-E81635361EFE}" type="presOf" srcId="{F8957A70-0100-3646-8400-CC63A85F1278}" destId="{E1763A78-C2EC-8745-BA79-01246259F009}" srcOrd="0" destOrd="0" presId="urn:microsoft.com/office/officeart/2005/8/layout/orgChart1"/>
    <dgm:cxn modelId="{F5205754-9186-9349-8E6D-F718AF4243B0}" type="presOf" srcId="{F6021CEF-4256-C047-BE47-813564A281DF}" destId="{534FB5DC-6AE5-864C-A4DB-59953B077964}" srcOrd="1" destOrd="0" presId="urn:microsoft.com/office/officeart/2005/8/layout/orgChart1"/>
    <dgm:cxn modelId="{6A90C7A9-5797-5642-BA4B-56C4CD6E965C}" type="presOf" srcId="{718BC814-6F24-564B-A9B0-FF76E36D722B}" destId="{13D0ABDF-E05E-774A-9CDE-34211E6EFA3F}" srcOrd="0" destOrd="0" presId="urn:microsoft.com/office/officeart/2005/8/layout/orgChart1"/>
    <dgm:cxn modelId="{C5412652-F35D-B34E-AE70-EAD40BA85C78}" srcId="{F6021CEF-4256-C047-BE47-813564A281DF}" destId="{AE690A2D-C503-BF40-B74D-825368DB776A}" srcOrd="0" destOrd="0" parTransId="{575AE0F1-A499-E84C-A712-AC6FFEC87900}" sibTransId="{48067DF6-4F90-C944-A666-01BEEC872D73}"/>
    <dgm:cxn modelId="{E72BDCDD-4211-9B48-97FF-8AD7BECEA076}" type="presOf" srcId="{5F5508D8-A8F1-9344-9575-889E28A9CB05}" destId="{42FAEF55-B12D-6443-B162-9AE4836F35E5}" srcOrd="1" destOrd="0" presId="urn:microsoft.com/office/officeart/2005/8/layout/orgChart1"/>
    <dgm:cxn modelId="{9B3FF26A-3F3D-0E47-81C8-280CBDFC2D32}" type="presOf" srcId="{33212ADE-6CAD-1C42-BC18-AE743C6DC6AB}" destId="{9D264941-B744-944A-A6C3-E09FB9D87287}" srcOrd="0" destOrd="0" presId="urn:microsoft.com/office/officeart/2005/8/layout/orgChart1"/>
    <dgm:cxn modelId="{A13EF4EF-5BEC-0F40-A173-AAC19556BFC9}" type="presOf" srcId="{575AE0F1-A499-E84C-A712-AC6FFEC87900}" destId="{A491FDAF-2359-B140-B33A-8323B9468F07}" srcOrd="0" destOrd="0" presId="urn:microsoft.com/office/officeart/2005/8/layout/orgChart1"/>
    <dgm:cxn modelId="{B52DF274-B39A-7C46-B447-02C56DD0DFB9}" type="presOf" srcId="{2F6F12A3-7A17-FE40-82EF-89E41BBEB063}" destId="{5A1501C8-A3B6-3144-A030-37CB02246727}" srcOrd="0" destOrd="0" presId="urn:microsoft.com/office/officeart/2005/8/layout/orgChart1"/>
    <dgm:cxn modelId="{5CEB8A13-7365-9840-A846-C3CA4EF07641}" type="presOf" srcId="{1982D5A7-5EF9-2542-87AB-1F634E6890EA}" destId="{FB815CC2-0AC0-384F-A9D1-DB839459157F}" srcOrd="1" destOrd="0" presId="urn:microsoft.com/office/officeart/2005/8/layout/orgChart1"/>
    <dgm:cxn modelId="{113B320B-A303-E640-917F-998ECC8AFF6E}" type="presOf" srcId="{AD56CA61-27F5-F44A-AAFB-07B981BBC9F9}" destId="{26F83B43-4F87-1C44-B591-AAEA73D0E61F}" srcOrd="1" destOrd="0" presId="urn:microsoft.com/office/officeart/2005/8/layout/orgChart1"/>
    <dgm:cxn modelId="{EDEE5564-0DB9-9744-B317-967C2E232F78}" srcId="{F6021CEF-4256-C047-BE47-813564A281DF}" destId="{718BC814-6F24-564B-A9B0-FF76E36D722B}" srcOrd="2" destOrd="0" parTransId="{CD733E38-26DB-6F40-9A21-76ED32E98690}" sibTransId="{4CB6877A-E611-024F-BA07-7D83A7F14BDA}"/>
    <dgm:cxn modelId="{3039673E-7752-3B46-8441-94CBFCC695B8}" type="presOf" srcId="{2F6F12A3-7A17-FE40-82EF-89E41BBEB063}" destId="{0D6E0E4B-7FB6-AB46-A7A4-D5C4EA1B6C9B}" srcOrd="1" destOrd="0" presId="urn:microsoft.com/office/officeart/2005/8/layout/orgChart1"/>
    <dgm:cxn modelId="{82DED38A-F470-0246-AFD9-E24D3F0D974D}" type="presOf" srcId="{AE690A2D-C503-BF40-B74D-825368DB776A}" destId="{1766CE0F-4852-5D48-8EEE-EA055CF27448}" srcOrd="1" destOrd="0" presId="urn:microsoft.com/office/officeart/2005/8/layout/orgChart1"/>
    <dgm:cxn modelId="{F5628BA8-3187-ED40-853D-0A391446C18C}" type="presOf" srcId="{09C378CF-07C1-244E-A669-3150C76EEB2D}" destId="{8DFCF146-7C2B-7247-9822-DCE752D9A16A}" srcOrd="0" destOrd="0" presId="urn:microsoft.com/office/officeart/2005/8/layout/orgChart1"/>
    <dgm:cxn modelId="{575CCE1C-DF58-0043-8BB8-EEA54D5F8854}" type="presOf" srcId="{33212ADE-6CAD-1C42-BC18-AE743C6DC6AB}" destId="{18862793-F8E7-F34C-B35A-C0B998AFEA74}" srcOrd="1" destOrd="0" presId="urn:microsoft.com/office/officeart/2005/8/layout/orgChart1"/>
    <dgm:cxn modelId="{38C8E250-8B23-A744-ADB1-7CF8DCE2B4A8}" srcId="{AE690A2D-C503-BF40-B74D-825368DB776A}" destId="{1982D5A7-5EF9-2542-87AB-1F634E6890EA}" srcOrd="0" destOrd="0" parTransId="{14EF15CD-EED3-6645-A684-58998E1FD70B}" sibTransId="{F81D9DA5-89CF-114B-8E49-DA7531BB5A09}"/>
    <dgm:cxn modelId="{616E3A40-394F-8E49-9B8B-A9435ED7BF22}" type="presOf" srcId="{5D1401E4-47D1-CC45-B069-62EE944984A7}" destId="{78A916C1-45FB-6547-9A4C-8052BBEDDF7C}" srcOrd="0" destOrd="0" presId="urn:microsoft.com/office/officeart/2005/8/layout/orgChart1"/>
    <dgm:cxn modelId="{2FFDD91D-24B4-9448-BCAF-F410AE8C7B79}" srcId="{F6021CEF-4256-C047-BE47-813564A281DF}" destId="{33212ADE-6CAD-1C42-BC18-AE743C6DC6AB}" srcOrd="1" destOrd="0" parTransId="{09C378CF-07C1-244E-A669-3150C76EEB2D}" sibTransId="{EDA743DB-A942-0545-8793-E4164AB2E962}"/>
    <dgm:cxn modelId="{C0C57EAB-1AC3-AF40-AB38-74B06A2DDE85}" type="presOf" srcId="{F6021CEF-4256-C047-BE47-813564A281DF}" destId="{5B6F6B59-8F5B-6345-9968-75BE1F974883}" srcOrd="0" destOrd="0" presId="urn:microsoft.com/office/officeart/2005/8/layout/orgChart1"/>
    <dgm:cxn modelId="{EB67ACA5-7CE9-4942-B949-57B395BDF52B}" type="presOf" srcId="{14EF15CD-EED3-6645-A684-58998E1FD70B}" destId="{CE8BF669-6A0C-B04A-80AC-D3DA0F976ABF}" srcOrd="0" destOrd="0" presId="urn:microsoft.com/office/officeart/2005/8/layout/orgChart1"/>
    <dgm:cxn modelId="{661344CC-153F-A941-A649-51F5FE00EED1}" srcId="{89E82D84-22E3-F343-BF52-99AC12B50E9D}" destId="{F6021CEF-4256-C047-BE47-813564A281DF}" srcOrd="0" destOrd="0" parTransId="{7E0DC904-69AC-0B47-93F6-C94054668B18}" sibTransId="{B4A5FCF6-4531-0540-965F-3C0F5BD7816E}"/>
    <dgm:cxn modelId="{481DCE82-B2E1-2348-8BAD-21387FDCCD50}" type="presOf" srcId="{CD733E38-26DB-6F40-9A21-76ED32E98690}" destId="{9B87DF03-7C43-5D46-8C35-C4D697A5299A}" srcOrd="0" destOrd="0" presId="urn:microsoft.com/office/officeart/2005/8/layout/orgChart1"/>
    <dgm:cxn modelId="{6AB78789-074F-E54B-B501-1C5370502103}" type="presOf" srcId="{AE690A2D-C503-BF40-B74D-825368DB776A}" destId="{3D554475-69D0-6C4E-8CB5-D5A8D6CC03B4}" srcOrd="0" destOrd="0" presId="urn:microsoft.com/office/officeart/2005/8/layout/orgChart1"/>
    <dgm:cxn modelId="{85EF12CB-1160-EF47-A93B-30B59FD2FB85}" srcId="{F6021CEF-4256-C047-BE47-813564A281DF}" destId="{2F6F12A3-7A17-FE40-82EF-89E41BBEB063}" srcOrd="4" destOrd="0" parTransId="{F8957A70-0100-3646-8400-CC63A85F1278}" sibTransId="{B91891FD-D05E-DD48-AF9E-E07D0A862B28}"/>
    <dgm:cxn modelId="{AD6E6A42-11E4-654F-9F0D-CA4FF562D8DB}" srcId="{F6021CEF-4256-C047-BE47-813564A281DF}" destId="{AD56CA61-27F5-F44A-AAFB-07B981BBC9F9}" srcOrd="3" destOrd="0" parTransId="{5856FB1F-DACF-A94A-A317-7B648CC584BA}" sibTransId="{EE1428F8-FD8A-364E-AF28-7A183CDC9AEF}"/>
    <dgm:cxn modelId="{1AEB1B27-E8CA-D446-BA2E-B7D1C8CF6544}" type="presOf" srcId="{5856FB1F-DACF-A94A-A317-7B648CC584BA}" destId="{CBAE471B-FE89-6E48-B021-5FC4136D6F1B}" srcOrd="0" destOrd="0" presId="urn:microsoft.com/office/officeart/2005/8/layout/orgChart1"/>
    <dgm:cxn modelId="{968409A1-5F0F-A541-862E-D6DAEF960941}" type="presOf" srcId="{89E82D84-22E3-F343-BF52-99AC12B50E9D}" destId="{5A3443B1-7657-874F-A04B-CDFC3479A070}" srcOrd="0" destOrd="0" presId="urn:microsoft.com/office/officeart/2005/8/layout/orgChart1"/>
    <dgm:cxn modelId="{D79E62F5-3C88-6F4F-8ECB-FF8B689B8E2A}" srcId="{F6021CEF-4256-C047-BE47-813564A281DF}" destId="{5F5508D8-A8F1-9344-9575-889E28A9CB05}" srcOrd="5" destOrd="0" parTransId="{5D1401E4-47D1-CC45-B069-62EE944984A7}" sibTransId="{73DB97AB-AE8D-0F4C-AB18-DEFCC92E940C}"/>
    <dgm:cxn modelId="{B9105D43-30DD-964C-8FE3-02D6297F4768}" type="presOf" srcId="{1982D5A7-5EF9-2542-87AB-1F634E6890EA}" destId="{1FC02C9F-9E09-8C42-AF69-19C03F84467B}" srcOrd="0" destOrd="0" presId="urn:microsoft.com/office/officeart/2005/8/layout/orgChart1"/>
    <dgm:cxn modelId="{3E8E78E9-D86F-EE40-AAAA-3B8DD85BB8AF}" type="presParOf" srcId="{5A3443B1-7657-874F-A04B-CDFC3479A070}" destId="{3E770BC7-9B1C-344C-BE26-58EB68AF4229}" srcOrd="0" destOrd="0" presId="urn:microsoft.com/office/officeart/2005/8/layout/orgChart1"/>
    <dgm:cxn modelId="{2C9E4771-F7BA-574E-A9F5-18BFEAF27B88}" type="presParOf" srcId="{3E770BC7-9B1C-344C-BE26-58EB68AF4229}" destId="{79EDD3C4-2F8D-8D4A-8F17-6EC591003BCD}" srcOrd="0" destOrd="0" presId="urn:microsoft.com/office/officeart/2005/8/layout/orgChart1"/>
    <dgm:cxn modelId="{CB60E5FC-E5E2-5145-9228-AAE0ECCD2F70}" type="presParOf" srcId="{79EDD3C4-2F8D-8D4A-8F17-6EC591003BCD}" destId="{5B6F6B59-8F5B-6345-9968-75BE1F974883}" srcOrd="0" destOrd="0" presId="urn:microsoft.com/office/officeart/2005/8/layout/orgChart1"/>
    <dgm:cxn modelId="{7CFBC2F3-6DD5-3745-8A11-B94CCA2129C3}" type="presParOf" srcId="{79EDD3C4-2F8D-8D4A-8F17-6EC591003BCD}" destId="{534FB5DC-6AE5-864C-A4DB-59953B077964}" srcOrd="1" destOrd="0" presId="urn:microsoft.com/office/officeart/2005/8/layout/orgChart1"/>
    <dgm:cxn modelId="{987AD451-7959-B641-9A98-EE1A80178152}" type="presParOf" srcId="{3E770BC7-9B1C-344C-BE26-58EB68AF4229}" destId="{FB4AC405-5B49-AB48-8667-1B439B3417A2}" srcOrd="1" destOrd="0" presId="urn:microsoft.com/office/officeart/2005/8/layout/orgChart1"/>
    <dgm:cxn modelId="{37ACAAEC-D067-4E4B-82CF-7CC4B83F7EC3}" type="presParOf" srcId="{FB4AC405-5B49-AB48-8667-1B439B3417A2}" destId="{A491FDAF-2359-B140-B33A-8323B9468F07}" srcOrd="0" destOrd="0" presId="urn:microsoft.com/office/officeart/2005/8/layout/orgChart1"/>
    <dgm:cxn modelId="{BDAA4238-FDB7-074B-946C-96D21E7DC1D0}" type="presParOf" srcId="{FB4AC405-5B49-AB48-8667-1B439B3417A2}" destId="{3D9B856E-D99A-A441-BCC8-2DCC646F322D}" srcOrd="1" destOrd="0" presId="urn:microsoft.com/office/officeart/2005/8/layout/orgChart1"/>
    <dgm:cxn modelId="{87A9D32D-94C3-854E-8AFA-6827A8E5DC1E}" type="presParOf" srcId="{3D9B856E-D99A-A441-BCC8-2DCC646F322D}" destId="{C3415DF7-AA61-B349-A0BF-215897BDE24B}" srcOrd="0" destOrd="0" presId="urn:microsoft.com/office/officeart/2005/8/layout/orgChart1"/>
    <dgm:cxn modelId="{85F589A4-5721-CC47-BD11-98F613337720}" type="presParOf" srcId="{C3415DF7-AA61-B349-A0BF-215897BDE24B}" destId="{3D554475-69D0-6C4E-8CB5-D5A8D6CC03B4}" srcOrd="0" destOrd="0" presId="urn:microsoft.com/office/officeart/2005/8/layout/orgChart1"/>
    <dgm:cxn modelId="{ACF07708-C930-494A-9B8F-B7AAD8B3FAD4}" type="presParOf" srcId="{C3415DF7-AA61-B349-A0BF-215897BDE24B}" destId="{1766CE0F-4852-5D48-8EEE-EA055CF27448}" srcOrd="1" destOrd="0" presId="urn:microsoft.com/office/officeart/2005/8/layout/orgChart1"/>
    <dgm:cxn modelId="{B4A04707-2BF9-A442-BD33-80B5F9D2F86F}" type="presParOf" srcId="{3D9B856E-D99A-A441-BCC8-2DCC646F322D}" destId="{4A04D289-FCD5-384C-A302-A090BE9F7D27}" srcOrd="1" destOrd="0" presId="urn:microsoft.com/office/officeart/2005/8/layout/orgChart1"/>
    <dgm:cxn modelId="{5992613A-1E46-9B4E-8EF5-2133722D0600}" type="presParOf" srcId="{4A04D289-FCD5-384C-A302-A090BE9F7D27}" destId="{CE8BF669-6A0C-B04A-80AC-D3DA0F976ABF}" srcOrd="0" destOrd="0" presId="urn:microsoft.com/office/officeart/2005/8/layout/orgChart1"/>
    <dgm:cxn modelId="{070DD70F-1804-8841-8FCC-9A678097BE61}" type="presParOf" srcId="{4A04D289-FCD5-384C-A302-A090BE9F7D27}" destId="{35A87FD0-88F0-BA4D-8D23-9A0C4BF9C6E9}" srcOrd="1" destOrd="0" presId="urn:microsoft.com/office/officeart/2005/8/layout/orgChart1"/>
    <dgm:cxn modelId="{140DC98C-449A-464A-9E4A-285470508992}" type="presParOf" srcId="{35A87FD0-88F0-BA4D-8D23-9A0C4BF9C6E9}" destId="{0D991B4A-7BEB-C544-9FFF-0ACDBE7E9681}" srcOrd="0" destOrd="0" presId="urn:microsoft.com/office/officeart/2005/8/layout/orgChart1"/>
    <dgm:cxn modelId="{B5D96508-E91B-6E4A-9AD9-350761376E1E}" type="presParOf" srcId="{0D991B4A-7BEB-C544-9FFF-0ACDBE7E9681}" destId="{1FC02C9F-9E09-8C42-AF69-19C03F84467B}" srcOrd="0" destOrd="0" presId="urn:microsoft.com/office/officeart/2005/8/layout/orgChart1"/>
    <dgm:cxn modelId="{33645951-DA82-A042-87D2-69449B58F1B9}" type="presParOf" srcId="{0D991B4A-7BEB-C544-9FFF-0ACDBE7E9681}" destId="{FB815CC2-0AC0-384F-A9D1-DB839459157F}" srcOrd="1" destOrd="0" presId="urn:microsoft.com/office/officeart/2005/8/layout/orgChart1"/>
    <dgm:cxn modelId="{5495A546-6ACD-2E4F-A644-02EAED816354}" type="presParOf" srcId="{35A87FD0-88F0-BA4D-8D23-9A0C4BF9C6E9}" destId="{7598297C-DF82-CC49-9EEA-E08F6795677A}" srcOrd="1" destOrd="0" presId="urn:microsoft.com/office/officeart/2005/8/layout/orgChart1"/>
    <dgm:cxn modelId="{2D315B25-03FC-9740-B305-6EBD2CE23A8B}" type="presParOf" srcId="{35A87FD0-88F0-BA4D-8D23-9A0C4BF9C6E9}" destId="{CDB76AEE-9A75-454D-A545-0EEFA2DA3348}" srcOrd="2" destOrd="0" presId="urn:microsoft.com/office/officeart/2005/8/layout/orgChart1"/>
    <dgm:cxn modelId="{A2C11185-E1E4-AB48-9DA1-90F07D435BCA}" type="presParOf" srcId="{3D9B856E-D99A-A441-BCC8-2DCC646F322D}" destId="{E0B0C5AB-D0DA-4641-A2B4-2F7B4961574B}" srcOrd="2" destOrd="0" presId="urn:microsoft.com/office/officeart/2005/8/layout/orgChart1"/>
    <dgm:cxn modelId="{381A4B0D-BDAC-A840-83CA-4F0B3FA7A639}" type="presParOf" srcId="{FB4AC405-5B49-AB48-8667-1B439B3417A2}" destId="{8DFCF146-7C2B-7247-9822-DCE752D9A16A}" srcOrd="2" destOrd="0" presId="urn:microsoft.com/office/officeart/2005/8/layout/orgChart1"/>
    <dgm:cxn modelId="{FB6B68AE-86E5-1F49-8266-A2015BB0BC94}" type="presParOf" srcId="{FB4AC405-5B49-AB48-8667-1B439B3417A2}" destId="{D3503F77-F194-0F4B-9367-FC94E0E1B74E}" srcOrd="3" destOrd="0" presId="urn:microsoft.com/office/officeart/2005/8/layout/orgChart1"/>
    <dgm:cxn modelId="{B11FEE30-6D9B-3E4B-981B-BB2B8FC97EE3}" type="presParOf" srcId="{D3503F77-F194-0F4B-9367-FC94E0E1B74E}" destId="{7DE3A4F4-0FEA-CA45-8AAE-CBD08BAC4FBB}" srcOrd="0" destOrd="0" presId="urn:microsoft.com/office/officeart/2005/8/layout/orgChart1"/>
    <dgm:cxn modelId="{F5EFE185-AA14-C042-96C2-E941C2EA9E67}" type="presParOf" srcId="{7DE3A4F4-0FEA-CA45-8AAE-CBD08BAC4FBB}" destId="{9D264941-B744-944A-A6C3-E09FB9D87287}" srcOrd="0" destOrd="0" presId="urn:microsoft.com/office/officeart/2005/8/layout/orgChart1"/>
    <dgm:cxn modelId="{6A720388-98A0-3343-8C13-5A0C198F2653}" type="presParOf" srcId="{7DE3A4F4-0FEA-CA45-8AAE-CBD08BAC4FBB}" destId="{18862793-F8E7-F34C-B35A-C0B998AFEA74}" srcOrd="1" destOrd="0" presId="urn:microsoft.com/office/officeart/2005/8/layout/orgChart1"/>
    <dgm:cxn modelId="{341E3E45-3C1B-AC49-9432-64D707DEE97C}" type="presParOf" srcId="{D3503F77-F194-0F4B-9367-FC94E0E1B74E}" destId="{860FD0FF-D4AD-084B-83B9-B59707D26F66}" srcOrd="1" destOrd="0" presId="urn:microsoft.com/office/officeart/2005/8/layout/orgChart1"/>
    <dgm:cxn modelId="{33A959B8-39DC-7543-9381-46FD31A4B9C2}" type="presParOf" srcId="{D3503F77-F194-0F4B-9367-FC94E0E1B74E}" destId="{C96A237B-0AEB-414A-BABE-8D160F7C80AE}" srcOrd="2" destOrd="0" presId="urn:microsoft.com/office/officeart/2005/8/layout/orgChart1"/>
    <dgm:cxn modelId="{1B70366E-9AF8-0F49-90A9-FFD98F16C5FA}" type="presParOf" srcId="{FB4AC405-5B49-AB48-8667-1B439B3417A2}" destId="{9B87DF03-7C43-5D46-8C35-C4D697A5299A}" srcOrd="4" destOrd="0" presId="urn:microsoft.com/office/officeart/2005/8/layout/orgChart1"/>
    <dgm:cxn modelId="{57907BEB-1AA2-524C-B3EC-7C19233C72F7}" type="presParOf" srcId="{FB4AC405-5B49-AB48-8667-1B439B3417A2}" destId="{16145025-3795-AA47-B48A-27E9DB4E3457}" srcOrd="5" destOrd="0" presId="urn:microsoft.com/office/officeart/2005/8/layout/orgChart1"/>
    <dgm:cxn modelId="{E432BB80-D070-AE45-87DA-A5EB6C013221}" type="presParOf" srcId="{16145025-3795-AA47-B48A-27E9DB4E3457}" destId="{A3817257-A070-3B4A-B349-C75213E7647E}" srcOrd="0" destOrd="0" presId="urn:microsoft.com/office/officeart/2005/8/layout/orgChart1"/>
    <dgm:cxn modelId="{54AB4415-0BB2-6C4C-A1E7-5AC32A4F0B57}" type="presParOf" srcId="{A3817257-A070-3B4A-B349-C75213E7647E}" destId="{13D0ABDF-E05E-774A-9CDE-34211E6EFA3F}" srcOrd="0" destOrd="0" presId="urn:microsoft.com/office/officeart/2005/8/layout/orgChart1"/>
    <dgm:cxn modelId="{6180709F-594A-ED42-AA36-7038328F9FCD}" type="presParOf" srcId="{A3817257-A070-3B4A-B349-C75213E7647E}" destId="{43B9BB72-91AF-4D42-A184-53B2433A6FD7}" srcOrd="1" destOrd="0" presId="urn:microsoft.com/office/officeart/2005/8/layout/orgChart1"/>
    <dgm:cxn modelId="{69FC3C67-5284-BA41-A3A9-D4356DC1AF73}" type="presParOf" srcId="{16145025-3795-AA47-B48A-27E9DB4E3457}" destId="{385C83E9-F3E2-F743-8D9D-15127CF9445D}" srcOrd="1" destOrd="0" presId="urn:microsoft.com/office/officeart/2005/8/layout/orgChart1"/>
    <dgm:cxn modelId="{865D879D-ECFE-4B49-819B-FDA94976E278}" type="presParOf" srcId="{16145025-3795-AA47-B48A-27E9DB4E3457}" destId="{3BC6C5EC-A0E3-DB4A-86FF-E85AB39A6C23}" srcOrd="2" destOrd="0" presId="urn:microsoft.com/office/officeart/2005/8/layout/orgChart1"/>
    <dgm:cxn modelId="{8833FE87-7720-7F4A-BB7B-1CCA6DA705FB}" type="presParOf" srcId="{FB4AC405-5B49-AB48-8667-1B439B3417A2}" destId="{CBAE471B-FE89-6E48-B021-5FC4136D6F1B}" srcOrd="6" destOrd="0" presId="urn:microsoft.com/office/officeart/2005/8/layout/orgChart1"/>
    <dgm:cxn modelId="{7231934C-9AF3-9A4F-8E06-930207CA4910}" type="presParOf" srcId="{FB4AC405-5B49-AB48-8667-1B439B3417A2}" destId="{FEDB2DB0-F202-BA4A-83E7-636F5184E74B}" srcOrd="7" destOrd="0" presId="urn:microsoft.com/office/officeart/2005/8/layout/orgChart1"/>
    <dgm:cxn modelId="{59287AF3-36D9-584E-986B-8F256C97FEF7}" type="presParOf" srcId="{FEDB2DB0-F202-BA4A-83E7-636F5184E74B}" destId="{84E897A4-5D4E-1F41-94E9-471159E7E055}" srcOrd="0" destOrd="0" presId="urn:microsoft.com/office/officeart/2005/8/layout/orgChart1"/>
    <dgm:cxn modelId="{D8F52D03-961E-6847-A199-4C140D357A6D}" type="presParOf" srcId="{84E897A4-5D4E-1F41-94E9-471159E7E055}" destId="{63C14AB2-CDA5-254B-BD0E-31094C7416D6}" srcOrd="0" destOrd="0" presId="urn:microsoft.com/office/officeart/2005/8/layout/orgChart1"/>
    <dgm:cxn modelId="{7860E125-DB6A-4A4E-81A1-453972D4E9A8}" type="presParOf" srcId="{84E897A4-5D4E-1F41-94E9-471159E7E055}" destId="{26F83B43-4F87-1C44-B591-AAEA73D0E61F}" srcOrd="1" destOrd="0" presId="urn:microsoft.com/office/officeart/2005/8/layout/orgChart1"/>
    <dgm:cxn modelId="{9D2F6FD5-646B-3F4D-A292-F4DA5307F51B}" type="presParOf" srcId="{FEDB2DB0-F202-BA4A-83E7-636F5184E74B}" destId="{CCA8CBE7-E047-3F4D-BB07-E9D2AE1F7241}" srcOrd="1" destOrd="0" presId="urn:microsoft.com/office/officeart/2005/8/layout/orgChart1"/>
    <dgm:cxn modelId="{AD49BE17-85BC-744D-9D81-2A9EA0BB8543}" type="presParOf" srcId="{FEDB2DB0-F202-BA4A-83E7-636F5184E74B}" destId="{8D8B9E94-280A-EF40-BA0C-8EE34ED17582}" srcOrd="2" destOrd="0" presId="urn:microsoft.com/office/officeart/2005/8/layout/orgChart1"/>
    <dgm:cxn modelId="{07B54561-2F9F-364E-9550-4B3061DE2571}" type="presParOf" srcId="{FB4AC405-5B49-AB48-8667-1B439B3417A2}" destId="{E1763A78-C2EC-8745-BA79-01246259F009}" srcOrd="8" destOrd="0" presId="urn:microsoft.com/office/officeart/2005/8/layout/orgChart1"/>
    <dgm:cxn modelId="{181CDB83-5747-6147-BB6E-F9FFB4611F1F}" type="presParOf" srcId="{FB4AC405-5B49-AB48-8667-1B439B3417A2}" destId="{54F51152-9675-9D44-BD1D-779014AC3FB5}" srcOrd="9" destOrd="0" presId="urn:microsoft.com/office/officeart/2005/8/layout/orgChart1"/>
    <dgm:cxn modelId="{C46C08AE-AB15-0D4D-B18C-8DA9867B737E}" type="presParOf" srcId="{54F51152-9675-9D44-BD1D-779014AC3FB5}" destId="{8D28B1EE-8EFC-3B49-8B11-E87F2088A6C4}" srcOrd="0" destOrd="0" presId="urn:microsoft.com/office/officeart/2005/8/layout/orgChart1"/>
    <dgm:cxn modelId="{37A11541-4605-4D47-B247-6DC8C21C9076}" type="presParOf" srcId="{8D28B1EE-8EFC-3B49-8B11-E87F2088A6C4}" destId="{5A1501C8-A3B6-3144-A030-37CB02246727}" srcOrd="0" destOrd="0" presId="urn:microsoft.com/office/officeart/2005/8/layout/orgChart1"/>
    <dgm:cxn modelId="{AAB213C0-BDD2-1C43-9F12-77AC2F31BC46}" type="presParOf" srcId="{8D28B1EE-8EFC-3B49-8B11-E87F2088A6C4}" destId="{0D6E0E4B-7FB6-AB46-A7A4-D5C4EA1B6C9B}" srcOrd="1" destOrd="0" presId="urn:microsoft.com/office/officeart/2005/8/layout/orgChart1"/>
    <dgm:cxn modelId="{19B8A2B7-2208-A44B-9F09-BEC2336D6E94}" type="presParOf" srcId="{54F51152-9675-9D44-BD1D-779014AC3FB5}" destId="{343EF35F-BE8F-9044-84E5-41906D1CDAB1}" srcOrd="1" destOrd="0" presId="urn:microsoft.com/office/officeart/2005/8/layout/orgChart1"/>
    <dgm:cxn modelId="{013B7AE1-6D49-E04D-B365-730FFF6C916E}" type="presParOf" srcId="{54F51152-9675-9D44-BD1D-779014AC3FB5}" destId="{C12C23EC-9DA1-7B42-BAB1-44944620C4B8}" srcOrd="2" destOrd="0" presId="urn:microsoft.com/office/officeart/2005/8/layout/orgChart1"/>
    <dgm:cxn modelId="{6B3D9A4C-416C-A44B-98D7-88BFEEE74583}" type="presParOf" srcId="{FB4AC405-5B49-AB48-8667-1B439B3417A2}" destId="{78A916C1-45FB-6547-9A4C-8052BBEDDF7C}" srcOrd="10" destOrd="0" presId="urn:microsoft.com/office/officeart/2005/8/layout/orgChart1"/>
    <dgm:cxn modelId="{C8B27858-5470-0C4F-A31E-7E16ECEC88CD}" type="presParOf" srcId="{FB4AC405-5B49-AB48-8667-1B439B3417A2}" destId="{B5A0BE40-9F2B-5349-941F-C322459EDA1C}" srcOrd="11" destOrd="0" presId="urn:microsoft.com/office/officeart/2005/8/layout/orgChart1"/>
    <dgm:cxn modelId="{06ACFDF3-5D50-E24D-9E05-209165481476}" type="presParOf" srcId="{B5A0BE40-9F2B-5349-941F-C322459EDA1C}" destId="{535BC8A6-A781-2C4E-98BF-0A620918BB54}" srcOrd="0" destOrd="0" presId="urn:microsoft.com/office/officeart/2005/8/layout/orgChart1"/>
    <dgm:cxn modelId="{AF2FEA27-0870-8542-8401-0DA4E43FAB19}" type="presParOf" srcId="{535BC8A6-A781-2C4E-98BF-0A620918BB54}" destId="{F76AFC63-9020-C646-8913-D2BA5F56F803}" srcOrd="0" destOrd="0" presId="urn:microsoft.com/office/officeart/2005/8/layout/orgChart1"/>
    <dgm:cxn modelId="{1691381A-AA69-BA47-A4AC-55B5AAF77A01}" type="presParOf" srcId="{535BC8A6-A781-2C4E-98BF-0A620918BB54}" destId="{42FAEF55-B12D-6443-B162-9AE4836F35E5}" srcOrd="1" destOrd="0" presId="urn:microsoft.com/office/officeart/2005/8/layout/orgChart1"/>
    <dgm:cxn modelId="{F105CE3A-A360-F54E-99FA-B216161BC757}" type="presParOf" srcId="{B5A0BE40-9F2B-5349-941F-C322459EDA1C}" destId="{4788AC72-7670-B94C-8C54-529FDF1A83B9}" srcOrd="1" destOrd="0" presId="urn:microsoft.com/office/officeart/2005/8/layout/orgChart1"/>
    <dgm:cxn modelId="{42D8976C-C676-7E4B-8248-BBD10A7A3860}" type="presParOf" srcId="{B5A0BE40-9F2B-5349-941F-C322459EDA1C}" destId="{BA483593-C8FC-2446-961B-0B02A56B54C7}" srcOrd="2" destOrd="0" presId="urn:microsoft.com/office/officeart/2005/8/layout/orgChart1"/>
    <dgm:cxn modelId="{D8E8F2A1-BAEC-4241-939C-B39949893973}" type="presParOf" srcId="{3E770BC7-9B1C-344C-BE26-58EB68AF4229}" destId="{E16341CE-EBC2-2A44-AD69-6DC64C411E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570DE-95D1-4A0D-80B6-623CD3D1F7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1045F7A-D7BF-4315-A8F9-0F38F0210AD4}">
      <dgm:prSet phldrT="[Text]"/>
      <dgm:spPr/>
      <dgm:t>
        <a:bodyPr/>
        <a:lstStyle/>
        <a:p>
          <a:r>
            <a:rPr lang="da-DK" dirty="0" err="1" smtClean="0"/>
            <a:t>Mainapp.gopro</a:t>
          </a:r>
          <a:r>
            <a:rPr lang="da-DK" dirty="0" smtClean="0"/>
            <a:t>::</a:t>
          </a:r>
          <a:r>
            <a:rPr lang="da-DK" dirty="0" err="1" smtClean="0"/>
            <a:t>GoProAPI</a:t>
          </a:r>
          <a:endParaRPr lang="en-GB" dirty="0"/>
        </a:p>
      </dgm:t>
    </dgm:pt>
    <dgm:pt modelId="{D061DE43-5D74-452C-86F2-77494B20C51A}" type="parTrans" cxnId="{1C950C5C-9693-46B8-B004-35BB489328D4}">
      <dgm:prSet/>
      <dgm:spPr/>
      <dgm:t>
        <a:bodyPr/>
        <a:lstStyle/>
        <a:p>
          <a:endParaRPr lang="en-GB"/>
        </a:p>
      </dgm:t>
    </dgm:pt>
    <dgm:pt modelId="{EFD95FE0-B348-4089-85B6-4C3BA4C8FC58}" type="sibTrans" cxnId="{1C950C5C-9693-46B8-B004-35BB489328D4}">
      <dgm:prSet/>
      <dgm:spPr/>
      <dgm:t>
        <a:bodyPr/>
        <a:lstStyle/>
        <a:p>
          <a:endParaRPr lang="en-GB"/>
        </a:p>
      </dgm:t>
    </dgm:pt>
    <dgm:pt modelId="{829858FD-C311-4190-9759-102525A81203}">
      <dgm:prSet phldrT="[Text]"/>
      <dgm:spPr/>
      <dgm:t>
        <a:bodyPr/>
        <a:lstStyle/>
        <a:p>
          <a:r>
            <a:rPr lang="da-DK" dirty="0" err="1" smtClean="0"/>
            <a:t>GoProHelper</a:t>
          </a:r>
          <a:r>
            <a:rPr lang="da-DK" dirty="0" smtClean="0"/>
            <a:t>::</a:t>
          </a:r>
          <a:r>
            <a:rPr lang="da-DK" dirty="0" err="1" smtClean="0"/>
            <a:t>GoProHelper</a:t>
          </a:r>
          <a:endParaRPr lang="en-GB" dirty="0"/>
        </a:p>
      </dgm:t>
    </dgm:pt>
    <dgm:pt modelId="{7625A7CA-968C-4B87-AE4B-2AB29BB96E72}" type="parTrans" cxnId="{D76A2701-FE9D-4D52-9AA8-E200B8F988DD}">
      <dgm:prSet/>
      <dgm:spPr/>
      <dgm:t>
        <a:bodyPr/>
        <a:lstStyle/>
        <a:p>
          <a:endParaRPr lang="en-GB"/>
        </a:p>
      </dgm:t>
    </dgm:pt>
    <dgm:pt modelId="{23E3B03D-0A87-42FC-AC93-417633658DC7}" type="sibTrans" cxnId="{D76A2701-FE9D-4D52-9AA8-E200B8F988DD}">
      <dgm:prSet/>
      <dgm:spPr/>
      <dgm:t>
        <a:bodyPr/>
        <a:lstStyle/>
        <a:p>
          <a:endParaRPr lang="en-GB"/>
        </a:p>
      </dgm:t>
    </dgm:pt>
    <dgm:pt modelId="{FFAF1F6E-2041-4B64-A65D-11DFD76CEC9D}">
      <dgm:prSet phldrT="[Text]"/>
      <dgm:spPr/>
      <dgm:t>
        <a:bodyPr/>
        <a:lstStyle/>
        <a:p>
          <a:r>
            <a:rPr lang="da-DK" dirty="0" err="1" smtClean="0"/>
            <a:t>mClient</a:t>
          </a:r>
          <a:r>
            <a:rPr lang="da-DK" dirty="0" smtClean="0"/>
            <a:t>::</a:t>
          </a:r>
          <a:r>
            <a:rPr lang="da-DK" dirty="0" err="1" smtClean="0"/>
            <a:t>HttpClient</a:t>
          </a:r>
          <a:endParaRPr lang="en-GB" dirty="0"/>
        </a:p>
      </dgm:t>
    </dgm:pt>
    <dgm:pt modelId="{299A1315-D3CA-44AD-87F1-EBA5A3504689}" type="parTrans" cxnId="{63DA58B4-7D52-4574-AB1C-FABF5326BCE5}">
      <dgm:prSet/>
      <dgm:spPr/>
      <dgm:t>
        <a:bodyPr/>
        <a:lstStyle/>
        <a:p>
          <a:endParaRPr lang="en-GB"/>
        </a:p>
      </dgm:t>
    </dgm:pt>
    <dgm:pt modelId="{680AB6FC-21A7-486B-BEAB-19117563567E}" type="sibTrans" cxnId="{63DA58B4-7D52-4574-AB1C-FABF5326BCE5}">
      <dgm:prSet/>
      <dgm:spPr/>
      <dgm:t>
        <a:bodyPr/>
        <a:lstStyle/>
        <a:p>
          <a:endParaRPr lang="en-GB"/>
        </a:p>
      </dgm:t>
    </dgm:pt>
    <dgm:pt modelId="{E7EAD285-A312-49EA-9407-467612D8BD92}">
      <dgm:prSet phldrT="[Text]"/>
      <dgm:spPr/>
      <dgm:t>
        <a:bodyPr/>
        <a:lstStyle/>
        <a:p>
          <a:r>
            <a:rPr lang="en-GB" err="1" smtClean="0"/>
            <a:t>activeGoProAPI</a:t>
          </a:r>
          <a:r>
            <a:rPr lang="en-GB" smtClean="0"/>
            <a:t>::GoProAPIconstants</a:t>
          </a:r>
          <a:endParaRPr lang="en-GB" dirty="0"/>
        </a:p>
      </dgm:t>
    </dgm:pt>
    <dgm:pt modelId="{E52C9610-3F0B-448C-BB39-4421A47ECAF4}" type="parTrans" cxnId="{F85D7871-842C-462E-94EF-41809CD7703A}">
      <dgm:prSet/>
      <dgm:spPr/>
      <dgm:t>
        <a:bodyPr/>
        <a:lstStyle/>
        <a:p>
          <a:endParaRPr lang="en-GB"/>
        </a:p>
      </dgm:t>
    </dgm:pt>
    <dgm:pt modelId="{5BDA4C2B-DB59-4349-B7CC-7841A1D7F336}" type="sibTrans" cxnId="{F85D7871-842C-462E-94EF-41809CD7703A}">
      <dgm:prSet/>
      <dgm:spPr/>
      <dgm:t>
        <a:bodyPr/>
        <a:lstStyle/>
        <a:p>
          <a:endParaRPr lang="en-GB"/>
        </a:p>
      </dgm:t>
    </dgm:pt>
    <dgm:pt modelId="{5FE53A1B-4640-4E21-8F35-DB0866AA11CD}">
      <dgm:prSet phldrT="[Text]" phldr="1"/>
      <dgm:spPr/>
      <dgm:t>
        <a:bodyPr/>
        <a:lstStyle/>
        <a:p>
          <a:endParaRPr lang="en-GB"/>
        </a:p>
      </dgm:t>
    </dgm:pt>
    <dgm:pt modelId="{32E5CC62-630B-4AEE-B3F7-225ACC99C094}" type="parTrans" cxnId="{893D4A77-6DE1-4D9F-BCED-14377EC365F3}">
      <dgm:prSet/>
      <dgm:spPr/>
      <dgm:t>
        <a:bodyPr/>
        <a:lstStyle/>
        <a:p>
          <a:endParaRPr lang="en-GB"/>
        </a:p>
      </dgm:t>
    </dgm:pt>
    <dgm:pt modelId="{A8E51CD5-E4FF-4407-854B-1FD39FBC1B3F}" type="sibTrans" cxnId="{893D4A77-6DE1-4D9F-BCED-14377EC365F3}">
      <dgm:prSet/>
      <dgm:spPr/>
      <dgm:t>
        <a:bodyPr/>
        <a:lstStyle/>
        <a:p>
          <a:endParaRPr lang="en-GB"/>
        </a:p>
      </dgm:t>
    </dgm:pt>
    <dgm:pt modelId="{71197179-A8B5-4225-A2F4-89C185E3DF6E}">
      <dgm:prSet phldrT="[Text]" phldr="1"/>
      <dgm:spPr/>
      <dgm:t>
        <a:bodyPr/>
        <a:lstStyle/>
        <a:p>
          <a:endParaRPr lang="en-GB"/>
        </a:p>
      </dgm:t>
    </dgm:pt>
    <dgm:pt modelId="{302697D7-3D4A-48ED-83BE-EF8E083E5CF4}" type="parTrans" cxnId="{DFE83330-EC69-4CA5-8461-B0FC456A6557}">
      <dgm:prSet/>
      <dgm:spPr/>
      <dgm:t>
        <a:bodyPr/>
        <a:lstStyle/>
        <a:p>
          <a:endParaRPr lang="en-GB"/>
        </a:p>
      </dgm:t>
    </dgm:pt>
    <dgm:pt modelId="{7B73A7A1-B2C8-4523-9EA3-3597923E7F88}" type="sibTrans" cxnId="{DFE83330-EC69-4CA5-8461-B0FC456A6557}">
      <dgm:prSet/>
      <dgm:spPr/>
      <dgm:t>
        <a:bodyPr/>
        <a:lstStyle/>
        <a:p>
          <a:endParaRPr lang="en-GB"/>
        </a:p>
      </dgm:t>
    </dgm:pt>
    <dgm:pt modelId="{3810FE16-55D3-4637-ABB7-C7E55411639A}" type="pres">
      <dgm:prSet presAssocID="{DC8570DE-95D1-4A0D-80B6-623CD3D1F7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1B053C-CF54-4878-B936-57DDC7028F5E}" type="pres">
      <dgm:prSet presAssocID="{81045F7A-D7BF-4315-A8F9-0F38F0210AD4}" presName="root1" presStyleCnt="0"/>
      <dgm:spPr/>
    </dgm:pt>
    <dgm:pt modelId="{A3661789-984B-4B12-AAFA-1703B25E4BE4}" type="pres">
      <dgm:prSet presAssocID="{81045F7A-D7BF-4315-A8F9-0F38F0210AD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FD2EC70-CC11-4400-9FEB-2A2D1C8596A0}" type="pres">
      <dgm:prSet presAssocID="{81045F7A-D7BF-4315-A8F9-0F38F0210AD4}" presName="level2hierChild" presStyleCnt="0"/>
      <dgm:spPr/>
    </dgm:pt>
    <dgm:pt modelId="{BD868FF2-2C29-4C2A-9FDC-77A25C641E66}" type="pres">
      <dgm:prSet presAssocID="{7625A7CA-968C-4B87-AE4B-2AB29BB96E72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5029359F-1CCB-4C42-B090-1524E7BA4412}" type="pres">
      <dgm:prSet presAssocID="{7625A7CA-968C-4B87-AE4B-2AB29BB96E72}" presName="connTx" presStyleLbl="parChTrans1D2" presStyleIdx="0" presStyleCnt="2"/>
      <dgm:spPr/>
      <dgm:t>
        <a:bodyPr/>
        <a:lstStyle/>
        <a:p>
          <a:endParaRPr lang="en-GB"/>
        </a:p>
      </dgm:t>
    </dgm:pt>
    <dgm:pt modelId="{1EFC1F9D-C463-4602-81C8-733F0F5A51DC}" type="pres">
      <dgm:prSet presAssocID="{829858FD-C311-4190-9759-102525A81203}" presName="root2" presStyleCnt="0"/>
      <dgm:spPr/>
    </dgm:pt>
    <dgm:pt modelId="{6E9A058B-3C46-4621-8C16-20C0E40254DB}" type="pres">
      <dgm:prSet presAssocID="{829858FD-C311-4190-9759-102525A8120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13C7A7-1447-4363-B284-EA9481B46979}" type="pres">
      <dgm:prSet presAssocID="{829858FD-C311-4190-9759-102525A81203}" presName="level3hierChild" presStyleCnt="0"/>
      <dgm:spPr/>
    </dgm:pt>
    <dgm:pt modelId="{BC3C51C2-FE4A-461D-8012-EA4C23FD71B7}" type="pres">
      <dgm:prSet presAssocID="{299A1315-D3CA-44AD-87F1-EBA5A3504689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B6BF4A9E-817D-4763-8F23-892F97D8ED12}" type="pres">
      <dgm:prSet presAssocID="{299A1315-D3CA-44AD-87F1-EBA5A3504689}" presName="connTx" presStyleLbl="parChTrans1D3" presStyleIdx="0" presStyleCnt="3"/>
      <dgm:spPr/>
      <dgm:t>
        <a:bodyPr/>
        <a:lstStyle/>
        <a:p>
          <a:endParaRPr lang="en-GB"/>
        </a:p>
      </dgm:t>
    </dgm:pt>
    <dgm:pt modelId="{058511EF-9555-4129-900C-2D883115DD10}" type="pres">
      <dgm:prSet presAssocID="{FFAF1F6E-2041-4B64-A65D-11DFD76CEC9D}" presName="root2" presStyleCnt="0"/>
      <dgm:spPr/>
    </dgm:pt>
    <dgm:pt modelId="{9F0FD1FC-514D-4BAB-9922-4EEF3DA665B0}" type="pres">
      <dgm:prSet presAssocID="{FFAF1F6E-2041-4B64-A65D-11DFD76CEC9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3C45E5-CC14-4E14-A1B3-6F2EA67B0C43}" type="pres">
      <dgm:prSet presAssocID="{FFAF1F6E-2041-4B64-A65D-11DFD76CEC9D}" presName="level3hierChild" presStyleCnt="0"/>
      <dgm:spPr/>
    </dgm:pt>
    <dgm:pt modelId="{2739BC17-6545-4BB4-8DA5-AB47358EF6E3}" type="pres">
      <dgm:prSet presAssocID="{E52C9610-3F0B-448C-BB39-4421A47ECAF4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D3C429FD-2B86-48C0-B067-0A55CDBCFC7C}" type="pres">
      <dgm:prSet presAssocID="{E52C9610-3F0B-448C-BB39-4421A47ECAF4}" presName="connTx" presStyleLbl="parChTrans1D3" presStyleIdx="1" presStyleCnt="3"/>
      <dgm:spPr/>
      <dgm:t>
        <a:bodyPr/>
        <a:lstStyle/>
        <a:p>
          <a:endParaRPr lang="en-GB"/>
        </a:p>
      </dgm:t>
    </dgm:pt>
    <dgm:pt modelId="{A666EB07-4B80-4F07-A4CB-BA6C1C1F57DB}" type="pres">
      <dgm:prSet presAssocID="{E7EAD285-A312-49EA-9407-467612D8BD92}" presName="root2" presStyleCnt="0"/>
      <dgm:spPr/>
    </dgm:pt>
    <dgm:pt modelId="{C6D84F83-5413-4EAA-AC66-99AA0AB75FB6}" type="pres">
      <dgm:prSet presAssocID="{E7EAD285-A312-49EA-9407-467612D8B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E5F1A6-D291-4FD7-832A-C3574A692036}" type="pres">
      <dgm:prSet presAssocID="{E7EAD285-A312-49EA-9407-467612D8BD92}" presName="level3hierChild" presStyleCnt="0"/>
      <dgm:spPr/>
    </dgm:pt>
    <dgm:pt modelId="{BCA4B487-17B2-4CCC-B602-C10F2A180696}" type="pres">
      <dgm:prSet presAssocID="{32E5CC62-630B-4AEE-B3F7-225ACC99C094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2449D2A0-44CF-4DDD-B143-8404DA48D1B4}" type="pres">
      <dgm:prSet presAssocID="{32E5CC62-630B-4AEE-B3F7-225ACC99C094}" presName="connTx" presStyleLbl="parChTrans1D2" presStyleIdx="1" presStyleCnt="2"/>
      <dgm:spPr/>
      <dgm:t>
        <a:bodyPr/>
        <a:lstStyle/>
        <a:p>
          <a:endParaRPr lang="en-GB"/>
        </a:p>
      </dgm:t>
    </dgm:pt>
    <dgm:pt modelId="{61A7DE30-DEF0-499B-88EC-7D11E6EE171B}" type="pres">
      <dgm:prSet presAssocID="{5FE53A1B-4640-4E21-8F35-DB0866AA11CD}" presName="root2" presStyleCnt="0"/>
      <dgm:spPr/>
    </dgm:pt>
    <dgm:pt modelId="{8429CEE7-FE1C-4D21-98C4-57718A675A1C}" type="pres">
      <dgm:prSet presAssocID="{5FE53A1B-4640-4E21-8F35-DB0866AA11C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02806C8-59CC-4EE9-B14D-E5E76D45EAD4}" type="pres">
      <dgm:prSet presAssocID="{5FE53A1B-4640-4E21-8F35-DB0866AA11CD}" presName="level3hierChild" presStyleCnt="0"/>
      <dgm:spPr/>
    </dgm:pt>
    <dgm:pt modelId="{E3AA8C3A-73A5-4744-B386-BF6D3D88B9B5}" type="pres">
      <dgm:prSet presAssocID="{302697D7-3D4A-48ED-83BE-EF8E083E5CF4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CEE8C8C7-9F64-40D3-AC21-B4899A31402B}" type="pres">
      <dgm:prSet presAssocID="{302697D7-3D4A-48ED-83BE-EF8E083E5CF4}" presName="connTx" presStyleLbl="parChTrans1D3" presStyleIdx="2" presStyleCnt="3"/>
      <dgm:spPr/>
      <dgm:t>
        <a:bodyPr/>
        <a:lstStyle/>
        <a:p>
          <a:endParaRPr lang="en-GB"/>
        </a:p>
      </dgm:t>
    </dgm:pt>
    <dgm:pt modelId="{5936B42B-E76B-4B87-96F7-CC59AD7B9FF2}" type="pres">
      <dgm:prSet presAssocID="{71197179-A8B5-4225-A2F4-89C185E3DF6E}" presName="root2" presStyleCnt="0"/>
      <dgm:spPr/>
    </dgm:pt>
    <dgm:pt modelId="{35E51A8A-B501-4C80-8C19-169EE305B69B}" type="pres">
      <dgm:prSet presAssocID="{71197179-A8B5-4225-A2F4-89C185E3DF6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80C8A02-8F36-427F-BB5C-04F7F93DACED}" type="pres">
      <dgm:prSet presAssocID="{71197179-A8B5-4225-A2F4-89C185E3DF6E}" presName="level3hierChild" presStyleCnt="0"/>
      <dgm:spPr/>
    </dgm:pt>
  </dgm:ptLst>
  <dgm:cxnLst>
    <dgm:cxn modelId="{57172072-62B4-4000-95DC-C0AC0EF8D7ED}" type="presOf" srcId="{829858FD-C311-4190-9759-102525A81203}" destId="{6E9A058B-3C46-4621-8C16-20C0E40254DB}" srcOrd="0" destOrd="0" presId="urn:microsoft.com/office/officeart/2005/8/layout/hierarchy2"/>
    <dgm:cxn modelId="{DB24FFE8-572B-463E-BD9D-6AE707F30113}" type="presOf" srcId="{E7EAD285-A312-49EA-9407-467612D8BD92}" destId="{C6D84F83-5413-4EAA-AC66-99AA0AB75FB6}" srcOrd="0" destOrd="0" presId="urn:microsoft.com/office/officeart/2005/8/layout/hierarchy2"/>
    <dgm:cxn modelId="{6936361B-7906-42DC-B0EB-729D6C7D2EC6}" type="presOf" srcId="{DC8570DE-95D1-4A0D-80B6-623CD3D1F732}" destId="{3810FE16-55D3-4637-ABB7-C7E55411639A}" srcOrd="0" destOrd="0" presId="urn:microsoft.com/office/officeart/2005/8/layout/hierarchy2"/>
    <dgm:cxn modelId="{FBC804A3-27C8-4EDC-B979-F1F9E24AE9F8}" type="presOf" srcId="{32E5CC62-630B-4AEE-B3F7-225ACC99C094}" destId="{BCA4B487-17B2-4CCC-B602-C10F2A180696}" srcOrd="0" destOrd="0" presId="urn:microsoft.com/office/officeart/2005/8/layout/hierarchy2"/>
    <dgm:cxn modelId="{3282D08E-C2DD-4E80-A5E1-18AA65653D53}" type="presOf" srcId="{5FE53A1B-4640-4E21-8F35-DB0866AA11CD}" destId="{8429CEE7-FE1C-4D21-98C4-57718A675A1C}" srcOrd="0" destOrd="0" presId="urn:microsoft.com/office/officeart/2005/8/layout/hierarchy2"/>
    <dgm:cxn modelId="{FD0BD8AE-92A4-4BFB-826D-F820507894FD}" type="presOf" srcId="{302697D7-3D4A-48ED-83BE-EF8E083E5CF4}" destId="{E3AA8C3A-73A5-4744-B386-BF6D3D88B9B5}" srcOrd="0" destOrd="0" presId="urn:microsoft.com/office/officeart/2005/8/layout/hierarchy2"/>
    <dgm:cxn modelId="{2C8D5B1D-6FC9-47DA-8423-716CBEBC7F6F}" type="presOf" srcId="{7625A7CA-968C-4B87-AE4B-2AB29BB96E72}" destId="{5029359F-1CCB-4C42-B090-1524E7BA4412}" srcOrd="1" destOrd="0" presId="urn:microsoft.com/office/officeart/2005/8/layout/hierarchy2"/>
    <dgm:cxn modelId="{C38C857B-3245-4B14-92A0-1CBF687E5D82}" type="presOf" srcId="{32E5CC62-630B-4AEE-B3F7-225ACC99C094}" destId="{2449D2A0-44CF-4DDD-B143-8404DA48D1B4}" srcOrd="1" destOrd="0" presId="urn:microsoft.com/office/officeart/2005/8/layout/hierarchy2"/>
    <dgm:cxn modelId="{AA8EB4B9-093D-44C3-BA00-A3E386113306}" type="presOf" srcId="{7625A7CA-968C-4B87-AE4B-2AB29BB96E72}" destId="{BD868FF2-2C29-4C2A-9FDC-77A25C641E66}" srcOrd="0" destOrd="0" presId="urn:microsoft.com/office/officeart/2005/8/layout/hierarchy2"/>
    <dgm:cxn modelId="{41056D9B-D027-4DA5-93DD-001F1024FC65}" type="presOf" srcId="{299A1315-D3CA-44AD-87F1-EBA5A3504689}" destId="{BC3C51C2-FE4A-461D-8012-EA4C23FD71B7}" srcOrd="0" destOrd="0" presId="urn:microsoft.com/office/officeart/2005/8/layout/hierarchy2"/>
    <dgm:cxn modelId="{4214FC99-E822-4000-BE62-7D2407BF770A}" type="presOf" srcId="{299A1315-D3CA-44AD-87F1-EBA5A3504689}" destId="{B6BF4A9E-817D-4763-8F23-892F97D8ED12}" srcOrd="1" destOrd="0" presId="urn:microsoft.com/office/officeart/2005/8/layout/hierarchy2"/>
    <dgm:cxn modelId="{DFE83330-EC69-4CA5-8461-B0FC456A6557}" srcId="{5FE53A1B-4640-4E21-8F35-DB0866AA11CD}" destId="{71197179-A8B5-4225-A2F4-89C185E3DF6E}" srcOrd="0" destOrd="0" parTransId="{302697D7-3D4A-48ED-83BE-EF8E083E5CF4}" sibTransId="{7B73A7A1-B2C8-4523-9EA3-3597923E7F88}"/>
    <dgm:cxn modelId="{40C1D47B-5A15-43E0-922F-F8A7987B2C81}" type="presOf" srcId="{E52C9610-3F0B-448C-BB39-4421A47ECAF4}" destId="{2739BC17-6545-4BB4-8DA5-AB47358EF6E3}" srcOrd="0" destOrd="0" presId="urn:microsoft.com/office/officeart/2005/8/layout/hierarchy2"/>
    <dgm:cxn modelId="{1C950C5C-9693-46B8-B004-35BB489328D4}" srcId="{DC8570DE-95D1-4A0D-80B6-623CD3D1F732}" destId="{81045F7A-D7BF-4315-A8F9-0F38F0210AD4}" srcOrd="0" destOrd="0" parTransId="{D061DE43-5D74-452C-86F2-77494B20C51A}" sibTransId="{EFD95FE0-B348-4089-85B6-4C3BA4C8FC58}"/>
    <dgm:cxn modelId="{D76A2701-FE9D-4D52-9AA8-E200B8F988DD}" srcId="{81045F7A-D7BF-4315-A8F9-0F38F0210AD4}" destId="{829858FD-C311-4190-9759-102525A81203}" srcOrd="0" destOrd="0" parTransId="{7625A7CA-968C-4B87-AE4B-2AB29BB96E72}" sibTransId="{23E3B03D-0A87-42FC-AC93-417633658DC7}"/>
    <dgm:cxn modelId="{C5B32A3B-C364-4FB4-BB45-DD4B18EF7EAB}" type="presOf" srcId="{E52C9610-3F0B-448C-BB39-4421A47ECAF4}" destId="{D3C429FD-2B86-48C0-B067-0A55CDBCFC7C}" srcOrd="1" destOrd="0" presId="urn:microsoft.com/office/officeart/2005/8/layout/hierarchy2"/>
    <dgm:cxn modelId="{F85D7871-842C-462E-94EF-41809CD7703A}" srcId="{829858FD-C311-4190-9759-102525A81203}" destId="{E7EAD285-A312-49EA-9407-467612D8BD92}" srcOrd="1" destOrd="0" parTransId="{E52C9610-3F0B-448C-BB39-4421A47ECAF4}" sibTransId="{5BDA4C2B-DB59-4349-B7CC-7841A1D7F336}"/>
    <dgm:cxn modelId="{A2514B2D-B2DA-4517-B374-6FDFB03B2B10}" type="presOf" srcId="{71197179-A8B5-4225-A2F4-89C185E3DF6E}" destId="{35E51A8A-B501-4C80-8C19-169EE305B69B}" srcOrd="0" destOrd="0" presId="urn:microsoft.com/office/officeart/2005/8/layout/hierarchy2"/>
    <dgm:cxn modelId="{D3464D3E-3FFD-45D7-AB6F-A9095A9024AE}" type="presOf" srcId="{FFAF1F6E-2041-4B64-A65D-11DFD76CEC9D}" destId="{9F0FD1FC-514D-4BAB-9922-4EEF3DA665B0}" srcOrd="0" destOrd="0" presId="urn:microsoft.com/office/officeart/2005/8/layout/hierarchy2"/>
    <dgm:cxn modelId="{E3305308-970B-4A64-8171-AA7BA567052A}" type="presOf" srcId="{302697D7-3D4A-48ED-83BE-EF8E083E5CF4}" destId="{CEE8C8C7-9F64-40D3-AC21-B4899A31402B}" srcOrd="1" destOrd="0" presId="urn:microsoft.com/office/officeart/2005/8/layout/hierarchy2"/>
    <dgm:cxn modelId="{B738DE6F-4A94-4167-B8BE-A2B1D45F1326}" type="presOf" srcId="{81045F7A-D7BF-4315-A8F9-0F38F0210AD4}" destId="{A3661789-984B-4B12-AAFA-1703B25E4BE4}" srcOrd="0" destOrd="0" presId="urn:microsoft.com/office/officeart/2005/8/layout/hierarchy2"/>
    <dgm:cxn modelId="{63DA58B4-7D52-4574-AB1C-FABF5326BCE5}" srcId="{829858FD-C311-4190-9759-102525A81203}" destId="{FFAF1F6E-2041-4B64-A65D-11DFD76CEC9D}" srcOrd="0" destOrd="0" parTransId="{299A1315-D3CA-44AD-87F1-EBA5A3504689}" sibTransId="{680AB6FC-21A7-486B-BEAB-19117563567E}"/>
    <dgm:cxn modelId="{893D4A77-6DE1-4D9F-BCED-14377EC365F3}" srcId="{81045F7A-D7BF-4315-A8F9-0F38F0210AD4}" destId="{5FE53A1B-4640-4E21-8F35-DB0866AA11CD}" srcOrd="1" destOrd="0" parTransId="{32E5CC62-630B-4AEE-B3F7-225ACC99C094}" sibTransId="{A8E51CD5-E4FF-4407-854B-1FD39FBC1B3F}"/>
    <dgm:cxn modelId="{B0854C33-B587-4313-9955-2E6EA56CB67F}" type="presParOf" srcId="{3810FE16-55D3-4637-ABB7-C7E55411639A}" destId="{581B053C-CF54-4878-B936-57DDC7028F5E}" srcOrd="0" destOrd="0" presId="urn:microsoft.com/office/officeart/2005/8/layout/hierarchy2"/>
    <dgm:cxn modelId="{FA66CB78-51D3-42EB-B06C-0836A2B27B74}" type="presParOf" srcId="{581B053C-CF54-4878-B936-57DDC7028F5E}" destId="{A3661789-984B-4B12-AAFA-1703B25E4BE4}" srcOrd="0" destOrd="0" presId="urn:microsoft.com/office/officeart/2005/8/layout/hierarchy2"/>
    <dgm:cxn modelId="{943F87C1-CF62-4084-9EED-5ECB39B843CB}" type="presParOf" srcId="{581B053C-CF54-4878-B936-57DDC7028F5E}" destId="{FFD2EC70-CC11-4400-9FEB-2A2D1C8596A0}" srcOrd="1" destOrd="0" presId="urn:microsoft.com/office/officeart/2005/8/layout/hierarchy2"/>
    <dgm:cxn modelId="{D89E6897-0EA3-4161-A669-612FC2FFAA62}" type="presParOf" srcId="{FFD2EC70-CC11-4400-9FEB-2A2D1C8596A0}" destId="{BD868FF2-2C29-4C2A-9FDC-77A25C641E66}" srcOrd="0" destOrd="0" presId="urn:microsoft.com/office/officeart/2005/8/layout/hierarchy2"/>
    <dgm:cxn modelId="{95538D0E-1B5A-43D0-AD9D-9B85641BFC20}" type="presParOf" srcId="{BD868FF2-2C29-4C2A-9FDC-77A25C641E66}" destId="{5029359F-1CCB-4C42-B090-1524E7BA4412}" srcOrd="0" destOrd="0" presId="urn:microsoft.com/office/officeart/2005/8/layout/hierarchy2"/>
    <dgm:cxn modelId="{73D4ACDB-7A61-4E1D-8EDF-528FF92132F4}" type="presParOf" srcId="{FFD2EC70-CC11-4400-9FEB-2A2D1C8596A0}" destId="{1EFC1F9D-C463-4602-81C8-733F0F5A51DC}" srcOrd="1" destOrd="0" presId="urn:microsoft.com/office/officeart/2005/8/layout/hierarchy2"/>
    <dgm:cxn modelId="{095EF3C0-3838-4787-8AC8-E883CF52BFB8}" type="presParOf" srcId="{1EFC1F9D-C463-4602-81C8-733F0F5A51DC}" destId="{6E9A058B-3C46-4621-8C16-20C0E40254DB}" srcOrd="0" destOrd="0" presId="urn:microsoft.com/office/officeart/2005/8/layout/hierarchy2"/>
    <dgm:cxn modelId="{0D7A8274-0708-4330-A22C-436F4563C8EC}" type="presParOf" srcId="{1EFC1F9D-C463-4602-81C8-733F0F5A51DC}" destId="{DF13C7A7-1447-4363-B284-EA9481B46979}" srcOrd="1" destOrd="0" presId="urn:microsoft.com/office/officeart/2005/8/layout/hierarchy2"/>
    <dgm:cxn modelId="{1F53A45F-D6AB-4A2F-B0F9-F6E07D262DD0}" type="presParOf" srcId="{DF13C7A7-1447-4363-B284-EA9481B46979}" destId="{BC3C51C2-FE4A-461D-8012-EA4C23FD71B7}" srcOrd="0" destOrd="0" presId="urn:microsoft.com/office/officeart/2005/8/layout/hierarchy2"/>
    <dgm:cxn modelId="{9DCDDAF5-09BB-43AE-8299-0A2E78E13327}" type="presParOf" srcId="{BC3C51C2-FE4A-461D-8012-EA4C23FD71B7}" destId="{B6BF4A9E-817D-4763-8F23-892F97D8ED12}" srcOrd="0" destOrd="0" presId="urn:microsoft.com/office/officeart/2005/8/layout/hierarchy2"/>
    <dgm:cxn modelId="{3D39B4C7-244F-4B95-B1F2-F3808BA66032}" type="presParOf" srcId="{DF13C7A7-1447-4363-B284-EA9481B46979}" destId="{058511EF-9555-4129-900C-2D883115DD10}" srcOrd="1" destOrd="0" presId="urn:microsoft.com/office/officeart/2005/8/layout/hierarchy2"/>
    <dgm:cxn modelId="{8F73C0F9-8D35-4D57-91FB-5DE4E489D90A}" type="presParOf" srcId="{058511EF-9555-4129-900C-2D883115DD10}" destId="{9F0FD1FC-514D-4BAB-9922-4EEF3DA665B0}" srcOrd="0" destOrd="0" presId="urn:microsoft.com/office/officeart/2005/8/layout/hierarchy2"/>
    <dgm:cxn modelId="{C2A8F26C-B62F-4F19-8351-E0F7C55EAE3E}" type="presParOf" srcId="{058511EF-9555-4129-900C-2D883115DD10}" destId="{563C45E5-CC14-4E14-A1B3-6F2EA67B0C43}" srcOrd="1" destOrd="0" presId="urn:microsoft.com/office/officeart/2005/8/layout/hierarchy2"/>
    <dgm:cxn modelId="{07AB5B2B-989A-4DF0-A12B-6BB1BC02BAD5}" type="presParOf" srcId="{DF13C7A7-1447-4363-B284-EA9481B46979}" destId="{2739BC17-6545-4BB4-8DA5-AB47358EF6E3}" srcOrd="2" destOrd="0" presId="urn:microsoft.com/office/officeart/2005/8/layout/hierarchy2"/>
    <dgm:cxn modelId="{194C4B78-B514-46C3-A7D9-89D9E2B80D36}" type="presParOf" srcId="{2739BC17-6545-4BB4-8DA5-AB47358EF6E3}" destId="{D3C429FD-2B86-48C0-B067-0A55CDBCFC7C}" srcOrd="0" destOrd="0" presId="urn:microsoft.com/office/officeart/2005/8/layout/hierarchy2"/>
    <dgm:cxn modelId="{2B1C24EE-F76B-48DA-AAE7-64391DE9D28B}" type="presParOf" srcId="{DF13C7A7-1447-4363-B284-EA9481B46979}" destId="{A666EB07-4B80-4F07-A4CB-BA6C1C1F57DB}" srcOrd="3" destOrd="0" presId="urn:microsoft.com/office/officeart/2005/8/layout/hierarchy2"/>
    <dgm:cxn modelId="{31385CB5-EFF0-46DF-9158-6F9675897B57}" type="presParOf" srcId="{A666EB07-4B80-4F07-A4CB-BA6C1C1F57DB}" destId="{C6D84F83-5413-4EAA-AC66-99AA0AB75FB6}" srcOrd="0" destOrd="0" presId="urn:microsoft.com/office/officeart/2005/8/layout/hierarchy2"/>
    <dgm:cxn modelId="{9D1E54D9-0BCE-4AE0-A062-B8A35E5F4423}" type="presParOf" srcId="{A666EB07-4B80-4F07-A4CB-BA6C1C1F57DB}" destId="{AAE5F1A6-D291-4FD7-832A-C3574A692036}" srcOrd="1" destOrd="0" presId="urn:microsoft.com/office/officeart/2005/8/layout/hierarchy2"/>
    <dgm:cxn modelId="{80B64269-F285-4606-B78A-34BCBF462779}" type="presParOf" srcId="{FFD2EC70-CC11-4400-9FEB-2A2D1C8596A0}" destId="{BCA4B487-17B2-4CCC-B602-C10F2A180696}" srcOrd="2" destOrd="0" presId="urn:microsoft.com/office/officeart/2005/8/layout/hierarchy2"/>
    <dgm:cxn modelId="{4D7B9413-B147-4C36-A6A2-750CA17BA2AD}" type="presParOf" srcId="{BCA4B487-17B2-4CCC-B602-C10F2A180696}" destId="{2449D2A0-44CF-4DDD-B143-8404DA48D1B4}" srcOrd="0" destOrd="0" presId="urn:microsoft.com/office/officeart/2005/8/layout/hierarchy2"/>
    <dgm:cxn modelId="{50322513-0D21-4C13-96A3-8EA898FBCC84}" type="presParOf" srcId="{FFD2EC70-CC11-4400-9FEB-2A2D1C8596A0}" destId="{61A7DE30-DEF0-499B-88EC-7D11E6EE171B}" srcOrd="3" destOrd="0" presId="urn:microsoft.com/office/officeart/2005/8/layout/hierarchy2"/>
    <dgm:cxn modelId="{60B2EE9B-2A34-4FFE-B0BF-1E7A09453FF1}" type="presParOf" srcId="{61A7DE30-DEF0-499B-88EC-7D11E6EE171B}" destId="{8429CEE7-FE1C-4D21-98C4-57718A675A1C}" srcOrd="0" destOrd="0" presId="urn:microsoft.com/office/officeart/2005/8/layout/hierarchy2"/>
    <dgm:cxn modelId="{DA86866A-5A09-4E00-85FD-18614E592A96}" type="presParOf" srcId="{61A7DE30-DEF0-499B-88EC-7D11E6EE171B}" destId="{702806C8-59CC-4EE9-B14D-E5E76D45EAD4}" srcOrd="1" destOrd="0" presId="urn:microsoft.com/office/officeart/2005/8/layout/hierarchy2"/>
    <dgm:cxn modelId="{A35CC5C4-17E7-4BD7-8061-83175FA4FF13}" type="presParOf" srcId="{702806C8-59CC-4EE9-B14D-E5E76D45EAD4}" destId="{E3AA8C3A-73A5-4744-B386-BF6D3D88B9B5}" srcOrd="0" destOrd="0" presId="urn:microsoft.com/office/officeart/2005/8/layout/hierarchy2"/>
    <dgm:cxn modelId="{07194E41-C846-4217-AF12-A484B82323BB}" type="presParOf" srcId="{E3AA8C3A-73A5-4744-B386-BF6D3D88B9B5}" destId="{CEE8C8C7-9F64-40D3-AC21-B4899A31402B}" srcOrd="0" destOrd="0" presId="urn:microsoft.com/office/officeart/2005/8/layout/hierarchy2"/>
    <dgm:cxn modelId="{408D95DC-86E7-47CB-964A-5EBF159E95FB}" type="presParOf" srcId="{702806C8-59CC-4EE9-B14D-E5E76D45EAD4}" destId="{5936B42B-E76B-4B87-96F7-CC59AD7B9FF2}" srcOrd="1" destOrd="0" presId="urn:microsoft.com/office/officeart/2005/8/layout/hierarchy2"/>
    <dgm:cxn modelId="{B58D6954-D35E-4725-8FE2-BBB47FBD5619}" type="presParOf" srcId="{5936B42B-E76B-4B87-96F7-CC59AD7B9FF2}" destId="{35E51A8A-B501-4C80-8C19-169EE305B69B}" srcOrd="0" destOrd="0" presId="urn:microsoft.com/office/officeart/2005/8/layout/hierarchy2"/>
    <dgm:cxn modelId="{AC84A465-40AA-4303-B30E-63500BECBF43}" type="presParOf" srcId="{5936B42B-E76B-4B87-96F7-CC59AD7B9FF2}" destId="{C80C8A02-8F36-427F-BB5C-04F7F93DA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16C1-45FB-6547-9A4C-8052BBEDDF7C}">
      <dsp:nvSpPr>
        <dsp:cNvPr id="0" name=""/>
        <dsp:cNvSpPr/>
      </dsp:nvSpPr>
      <dsp:spPr>
        <a:xfrm>
          <a:off x="5629275" y="2977518"/>
          <a:ext cx="4978160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4978160" y="136729"/>
              </a:lnTo>
              <a:lnTo>
                <a:pt x="497816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63A78-C2EC-8745-BA79-01246259F009}">
      <dsp:nvSpPr>
        <dsp:cNvPr id="0" name=""/>
        <dsp:cNvSpPr/>
      </dsp:nvSpPr>
      <dsp:spPr>
        <a:xfrm>
          <a:off x="5629275" y="2977518"/>
          <a:ext cx="3402520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3402520" y="136729"/>
              </a:lnTo>
              <a:lnTo>
                <a:pt x="340252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E471B-FE89-6E48-B021-5FC4136D6F1B}">
      <dsp:nvSpPr>
        <dsp:cNvPr id="0" name=""/>
        <dsp:cNvSpPr/>
      </dsp:nvSpPr>
      <dsp:spPr>
        <a:xfrm>
          <a:off x="5629275" y="2977518"/>
          <a:ext cx="1826880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1826880" y="136729"/>
              </a:lnTo>
              <a:lnTo>
                <a:pt x="182688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7DF03-7C43-5D46-8C35-C4D697A5299A}">
      <dsp:nvSpPr>
        <dsp:cNvPr id="0" name=""/>
        <dsp:cNvSpPr/>
      </dsp:nvSpPr>
      <dsp:spPr>
        <a:xfrm>
          <a:off x="5629275" y="2977518"/>
          <a:ext cx="251239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251239" y="136729"/>
              </a:lnTo>
              <a:lnTo>
                <a:pt x="251239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CF146-7C2B-7247-9822-DCE752D9A16A}">
      <dsp:nvSpPr>
        <dsp:cNvPr id="0" name=""/>
        <dsp:cNvSpPr/>
      </dsp:nvSpPr>
      <dsp:spPr>
        <a:xfrm>
          <a:off x="4304874" y="2977518"/>
          <a:ext cx="1324400" cy="273458"/>
        </a:xfrm>
        <a:custGeom>
          <a:avLst/>
          <a:gdLst/>
          <a:ahLst/>
          <a:cxnLst/>
          <a:rect l="0" t="0" r="0" b="0"/>
          <a:pathLst>
            <a:path>
              <a:moveTo>
                <a:pt x="1324400" y="0"/>
              </a:moveTo>
              <a:lnTo>
                <a:pt x="1324400" y="136729"/>
              </a:lnTo>
              <a:lnTo>
                <a:pt x="0" y="136729"/>
              </a:lnTo>
              <a:lnTo>
                <a:pt x="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BF669-6A0C-B04A-80AC-D3DA0F976ABF}">
      <dsp:nvSpPr>
        <dsp:cNvPr id="0" name=""/>
        <dsp:cNvSpPr/>
      </dsp:nvSpPr>
      <dsp:spPr>
        <a:xfrm>
          <a:off x="993181" y="3887782"/>
          <a:ext cx="287934" cy="132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659"/>
              </a:lnTo>
              <a:lnTo>
                <a:pt x="287934" y="13276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1FDAF-2359-B140-B33A-8323B9468F07}">
      <dsp:nvSpPr>
        <dsp:cNvPr id="0" name=""/>
        <dsp:cNvSpPr/>
      </dsp:nvSpPr>
      <dsp:spPr>
        <a:xfrm>
          <a:off x="2051168" y="2977518"/>
          <a:ext cx="3578106" cy="259173"/>
        </a:xfrm>
        <a:custGeom>
          <a:avLst/>
          <a:gdLst/>
          <a:ahLst/>
          <a:cxnLst/>
          <a:rect l="0" t="0" r="0" b="0"/>
          <a:pathLst>
            <a:path>
              <a:moveTo>
                <a:pt x="3578106" y="0"/>
              </a:moveTo>
              <a:lnTo>
                <a:pt x="3578106" y="122444"/>
              </a:lnTo>
              <a:lnTo>
                <a:pt x="0" y="122444"/>
              </a:lnTo>
              <a:lnTo>
                <a:pt x="0" y="2591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F6B59-8F5B-6345-9968-75BE1F974883}">
      <dsp:nvSpPr>
        <dsp:cNvPr id="0" name=""/>
        <dsp:cNvSpPr/>
      </dsp:nvSpPr>
      <dsp:spPr>
        <a:xfrm>
          <a:off x="3039716" y="1423370"/>
          <a:ext cx="5179116" cy="15541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MainApp</a:t>
          </a:r>
          <a:endParaRPr lang="en-US" sz="13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The </a:t>
          </a:r>
          <a:r>
            <a:rPr lang="en-US" sz="1300" kern="1200" dirty="0" err="1" smtClean="0"/>
            <a:t>MainApp</a:t>
          </a:r>
          <a:r>
            <a:rPr lang="en-US" sz="1300" kern="1200" dirty="0" smtClean="0"/>
            <a:t> instantiates all views that require a window</a:t>
          </a:r>
          <a:endParaRPr lang="en-US" sz="1300" kern="1200" dirty="0"/>
        </a:p>
      </dsp:txBody>
      <dsp:txXfrm>
        <a:off x="3039716" y="1423370"/>
        <a:ext cx="5179116" cy="1554147"/>
      </dsp:txXfrm>
    </dsp:sp>
    <dsp:sp modelId="{3D554475-69D0-6C4E-8CB5-D5A8D6CC03B4}">
      <dsp:nvSpPr>
        <dsp:cNvPr id="0" name=""/>
        <dsp:cNvSpPr/>
      </dsp:nvSpPr>
      <dsp:spPr>
        <a:xfrm>
          <a:off x="728685" y="3236691"/>
          <a:ext cx="2644966" cy="651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RootLayout</a:t>
          </a:r>
          <a:endParaRPr lang="en-US" sz="13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The basic window and </a:t>
          </a:r>
          <a:r>
            <a:rPr lang="en-US" sz="1300" kern="1200" dirty="0" err="1" smtClean="0"/>
            <a:t>menubar</a:t>
          </a:r>
          <a:endParaRPr lang="en-US" sz="1300" kern="1200" dirty="0"/>
        </a:p>
      </dsp:txBody>
      <dsp:txXfrm>
        <a:off x="728685" y="3236691"/>
        <a:ext cx="2644966" cy="651091"/>
      </dsp:txXfrm>
    </dsp:sp>
    <dsp:sp modelId="{1FC02C9F-9E09-8C42-AF69-19C03F84467B}">
      <dsp:nvSpPr>
        <dsp:cNvPr id="0" name=""/>
        <dsp:cNvSpPr/>
      </dsp:nvSpPr>
      <dsp:spPr>
        <a:xfrm>
          <a:off x="1281116" y="4889896"/>
          <a:ext cx="2719060" cy="651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MainEditorView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The graphical UI content</a:t>
          </a:r>
          <a:endParaRPr lang="en-US" sz="1300" kern="1200" dirty="0"/>
        </a:p>
      </dsp:txBody>
      <dsp:txXfrm>
        <a:off x="1281116" y="4889896"/>
        <a:ext cx="2719060" cy="651091"/>
      </dsp:txXfrm>
    </dsp:sp>
    <dsp:sp modelId="{9D264941-B744-944A-A6C3-E09FB9D87287}">
      <dsp:nvSpPr>
        <dsp:cNvPr id="0" name=""/>
        <dsp:cNvSpPr/>
      </dsp:nvSpPr>
      <dsp:spPr>
        <a:xfrm>
          <a:off x="3653783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CompiledView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Shows the video GUI</a:t>
          </a:r>
          <a:endParaRPr lang="en-US" sz="1300" kern="1200" dirty="0"/>
        </a:p>
      </dsp:txBody>
      <dsp:txXfrm>
        <a:off x="3653783" y="3250976"/>
        <a:ext cx="1302182" cy="1246637"/>
      </dsp:txXfrm>
    </dsp:sp>
    <dsp:sp modelId="{13D0ABDF-E05E-774A-9CDE-34211E6EFA3F}">
      <dsp:nvSpPr>
        <dsp:cNvPr id="0" name=""/>
        <dsp:cNvSpPr/>
      </dsp:nvSpPr>
      <dsp:spPr>
        <a:xfrm>
          <a:off x="5229423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GetStartedView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A quick introduction to </a:t>
          </a:r>
          <a:r>
            <a:rPr lang="en-US" sz="1300" kern="1200" dirty="0" err="1" smtClean="0"/>
            <a:t>ViNO</a:t>
          </a:r>
          <a:endParaRPr lang="en-US" sz="1300" kern="1200" dirty="0"/>
        </a:p>
      </dsp:txBody>
      <dsp:txXfrm>
        <a:off x="5229423" y="3250976"/>
        <a:ext cx="1302182" cy="1246637"/>
      </dsp:txXfrm>
    </dsp:sp>
    <dsp:sp modelId="{63C14AB2-CDA5-254B-BD0E-31094C7416D6}">
      <dsp:nvSpPr>
        <dsp:cNvPr id="0" name=""/>
        <dsp:cNvSpPr/>
      </dsp:nvSpPr>
      <dsp:spPr>
        <a:xfrm>
          <a:off x="6805064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ImportVideosView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Importing videos from the camera or memory card</a:t>
          </a:r>
          <a:endParaRPr lang="en-US" sz="1300" kern="1200" dirty="0"/>
        </a:p>
      </dsp:txBody>
      <dsp:txXfrm>
        <a:off x="6805064" y="3250976"/>
        <a:ext cx="1302182" cy="1246637"/>
      </dsp:txXfrm>
    </dsp:sp>
    <dsp:sp modelId="{5A1501C8-A3B6-3144-A030-37CB02246727}">
      <dsp:nvSpPr>
        <dsp:cNvPr id="0" name=""/>
        <dsp:cNvSpPr/>
      </dsp:nvSpPr>
      <dsp:spPr>
        <a:xfrm>
          <a:off x="8380704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MediaView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Not used, see </a:t>
          </a:r>
          <a:r>
            <a:rPr lang="en-US" sz="1300" kern="1200" dirty="0" err="1" smtClean="0"/>
            <a:t>CompiledView</a:t>
          </a:r>
          <a:r>
            <a:rPr lang="en-US" sz="1300" kern="1200" dirty="0" smtClean="0"/>
            <a:t> instead</a:t>
          </a:r>
          <a:endParaRPr lang="en-US" sz="1300" kern="1200" dirty="0"/>
        </a:p>
      </dsp:txBody>
      <dsp:txXfrm>
        <a:off x="8380704" y="3250976"/>
        <a:ext cx="1302182" cy="1246637"/>
      </dsp:txXfrm>
    </dsp:sp>
    <dsp:sp modelId="{F76AFC63-9020-C646-8913-D2BA5F56F803}">
      <dsp:nvSpPr>
        <dsp:cNvPr id="0" name=""/>
        <dsp:cNvSpPr/>
      </dsp:nvSpPr>
      <dsp:spPr>
        <a:xfrm>
          <a:off x="9956344" y="3250976"/>
          <a:ext cx="1302182" cy="12466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NoteDetailsView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Meta data GUI</a:t>
          </a:r>
          <a:endParaRPr lang="en-US" sz="1300" kern="1200" dirty="0"/>
        </a:p>
      </dsp:txBody>
      <dsp:txXfrm>
        <a:off x="9956344" y="3250976"/>
        <a:ext cx="1302182" cy="124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61789-984B-4B12-AAFA-1703B25E4BE4}">
      <dsp:nvSpPr>
        <dsp:cNvPr id="0" name=""/>
        <dsp:cNvSpPr/>
      </dsp:nvSpPr>
      <dsp:spPr>
        <a:xfrm>
          <a:off x="252061" y="1895742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err="1" smtClean="0"/>
            <a:t>Mainapp.gopro</a:t>
          </a:r>
          <a:r>
            <a:rPr lang="da-DK" sz="1300" kern="1200" dirty="0" smtClean="0"/>
            <a:t>::</a:t>
          </a:r>
          <a:r>
            <a:rPr lang="da-DK" sz="1300" kern="1200" dirty="0" err="1" smtClean="0"/>
            <a:t>GoProAPI</a:t>
          </a:r>
          <a:endParaRPr lang="en-GB" sz="1300" kern="1200" dirty="0"/>
        </a:p>
      </dsp:txBody>
      <dsp:txXfrm>
        <a:off x="290643" y="1934324"/>
        <a:ext cx="2557435" cy="1240135"/>
      </dsp:txXfrm>
    </dsp:sp>
    <dsp:sp modelId="{BD868FF2-2C29-4C2A-9FDC-77A25C641E66}">
      <dsp:nvSpPr>
        <dsp:cNvPr id="0" name=""/>
        <dsp:cNvSpPr/>
      </dsp:nvSpPr>
      <dsp:spPr>
        <a:xfrm rot="18770822">
          <a:off x="2638747" y="195906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74838" y="1947565"/>
        <a:ext cx="77483" cy="77483"/>
      </dsp:txXfrm>
    </dsp:sp>
    <dsp:sp modelId="{6E9A058B-3C46-4621-8C16-20C0E40254DB}">
      <dsp:nvSpPr>
        <dsp:cNvPr id="0" name=""/>
        <dsp:cNvSpPr/>
      </dsp:nvSpPr>
      <dsp:spPr>
        <a:xfrm>
          <a:off x="3940500" y="759571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err="1" smtClean="0"/>
            <a:t>GoProHelper</a:t>
          </a:r>
          <a:r>
            <a:rPr lang="da-DK" sz="1300" kern="1200" dirty="0" smtClean="0"/>
            <a:t>::</a:t>
          </a:r>
          <a:r>
            <a:rPr lang="da-DK" sz="1300" kern="1200" dirty="0" err="1" smtClean="0"/>
            <a:t>GoProHelper</a:t>
          </a:r>
          <a:endParaRPr lang="en-GB" sz="1300" kern="1200" dirty="0"/>
        </a:p>
      </dsp:txBody>
      <dsp:txXfrm>
        <a:off x="3979082" y="798153"/>
        <a:ext cx="2557435" cy="1240135"/>
      </dsp:txXfrm>
    </dsp:sp>
    <dsp:sp modelId="{BC3C51C2-FE4A-461D-8012-EA4C23FD71B7}">
      <dsp:nvSpPr>
        <dsp:cNvPr id="0" name=""/>
        <dsp:cNvSpPr/>
      </dsp:nvSpPr>
      <dsp:spPr>
        <a:xfrm rot="19457599">
          <a:off x="6453115" y="1012252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69574" y="1007052"/>
        <a:ext cx="64890" cy="64890"/>
      </dsp:txXfrm>
    </dsp:sp>
    <dsp:sp modelId="{9F0FD1FC-514D-4BAB-9922-4EEF3DA665B0}">
      <dsp:nvSpPr>
        <dsp:cNvPr id="0" name=""/>
        <dsp:cNvSpPr/>
      </dsp:nvSpPr>
      <dsp:spPr>
        <a:xfrm>
          <a:off x="7628939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err="1" smtClean="0"/>
            <a:t>mClient</a:t>
          </a:r>
          <a:r>
            <a:rPr lang="da-DK" sz="1300" kern="1200" dirty="0" smtClean="0"/>
            <a:t>::</a:t>
          </a:r>
          <a:r>
            <a:rPr lang="da-DK" sz="1300" kern="1200" dirty="0" err="1" smtClean="0"/>
            <a:t>HttpClient</a:t>
          </a:r>
          <a:endParaRPr lang="en-GB" sz="1300" kern="1200" dirty="0"/>
        </a:p>
      </dsp:txBody>
      <dsp:txXfrm>
        <a:off x="7667521" y="40706"/>
        <a:ext cx="2557435" cy="1240135"/>
      </dsp:txXfrm>
    </dsp:sp>
    <dsp:sp modelId="{2739BC17-6545-4BB4-8DA5-AB47358EF6E3}">
      <dsp:nvSpPr>
        <dsp:cNvPr id="0" name=""/>
        <dsp:cNvSpPr/>
      </dsp:nvSpPr>
      <dsp:spPr>
        <a:xfrm rot="2142401">
          <a:off x="6453115" y="1769699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69574" y="1764500"/>
        <a:ext cx="64890" cy="64890"/>
      </dsp:txXfrm>
    </dsp:sp>
    <dsp:sp modelId="{C6D84F83-5413-4EAA-AC66-99AA0AB75FB6}">
      <dsp:nvSpPr>
        <dsp:cNvPr id="0" name=""/>
        <dsp:cNvSpPr/>
      </dsp:nvSpPr>
      <dsp:spPr>
        <a:xfrm>
          <a:off x="7628939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err="1" smtClean="0"/>
            <a:t>activeGoProAPI</a:t>
          </a:r>
          <a:r>
            <a:rPr lang="en-GB" sz="1300" kern="1200" smtClean="0"/>
            <a:t>::GoProAPIconstants</a:t>
          </a:r>
          <a:endParaRPr lang="en-GB" sz="1300" kern="1200" dirty="0"/>
        </a:p>
      </dsp:txBody>
      <dsp:txXfrm>
        <a:off x="7667521" y="1555601"/>
        <a:ext cx="2557435" cy="1240135"/>
      </dsp:txXfrm>
    </dsp:sp>
    <dsp:sp modelId="{BCA4B487-17B2-4CCC-B602-C10F2A180696}">
      <dsp:nvSpPr>
        <dsp:cNvPr id="0" name=""/>
        <dsp:cNvSpPr/>
      </dsp:nvSpPr>
      <dsp:spPr>
        <a:xfrm rot="2829178">
          <a:off x="2638747" y="309523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74838" y="3083736"/>
        <a:ext cx="77483" cy="77483"/>
      </dsp:txXfrm>
    </dsp:sp>
    <dsp:sp modelId="{8429CEE7-FE1C-4D21-98C4-57718A675A1C}">
      <dsp:nvSpPr>
        <dsp:cNvPr id="0" name=""/>
        <dsp:cNvSpPr/>
      </dsp:nvSpPr>
      <dsp:spPr>
        <a:xfrm>
          <a:off x="3940500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979082" y="3070495"/>
        <a:ext cx="2557435" cy="1240135"/>
      </dsp:txXfrm>
    </dsp:sp>
    <dsp:sp modelId="{E3AA8C3A-73A5-4744-B386-BF6D3D88B9B5}">
      <dsp:nvSpPr>
        <dsp:cNvPr id="0" name=""/>
        <dsp:cNvSpPr/>
      </dsp:nvSpPr>
      <dsp:spPr>
        <a:xfrm>
          <a:off x="6575099" y="3663317"/>
          <a:ext cx="10538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39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75673" y="3664217"/>
        <a:ext cx="52691" cy="52691"/>
      </dsp:txXfrm>
    </dsp:sp>
    <dsp:sp modelId="{35E51A8A-B501-4C80-8C19-169EE305B69B}">
      <dsp:nvSpPr>
        <dsp:cNvPr id="0" name=""/>
        <dsp:cNvSpPr/>
      </dsp:nvSpPr>
      <dsp:spPr>
        <a:xfrm>
          <a:off x="7628939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7667521" y="3070495"/>
        <a:ext cx="2557435" cy="1240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radIT/goprowifihack/blob/master/HERO3/WifiCommands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radIT/goprowifihack/blob/master/HERO4/WifiCommands.md#set-gopro-wifi-namepassword" TargetMode="External"/><Relationship Id="rId2" Type="http://schemas.openxmlformats.org/officeDocument/2006/relationships/hyperlink" Target="https://github.com/KonradIT/goprowifihack/blob/master/HERO4/WifiCommands.md#code-pai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78081/resolving-a-git-conflict-with-binary-fi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com/" TargetMode="External"/><Relationship Id="rId7" Type="http://schemas.openxmlformats.org/officeDocument/2006/relationships/hyperlink" Target="http://gluonhq.com/labs/scene-builder/" TargetMode="External"/><Relationship Id="rId2" Type="http://schemas.openxmlformats.org/officeDocument/2006/relationships/hyperlink" Target="file:///\\gotsnm1502.got.volvocars.net\94050-HMI-Attr-Public-Files\ViNO\rele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efxclipse/install.html#for-the-lazy" TargetMode="External"/><Relationship Id="rId5" Type="http://schemas.openxmlformats.org/officeDocument/2006/relationships/hyperlink" Target="http://www.eclipse.org/downloads/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r/j/Downloadjavajsonjar.htm" TargetMode="External"/><Relationship Id="rId2" Type="http://schemas.openxmlformats.org/officeDocument/2006/relationships/hyperlink" Target="http://www.java2s.com/Code/JarDownload/java/java-json.jar.zi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0.5.5.9/gp/gpControl/command/wireless/pair/complete?success=1&amp;deviceName=TEST" TargetMode="External"/><Relationship Id="rId2" Type="http://schemas.openxmlformats.org/officeDocument/2006/relationships/hyperlink" Target="http://10.5.5.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.5.5.9/gp/gpControl/status" TargetMode="External"/><Relationship Id="rId5" Type="http://schemas.openxmlformats.org/officeDocument/2006/relationships/hyperlink" Target="http://10.5.5.9/gp/gpControl/command/shutter?p=1" TargetMode="External"/><Relationship Id="rId4" Type="http://schemas.openxmlformats.org/officeDocument/2006/relationships/hyperlink" Target="http://10.5.5.9/gp/gpMediaLis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889414/force-refresh-re-scan-wireless-networks-from-command-line" TargetMode="External"/><Relationship Id="rId2" Type="http://schemas.openxmlformats.org/officeDocument/2006/relationships/hyperlink" Target="https://www.howtogeek.com/131640/how-to-change-the-priority-of-wireless-networks-in-windows-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mDomHaas/gopro-wifi-API" TargetMode="External"/><Relationship Id="rId3" Type="http://schemas.openxmlformats.org/officeDocument/2006/relationships/hyperlink" Target="https://hc.apache.org/" TargetMode="External"/><Relationship Id="rId7" Type="http://schemas.openxmlformats.org/officeDocument/2006/relationships/hyperlink" Target="https://github.com/KonradIT/goprowifihack" TargetMode="External"/><Relationship Id="rId2" Type="http://schemas.openxmlformats.org/officeDocument/2006/relationships/hyperlink" Target="https://mvnrepository.com/artifact/org.aspectj/aspectj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masMikula/RichTextFX)" TargetMode="External"/><Relationship Id="rId5" Type="http://schemas.openxmlformats.org/officeDocument/2006/relationships/hyperlink" Target="https://jsoup.org/" TargetMode="External"/><Relationship Id="rId4" Type="http://schemas.openxmlformats.org/officeDocument/2006/relationships/hyperlink" Target="https://github.com/sannies/mp4pars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clipse.org/FAQ_How_do_I_add_an_extra_library_to_my_project's_classpath?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ViNO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Video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2013527"/>
            <a:ext cx="9469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initial hints:</a:t>
            </a:r>
          </a:p>
          <a:p>
            <a:r>
              <a:rPr lang="en-US" dirty="0" smtClean="0"/>
              <a:t>All UI is built using JavaFX that provides many benefits and eases general UI implementation.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Rootlayout</a:t>
            </a:r>
            <a:r>
              <a:rPr lang="en-US" dirty="0" smtClean="0"/>
              <a:t> is the top layer in which the </a:t>
            </a:r>
            <a:r>
              <a:rPr lang="en-US" dirty="0" err="1" smtClean="0"/>
              <a:t>maineditorview</a:t>
            </a:r>
            <a:r>
              <a:rPr lang="en-US" dirty="0" smtClean="0"/>
              <a:t> lives as a child.</a:t>
            </a:r>
          </a:p>
          <a:p>
            <a:r>
              <a:rPr lang="en-US" dirty="0" smtClean="0"/>
              <a:t>All other windows are spawned/instantiated as parallel windows.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texteditor</a:t>
            </a:r>
            <a:r>
              <a:rPr lang="en-US" dirty="0" smtClean="0"/>
              <a:t> is based on an open source component called </a:t>
            </a:r>
            <a:r>
              <a:rPr lang="en-US" dirty="0" err="1" smtClean="0"/>
              <a:t>RichTextFX</a:t>
            </a:r>
            <a:r>
              <a:rPr lang="en-US" dirty="0" smtClean="0"/>
              <a:t> that enables attributing text with the necessary features such as active customizable text links. This is also an essential element of the </a:t>
            </a:r>
            <a:r>
              <a:rPr lang="en-US" dirty="0" err="1" smtClean="0"/>
              <a:t>ViNO</a:t>
            </a:r>
            <a:r>
              <a:rPr lang="en-US" dirty="0" smtClean="0"/>
              <a:t> concept, and creates a direct reference to a specific time in a specific video.</a:t>
            </a:r>
          </a:p>
          <a:p>
            <a:endParaRPr lang="en-US" dirty="0"/>
          </a:p>
          <a:p>
            <a:r>
              <a:rPr lang="en-US" dirty="0" smtClean="0"/>
              <a:t>A certain logic is required to create a valid reference.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imports the video in order to know the location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controls the GoPro in order to know start, stop and filename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manages chaptered videos and timestamps that doesn’t reflect chapters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1013967"/>
              </p:ext>
            </p:extLst>
          </p:nvPr>
        </p:nvGraphicFramePr>
        <p:xfrm>
          <a:off x="414338" y="365125"/>
          <a:ext cx="11258550" cy="624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>
            <a:off x="6324601" y="2447925"/>
            <a:ext cx="1342291" cy="2347291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324601" y="3865495"/>
            <a:ext cx="1342291" cy="1234430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324601" y="5278406"/>
            <a:ext cx="1342291" cy="323164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1690688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MainApp</a:t>
            </a:r>
            <a:r>
              <a:rPr lang="en-US" dirty="0" smtClean="0"/>
              <a:t> controls the views </a:t>
            </a:r>
            <a:r>
              <a:rPr lang="mr-IN" dirty="0" smtClean="0"/>
              <a:t>–</a:t>
            </a:r>
            <a:r>
              <a:rPr lang="en-US" dirty="0" smtClean="0"/>
              <a:t> it creates them based on the </a:t>
            </a:r>
            <a:r>
              <a:rPr lang="en-US" dirty="0" err="1" smtClean="0"/>
              <a:t>fxml</a:t>
            </a:r>
            <a:r>
              <a:rPr lang="en-US" dirty="0" smtClean="0"/>
              <a:t> and it kills the instances when not needed.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MainApp</a:t>
            </a:r>
            <a:r>
              <a:rPr lang="en-US" dirty="0" smtClean="0"/>
              <a:t> ref is passed to all views, so that they can reach public functions defined in </a:t>
            </a:r>
            <a:r>
              <a:rPr lang="en-US" dirty="0" err="1" smtClean="0"/>
              <a:t>MainApp</a:t>
            </a:r>
            <a:r>
              <a:rPr lang="en-US" dirty="0" smtClean="0"/>
              <a:t>. Other refs can also be shared through </a:t>
            </a:r>
            <a:r>
              <a:rPr lang="en-US" dirty="0" err="1" smtClean="0"/>
              <a:t>MainApp</a:t>
            </a:r>
            <a:r>
              <a:rPr lang="en-US" dirty="0" smtClean="0"/>
              <a:t> if needed.</a:t>
            </a:r>
          </a:p>
          <a:p>
            <a:endParaRPr lang="en-US" dirty="0"/>
          </a:p>
          <a:p>
            <a:r>
              <a:rPr lang="en-US" dirty="0" smtClean="0"/>
              <a:t>Global variables are defined as </a:t>
            </a:r>
            <a:r>
              <a:rPr lang="en-US" dirty="0" err="1" smtClean="0"/>
              <a:t>MainApp</a:t>
            </a:r>
            <a:r>
              <a:rPr lang="en-US" dirty="0" smtClean="0"/>
              <a:t> class members and shared through get/set or other functions.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00300" y="4844336"/>
            <a:ext cx="3886200" cy="1514475"/>
            <a:chOff x="1100138" y="5043488"/>
            <a:chExt cx="3886200" cy="1514475"/>
          </a:xfrm>
        </p:grpSpPr>
        <p:sp>
          <p:nvSpPr>
            <p:cNvPr id="5" name="Rectangle 4"/>
            <p:cNvSpPr/>
            <p:nvPr/>
          </p:nvSpPr>
          <p:spPr>
            <a:xfrm>
              <a:off x="1100138" y="5043488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897" y="5299077"/>
              <a:ext cx="1003293" cy="100329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00375" y="5477557"/>
              <a:ext cx="1322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>
                  <a:latin typeface="Volvo Broad" charset="0"/>
                  <a:ea typeface="Volvo Broad" charset="0"/>
                  <a:cs typeface="Volvo Broad" charset="0"/>
                </a:rPr>
                <a:t>MainApp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6872288" y="365125"/>
            <a:ext cx="0" cy="62499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765255" y="933450"/>
            <a:ext cx="3886200" cy="1514475"/>
            <a:chOff x="7765255" y="933450"/>
            <a:chExt cx="3886200" cy="1514475"/>
          </a:xfrm>
        </p:grpSpPr>
        <p:sp>
          <p:nvSpPr>
            <p:cNvPr id="11" name="Rectangle 10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31415" y="1367518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latin typeface="Volvo Broad" charset="0"/>
                  <a:ea typeface="Volvo Broad" charset="0"/>
                  <a:cs typeface="Volvo Broad" charset="0"/>
                </a:rPr>
                <a:t>X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765255" y="2881993"/>
            <a:ext cx="3886200" cy="1514475"/>
            <a:chOff x="7765255" y="933450"/>
            <a:chExt cx="3886200" cy="1514475"/>
          </a:xfrm>
        </p:grpSpPr>
        <p:sp>
          <p:nvSpPr>
            <p:cNvPr id="16" name="Rectangle 15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31415" y="1367518"/>
              <a:ext cx="1066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Volvo Broad" charset="0"/>
                  <a:ea typeface="Volvo Broad" charset="0"/>
                  <a:cs typeface="Volvo Broad" charset="0"/>
                </a:rPr>
                <a:t>Y</a:t>
              </a:r>
              <a:r>
                <a:rPr lang="en-US" sz="3600" dirty="0" smtClean="0">
                  <a:latin typeface="Volvo Broad" charset="0"/>
                  <a:ea typeface="Volvo Broad" charset="0"/>
                  <a:cs typeface="Volvo Broad" charset="0"/>
                </a:rPr>
                <a:t>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765255" y="4795216"/>
            <a:ext cx="3886200" cy="1514475"/>
            <a:chOff x="7765255" y="933450"/>
            <a:chExt cx="3886200" cy="1514475"/>
          </a:xfrm>
        </p:grpSpPr>
        <p:sp>
          <p:nvSpPr>
            <p:cNvPr id="20" name="Rectangle 19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31415" y="1367518"/>
              <a:ext cx="10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Volvo Broad" charset="0"/>
                  <a:ea typeface="Volvo Broad" charset="0"/>
                  <a:cs typeface="Volvo Broad" charset="0"/>
                </a:rPr>
                <a:t>Z</a:t>
              </a:r>
              <a:r>
                <a:rPr lang="en-US" sz="3600" dirty="0" smtClean="0">
                  <a:latin typeface="Volvo Broad" charset="0"/>
                  <a:ea typeface="Volvo Broad" charset="0"/>
                  <a:cs typeface="Volvo Broad" charset="0"/>
                </a:rPr>
                <a:t>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11"/>
            <a:ext cx="10515600" cy="1325563"/>
          </a:xfrm>
        </p:spPr>
        <p:txBody>
          <a:bodyPr/>
          <a:lstStyle/>
          <a:p>
            <a:r>
              <a:rPr lang="da-DK" dirty="0" smtClean="0"/>
              <a:t>Call </a:t>
            </a:r>
            <a:r>
              <a:rPr lang="da-DK" dirty="0" err="1" smtClean="0"/>
              <a:t>hierachy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854961" y="4277780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GoproApi</a:t>
            </a:r>
            <a:endParaRPr lang="en-GB" sz="1050" dirty="0"/>
          </a:p>
        </p:txBody>
      </p:sp>
      <p:sp>
        <p:nvSpPr>
          <p:cNvPr id="38" name="Rectangle 37"/>
          <p:cNvSpPr/>
          <p:nvPr/>
        </p:nvSpPr>
        <p:spPr>
          <a:xfrm>
            <a:off x="4340678" y="6096089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BackPacStatus</a:t>
            </a:r>
            <a:endParaRPr lang="en-GB" sz="1050" dirty="0"/>
          </a:p>
        </p:txBody>
      </p:sp>
      <p:sp>
        <p:nvSpPr>
          <p:cNvPr id="39" name="Rectangle 38"/>
          <p:cNvSpPr/>
          <p:nvPr/>
        </p:nvSpPr>
        <p:spPr>
          <a:xfrm>
            <a:off x="2841747" y="6094466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BacPac</a:t>
            </a:r>
            <a:endParaRPr lang="en-GB" sz="1050" dirty="0"/>
          </a:p>
        </p:txBody>
      </p:sp>
      <p:sp>
        <p:nvSpPr>
          <p:cNvPr id="40" name="Rectangle 39"/>
          <p:cNvSpPr/>
          <p:nvPr/>
        </p:nvSpPr>
        <p:spPr>
          <a:xfrm>
            <a:off x="2857551" y="5372888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GoProHelper</a:t>
            </a:r>
            <a:endParaRPr lang="en-GB" sz="1050" dirty="0"/>
          </a:p>
        </p:txBody>
      </p:sp>
      <p:sp>
        <p:nvSpPr>
          <p:cNvPr id="41" name="Rectangle 40"/>
          <p:cNvSpPr/>
          <p:nvPr/>
        </p:nvSpPr>
        <p:spPr>
          <a:xfrm>
            <a:off x="4126123" y="1857871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MainApp</a:t>
            </a:r>
            <a:endParaRPr lang="en-GB" sz="1050" dirty="0"/>
          </a:p>
        </p:txBody>
      </p:sp>
      <p:sp>
        <p:nvSpPr>
          <p:cNvPr id="44" name="Rectangle 43"/>
          <p:cNvSpPr/>
          <p:nvPr/>
        </p:nvSpPr>
        <p:spPr>
          <a:xfrm>
            <a:off x="1026853" y="609446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ENCameraxxx</a:t>
            </a:r>
            <a:endParaRPr lang="en-GB" sz="1050" dirty="0"/>
          </a:p>
        </p:txBody>
      </p:sp>
      <p:sp>
        <p:nvSpPr>
          <p:cNvPr id="46" name="Rectangle 45"/>
          <p:cNvSpPr/>
          <p:nvPr/>
        </p:nvSpPr>
        <p:spPr>
          <a:xfrm>
            <a:off x="4455451" y="851011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RootLayout</a:t>
            </a:r>
            <a:endParaRPr lang="en-GB" sz="1050" dirty="0"/>
          </a:p>
        </p:txBody>
      </p:sp>
      <p:sp>
        <p:nvSpPr>
          <p:cNvPr id="47" name="Rectangle 46"/>
          <p:cNvSpPr/>
          <p:nvPr/>
        </p:nvSpPr>
        <p:spPr>
          <a:xfrm>
            <a:off x="6220192" y="1838890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MainEditorViewCtrl</a:t>
            </a:r>
            <a:endParaRPr lang="en-GB" sz="1000" dirty="0"/>
          </a:p>
        </p:txBody>
      </p:sp>
      <p:sp>
        <p:nvSpPr>
          <p:cNvPr id="48" name="Rectangle 47"/>
          <p:cNvSpPr/>
          <p:nvPr/>
        </p:nvSpPr>
        <p:spPr>
          <a:xfrm>
            <a:off x="7966609" y="2545523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 smtClean="0"/>
              <a:t>RootLayoutController</a:t>
            </a:r>
            <a:endParaRPr lang="en-GB" sz="900" dirty="0"/>
          </a:p>
        </p:txBody>
      </p:sp>
      <p:sp>
        <p:nvSpPr>
          <p:cNvPr id="50" name="Rectangle 49"/>
          <p:cNvSpPr/>
          <p:nvPr/>
        </p:nvSpPr>
        <p:spPr>
          <a:xfrm>
            <a:off x="761639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Note</a:t>
            </a:r>
            <a:endParaRPr lang="en-GB" sz="1050" dirty="0"/>
          </a:p>
        </p:txBody>
      </p:sp>
      <p:sp>
        <p:nvSpPr>
          <p:cNvPr id="51" name="Rectangle 50"/>
          <p:cNvSpPr/>
          <p:nvPr/>
        </p:nvSpPr>
        <p:spPr>
          <a:xfrm>
            <a:off x="8933614" y="609262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Utils</a:t>
            </a:r>
            <a:endParaRPr lang="en-GB" sz="1050" dirty="0"/>
          </a:p>
        </p:txBody>
      </p:sp>
      <p:sp>
        <p:nvSpPr>
          <p:cNvPr id="52" name="Rectangle 51"/>
          <p:cNvSpPr/>
          <p:nvPr/>
        </p:nvSpPr>
        <p:spPr>
          <a:xfrm>
            <a:off x="1027357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TimeStamp</a:t>
            </a:r>
            <a:endParaRPr lang="en-GB" sz="1050" dirty="0"/>
          </a:p>
        </p:txBody>
      </p:sp>
      <p:sp>
        <p:nvSpPr>
          <p:cNvPr id="53" name="Rectangle 52"/>
          <p:cNvSpPr/>
          <p:nvPr/>
        </p:nvSpPr>
        <p:spPr>
          <a:xfrm>
            <a:off x="6292524" y="609966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Session</a:t>
            </a:r>
            <a:endParaRPr lang="en-GB" sz="1050" dirty="0"/>
          </a:p>
        </p:txBody>
      </p:sp>
      <p:cxnSp>
        <p:nvCxnSpPr>
          <p:cNvPr id="59" name="Elbow Connector 58"/>
          <p:cNvCxnSpPr>
            <a:stCxn id="47" idx="2"/>
            <a:endCxn id="38" idx="0"/>
          </p:cNvCxnSpPr>
          <p:nvPr/>
        </p:nvCxnSpPr>
        <p:spPr>
          <a:xfrm flipH="1">
            <a:off x="4957467" y="2201199"/>
            <a:ext cx="1879514" cy="38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7" idx="2"/>
            <a:endCxn id="52" idx="0"/>
          </p:cNvCxnSpPr>
          <p:nvPr/>
        </p:nvCxnSpPr>
        <p:spPr>
          <a:xfrm>
            <a:off x="6836981" y="2201199"/>
            <a:ext cx="4053380" cy="38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7" idx="2"/>
            <a:endCxn id="51" idx="0"/>
          </p:cNvCxnSpPr>
          <p:nvPr/>
        </p:nvCxnSpPr>
        <p:spPr>
          <a:xfrm>
            <a:off x="6836981" y="2201199"/>
            <a:ext cx="2713422" cy="389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7" idx="2"/>
            <a:endCxn id="53" idx="0"/>
          </p:cNvCxnSpPr>
          <p:nvPr/>
        </p:nvCxnSpPr>
        <p:spPr>
          <a:xfrm>
            <a:off x="6836981" y="2201199"/>
            <a:ext cx="72332" cy="3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6" idx="2"/>
            <a:endCxn id="40" idx="0"/>
          </p:cNvCxnSpPr>
          <p:nvPr/>
        </p:nvCxnSpPr>
        <p:spPr>
          <a:xfrm>
            <a:off x="3471750" y="4640089"/>
            <a:ext cx="2590" cy="73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2"/>
            <a:endCxn id="38" idx="0"/>
          </p:cNvCxnSpPr>
          <p:nvPr/>
        </p:nvCxnSpPr>
        <p:spPr>
          <a:xfrm>
            <a:off x="3471750" y="4640089"/>
            <a:ext cx="1485717" cy="14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2"/>
            <a:endCxn id="44" idx="0"/>
          </p:cNvCxnSpPr>
          <p:nvPr/>
        </p:nvCxnSpPr>
        <p:spPr>
          <a:xfrm flipH="1">
            <a:off x="1643642" y="4640089"/>
            <a:ext cx="1828108" cy="14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0" idx="2"/>
            <a:endCxn id="38" idx="0"/>
          </p:cNvCxnSpPr>
          <p:nvPr/>
        </p:nvCxnSpPr>
        <p:spPr>
          <a:xfrm>
            <a:off x="3474340" y="5735197"/>
            <a:ext cx="1483127" cy="3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1" idx="2"/>
            <a:endCxn id="36" idx="0"/>
          </p:cNvCxnSpPr>
          <p:nvPr/>
        </p:nvCxnSpPr>
        <p:spPr>
          <a:xfrm flipH="1">
            <a:off x="3471750" y="2220180"/>
            <a:ext cx="1271162" cy="20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41" idx="2"/>
            <a:endCxn id="50" idx="0"/>
          </p:cNvCxnSpPr>
          <p:nvPr/>
        </p:nvCxnSpPr>
        <p:spPr>
          <a:xfrm>
            <a:off x="4742912" y="2220180"/>
            <a:ext cx="3490269" cy="387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41" idx="3"/>
            <a:endCxn id="47" idx="1"/>
          </p:cNvCxnSpPr>
          <p:nvPr/>
        </p:nvCxnSpPr>
        <p:spPr>
          <a:xfrm flipV="1">
            <a:off x="5359700" y="2020045"/>
            <a:ext cx="860492" cy="18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2"/>
            <a:endCxn id="41" idx="0"/>
          </p:cNvCxnSpPr>
          <p:nvPr/>
        </p:nvCxnSpPr>
        <p:spPr>
          <a:xfrm flipH="1">
            <a:off x="4742912" y="1213320"/>
            <a:ext cx="329328" cy="64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6" idx="2"/>
            <a:endCxn id="51" idx="0"/>
          </p:cNvCxnSpPr>
          <p:nvPr/>
        </p:nvCxnSpPr>
        <p:spPr>
          <a:xfrm>
            <a:off x="5072240" y="1213320"/>
            <a:ext cx="4478163" cy="487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46" idx="2"/>
            <a:endCxn id="50" idx="0"/>
          </p:cNvCxnSpPr>
          <p:nvPr/>
        </p:nvCxnSpPr>
        <p:spPr>
          <a:xfrm>
            <a:off x="5072240" y="1213320"/>
            <a:ext cx="3160941" cy="48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0" idx="2"/>
            <a:endCxn id="39" idx="0"/>
          </p:cNvCxnSpPr>
          <p:nvPr/>
        </p:nvCxnSpPr>
        <p:spPr>
          <a:xfrm flipH="1">
            <a:off x="3458536" y="5735197"/>
            <a:ext cx="15804" cy="35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41" idx="2"/>
            <a:endCxn id="53" idx="0"/>
          </p:cNvCxnSpPr>
          <p:nvPr/>
        </p:nvCxnSpPr>
        <p:spPr>
          <a:xfrm>
            <a:off x="4742912" y="2220180"/>
            <a:ext cx="2166401" cy="38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41" idx="3"/>
            <a:endCxn id="48" idx="1"/>
          </p:cNvCxnSpPr>
          <p:nvPr/>
        </p:nvCxnSpPr>
        <p:spPr>
          <a:xfrm>
            <a:off x="5359700" y="2039026"/>
            <a:ext cx="2606909" cy="687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48" idx="2"/>
            <a:endCxn id="50" idx="0"/>
          </p:cNvCxnSpPr>
          <p:nvPr/>
        </p:nvCxnSpPr>
        <p:spPr>
          <a:xfrm flipH="1">
            <a:off x="8233181" y="2907832"/>
            <a:ext cx="350217" cy="318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48" idx="2"/>
            <a:endCxn id="51" idx="0"/>
          </p:cNvCxnSpPr>
          <p:nvPr/>
        </p:nvCxnSpPr>
        <p:spPr>
          <a:xfrm>
            <a:off x="8583398" y="2907832"/>
            <a:ext cx="967005" cy="318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11"/>
            <a:ext cx="10515600" cy="1325563"/>
          </a:xfrm>
        </p:spPr>
        <p:txBody>
          <a:bodyPr/>
          <a:lstStyle/>
          <a:p>
            <a:r>
              <a:rPr lang="da-DK" dirty="0" smtClean="0"/>
              <a:t>Power On Call </a:t>
            </a:r>
            <a:r>
              <a:rPr lang="da-DK" dirty="0" err="1" smtClean="0"/>
              <a:t>hierachy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363487" y="953065"/>
            <a:ext cx="1113902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GoproApi</a:t>
            </a:r>
            <a:endParaRPr lang="da-DK" sz="7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476086" y="92826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BackPacStatus</a:t>
            </a:r>
            <a:endParaRPr lang="en-GB" sz="700" dirty="0"/>
          </a:p>
        </p:txBody>
      </p:sp>
      <p:sp>
        <p:nvSpPr>
          <p:cNvPr id="39" name="Rectangle 38"/>
          <p:cNvSpPr/>
          <p:nvPr/>
        </p:nvSpPr>
        <p:spPr>
          <a:xfrm>
            <a:off x="2841747" y="6094466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BackPack</a:t>
            </a:r>
            <a:endParaRPr lang="en-GB" sz="800" dirty="0"/>
          </a:p>
        </p:txBody>
      </p:sp>
      <p:sp>
        <p:nvSpPr>
          <p:cNvPr id="40" name="Rectangle 39"/>
          <p:cNvSpPr/>
          <p:nvPr/>
        </p:nvSpPr>
        <p:spPr>
          <a:xfrm>
            <a:off x="3928294" y="940664"/>
            <a:ext cx="707336" cy="32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GoProHelper</a:t>
            </a:r>
            <a:endParaRPr lang="da-DK" sz="700" dirty="0" smtClean="0"/>
          </a:p>
          <a:p>
            <a:pPr algn="ctr"/>
            <a:r>
              <a:rPr lang="da-DK" sz="700" dirty="0" smtClean="0"/>
              <a:t>(</a:t>
            </a:r>
            <a:r>
              <a:rPr lang="da-DK" sz="700" dirty="0" err="1" smtClean="0"/>
              <a:t>camera</a:t>
            </a:r>
            <a:r>
              <a:rPr lang="da-DK" sz="700" dirty="0" smtClean="0"/>
              <a:t> base info)</a:t>
            </a:r>
            <a:endParaRPr lang="en-GB" sz="700" dirty="0"/>
          </a:p>
        </p:txBody>
      </p:sp>
      <p:sp>
        <p:nvSpPr>
          <p:cNvPr id="41" name="Rectangle 40"/>
          <p:cNvSpPr/>
          <p:nvPr/>
        </p:nvSpPr>
        <p:spPr>
          <a:xfrm>
            <a:off x="1163865" y="954402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MainApp</a:t>
            </a:r>
            <a:endParaRPr lang="da-DK" sz="7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1026853" y="609446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ENCameraxxx</a:t>
            </a:r>
            <a:endParaRPr lang="en-GB" sz="800" dirty="0"/>
          </a:p>
        </p:txBody>
      </p:sp>
      <p:sp>
        <p:nvSpPr>
          <p:cNvPr id="46" name="Rectangle 45"/>
          <p:cNvSpPr/>
          <p:nvPr/>
        </p:nvSpPr>
        <p:spPr>
          <a:xfrm>
            <a:off x="4455452" y="296126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RootLayout</a:t>
            </a:r>
            <a:endParaRPr lang="en-GB" sz="1050" dirty="0"/>
          </a:p>
        </p:txBody>
      </p:sp>
      <p:sp>
        <p:nvSpPr>
          <p:cNvPr id="47" name="Rectangle 46"/>
          <p:cNvSpPr/>
          <p:nvPr/>
        </p:nvSpPr>
        <p:spPr>
          <a:xfrm>
            <a:off x="94340" y="96680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/>
              <a:t>MainEditorViewCtrl</a:t>
            </a:r>
            <a:endParaRPr lang="da-DK" sz="6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0273571" y="561969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/>
              <a:t>RootLayoutController</a:t>
            </a:r>
            <a:endParaRPr lang="en-GB" sz="600" dirty="0"/>
          </a:p>
        </p:txBody>
      </p:sp>
      <p:sp>
        <p:nvSpPr>
          <p:cNvPr id="50" name="Rectangle 49"/>
          <p:cNvSpPr/>
          <p:nvPr/>
        </p:nvSpPr>
        <p:spPr>
          <a:xfrm>
            <a:off x="761639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smtClean="0"/>
              <a:t>Note</a:t>
            </a:r>
            <a:endParaRPr lang="en-GB" sz="800" dirty="0"/>
          </a:p>
        </p:txBody>
      </p:sp>
      <p:sp>
        <p:nvSpPr>
          <p:cNvPr id="51" name="Rectangle 50"/>
          <p:cNvSpPr/>
          <p:nvPr/>
        </p:nvSpPr>
        <p:spPr>
          <a:xfrm>
            <a:off x="8933614" y="609262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Utils</a:t>
            </a:r>
            <a:endParaRPr lang="en-GB" sz="800" dirty="0"/>
          </a:p>
        </p:txBody>
      </p:sp>
      <p:sp>
        <p:nvSpPr>
          <p:cNvPr id="52" name="Rectangle 51"/>
          <p:cNvSpPr/>
          <p:nvPr/>
        </p:nvSpPr>
        <p:spPr>
          <a:xfrm>
            <a:off x="1027357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TimeStamp</a:t>
            </a:r>
            <a:endParaRPr lang="en-GB" sz="800" dirty="0"/>
          </a:p>
        </p:txBody>
      </p:sp>
      <p:sp>
        <p:nvSpPr>
          <p:cNvPr id="53" name="Rectangle 52"/>
          <p:cNvSpPr/>
          <p:nvPr/>
        </p:nvSpPr>
        <p:spPr>
          <a:xfrm>
            <a:off x="6292524" y="609966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smtClean="0"/>
              <a:t>Session</a:t>
            </a:r>
          </a:p>
          <a:p>
            <a:pPr algn="ctr"/>
            <a:r>
              <a:rPr lang="da-DK" sz="800" dirty="0" smtClean="0"/>
              <a:t>(</a:t>
            </a:r>
            <a:r>
              <a:rPr lang="da-DK" sz="800" dirty="0" err="1" smtClean="0"/>
              <a:t>recording</a:t>
            </a:r>
            <a:r>
              <a:rPr lang="da-DK" sz="800" dirty="0" smtClean="0"/>
              <a:t> session)</a:t>
            </a:r>
            <a:endParaRPr lang="en-GB" sz="800" dirty="0"/>
          </a:p>
        </p:txBody>
      </p:sp>
      <p:cxnSp>
        <p:nvCxnSpPr>
          <p:cNvPr id="76" name="Elbow Connector 75"/>
          <p:cNvCxnSpPr>
            <a:stCxn id="41" idx="3"/>
            <a:endCxn id="36" idx="1"/>
          </p:cNvCxnSpPr>
          <p:nvPr/>
        </p:nvCxnSpPr>
        <p:spPr>
          <a:xfrm flipV="1">
            <a:off x="1871201" y="1033393"/>
            <a:ext cx="492286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41" idx="1"/>
          </p:cNvCxnSpPr>
          <p:nvPr/>
        </p:nvCxnSpPr>
        <p:spPr>
          <a:xfrm>
            <a:off x="94340" y="1034730"/>
            <a:ext cx="1069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150" y="1676476"/>
            <a:ext cx="56938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connectToGP</a:t>
            </a:r>
            <a:r>
              <a:rPr lang="da-DK" sz="500" dirty="0"/>
              <a:t>()</a:t>
            </a:r>
            <a:endParaRPr lang="en-GB" sz="500" dirty="0"/>
          </a:p>
        </p:txBody>
      </p:sp>
      <p:sp>
        <p:nvSpPr>
          <p:cNvPr id="18" name="Rectangle 17"/>
          <p:cNvSpPr/>
          <p:nvPr/>
        </p:nvSpPr>
        <p:spPr>
          <a:xfrm>
            <a:off x="1143700" y="2332376"/>
            <a:ext cx="47000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getGoPro</a:t>
            </a:r>
            <a:r>
              <a:rPr lang="da-DK" sz="500" dirty="0" smtClean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3846" y="2315650"/>
            <a:ext cx="10518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GoProAIP</a:t>
            </a:r>
            <a:r>
              <a:rPr lang="da-DK" sz="500" dirty="0" smtClean="0"/>
              <a:t>()</a:t>
            </a:r>
          </a:p>
          <a:p>
            <a:r>
              <a:rPr lang="en-GB" sz="500" dirty="0" smtClean="0"/>
              <a:t>    1.powerAndWaitUntilIsReady()</a:t>
            </a:r>
          </a:p>
          <a:p>
            <a:r>
              <a:rPr lang="da-DK" sz="500" dirty="0" smtClean="0"/>
              <a:t>        </a:t>
            </a:r>
            <a:r>
              <a:rPr lang="da-DK" sz="500" dirty="0" err="1" smtClean="0"/>
              <a:t>powerOn</a:t>
            </a:r>
            <a:r>
              <a:rPr lang="da-DK" sz="500" dirty="0" smtClean="0"/>
              <a:t>()</a:t>
            </a:r>
            <a:endParaRPr lang="da-DK" sz="500" dirty="0"/>
          </a:p>
        </p:txBody>
      </p:sp>
      <p:sp>
        <p:nvSpPr>
          <p:cNvPr id="26" name="Rectangle 25"/>
          <p:cNvSpPr/>
          <p:nvPr/>
        </p:nvSpPr>
        <p:spPr>
          <a:xfrm>
            <a:off x="2369980" y="2794946"/>
            <a:ext cx="1080745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smtClean="0"/>
              <a:t> 2.verifyIfGoProIsReadyToRecord()</a:t>
            </a:r>
            <a:endParaRPr lang="en-GB" sz="500" dirty="0"/>
          </a:p>
        </p:txBody>
      </p:sp>
      <p:sp>
        <p:nvSpPr>
          <p:cNvPr id="60" name="Rectangle 59"/>
          <p:cNvSpPr/>
          <p:nvPr/>
        </p:nvSpPr>
        <p:spPr>
          <a:xfrm>
            <a:off x="3969318" y="2343373"/>
            <a:ext cx="15568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turnOnCamera</a:t>
            </a:r>
            <a:r>
              <a:rPr lang="en-GB" sz="500" dirty="0" smtClean="0"/>
              <a:t>():</a:t>
            </a:r>
          </a:p>
          <a:p>
            <a:r>
              <a:rPr lang="da-DK" sz="500" dirty="0"/>
              <a:t> </a:t>
            </a:r>
            <a:r>
              <a:rPr lang="da-DK" sz="500" dirty="0" smtClean="0"/>
              <a:t>   </a:t>
            </a:r>
            <a:r>
              <a:rPr lang="en-GB" sz="500" dirty="0" err="1" smtClean="0"/>
              <a:t>sendCommand</a:t>
            </a:r>
            <a:r>
              <a:rPr lang="en-GB" sz="500" dirty="0" smtClean="0"/>
              <a:t>(OPERATIONS.BACPAC_PW, “%01”)</a:t>
            </a:r>
          </a:p>
          <a:p>
            <a:r>
              <a:rPr lang="da-DK" sz="500" dirty="0"/>
              <a:t> </a:t>
            </a:r>
            <a:r>
              <a:rPr lang="da-DK" sz="500" dirty="0" smtClean="0"/>
              <a:t>       </a:t>
            </a:r>
            <a:r>
              <a:rPr lang="da-DK" sz="500" dirty="0" err="1" smtClean="0"/>
              <a:t>sendGET</a:t>
            </a:r>
            <a:r>
              <a:rPr lang="da-DK" sz="500" dirty="0" smtClean="0"/>
              <a:t>()</a:t>
            </a:r>
          </a:p>
        </p:txBody>
      </p:sp>
      <p:cxnSp>
        <p:nvCxnSpPr>
          <p:cNvPr id="61" name="Elbow Connector 75"/>
          <p:cNvCxnSpPr>
            <a:stCxn id="23" idx="3"/>
            <a:endCxn id="60" idx="1"/>
          </p:cNvCxnSpPr>
          <p:nvPr/>
        </p:nvCxnSpPr>
        <p:spPr>
          <a:xfrm>
            <a:off x="3365737" y="2477233"/>
            <a:ext cx="603581" cy="2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75"/>
          <p:cNvCxnSpPr>
            <a:stCxn id="17" idx="3"/>
            <a:endCxn id="18" idx="1"/>
          </p:cNvCxnSpPr>
          <p:nvPr/>
        </p:nvCxnSpPr>
        <p:spPr>
          <a:xfrm>
            <a:off x="712537" y="1761115"/>
            <a:ext cx="431163" cy="65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75"/>
          <p:cNvCxnSpPr>
            <a:stCxn id="18" idx="3"/>
            <a:endCxn id="23" idx="1"/>
          </p:cNvCxnSpPr>
          <p:nvPr/>
        </p:nvCxnSpPr>
        <p:spPr>
          <a:xfrm>
            <a:off x="1613700" y="2417015"/>
            <a:ext cx="700146" cy="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104490" y="940664"/>
            <a:ext cx="707336" cy="160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>
                <a:solidFill>
                  <a:srgbClr val="FF0000"/>
                </a:solidFill>
              </a:rPr>
              <a:t>HttpClient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32711" y="2281818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smtClean="0"/>
              <a:t>Execute()</a:t>
            </a:r>
          </a:p>
          <a:p>
            <a:r>
              <a:rPr lang="en-GB" sz="500" dirty="0" err="1"/>
              <a:t>getStatusLine</a:t>
            </a:r>
            <a:r>
              <a:rPr lang="en-GB" sz="500" dirty="0"/>
              <a:t>().</a:t>
            </a:r>
            <a:r>
              <a:rPr lang="en-GB" sz="500" dirty="0" err="1"/>
              <a:t>getStatusCode</a:t>
            </a:r>
            <a:r>
              <a:rPr lang="en-GB" sz="500" dirty="0" smtClean="0"/>
              <a:t>()</a:t>
            </a:r>
          </a:p>
          <a:p>
            <a:r>
              <a:rPr lang="en-GB" sz="500" dirty="0" err="1" smtClean="0"/>
              <a:t>getContentLength</a:t>
            </a:r>
            <a:r>
              <a:rPr lang="en-GB" sz="500" dirty="0" smtClean="0"/>
              <a:t>()</a:t>
            </a:r>
          </a:p>
          <a:p>
            <a:r>
              <a:rPr lang="en-GB" sz="500" dirty="0" err="1" smtClean="0"/>
              <a:t>getContent</a:t>
            </a:r>
            <a:r>
              <a:rPr lang="en-GB" sz="500" dirty="0"/>
              <a:t>()</a:t>
            </a:r>
            <a:endParaRPr lang="da-DK" sz="500" dirty="0"/>
          </a:p>
        </p:txBody>
      </p:sp>
      <p:cxnSp>
        <p:nvCxnSpPr>
          <p:cNvPr id="73" name="Elbow Connector 75"/>
          <p:cNvCxnSpPr>
            <a:stCxn id="60" idx="3"/>
            <a:endCxn id="72" idx="1"/>
          </p:cNvCxnSpPr>
          <p:nvPr/>
        </p:nvCxnSpPr>
        <p:spPr>
          <a:xfrm flipV="1">
            <a:off x="5526154" y="2481873"/>
            <a:ext cx="1706557" cy="2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969318" y="3297301"/>
            <a:ext cx="66556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/>
              <a:t> </a:t>
            </a:r>
            <a:r>
              <a:rPr lang="en-GB" sz="500" dirty="0" err="1" smtClean="0"/>
              <a:t>getBacpacStatus</a:t>
            </a:r>
            <a:r>
              <a:rPr lang="en-GB" sz="500" dirty="0" smtClean="0"/>
              <a:t>()</a:t>
            </a:r>
            <a:endParaRPr lang="en-GB" sz="500" dirty="0"/>
          </a:p>
        </p:txBody>
      </p:sp>
      <p:cxnSp>
        <p:nvCxnSpPr>
          <p:cNvPr id="79" name="Elbow Connector 75"/>
          <p:cNvCxnSpPr>
            <a:stCxn id="26" idx="3"/>
            <a:endCxn id="78" idx="1"/>
          </p:cNvCxnSpPr>
          <p:nvPr/>
        </p:nvCxnSpPr>
        <p:spPr>
          <a:xfrm>
            <a:off x="3450725" y="2879585"/>
            <a:ext cx="518593" cy="50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534404" y="3363784"/>
            <a:ext cx="68159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/>
              <a:t> </a:t>
            </a:r>
            <a:r>
              <a:rPr lang="en-GB" sz="500" dirty="0" err="1" smtClean="0"/>
              <a:t>getCameraReady</a:t>
            </a:r>
            <a:r>
              <a:rPr lang="en-GB" sz="500" dirty="0" smtClean="0"/>
              <a:t>()</a:t>
            </a:r>
            <a:endParaRPr lang="en-GB" sz="500" dirty="0"/>
          </a:p>
        </p:txBody>
      </p:sp>
      <p:cxnSp>
        <p:nvCxnSpPr>
          <p:cNvPr id="89" name="Elbow Connector 75"/>
          <p:cNvCxnSpPr>
            <a:stCxn id="78" idx="3"/>
            <a:endCxn id="87" idx="1"/>
          </p:cNvCxnSpPr>
          <p:nvPr/>
        </p:nvCxnSpPr>
        <p:spPr>
          <a:xfrm>
            <a:off x="4634885" y="3381940"/>
            <a:ext cx="899519" cy="6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53694" y="2157080"/>
            <a:ext cx="397469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00" dirty="0">
                <a:hlinkClick r:id="rId2"/>
              </a:rPr>
              <a:t>https://</a:t>
            </a:r>
            <a:r>
              <a:rPr lang="en-GB" sz="500" dirty="0" smtClean="0">
                <a:hlinkClick r:id="rId2"/>
              </a:rPr>
              <a:t>github.com/KonradIT/goprowifihack/blob/master/HERO3/WifiCommands.md</a:t>
            </a:r>
            <a:r>
              <a:rPr lang="en-GB" sz="500" dirty="0" smtClean="0"/>
              <a:t> </a:t>
            </a:r>
            <a:endParaRPr lang="en-GB" sz="500" dirty="0"/>
          </a:p>
        </p:txBody>
      </p:sp>
      <p:sp>
        <p:nvSpPr>
          <p:cNvPr id="81" name="Rounded Rectangle 80"/>
          <p:cNvSpPr/>
          <p:nvPr/>
        </p:nvSpPr>
        <p:spPr>
          <a:xfrm>
            <a:off x="3908129" y="2128123"/>
            <a:ext cx="5668736" cy="629444"/>
          </a:xfrm>
          <a:prstGeom prst="round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6" name="Rectangle 95"/>
          <p:cNvSpPr/>
          <p:nvPr/>
        </p:nvSpPr>
        <p:spPr>
          <a:xfrm>
            <a:off x="8516515" y="939327"/>
            <a:ext cx="821638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Core.Operations</a:t>
            </a:r>
            <a:endParaRPr lang="en-GB" sz="700" dirty="0"/>
          </a:p>
        </p:txBody>
      </p:sp>
      <p:sp>
        <p:nvSpPr>
          <p:cNvPr id="97" name="Rectangle 96"/>
          <p:cNvSpPr/>
          <p:nvPr/>
        </p:nvSpPr>
        <p:spPr>
          <a:xfrm>
            <a:off x="8512939" y="2597289"/>
            <a:ext cx="103746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 smtClean="0"/>
              <a:t>Enum</a:t>
            </a:r>
            <a:r>
              <a:rPr lang="en-GB" sz="500" dirty="0" smtClean="0"/>
              <a:t> OPERATIONS.BACPAC_PW</a:t>
            </a:r>
            <a:endParaRPr lang="en-GB" sz="500" dirty="0"/>
          </a:p>
        </p:txBody>
      </p:sp>
      <p:cxnSp>
        <p:nvCxnSpPr>
          <p:cNvPr id="98" name="Elbow Connector 75"/>
          <p:cNvCxnSpPr>
            <a:stCxn id="60" idx="3"/>
            <a:endCxn id="97" idx="1"/>
          </p:cNvCxnSpPr>
          <p:nvPr/>
        </p:nvCxnSpPr>
        <p:spPr>
          <a:xfrm>
            <a:off x="5526154" y="2504956"/>
            <a:ext cx="2986785" cy="17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63982" y="2605306"/>
            <a:ext cx="79060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smtClean="0"/>
              <a:t>    </a:t>
            </a:r>
            <a:r>
              <a:rPr lang="da-DK" sz="500" dirty="0" err="1" smtClean="0"/>
              <a:t>getCameraBaseInfo</a:t>
            </a:r>
            <a:r>
              <a:rPr lang="da-DK" sz="500" dirty="0" smtClean="0"/>
              <a:t>()</a:t>
            </a:r>
            <a:endParaRPr lang="da-DK" sz="500" dirty="0"/>
          </a:p>
        </p:txBody>
      </p:sp>
      <p:cxnSp>
        <p:nvCxnSpPr>
          <p:cNvPr id="49" name="Elbow Connector 75"/>
          <p:cNvCxnSpPr>
            <a:stCxn id="45" idx="3"/>
            <a:endCxn id="11" idx="1"/>
          </p:cNvCxnSpPr>
          <p:nvPr/>
        </p:nvCxnSpPr>
        <p:spPr>
          <a:xfrm>
            <a:off x="4754583" y="2689945"/>
            <a:ext cx="5324182" cy="2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21955" y="92826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GoProOverlay</a:t>
            </a:r>
            <a:endParaRPr lang="en-GB" sz="700" dirty="0"/>
          </a:p>
        </p:txBody>
      </p:sp>
      <p:sp>
        <p:nvSpPr>
          <p:cNvPr id="11" name="Rectangle 10"/>
          <p:cNvSpPr/>
          <p:nvPr/>
        </p:nvSpPr>
        <p:spPr>
          <a:xfrm>
            <a:off x="10078765" y="2879585"/>
            <a:ext cx="7505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getCameraBaseInfo</a:t>
            </a:r>
            <a:r>
              <a:rPr lang="en-GB" sz="500" dirty="0" smtClean="0"/>
              <a:t>():</a:t>
            </a:r>
            <a:endParaRPr lang="en-GB" sz="500" dirty="0"/>
          </a:p>
        </p:txBody>
      </p:sp>
      <p:sp>
        <p:nvSpPr>
          <p:cNvPr id="42" name="Rectangle 41"/>
          <p:cNvSpPr/>
          <p:nvPr/>
        </p:nvSpPr>
        <p:spPr>
          <a:xfrm>
            <a:off x="11145795" y="928262"/>
            <a:ext cx="76495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WiFiOperations</a:t>
            </a:r>
            <a:endParaRPr lang="en-GB" sz="700" dirty="0"/>
          </a:p>
        </p:txBody>
      </p:sp>
      <p:sp>
        <p:nvSpPr>
          <p:cNvPr id="55" name="Rectangle 54"/>
          <p:cNvSpPr/>
          <p:nvPr/>
        </p:nvSpPr>
        <p:spPr>
          <a:xfrm>
            <a:off x="11112648" y="1845753"/>
            <a:ext cx="78899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ConnectToGoProWifi</a:t>
            </a:r>
            <a:r>
              <a:rPr lang="en-GB" sz="500" dirty="0"/>
              <a:t>():</a:t>
            </a:r>
          </a:p>
        </p:txBody>
      </p:sp>
      <p:cxnSp>
        <p:nvCxnSpPr>
          <p:cNvPr id="56" name="Elbow Connector 75"/>
          <p:cNvCxnSpPr>
            <a:stCxn id="17" idx="3"/>
            <a:endCxn id="55" idx="1"/>
          </p:cNvCxnSpPr>
          <p:nvPr/>
        </p:nvCxnSpPr>
        <p:spPr>
          <a:xfrm>
            <a:off x="712537" y="1761115"/>
            <a:ext cx="10400111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Main </a:t>
            </a:r>
            <a:r>
              <a:rPr lang="da-DK" dirty="0" err="1" smtClean="0"/>
              <a:t>objects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700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34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GoPro</a:t>
            </a:r>
            <a:r>
              <a:rPr lang="da-DK" dirty="0" smtClean="0"/>
              <a:t>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These</a:t>
            </a:r>
            <a:r>
              <a:rPr lang="da-DK" dirty="0" smtClean="0"/>
              <a:t> status </a:t>
            </a:r>
            <a:r>
              <a:rPr lang="da-DK" dirty="0" err="1" smtClean="0"/>
              <a:t>fields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by</a:t>
            </a:r>
            <a:r>
              <a:rPr lang="en-GB" dirty="0" smtClean="0"/>
              <a:t> </a:t>
            </a:r>
            <a:r>
              <a:rPr lang="en-GB" dirty="0" err="1" smtClean="0"/>
              <a:t>GoProApi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verifyIfGoProIsReadyToRecord</a:t>
            </a:r>
            <a:r>
              <a:rPr lang="en-GB" dirty="0" smtClean="0"/>
              <a:t> use </a:t>
            </a:r>
            <a:r>
              <a:rPr lang="en-GB" dirty="0" err="1"/>
              <a:t>bacpacStatus.getCameraReady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verifyIfGoProIsPowerOn</a:t>
            </a:r>
            <a:r>
              <a:rPr lang="en-GB" dirty="0" smtClean="0"/>
              <a:t> use </a:t>
            </a:r>
            <a:r>
              <a:rPr lang="en-GB" dirty="0" err="1"/>
              <a:t>bacpacStatus.getCameraPower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isGoProRecording</a:t>
            </a:r>
            <a:r>
              <a:rPr lang="en-GB" dirty="0" smtClean="0"/>
              <a:t> use </a:t>
            </a:r>
            <a:r>
              <a:rPr lang="en-GB" dirty="0" err="1"/>
              <a:t>gpstat.getShutter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verifyIfGoProIsRecordingNEW</a:t>
            </a:r>
            <a:r>
              <a:rPr lang="en-GB" dirty="0" smtClean="0"/>
              <a:t> use </a:t>
            </a:r>
            <a:r>
              <a:rPr lang="en-GB" dirty="0" err="1"/>
              <a:t>gpstat.getShutter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verifyIfGoProIsRecording</a:t>
            </a:r>
            <a:r>
              <a:rPr lang="en-GB" dirty="0" smtClean="0"/>
              <a:t> use </a:t>
            </a:r>
            <a:r>
              <a:rPr lang="en-GB" dirty="0" err="1"/>
              <a:t>bacpacStatus.getShutterStatus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verifyIfGoProIsReadyToReceiveCmd</a:t>
            </a:r>
            <a:r>
              <a:rPr lang="en-GB" dirty="0" smtClean="0"/>
              <a:t> use </a:t>
            </a:r>
            <a:r>
              <a:rPr lang="en-GB" dirty="0" err="1"/>
              <a:t>bacpacStatus.getBOSSReady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isGoProReadyToReceiveCmd</a:t>
            </a:r>
            <a:r>
              <a:rPr lang="en-GB" dirty="0" smtClean="0"/>
              <a:t> use </a:t>
            </a:r>
            <a:r>
              <a:rPr lang="en-GB" dirty="0" err="1"/>
              <a:t>bacpacStatus.getBOSSReady</a:t>
            </a:r>
            <a:r>
              <a:rPr lang="en-GB" dirty="0"/>
              <a:t>()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9819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Upgrade to HERO 5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Determine</a:t>
            </a:r>
            <a:r>
              <a:rPr lang="da-DK" dirty="0" smtClean="0"/>
              <a:t> </a:t>
            </a:r>
            <a:r>
              <a:rPr lang="da-DK" dirty="0" err="1" smtClean="0"/>
              <a:t>GoPro</a:t>
            </a:r>
            <a:r>
              <a:rPr lang="da-DK" dirty="0" smtClean="0"/>
              <a:t> version </a:t>
            </a:r>
            <a:r>
              <a:rPr lang="da-DK" dirty="0" err="1" smtClean="0"/>
              <a:t>during</a:t>
            </a:r>
            <a:r>
              <a:rPr lang="da-DK" dirty="0" smtClean="0"/>
              <a:t> initiation</a:t>
            </a:r>
          </a:p>
          <a:p>
            <a:r>
              <a:rPr lang="da-DK" dirty="0" err="1" smtClean="0"/>
              <a:t>Implement</a:t>
            </a:r>
            <a:r>
              <a:rPr lang="da-DK" dirty="0" smtClean="0"/>
              <a:t> Code </a:t>
            </a:r>
            <a:r>
              <a:rPr lang="da-DK" dirty="0" err="1" smtClean="0"/>
              <a:t>pairing</a:t>
            </a:r>
            <a:endParaRPr lang="da-DK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github.com/KonradIT/goprowifihack/blob/master/HERO4/WifiCommands.md#code-pairing</a:t>
            </a:r>
            <a:endParaRPr lang="en-GB" dirty="0" smtClean="0"/>
          </a:p>
          <a:p>
            <a:r>
              <a:rPr lang="da-DK" dirty="0" smtClean="0"/>
              <a:t>Set </a:t>
            </a:r>
            <a:r>
              <a:rPr lang="da-DK" dirty="0" err="1" smtClean="0"/>
              <a:t>wifi</a:t>
            </a:r>
            <a:r>
              <a:rPr lang="da-DK" dirty="0" smtClean="0"/>
              <a:t> password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github.com/KonradIT/goprowifihack/blob/master/HERO4/WifiCommands.md#set-gopro-wifi-namepassword</a:t>
            </a:r>
            <a:r>
              <a:rPr lang="en-GB" dirty="0" smtClean="0"/>
              <a:t>	</a:t>
            </a:r>
          </a:p>
          <a:p>
            <a:r>
              <a:rPr lang="da-DK" dirty="0" err="1" smtClean="0"/>
              <a:t>Map</a:t>
            </a:r>
            <a:r>
              <a:rPr lang="da-DK" dirty="0" smtClean="0"/>
              <a:t> </a:t>
            </a:r>
            <a:r>
              <a:rPr lang="da-DK" dirty="0" err="1" smtClean="0"/>
              <a:t>existing</a:t>
            </a:r>
            <a:r>
              <a:rPr lang="da-DK" dirty="0" smtClean="0"/>
              <a:t> HERO3 </a:t>
            </a:r>
            <a:r>
              <a:rPr lang="da-DK" dirty="0" err="1" smtClean="0"/>
              <a:t>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8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Source </a:t>
            </a:r>
            <a:r>
              <a:rPr lang="da-DK" dirty="0" err="1" smtClean="0"/>
              <a:t>code</a:t>
            </a:r>
            <a:r>
              <a:rPr lang="da-DK" dirty="0" smtClean="0"/>
              <a:t> and </a:t>
            </a:r>
            <a:r>
              <a:rPr lang="da-DK" dirty="0" err="1" smtClean="0"/>
              <a:t>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GIT folder: \</a:t>
            </a:r>
            <a:r>
              <a:rPr lang="da-DK" dirty="0" err="1" smtClean="0"/>
              <a:t>VinoDev</a:t>
            </a:r>
            <a:r>
              <a:rPr lang="da-DK" dirty="0" smtClean="0"/>
              <a:t>\GIT</a:t>
            </a:r>
            <a:br>
              <a:rPr lang="da-DK" dirty="0" smtClean="0"/>
            </a:br>
            <a:r>
              <a:rPr lang="da-DK" dirty="0" smtClean="0"/>
              <a:t>Do NOT </a:t>
            </a:r>
            <a:r>
              <a:rPr lang="da-DK" dirty="0" err="1" smtClean="0"/>
              <a:t>use</a:t>
            </a:r>
            <a:r>
              <a:rPr lang="da-DK" dirty="0" smtClean="0"/>
              <a:t> the sub-folders.</a:t>
            </a:r>
          </a:p>
          <a:p>
            <a:pPr lvl="1"/>
            <a:endParaRPr lang="da-DK" dirty="0"/>
          </a:p>
          <a:p>
            <a:r>
              <a:rPr lang="da-DK" dirty="0" smtClean="0"/>
              <a:t>Old versions: E</a:t>
            </a:r>
            <a:r>
              <a:rPr lang="da-DK" dirty="0"/>
              <a:t>:\VinoDev </a:t>
            </a:r>
            <a:r>
              <a:rPr lang="da-DK" dirty="0" err="1" smtClean="0"/>
              <a:t>archive</a:t>
            </a:r>
            <a:r>
              <a:rPr lang="da-DK" dirty="0" smtClean="0"/>
              <a:t>\GIT</a:t>
            </a:r>
          </a:p>
          <a:p>
            <a:endParaRPr lang="da-DK" dirty="0" smtClean="0"/>
          </a:p>
          <a:p>
            <a:r>
              <a:rPr lang="en-US" dirty="0"/>
              <a:t>To generate a jar, you have to invoke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-&gt; Export -&gt; Jar File </a:t>
            </a:r>
            <a:r>
              <a:rPr lang="en-US" dirty="0" smtClean="0"/>
              <a:t>wizard</a:t>
            </a:r>
          </a:p>
          <a:p>
            <a:pPr lvl="1"/>
            <a:r>
              <a:rPr lang="en-US" dirty="0"/>
              <a:t>Use </a:t>
            </a:r>
            <a:r>
              <a:rPr lang="en-US" dirty="0" err="1" smtClean="0"/>
              <a:t>VinoDev</a:t>
            </a:r>
            <a:r>
              <a:rPr lang="en-US" dirty="0" smtClean="0"/>
              <a:t>\bin </a:t>
            </a:r>
            <a:r>
              <a:rPr lang="en-US" dirty="0" err="1" smtClean="0"/>
              <a:t>tmp</a:t>
            </a:r>
            <a:r>
              <a:rPr lang="en-US" dirty="0" smtClean="0"/>
              <a:t> as output</a:t>
            </a:r>
          </a:p>
          <a:p>
            <a:pPr lvl="1"/>
            <a:r>
              <a:rPr lang="en-US" dirty="0" smtClean="0"/>
              <a:t>If it fails, </a:t>
            </a:r>
            <a:r>
              <a:rPr lang="en-US" smtClean="0"/>
              <a:t>try Project =&gt; Clean </a:t>
            </a:r>
            <a:r>
              <a:rPr lang="en-US" dirty="0" smtClean="0"/>
              <a:t>and try again</a:t>
            </a:r>
            <a:endParaRPr lang="da-DK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4035749"/>
            <a:ext cx="3646714" cy="26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8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897"/>
            <a:ext cx="10515600" cy="4351338"/>
          </a:xfrm>
        </p:spPr>
        <p:txBody>
          <a:bodyPr/>
          <a:lstStyle/>
          <a:p>
            <a:r>
              <a:rPr lang="en-US" dirty="0" smtClean="0"/>
              <a:t>If problems updating/</a:t>
            </a:r>
            <a:r>
              <a:rPr lang="en-US" dirty="0" err="1" smtClean="0"/>
              <a:t>mergin</a:t>
            </a:r>
            <a:r>
              <a:rPr lang="en-US" dirty="0" smtClean="0"/>
              <a:t> binary files (e.g. this power point):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stackoverflow.com/questions/278081/resolving-a-git-conflict-with-binary-files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2040" y="2295141"/>
            <a:ext cx="8180445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nnohrras@HER100DG5K662 MINGW64 /c/</a:t>
            </a:r>
            <a:r>
              <a:rPr lang="en-US" sz="1100" dirty="0" err="1"/>
              <a:t>data_no_backup_active</a:t>
            </a:r>
            <a:r>
              <a:rPr lang="en-US" sz="1100" dirty="0"/>
              <a:t>/test </a:t>
            </a:r>
            <a:r>
              <a:rPr lang="en-US" sz="1100" dirty="0" err="1"/>
              <a:t>github</a:t>
            </a:r>
            <a:r>
              <a:rPr lang="en-US" sz="1100" dirty="0"/>
              <a:t>/GIT/GoPro-</a:t>
            </a:r>
            <a:r>
              <a:rPr lang="en-US" sz="1100" dirty="0" err="1"/>
              <a:t>Notetaker</a:t>
            </a:r>
            <a:r>
              <a:rPr lang="en-US" sz="1100" dirty="0"/>
              <a:t>-tool (master)</a:t>
            </a:r>
          </a:p>
          <a:p>
            <a:r>
              <a:rPr lang="en-US" sz="1100" dirty="0"/>
              <a:t>$ </a:t>
            </a:r>
            <a:r>
              <a:rPr lang="en-US" sz="1100" b="1" dirty="0" err="1"/>
              <a:t>git</a:t>
            </a:r>
            <a:r>
              <a:rPr lang="en-US" sz="1100" b="1" dirty="0"/>
              <a:t> pull origin master</a:t>
            </a:r>
          </a:p>
          <a:p>
            <a:r>
              <a:rPr lang="en-US" sz="1100" dirty="0"/>
              <a:t>From https://github.com/ratnick/GoPro-Notetaker-tool</a:t>
            </a:r>
          </a:p>
          <a:p>
            <a:r>
              <a:rPr lang="en-US" sz="1100" dirty="0"/>
              <a:t> * branch            master     -&gt; FETCH_HEAD</a:t>
            </a:r>
          </a:p>
          <a:p>
            <a:r>
              <a:rPr lang="en-US" sz="1100" dirty="0"/>
              <a:t>warning: Cannot merge binary files: </a:t>
            </a:r>
            <a:r>
              <a:rPr lang="en-US" sz="1100" dirty="0" err="1"/>
              <a:t>ViNo</a:t>
            </a:r>
            <a:r>
              <a:rPr lang="en-US" sz="1100" dirty="0"/>
              <a:t> Get Started DEVELOPMENT V4.0.pptx (HEAD vs. edf7986a34baa7729f84ad8a22d199dae955539e)</a:t>
            </a:r>
          </a:p>
          <a:p>
            <a:r>
              <a:rPr lang="en-US" sz="1100" dirty="0"/>
              <a:t>Auto-merging </a:t>
            </a:r>
            <a:r>
              <a:rPr lang="en-US" sz="1100" dirty="0" err="1"/>
              <a:t>ViNo</a:t>
            </a:r>
            <a:r>
              <a:rPr lang="en-US" sz="1100" dirty="0"/>
              <a:t> Get Started DEVELOPMENT V4.0.pptx</a:t>
            </a:r>
          </a:p>
          <a:p>
            <a:r>
              <a:rPr lang="en-US" sz="1100" dirty="0"/>
              <a:t>CONFLICT (content): Merge conflict in </a:t>
            </a:r>
            <a:r>
              <a:rPr lang="en-US" sz="1100" dirty="0" err="1"/>
              <a:t>ViNo</a:t>
            </a:r>
            <a:r>
              <a:rPr lang="en-US" sz="1100" dirty="0"/>
              <a:t> Get Started DEVELOPMENT V4.0.pptx</a:t>
            </a:r>
          </a:p>
          <a:p>
            <a:r>
              <a:rPr lang="en-US" sz="1100" dirty="0"/>
              <a:t>Automatic merge failed; fix conflicts and then commit the result.</a:t>
            </a:r>
          </a:p>
          <a:p>
            <a:endParaRPr lang="en-US" sz="1100" dirty="0"/>
          </a:p>
          <a:p>
            <a:r>
              <a:rPr lang="en-US" sz="1100" dirty="0"/>
              <a:t>nnohrras@HER100DG5K662 MINGW64 /c/</a:t>
            </a:r>
            <a:r>
              <a:rPr lang="en-US" sz="1100" dirty="0" err="1"/>
              <a:t>data_no_backup_active</a:t>
            </a:r>
            <a:r>
              <a:rPr lang="en-US" sz="1100" dirty="0"/>
              <a:t>/test </a:t>
            </a:r>
            <a:r>
              <a:rPr lang="en-US" sz="1100" dirty="0" err="1"/>
              <a:t>github</a:t>
            </a:r>
            <a:r>
              <a:rPr lang="en-US" sz="1100" dirty="0"/>
              <a:t>/GIT/GoPro-</a:t>
            </a:r>
            <a:r>
              <a:rPr lang="en-US" sz="1100" dirty="0" err="1"/>
              <a:t>Notetaker</a:t>
            </a:r>
            <a:r>
              <a:rPr lang="en-US" sz="1100" dirty="0"/>
              <a:t>-tool (</a:t>
            </a:r>
            <a:r>
              <a:rPr lang="en-US" sz="1100" dirty="0" err="1"/>
              <a:t>master|MERGING</a:t>
            </a:r>
            <a:r>
              <a:rPr lang="en-US" sz="1100" dirty="0"/>
              <a:t>)</a:t>
            </a:r>
          </a:p>
          <a:p>
            <a:r>
              <a:rPr lang="en-US" sz="1100" dirty="0"/>
              <a:t>$ </a:t>
            </a:r>
            <a:r>
              <a:rPr lang="en-US" sz="1100" b="1" dirty="0" err="1"/>
              <a:t>git</a:t>
            </a:r>
            <a:r>
              <a:rPr lang="en-US" sz="1100" b="1" dirty="0"/>
              <a:t> commit -a -m "fix merge conflict in </a:t>
            </a:r>
            <a:r>
              <a:rPr lang="en-US" sz="1100" b="1" dirty="0" err="1"/>
              <a:t>powerpoint</a:t>
            </a:r>
            <a:r>
              <a:rPr lang="en-US" sz="1100" b="1" dirty="0"/>
              <a:t> binary file"</a:t>
            </a:r>
          </a:p>
          <a:p>
            <a:r>
              <a:rPr lang="en-US" sz="1100" dirty="0"/>
              <a:t>[master 10592da] fix merge conflict in </a:t>
            </a:r>
            <a:r>
              <a:rPr lang="en-US" sz="1100" dirty="0" err="1"/>
              <a:t>powerpoint</a:t>
            </a:r>
            <a:r>
              <a:rPr lang="en-US" sz="1100" dirty="0"/>
              <a:t> binary file</a:t>
            </a:r>
          </a:p>
          <a:p>
            <a:r>
              <a:rPr lang="en-US" sz="1100" dirty="0"/>
              <a:t> Author: Nikolaj </a:t>
            </a:r>
            <a:r>
              <a:rPr lang="en-US" sz="1100" dirty="0" err="1"/>
              <a:t>NÃ¸hr-Rasmussen</a:t>
            </a:r>
            <a:r>
              <a:rPr lang="en-US" sz="1100" dirty="0"/>
              <a:t> &lt;nikolaj@noehr-rasmussen.dk&gt;</a:t>
            </a:r>
          </a:p>
          <a:p>
            <a:endParaRPr lang="en-US" sz="1100" dirty="0"/>
          </a:p>
          <a:p>
            <a:r>
              <a:rPr lang="en-US" sz="1100" dirty="0"/>
              <a:t>nnohrras@HER100DG5K662 MINGW64 /c/</a:t>
            </a:r>
            <a:r>
              <a:rPr lang="en-US" sz="1100" dirty="0" err="1"/>
              <a:t>data_no_backup_active</a:t>
            </a:r>
            <a:r>
              <a:rPr lang="en-US" sz="1100" dirty="0"/>
              <a:t>/test </a:t>
            </a:r>
            <a:r>
              <a:rPr lang="en-US" sz="1100" dirty="0" err="1"/>
              <a:t>github</a:t>
            </a:r>
            <a:r>
              <a:rPr lang="en-US" sz="1100" dirty="0"/>
              <a:t>/GIT/GoPro-</a:t>
            </a:r>
            <a:r>
              <a:rPr lang="en-US" sz="1100" dirty="0" err="1"/>
              <a:t>Notetaker</a:t>
            </a:r>
            <a:r>
              <a:rPr lang="en-US" sz="1100" dirty="0"/>
              <a:t>-tool (master)</a:t>
            </a:r>
          </a:p>
          <a:p>
            <a:r>
              <a:rPr lang="en-US" sz="1100" dirty="0"/>
              <a:t>$ </a:t>
            </a:r>
            <a:r>
              <a:rPr lang="en-US" sz="1100" b="1" dirty="0" err="1"/>
              <a:t>git</a:t>
            </a:r>
            <a:r>
              <a:rPr lang="en-US" sz="1100" b="1" dirty="0"/>
              <a:t> push origin</a:t>
            </a:r>
          </a:p>
          <a:p>
            <a:r>
              <a:rPr lang="en-US" sz="1100" dirty="0"/>
              <a:t>Fatal: </a:t>
            </a:r>
            <a:r>
              <a:rPr lang="en-US" sz="1100" dirty="0" err="1"/>
              <a:t>HttpRequestException</a:t>
            </a:r>
            <a:r>
              <a:rPr lang="en-US" sz="1100" dirty="0"/>
              <a:t> encountered.</a:t>
            </a:r>
          </a:p>
          <a:p>
            <a:r>
              <a:rPr lang="en-US" sz="1100" dirty="0"/>
              <a:t>   An error occurred while sending the request.</a:t>
            </a:r>
          </a:p>
          <a:p>
            <a:r>
              <a:rPr lang="en-US" sz="1100" dirty="0"/>
              <a:t>Counting objects: 4, done.</a:t>
            </a:r>
          </a:p>
          <a:p>
            <a:r>
              <a:rPr lang="en-US" sz="1100" dirty="0"/>
              <a:t>Delta compression using up to 8 threads.</a:t>
            </a:r>
          </a:p>
          <a:p>
            <a:r>
              <a:rPr lang="en-US" sz="1100" dirty="0"/>
              <a:t>Compressing objects: 100% (4/4), done.</a:t>
            </a:r>
          </a:p>
          <a:p>
            <a:r>
              <a:rPr lang="en-US" sz="1100" dirty="0"/>
              <a:t>Writing objects: 100% (4/4), 98.51 KiB | 0 bytes/s, done.</a:t>
            </a:r>
          </a:p>
          <a:p>
            <a:r>
              <a:rPr lang="sv-SE" sz="1100" dirty="0"/>
              <a:t>Total 4 (delta 3), </a:t>
            </a:r>
            <a:r>
              <a:rPr lang="sv-SE" sz="1100" dirty="0" err="1"/>
              <a:t>reused</a:t>
            </a:r>
            <a:r>
              <a:rPr lang="sv-SE" sz="1100" dirty="0"/>
              <a:t> 0 (delta 0)</a:t>
            </a:r>
          </a:p>
          <a:p>
            <a:r>
              <a:rPr lang="en-US" sz="1100" dirty="0"/>
              <a:t>remote: Resolving deltas: 100% (3/3), completed with 2 local objects.</a:t>
            </a:r>
          </a:p>
          <a:p>
            <a:r>
              <a:rPr lang="en-US" sz="1100" dirty="0"/>
              <a:t>To https://github.com/ratnick/GoPro-Notetaker-tool.git</a:t>
            </a:r>
          </a:p>
          <a:p>
            <a:r>
              <a:rPr lang="en-US" sz="1100" dirty="0"/>
              <a:t>   edf7986..10592da  master -&gt; master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latest dev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releases</a:t>
            </a:r>
          </a:p>
          <a:p>
            <a:pPr lvl="1"/>
            <a:r>
              <a:rPr lang="en-US">
                <a:hlinkClick r:id="rId2" action="ppaction://hlinkfile"/>
              </a:rPr>
              <a:t>\\</a:t>
            </a:r>
            <a:r>
              <a:rPr lang="en-US" smtClean="0">
                <a:hlinkClick r:id="rId2" action="ppaction://hlinkfile"/>
              </a:rPr>
              <a:t>gotsnm1502.got.volvocars.net\94050-HMI-Attr-Public-Files\ViNO\releases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Install latest JRE</a:t>
            </a:r>
          </a:p>
          <a:p>
            <a:pPr lvl="1"/>
            <a:r>
              <a:rPr lang="en-US" dirty="0" smtClean="0">
                <a:hlinkClick r:id="rId3"/>
              </a:rPr>
              <a:t>http://java.com/</a:t>
            </a:r>
            <a:endParaRPr lang="en-US" dirty="0" smtClean="0"/>
          </a:p>
          <a:p>
            <a:r>
              <a:rPr lang="en-US" dirty="0" smtClean="0"/>
              <a:t>Install latest JDK (SE)</a:t>
            </a:r>
          </a:p>
          <a:p>
            <a:pPr lvl="1"/>
            <a:r>
              <a:rPr lang="en-US" dirty="0" smtClean="0">
                <a:hlinkClick r:id="rId4"/>
              </a:rPr>
              <a:t>http://www.oracle.com/technetwork/java/javase/downloads/index.html</a:t>
            </a:r>
            <a:endParaRPr lang="en-US" dirty="0" smtClean="0"/>
          </a:p>
          <a:p>
            <a:r>
              <a:rPr lang="en-US" dirty="0" smtClean="0"/>
              <a:t>Install latest Eclipse IDE</a:t>
            </a:r>
          </a:p>
          <a:p>
            <a:pPr lvl="1"/>
            <a:r>
              <a:rPr lang="en-US" dirty="0" smtClean="0">
                <a:hlinkClick r:id="rId5"/>
              </a:rPr>
              <a:t>http://www.eclipse.org/downloads/</a:t>
            </a:r>
            <a:endParaRPr lang="en-US" dirty="0" smtClean="0"/>
          </a:p>
          <a:p>
            <a:r>
              <a:rPr lang="en-US" dirty="0" smtClean="0"/>
              <a:t>Install latest JavaFX</a:t>
            </a:r>
          </a:p>
          <a:p>
            <a:pPr lvl="1"/>
            <a:r>
              <a:rPr lang="en-US" dirty="0" smtClean="0">
                <a:hlinkClick r:id="rId6"/>
              </a:rPr>
              <a:t>https://www.eclipse.org/efxclipse/install.html#for-the-lazy</a:t>
            </a:r>
            <a:endParaRPr lang="en-US" dirty="0" smtClean="0"/>
          </a:p>
          <a:p>
            <a:r>
              <a:rPr lang="en-US" dirty="0" smtClean="0"/>
              <a:t>Install latest </a:t>
            </a:r>
            <a:r>
              <a:rPr lang="en-US" dirty="0" err="1" smtClean="0"/>
              <a:t>SceneBuilder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http://gluonhq.com/labs/scene-builder/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Import library into Eclipse</a:t>
            </a:r>
          </a:p>
          <a:p>
            <a:pPr lvl="1" fontAlgn="base"/>
            <a:r>
              <a:rPr lang="en-US" dirty="0" smtClean="0"/>
              <a:t>Download </a:t>
            </a:r>
            <a:r>
              <a:rPr lang="en-US" dirty="0"/>
              <a:t>the ZIP file from this </a:t>
            </a:r>
            <a:r>
              <a:rPr lang="en-US" dirty="0">
                <a:hlinkClick r:id="rId2"/>
              </a:rPr>
              <a:t>URL</a:t>
            </a:r>
            <a:r>
              <a:rPr lang="en-US" dirty="0"/>
              <a:t> and extract it to get the Jar. Add the Jar to your build path. To check the available classes in this Jar use this </a:t>
            </a:r>
            <a:r>
              <a:rPr lang="en-US" dirty="0">
                <a:hlinkClick r:id="rId3"/>
              </a:rPr>
              <a:t>URL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To Add this Jar to your build path Right click the Project &gt; Build Path &gt; Configure build path&gt; Select Libraries tab &gt; Click Add External Libraries &gt; Select the Jar file Download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33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Manual </a:t>
            </a:r>
            <a:r>
              <a:rPr lang="da-DK" smtClean="0"/>
              <a:t>commands</a:t>
            </a:r>
            <a:r>
              <a:rPr lang="da-DK" dirty="0" smtClean="0"/>
              <a:t> to </a:t>
            </a:r>
            <a:r>
              <a:rPr lang="da-DK" dirty="0" err="1" smtClean="0"/>
              <a:t>gopro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smtClean="0"/>
              <a:t>Set </a:t>
            </a:r>
            <a:r>
              <a:rPr lang="da-DK" dirty="0" err="1" smtClean="0"/>
              <a:t>gopro</a:t>
            </a:r>
            <a:r>
              <a:rPr lang="da-DK" dirty="0" smtClean="0"/>
              <a:t> in ”</a:t>
            </a:r>
            <a:r>
              <a:rPr lang="da-DK" dirty="0" err="1" smtClean="0"/>
              <a:t>connect</a:t>
            </a:r>
            <a:r>
              <a:rPr lang="da-DK" dirty="0" smtClean="0"/>
              <a:t> to new </a:t>
            </a:r>
            <a:r>
              <a:rPr lang="da-DK" dirty="0" err="1" smtClean="0"/>
              <a:t>app</a:t>
            </a:r>
            <a:r>
              <a:rPr lang="da-DK" dirty="0" smtClean="0"/>
              <a:t>”</a:t>
            </a:r>
          </a:p>
          <a:p>
            <a:r>
              <a:rPr lang="da-DK" dirty="0" err="1" smtClean="0"/>
              <a:t>Attach</a:t>
            </a:r>
            <a:r>
              <a:rPr lang="da-DK" dirty="0" smtClean="0"/>
              <a:t> it to </a:t>
            </a:r>
            <a:r>
              <a:rPr lang="da-DK" dirty="0" err="1" smtClean="0"/>
              <a:t>wireless</a:t>
            </a:r>
            <a:r>
              <a:rPr lang="da-DK" dirty="0" smtClean="0"/>
              <a:t> on PC</a:t>
            </a:r>
          </a:p>
          <a:p>
            <a:r>
              <a:rPr lang="da-DK" dirty="0" err="1" smtClean="0"/>
              <a:t>Remove</a:t>
            </a:r>
            <a:r>
              <a:rPr lang="da-DK" dirty="0" smtClean="0"/>
              <a:t> LAN </a:t>
            </a:r>
            <a:r>
              <a:rPr lang="da-DK" dirty="0" err="1" smtClean="0"/>
              <a:t>cable</a:t>
            </a:r>
            <a:r>
              <a:rPr lang="da-DK" dirty="0" smtClean="0"/>
              <a:t> on PC (to </a:t>
            </a:r>
            <a:r>
              <a:rPr lang="da-DK" dirty="0" err="1" smtClean="0"/>
              <a:t>make</a:t>
            </a:r>
            <a:r>
              <a:rPr lang="da-DK" dirty="0" smtClean="0"/>
              <a:t> sure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is </a:t>
            </a:r>
            <a:r>
              <a:rPr lang="da-DK" dirty="0" err="1" smtClean="0"/>
              <a:t>available</a:t>
            </a:r>
            <a:r>
              <a:rPr lang="da-DK" dirty="0" smtClean="0"/>
              <a:t>)</a:t>
            </a:r>
          </a:p>
          <a:p>
            <a:r>
              <a:rPr lang="da-DK" dirty="0" smtClean="0"/>
              <a:t>Start </a:t>
            </a:r>
            <a:r>
              <a:rPr lang="da-DK" dirty="0" err="1" smtClean="0"/>
              <a:t>PostMan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endParaRPr lang="da-DK" dirty="0" smtClean="0"/>
          </a:p>
          <a:p>
            <a:r>
              <a:rPr lang="da-DK" dirty="0" smtClean="0"/>
              <a:t>Send </a:t>
            </a:r>
            <a:r>
              <a:rPr lang="da-DK" dirty="0" err="1" smtClean="0"/>
              <a:t>startup</a:t>
            </a:r>
            <a:r>
              <a:rPr lang="da-DK" dirty="0" smtClean="0"/>
              <a:t> </a:t>
            </a:r>
            <a:r>
              <a:rPr lang="da-DK" dirty="0" err="1" smtClean="0"/>
              <a:t>sequence</a:t>
            </a:r>
            <a:endParaRPr lang="da-DK" dirty="0" smtClean="0"/>
          </a:p>
          <a:p>
            <a:pPr lvl="1"/>
            <a:r>
              <a:rPr lang="en-GB" dirty="0">
                <a:hlinkClick r:id="rId2"/>
              </a:rPr>
              <a:t>http://10.5.5.9/</a:t>
            </a:r>
            <a:r>
              <a:rPr lang="en-GB" dirty="0"/>
              <a:t>bacpac/cv</a:t>
            </a:r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10.5.5.9/gp/gpControl/command/wireless/pair/complete?success=1&amp;deviceName=TEST</a:t>
            </a:r>
            <a:endParaRPr lang="en-GB" dirty="0" smtClean="0"/>
          </a:p>
          <a:p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examples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10.5.5.9/gp/gpMediaList</a:t>
            </a:r>
            <a:r>
              <a:rPr lang="en-GB" dirty="0" smtClean="0"/>
              <a:t>   (note – works ONLY when not recording)</a:t>
            </a:r>
          </a:p>
          <a:p>
            <a:pPr lvl="1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10.5.5.9/gp/gpControl/command/shutter?p=1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10.5.5.9/gp/gpControl/status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27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WiFi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 err="1" smtClean="0"/>
              <a:t>Wifi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has a </a:t>
            </a:r>
            <a:r>
              <a:rPr lang="da-DK" dirty="0" err="1" smtClean="0"/>
              <a:t>strong</a:t>
            </a:r>
            <a:r>
              <a:rPr lang="da-DK" dirty="0" smtClean="0"/>
              <a:t> </a:t>
            </a:r>
            <a:r>
              <a:rPr lang="da-DK" dirty="0" err="1" smtClean="0"/>
              <a:t>tendency</a:t>
            </a:r>
            <a:r>
              <a:rPr lang="da-DK" dirty="0" smtClean="0"/>
              <a:t> to </a:t>
            </a:r>
            <a:r>
              <a:rPr lang="da-DK" dirty="0" err="1" smtClean="0"/>
              <a:t>get</a:t>
            </a:r>
            <a:r>
              <a:rPr lang="da-DK" dirty="0" smtClean="0"/>
              <a:t> lost.</a:t>
            </a:r>
          </a:p>
          <a:p>
            <a:r>
              <a:rPr lang="da-DK" dirty="0" err="1" smtClean="0"/>
              <a:t>Ensure</a:t>
            </a:r>
            <a:r>
              <a:rPr lang="da-DK" dirty="0" smtClean="0"/>
              <a:t> top </a:t>
            </a:r>
            <a:r>
              <a:rPr lang="da-DK" dirty="0" err="1" smtClean="0"/>
              <a:t>prio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</a:t>
            </a:r>
            <a:r>
              <a:rPr lang="da-DK" dirty="0" err="1" smtClean="0"/>
              <a:t>commands</a:t>
            </a:r>
            <a:r>
              <a:rPr lang="da-DK" dirty="0"/>
              <a:t> from </a:t>
            </a:r>
            <a:r>
              <a:rPr lang="da-DK" dirty="0">
                <a:hlinkClick r:id="rId2"/>
              </a:rPr>
              <a:t>https://www.howtogeek.com/131640/how-to-change-the-priority-of-wireless-networks-in-windows-8</a:t>
            </a:r>
            <a:r>
              <a:rPr lang="da-DK" dirty="0" smtClean="0">
                <a:hlinkClick r:id="rId2"/>
              </a:rPr>
              <a:t>/</a:t>
            </a:r>
            <a:r>
              <a:rPr lang="da-DK" dirty="0" smtClean="0"/>
              <a:t> </a:t>
            </a:r>
          </a:p>
          <a:p>
            <a:pPr lvl="2"/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/>
              <a:t>adapter </a:t>
            </a:r>
            <a:r>
              <a:rPr lang="da-DK" dirty="0" err="1" smtClean="0"/>
              <a:t>name</a:t>
            </a:r>
            <a:r>
              <a:rPr lang="da-DK" dirty="0" smtClean="0"/>
              <a:t>, profile </a:t>
            </a:r>
            <a:r>
              <a:rPr lang="da-DK" dirty="0" err="1" smtClean="0"/>
              <a:t>names</a:t>
            </a:r>
            <a:r>
              <a:rPr lang="da-DK" dirty="0" smtClean="0"/>
              <a:t> and </a:t>
            </a:r>
            <a:r>
              <a:rPr lang="da-DK" dirty="0" err="1" smtClean="0"/>
              <a:t>priorities</a:t>
            </a:r>
            <a:r>
              <a:rPr lang="da-DK" dirty="0" smtClean="0"/>
              <a:t> </a:t>
            </a:r>
          </a:p>
          <a:p>
            <a:pPr lvl="3"/>
            <a:r>
              <a:rPr lang="da-DK" dirty="0" err="1" smtClean="0"/>
              <a:t>Netsh</a:t>
            </a:r>
            <a:r>
              <a:rPr lang="da-DK" dirty="0" smtClean="0"/>
              <a:t> wlan show profiles</a:t>
            </a:r>
          </a:p>
          <a:p>
            <a:pPr lvl="2"/>
            <a:r>
              <a:rPr lang="en-US" dirty="0" smtClean="0"/>
              <a:t>Set profile to </a:t>
            </a:r>
            <a:r>
              <a:rPr lang="en-US" dirty="0" err="1" smtClean="0"/>
              <a:t>prio</a:t>
            </a:r>
            <a:r>
              <a:rPr lang="en-US" dirty="0" smtClean="0"/>
              <a:t> 1:</a:t>
            </a:r>
          </a:p>
          <a:p>
            <a:pPr lvl="3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/>
              <a:t>wlan</a:t>
            </a:r>
            <a:r>
              <a:rPr lang="en-US" dirty="0"/>
              <a:t> set </a:t>
            </a:r>
            <a:r>
              <a:rPr lang="en-US" dirty="0" err="1"/>
              <a:t>profileorder</a:t>
            </a:r>
            <a:r>
              <a:rPr lang="en-US" dirty="0"/>
              <a:t> name="GP24811169" interface="Wireless Network Connection" </a:t>
            </a:r>
            <a:r>
              <a:rPr lang="en-US" dirty="0" smtClean="0"/>
              <a:t>priority=1</a:t>
            </a:r>
          </a:p>
          <a:p>
            <a:pPr lvl="2"/>
            <a:r>
              <a:rPr lang="en-US" dirty="0" smtClean="0"/>
              <a:t>BUT: the </a:t>
            </a:r>
            <a:r>
              <a:rPr lang="en-US" dirty="0" err="1" smtClean="0"/>
              <a:t>VCCnetP</a:t>
            </a:r>
            <a:r>
              <a:rPr lang="en-US" dirty="0" smtClean="0"/>
              <a:t> is defaulted to top </a:t>
            </a:r>
            <a:r>
              <a:rPr lang="en-US" dirty="0" err="1" smtClean="0"/>
              <a:t>prio</a:t>
            </a:r>
            <a:r>
              <a:rPr lang="en-US" dirty="0" smtClean="0"/>
              <a:t> by company policy. So this won’t work on VCC premises.</a:t>
            </a:r>
          </a:p>
          <a:p>
            <a:r>
              <a:rPr lang="en-US" dirty="0" smtClean="0"/>
              <a:t>Refresh </a:t>
            </a:r>
            <a:r>
              <a:rPr lang="en-US" dirty="0" err="1" smtClean="0"/>
              <a:t>wifi</a:t>
            </a:r>
            <a:r>
              <a:rPr lang="en-US" dirty="0" smtClean="0"/>
              <a:t> profiles list</a:t>
            </a:r>
          </a:p>
          <a:p>
            <a:pPr lvl="1"/>
            <a:r>
              <a:rPr lang="en-US" dirty="0" smtClean="0"/>
              <a:t>Show current list</a:t>
            </a:r>
          </a:p>
          <a:p>
            <a:pPr lvl="2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 smtClean="0"/>
              <a:t>wlan</a:t>
            </a:r>
            <a:r>
              <a:rPr lang="en-US" dirty="0" smtClean="0"/>
              <a:t> show networks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interface set interface name</a:t>
            </a:r>
            <a:r>
              <a:rPr lang="en-US" dirty="0" smtClean="0"/>
              <a:t>="</a:t>
            </a:r>
            <a:r>
              <a:rPr lang="en-US" dirty="0"/>
              <a:t> Wireless Network Connection </a:t>
            </a:r>
            <a:r>
              <a:rPr lang="en-US" dirty="0" smtClean="0"/>
              <a:t>" </a:t>
            </a:r>
            <a:r>
              <a:rPr lang="en-US" dirty="0"/>
              <a:t>admin=disabled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interface set interface name</a:t>
            </a:r>
            <a:r>
              <a:rPr lang="en-US" dirty="0" smtClean="0"/>
              <a:t>="</a:t>
            </a:r>
            <a:r>
              <a:rPr lang="en-US" dirty="0"/>
              <a:t> Wireless Network Connection </a:t>
            </a:r>
            <a:r>
              <a:rPr lang="en-US" dirty="0" smtClean="0"/>
              <a:t>" </a:t>
            </a:r>
            <a:r>
              <a:rPr lang="en-US" dirty="0"/>
              <a:t>admin=enabled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</a:t>
            </a:r>
            <a:r>
              <a:rPr lang="en-US" dirty="0" err="1"/>
              <a:t>wlan</a:t>
            </a:r>
            <a:r>
              <a:rPr lang="en-US" dirty="0"/>
              <a:t> show networks</a:t>
            </a:r>
            <a:endParaRPr lang="da-DK" dirty="0"/>
          </a:p>
          <a:p>
            <a:r>
              <a:rPr lang="da-DK" dirty="0" smtClean="0"/>
              <a:t>Just </a:t>
            </a:r>
            <a:r>
              <a:rPr lang="da-DK" dirty="0" err="1" smtClean="0"/>
              <a:t>disconnect</a:t>
            </a:r>
            <a:r>
              <a:rPr lang="da-DK" dirty="0" smtClean="0"/>
              <a:t> + </a:t>
            </a:r>
            <a:r>
              <a:rPr lang="da-DK" dirty="0" err="1" smtClean="0"/>
              <a:t>reconnect</a:t>
            </a:r>
            <a:r>
              <a:rPr lang="da-DK" dirty="0" smtClean="0"/>
              <a:t> if </a:t>
            </a:r>
            <a:r>
              <a:rPr lang="da-DK" dirty="0" err="1" smtClean="0"/>
              <a:t>you</a:t>
            </a:r>
            <a:r>
              <a:rPr lang="da-DK" dirty="0" smtClean="0"/>
              <a:t> know the </a:t>
            </a:r>
            <a:r>
              <a:rPr lang="da-DK" dirty="0" err="1" smtClean="0"/>
              <a:t>network</a:t>
            </a:r>
            <a:r>
              <a:rPr lang="da-DK" dirty="0" smtClean="0"/>
              <a:t> is </a:t>
            </a:r>
            <a:r>
              <a:rPr lang="da-DK" dirty="0" err="1" smtClean="0"/>
              <a:t>there</a:t>
            </a:r>
            <a:r>
              <a:rPr lang="da-DK" dirty="0"/>
              <a:t>: (</a:t>
            </a:r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superuser.com/questions/889414/force-refresh-re-scan-wireless-networks-from-command-line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wlan </a:t>
            </a:r>
            <a:r>
              <a:rPr lang="da-DK" dirty="0" err="1" smtClean="0"/>
              <a:t>disconnect</a:t>
            </a:r>
            <a:endParaRPr lang="da-DK" dirty="0" smtClean="0"/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wlan </a:t>
            </a:r>
            <a:r>
              <a:rPr lang="da-DK" dirty="0" err="1" smtClean="0"/>
              <a:t>connect</a:t>
            </a:r>
            <a:r>
              <a:rPr lang="da-DK" dirty="0" smtClean="0"/>
              <a:t> </a:t>
            </a:r>
            <a:r>
              <a:rPr lang="da-DK" dirty="0" err="1"/>
              <a:t>name</a:t>
            </a:r>
            <a:r>
              <a:rPr lang="da-DK" dirty="0"/>
              <a:t>=GP24811169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50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en-US" dirty="0" smtClean="0"/>
              <a:t>To install from 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166070"/>
            <a:ext cx="5181600" cy="5436066"/>
          </a:xfrm>
        </p:spPr>
        <p:txBody>
          <a:bodyPr/>
          <a:lstStyle/>
          <a:p>
            <a:r>
              <a:rPr lang="en-US" dirty="0" smtClean="0"/>
              <a:t>Clone from </a:t>
            </a:r>
            <a:r>
              <a:rPr lang="en-US" dirty="0" err="1" smtClean="0"/>
              <a:t>Github</a:t>
            </a:r>
            <a:r>
              <a:rPr lang="en-US" dirty="0" smtClean="0"/>
              <a:t> (e.g. by starting a new workspace in Eclipse)</a:t>
            </a:r>
          </a:p>
          <a:p>
            <a:r>
              <a:rPr lang="en-US" dirty="0" smtClean="0"/>
              <a:t>WAIT for build </a:t>
            </a:r>
            <a:r>
              <a:rPr lang="en-US" smtClean="0"/>
              <a:t>to complete</a:t>
            </a:r>
            <a:endParaRPr lang="en-US" dirty="0" smtClean="0"/>
          </a:p>
          <a:p>
            <a:r>
              <a:rPr lang="en-US" dirty="0" smtClean="0"/>
              <a:t>Set up Eclipse (Window=&gt;Preferences</a:t>
            </a:r>
          </a:p>
          <a:p>
            <a:pPr lvl="1"/>
            <a:r>
              <a:rPr lang="en-US" dirty="0" smtClean="0"/>
              <a:t>JavaFX =&gt; </a:t>
            </a:r>
            <a:r>
              <a:rPr lang="en-US" dirty="0" err="1" smtClean="0"/>
              <a:t>Scenebuilder</a:t>
            </a:r>
            <a:r>
              <a:rPr lang="en-US" dirty="0" smtClean="0"/>
              <a:t> exe =  </a:t>
            </a:r>
            <a:r>
              <a:rPr lang="en-US" dirty="0"/>
              <a:t>C:\</a:t>
            </a:r>
            <a:r>
              <a:rPr lang="en-US" dirty="0" smtClean="0"/>
              <a:t>Users\nnohrras\AppData\Local\SceneBuilder\SceneBuilder.exe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460" y="386203"/>
            <a:ext cx="5074292" cy="62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it doesn’t build and compile, it is often related to changes in the latest Java releases that is not backwards compatible with the dependencies.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Check the latest releases of the dependencies and replace them in the build</a:t>
            </a:r>
            <a:endParaRPr lang="en-US" dirty="0"/>
          </a:p>
          <a:p>
            <a:pPr lvl="1"/>
            <a:r>
              <a:rPr lang="en-US" dirty="0" err="1"/>
              <a:t>aspectjrt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https://mvnrepository.com/artifact/org.aspectj/aspectjrt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httpcomponents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https://hc.apache.org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isoparser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https://github.com/sannies/mp4parser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jsoup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https://jsoup.org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richtextfx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https://github.com/TomasMikula/RichTextFX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openly available GoPro </a:t>
            </a:r>
            <a:r>
              <a:rPr lang="en-US" dirty="0" err="1" smtClean="0"/>
              <a:t>wifi</a:t>
            </a:r>
            <a:r>
              <a:rPr lang="en-US" dirty="0" smtClean="0"/>
              <a:t> API is used 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github.com/KonradIT/goprowifihack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github.com/DomDomHaas/gopro-wifi-API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0780" y="2547646"/>
            <a:ext cx="2946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NNR: </a:t>
            </a:r>
            <a:r>
              <a:rPr lang="da-DK" dirty="0" err="1" smtClean="0">
                <a:solidFill>
                  <a:srgbClr val="FF0000"/>
                </a:solidFill>
              </a:rPr>
              <a:t>When</a:t>
            </a:r>
            <a:r>
              <a:rPr lang="da-DK" dirty="0" smtClean="0">
                <a:solidFill>
                  <a:srgbClr val="FF0000"/>
                </a:solidFill>
              </a:rPr>
              <a:t> problems: Start </a:t>
            </a:r>
            <a:r>
              <a:rPr lang="da-DK" dirty="0" err="1" smtClean="0">
                <a:solidFill>
                  <a:srgbClr val="FF0000"/>
                </a:solidFill>
              </a:rPr>
              <a:t>downloading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latest</a:t>
            </a:r>
            <a:r>
              <a:rPr lang="da-DK" dirty="0" smtClean="0">
                <a:solidFill>
                  <a:srgbClr val="FF0000"/>
                </a:solidFill>
              </a:rPr>
              <a:t> versions of </a:t>
            </a:r>
            <a:r>
              <a:rPr lang="da-DK" dirty="0" err="1" smtClean="0">
                <a:solidFill>
                  <a:srgbClr val="FF0000"/>
                </a:solidFill>
              </a:rPr>
              <a:t>these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dependencies</a:t>
            </a:r>
            <a:r>
              <a:rPr lang="da-DK" dirty="0" smtClean="0">
                <a:solidFill>
                  <a:srgbClr val="FF0000"/>
                </a:solidFill>
              </a:rPr>
              <a:t>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If </a:t>
            </a:r>
            <a:r>
              <a:rPr lang="da-DK" dirty="0" err="1" smtClean="0">
                <a:solidFill>
                  <a:srgbClr val="FF0000"/>
                </a:solidFill>
              </a:rPr>
              <a:t>we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want</a:t>
            </a:r>
            <a:r>
              <a:rPr lang="da-DK" dirty="0" smtClean="0">
                <a:solidFill>
                  <a:srgbClr val="FF0000"/>
                </a:solidFill>
              </a:rPr>
              <a:t> to do </a:t>
            </a:r>
            <a:r>
              <a:rPr lang="da-DK" dirty="0" err="1" smtClean="0">
                <a:solidFill>
                  <a:srgbClr val="FF0000"/>
                </a:solidFill>
              </a:rPr>
              <a:t>this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automatically</a:t>
            </a:r>
            <a:r>
              <a:rPr lang="da-DK" dirty="0" smtClean="0">
                <a:solidFill>
                  <a:srgbClr val="FF0000"/>
                </a:solidFill>
              </a:rPr>
              <a:t>, </a:t>
            </a:r>
            <a:r>
              <a:rPr lang="da-DK" dirty="0" err="1" smtClean="0">
                <a:solidFill>
                  <a:srgbClr val="FF0000"/>
                </a:solidFill>
              </a:rPr>
              <a:t>use</a:t>
            </a:r>
            <a:r>
              <a:rPr lang="da-DK" dirty="0" smtClean="0">
                <a:solidFill>
                  <a:srgbClr val="FF0000"/>
                </a:solidFill>
              </a:rPr>
              <a:t> Maven.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4" y="187032"/>
            <a:ext cx="6697017" cy="5851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76" y="5869321"/>
            <a:ext cx="10515600" cy="98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Adding libraries in Eclipse: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https://wiki.eclipse.org/FAQ_How_do_I_add_an_extra_library_to_my_project's_classpath%3F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83" y="1299375"/>
            <a:ext cx="3981013" cy="23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bugs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25516"/>
              </p:ext>
            </p:extLst>
          </p:nvPr>
        </p:nvGraphicFramePr>
        <p:xfrm>
          <a:off x="519721" y="1563728"/>
          <a:ext cx="11215078" cy="487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39"/>
                <a:gridCol w="5607539"/>
              </a:tblGrid>
              <a:tr h="519294">
                <a:tc>
                  <a:txBody>
                    <a:bodyPr/>
                    <a:lstStyle/>
                    <a:p>
                      <a:r>
                        <a:rPr lang="en-US" dirty="0" smtClean="0"/>
                        <a:t>Error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 to fix</a:t>
                      </a:r>
                      <a:endParaRPr lang="en-US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err="1" smtClean="0"/>
                        <a:t>When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opening</a:t>
                      </a:r>
                      <a:r>
                        <a:rPr lang="da-DK" sz="1200" dirty="0" smtClean="0"/>
                        <a:t> a 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-file, </a:t>
                      </a:r>
                      <a:r>
                        <a:rPr lang="da-DK" sz="1200" dirty="0" err="1" smtClean="0"/>
                        <a:t>make</a:t>
                      </a:r>
                      <a:r>
                        <a:rPr lang="da-DK" sz="1200" dirty="0" smtClean="0"/>
                        <a:t> sure to show the top part. </a:t>
                      </a:r>
                    </a:p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Now it </a:t>
                      </a:r>
                      <a:r>
                        <a:rPr lang="da-DK" sz="1200" dirty="0" err="1" smtClean="0"/>
                        <a:t>scrolls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down</a:t>
                      </a:r>
                      <a:r>
                        <a:rPr lang="da-DK" sz="1200" dirty="0" smtClean="0"/>
                        <a:t> to the 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“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loadNoteDataFromFile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caret position to start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“area” </a:t>
                      </a:r>
                    </a:p>
                  </a:txBody>
                  <a:tcPr/>
                </a:tc>
              </a:tr>
              <a:tr h="6090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Recent files </a:t>
                      </a:r>
                      <a:r>
                        <a:rPr lang="da-DK" sz="1200" dirty="0" err="1" smtClean="0"/>
                        <a:t>doesn’t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work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addRecentFilesInPrefs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preferenceChange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updateRecentFilesMenu</a:t>
                      </a:r>
                      <a:endParaRPr lang="en-US" sz="1200" dirty="0"/>
                    </a:p>
                  </a:txBody>
                  <a:tcPr/>
                </a:tc>
              </a:tr>
              <a:tr h="5192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err="1" smtClean="0"/>
                        <a:t>Exiting</a:t>
                      </a:r>
                      <a:r>
                        <a:rPr lang="da-DK" sz="1200" dirty="0" smtClean="0"/>
                        <a:t>: </a:t>
                      </a:r>
                      <a:r>
                        <a:rPr lang="da-DK" sz="1200" dirty="0" err="1" smtClean="0"/>
                        <a:t>pressing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cancel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closes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vino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Works on Mac, Win issue?</a:t>
                      </a:r>
                    </a:p>
                    <a:p>
                      <a:r>
                        <a:rPr lang="en-US" sz="1200" dirty="0" smtClean="0"/>
                        <a:t>Check “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exitApplication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Search </a:t>
                      </a:r>
                      <a:r>
                        <a:rPr lang="da-DK" sz="1200" dirty="0" err="1" smtClean="0"/>
                        <a:t>does</a:t>
                      </a:r>
                      <a:r>
                        <a:rPr lang="da-DK" sz="1200" dirty="0" smtClean="0"/>
                        <a:t> not </a:t>
                      </a:r>
                      <a:r>
                        <a:rPr lang="da-DK" sz="1200" dirty="0" err="1" smtClean="0"/>
                        <a:t>search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unless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text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field</a:t>
                      </a:r>
                      <a:r>
                        <a:rPr lang="da-DK" sz="1200" dirty="0" smtClean="0"/>
                        <a:t> is </a:t>
                      </a:r>
                      <a:r>
                        <a:rPr lang="da-DK" sz="1200" dirty="0" err="1" smtClean="0"/>
                        <a:t>highlighted</a:t>
                      </a:r>
                      <a:r>
                        <a:rPr lang="da-DK" sz="12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findText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Make it </a:t>
                      </a:r>
                      <a:r>
                        <a:rPr lang="da-DK" sz="1200" dirty="0" err="1" smtClean="0"/>
                        <a:t>possible</a:t>
                      </a:r>
                      <a:r>
                        <a:rPr lang="da-DK" sz="1200" dirty="0" smtClean="0"/>
                        <a:t> to open time-stamps </a:t>
                      </a:r>
                      <a:r>
                        <a:rPr lang="da-DK" sz="1200" dirty="0" err="1" smtClean="0"/>
                        <a:t>while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being</a:t>
                      </a:r>
                      <a:r>
                        <a:rPr lang="da-DK" sz="1200" dirty="0" smtClean="0"/>
                        <a:t> in </a:t>
                      </a:r>
                      <a:r>
                        <a:rPr lang="da-DK" sz="1200" dirty="0" err="1" smtClean="0"/>
                        <a:t>search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Dual focus? Not sure how to attach</a:t>
                      </a:r>
                      <a:r>
                        <a:rPr lang="en-US" sz="1200" baseline="0" dirty="0" smtClean="0"/>
                        <a:t> this one</a:t>
                      </a:r>
                      <a:r>
                        <a:rPr lang="mr-IN" sz="1200" baseline="0" dirty="0" smtClean="0"/>
                        <a:t>…</a:t>
                      </a:r>
                      <a:endParaRPr lang="en-US" sz="1200" dirty="0" smtClean="0"/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Make it </a:t>
                      </a:r>
                      <a:r>
                        <a:rPr lang="da-DK" sz="1200" dirty="0" err="1" smtClean="0"/>
                        <a:t>possible</a:t>
                      </a:r>
                      <a:r>
                        <a:rPr lang="da-DK" sz="1200" dirty="0" smtClean="0"/>
                        <a:t> to open 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 files by double-</a:t>
                      </a:r>
                      <a:r>
                        <a:rPr lang="da-DK" sz="1200" dirty="0" err="1" smtClean="0"/>
                        <a:t>clicking</a:t>
                      </a:r>
                      <a:r>
                        <a:rPr lang="da-DK" sz="1200" dirty="0" smtClean="0"/>
                        <a:t> the XML file (</a:t>
                      </a:r>
                      <a:r>
                        <a:rPr lang="da-DK" sz="1200" dirty="0" err="1" smtClean="0"/>
                        <a:t>consider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renaming</a:t>
                      </a:r>
                      <a:r>
                        <a:rPr lang="da-DK" sz="1200" dirty="0" smtClean="0"/>
                        <a:t> the file to a .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 file to not open with standard xml viewer).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1200" dirty="0" err="1" smtClean="0"/>
                        <a:t>This</a:t>
                      </a:r>
                      <a:r>
                        <a:rPr lang="sk-SK" sz="1200" dirty="0" smtClean="0"/>
                        <a:t> </a:t>
                      </a:r>
                      <a:r>
                        <a:rPr lang="sk-SK" sz="1200" dirty="0" err="1" smtClean="0"/>
                        <a:t>is</a:t>
                      </a:r>
                      <a:r>
                        <a:rPr lang="sk-SK" sz="1200" dirty="0" smtClean="0"/>
                        <a:t> a </a:t>
                      </a:r>
                      <a:r>
                        <a:rPr lang="sk-SK" sz="1200" dirty="0" err="1" smtClean="0"/>
                        <a:t>win</a:t>
                      </a:r>
                      <a:r>
                        <a:rPr lang="sk-SK" sz="1200" dirty="0" smtClean="0"/>
                        <a:t>/</a:t>
                      </a:r>
                      <a:r>
                        <a:rPr lang="sk-SK" sz="1200" dirty="0" err="1" smtClean="0"/>
                        <a:t>mac</a:t>
                      </a:r>
                      <a:r>
                        <a:rPr lang="sk-SK" sz="1200" dirty="0" smtClean="0"/>
                        <a:t> </a:t>
                      </a:r>
                      <a:r>
                        <a:rPr lang="sk-SK" sz="1200" dirty="0" err="1" smtClean="0"/>
                        <a:t>thing</a:t>
                      </a:r>
                      <a:r>
                        <a:rPr lang="sk-SK" sz="1200" dirty="0" smtClean="0"/>
                        <a:t>...change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file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extension</a:t>
                      </a:r>
                      <a:r>
                        <a:rPr lang="sk-SK" sz="1200" baseline="0" dirty="0" smtClean="0"/>
                        <a:t> to </a:t>
                      </a:r>
                      <a:r>
                        <a:rPr lang="sk-SK" sz="1200" baseline="0" dirty="0" err="1" smtClean="0"/>
                        <a:t>for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example</a:t>
                      </a:r>
                      <a:r>
                        <a:rPr lang="sk-SK" sz="1200" baseline="0" dirty="0" smtClean="0"/>
                        <a:t> .</a:t>
                      </a:r>
                      <a:r>
                        <a:rPr lang="sk-SK" sz="1200" baseline="0" dirty="0" err="1" smtClean="0"/>
                        <a:t>vino</a:t>
                      </a:r>
                      <a:r>
                        <a:rPr lang="sk-SK" sz="1200" baseline="0" dirty="0" smtClean="0"/>
                        <a:t> and </a:t>
                      </a:r>
                      <a:r>
                        <a:rPr lang="sk-SK" sz="1200" baseline="0" dirty="0" err="1" smtClean="0"/>
                        <a:t>associate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that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with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ViNO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application</a:t>
                      </a:r>
                      <a:r>
                        <a:rPr lang="sk-SK" sz="1200" baseline="0" dirty="0" smtClean="0"/>
                        <a:t>...</a:t>
                      </a:r>
                      <a:r>
                        <a:rPr lang="sk-SK" sz="1200" baseline="0" dirty="0" err="1" smtClean="0"/>
                        <a:t>not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sure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we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can</a:t>
                      </a:r>
                      <a:r>
                        <a:rPr lang="sk-SK" sz="1200" baseline="0" dirty="0" smtClean="0"/>
                        <a:t> do </a:t>
                      </a:r>
                      <a:r>
                        <a:rPr lang="sk-SK" sz="1200" baseline="0" dirty="0" err="1" smtClean="0"/>
                        <a:t>that</a:t>
                      </a:r>
                      <a:r>
                        <a:rPr lang="sk-SK" sz="1200" baseline="0" dirty="0" smtClean="0"/>
                        <a:t> on Volvo </a:t>
                      </a:r>
                      <a:r>
                        <a:rPr lang="sk-SK" sz="1200" baseline="0" dirty="0" err="1" smtClean="0"/>
                        <a:t>PC‘s</a:t>
                      </a:r>
                      <a:r>
                        <a:rPr lang="sk-SK" sz="1200" baseline="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bugs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64279"/>
              </p:ext>
            </p:extLst>
          </p:nvPr>
        </p:nvGraphicFramePr>
        <p:xfrm>
          <a:off x="519721" y="1563728"/>
          <a:ext cx="11215078" cy="711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39"/>
                <a:gridCol w="5607539"/>
              </a:tblGrid>
              <a:tr h="519294">
                <a:tc>
                  <a:txBody>
                    <a:bodyPr/>
                    <a:lstStyle/>
                    <a:p>
                      <a:r>
                        <a:rPr lang="en-US" dirty="0" smtClean="0"/>
                        <a:t>Error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 to fix</a:t>
                      </a:r>
                      <a:endParaRPr lang="en-US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 order of recent file list - newest on top :)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addRecentFilesInPrefs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preferenceChange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updateRecentFilesMenu</a:t>
                      </a:r>
                      <a:endParaRPr lang="en-US" sz="1200" dirty="0" smtClean="0"/>
                    </a:p>
                  </a:txBody>
                  <a:tcPr/>
                </a:tc>
              </a:tr>
              <a:tr h="6090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Sometimes search does not work - (will investigate more). Cannot scroll text while search field is open. Show if there are no search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findText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After import, timestamps still show old file names (even though timestamps work correctly).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markTimestamps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When changing WIFI from </a:t>
                      </a:r>
                      <a:r>
                        <a:rPr lang="en-US" sz="1200" dirty="0" err="1" smtClean="0"/>
                        <a:t>Gopro</a:t>
                      </a:r>
                      <a:r>
                        <a:rPr lang="en-US" sz="1200" dirty="0" smtClean="0"/>
                        <a:t> to VCC, the blue WIFI icon still shows that the camera is connected (even though it is not). Suggestion: Can we monitor if connection to </a:t>
                      </a:r>
                      <a:r>
                        <a:rPr lang="en-US" sz="1200" dirty="0" err="1" smtClean="0"/>
                        <a:t>gopro</a:t>
                      </a:r>
                      <a:r>
                        <a:rPr lang="en-US" sz="1200" dirty="0" smtClean="0"/>
                        <a:t> is available?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</a:t>
                      </a:r>
                      <a:r>
                        <a:rPr lang="en-US" sz="1200" baseline="0" dirty="0" smtClean="0"/>
                        <a:t> need to poll the camera to get a status</a:t>
                      </a:r>
                      <a:r>
                        <a:rPr lang="mr-IN" sz="1200" baseline="0" dirty="0" smtClean="0"/>
                        <a:t>…</a:t>
                      </a:r>
                      <a:r>
                        <a:rPr lang="da-DK" sz="1200" baseline="0" dirty="0" err="1" smtClean="0"/>
                        <a:t>it’s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possible</a:t>
                      </a:r>
                      <a:r>
                        <a:rPr lang="da-DK" sz="1200" baseline="0" dirty="0" smtClean="0"/>
                        <a:t>, but </a:t>
                      </a:r>
                      <a:r>
                        <a:rPr lang="da-DK" sz="1200" baseline="0" dirty="0" err="1" smtClean="0"/>
                        <a:t>difficult</a:t>
                      </a:r>
                      <a:r>
                        <a:rPr lang="da-DK" sz="1200" baseline="0" dirty="0" smtClean="0"/>
                        <a:t> to find the right </a:t>
                      </a:r>
                      <a:r>
                        <a:rPr lang="da-DK" sz="1200" baseline="0" dirty="0" err="1" smtClean="0"/>
                        <a:t>frequency</a:t>
                      </a:r>
                      <a:r>
                        <a:rPr lang="da-DK" sz="1200" baseline="0" dirty="0" smtClean="0"/>
                        <a:t> as </a:t>
                      </a:r>
                      <a:r>
                        <a:rPr lang="da-DK" sz="1200" baseline="0" dirty="0" err="1" smtClean="0"/>
                        <a:t>different</a:t>
                      </a:r>
                      <a:r>
                        <a:rPr lang="da-DK" sz="1200" baseline="0" dirty="0" smtClean="0"/>
                        <a:t> situations </a:t>
                      </a:r>
                      <a:r>
                        <a:rPr lang="da-DK" sz="1200" baseline="0" dirty="0" err="1" smtClean="0"/>
                        <a:t>will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influence</a:t>
                      </a:r>
                      <a:r>
                        <a:rPr lang="da-DK" sz="1200" baseline="0" dirty="0" smtClean="0"/>
                        <a:t> the optimal </a:t>
                      </a:r>
                      <a:r>
                        <a:rPr lang="da-DK" sz="1200" baseline="0" dirty="0" err="1" smtClean="0"/>
                        <a:t>polling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frequency</a:t>
                      </a:r>
                      <a:r>
                        <a:rPr lang="da-DK" sz="1200" baseline="0" dirty="0" smtClean="0"/>
                        <a:t>.</a:t>
                      </a:r>
                    </a:p>
                    <a:p>
                      <a:r>
                        <a:rPr lang="da-DK" sz="1200" baseline="0" dirty="0" err="1" smtClean="0"/>
                        <a:t>Also</a:t>
                      </a:r>
                      <a:r>
                        <a:rPr lang="da-DK" sz="1200" baseline="0" dirty="0" smtClean="0"/>
                        <a:t>, </a:t>
                      </a:r>
                      <a:r>
                        <a:rPr lang="da-DK" sz="1200" baseline="0" dirty="0" err="1" smtClean="0"/>
                        <a:t>consider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each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request</a:t>
                      </a:r>
                      <a:r>
                        <a:rPr lang="da-DK" sz="1200" baseline="0" dirty="0" smtClean="0"/>
                        <a:t>/</a:t>
                      </a:r>
                      <a:r>
                        <a:rPr lang="da-DK" sz="1200" baseline="0" dirty="0" err="1" smtClean="0"/>
                        <a:t>reply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duration</a:t>
                      </a:r>
                      <a:r>
                        <a:rPr lang="da-DK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Still possible to do time-stamps even if camera is stopped.  (</a:t>
                      </a:r>
                      <a:r>
                        <a:rPr lang="en-US" sz="1200" dirty="0" err="1" smtClean="0"/>
                        <a:t>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det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en</a:t>
                      </a:r>
                      <a:r>
                        <a:rPr lang="en-US" sz="1200" dirty="0" smtClean="0"/>
                        <a:t> emergency-feature </a:t>
                      </a:r>
                      <a:r>
                        <a:rPr lang="en-US" sz="1200" dirty="0" err="1" smtClean="0"/>
                        <a:t>eller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en</a:t>
                      </a:r>
                      <a:r>
                        <a:rPr lang="en-US" sz="1200" dirty="0" smtClean="0"/>
                        <a:t> bug?)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a bug. Check is camera is recording when inserting timestamp.</a:t>
                      </a:r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Quick Rec / Rec in Vino does not wait for GoPro- Add timeout. So risk of not starting camera when pressing twice.</a:t>
                      </a:r>
                    </a:p>
                    <a:p>
                      <a:pPr marL="0" indent="0">
                        <a:buNone/>
                      </a:pP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1200" dirty="0" err="1" smtClean="0"/>
                        <a:t>Check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rec</a:t>
                      </a:r>
                      <a:r>
                        <a:rPr lang="sk-SK" sz="1200" baseline="0" dirty="0" smtClean="0"/>
                        <a:t> status </a:t>
                      </a:r>
                      <a:r>
                        <a:rPr lang="sk-SK" sz="1200" baseline="0" dirty="0" err="1" smtClean="0"/>
                        <a:t>after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pressing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rec</a:t>
                      </a:r>
                      <a:r>
                        <a:rPr lang="sk-SK" sz="1200" baseline="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If more </a:t>
                      </a:r>
                      <a:r>
                        <a:rPr lang="da-DK" sz="1200" dirty="0" err="1" smtClean="0"/>
                        <a:t>than</a:t>
                      </a:r>
                      <a:r>
                        <a:rPr lang="da-DK" sz="1200" dirty="0" smtClean="0"/>
                        <a:t> 70 files, ”</a:t>
                      </a:r>
                      <a:r>
                        <a:rPr lang="da-DK" sz="1200" dirty="0" err="1" smtClean="0"/>
                        <a:t>Starting</a:t>
                      </a:r>
                      <a:r>
                        <a:rPr lang="da-DK" sz="1200" dirty="0" smtClean="0"/>
                        <a:t>...” </a:t>
                      </a:r>
                      <a:r>
                        <a:rPr lang="da-DK" sz="1200" dirty="0" err="1" smtClean="0"/>
                        <a:t>won’t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disappear</a:t>
                      </a:r>
                      <a:r>
                        <a:rPr lang="da-DK" sz="120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L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ook in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startRecording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to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videoName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mainApp.getGoPro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getMostRecentFileName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takes too long.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322277"/>
          </a:xfrm>
        </p:spPr>
        <p:txBody>
          <a:bodyPr numCol="1">
            <a:normAutofit fontScale="92500" lnSpcReduction="20000"/>
          </a:bodyPr>
          <a:lstStyle/>
          <a:p>
            <a:r>
              <a:rPr lang="sk-SK" sz="1800" dirty="0" err="1" smtClean="0"/>
              <a:t>Remove</a:t>
            </a:r>
            <a:r>
              <a:rPr lang="sk-SK" sz="1800" dirty="0" smtClean="0"/>
              <a:t>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Merge-file</a:t>
            </a:r>
            <a:r>
              <a:rPr lang="sk-SK" sz="1800" dirty="0"/>
              <a:t> </a:t>
            </a:r>
            <a:r>
              <a:rPr lang="sk-SK" sz="1800" dirty="0" err="1"/>
              <a:t>function</a:t>
            </a:r>
            <a:r>
              <a:rPr lang="sk-SK" sz="1800" dirty="0"/>
              <a:t>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not</a:t>
            </a:r>
            <a:r>
              <a:rPr lang="sk-SK" sz="1800" dirty="0"/>
              <a:t> </a:t>
            </a:r>
            <a:r>
              <a:rPr lang="sk-SK" sz="1800" dirty="0" err="1"/>
              <a:t>available</a:t>
            </a:r>
            <a:r>
              <a:rPr lang="sk-SK" sz="1800" dirty="0"/>
              <a:t> (or </a:t>
            </a:r>
            <a:r>
              <a:rPr lang="sk-SK" sz="1800" dirty="0" err="1"/>
              <a:t>make</a:t>
            </a:r>
            <a:r>
              <a:rPr lang="sk-SK" sz="1800" dirty="0"/>
              <a:t>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work</a:t>
            </a:r>
            <a:r>
              <a:rPr lang="sk-SK" sz="1800" dirty="0"/>
              <a:t>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possible</a:t>
            </a:r>
            <a:r>
              <a:rPr lang="sk-SK" sz="1800" dirty="0" smtClean="0"/>
              <a:t>)</a:t>
            </a:r>
          </a:p>
          <a:p>
            <a:pPr lvl="1"/>
            <a:r>
              <a:rPr lang="sk-SK" sz="1100" dirty="0" err="1" smtClean="0"/>
              <a:t>GoPro</a:t>
            </a:r>
            <a:r>
              <a:rPr lang="sk-SK" sz="1100" dirty="0" smtClean="0"/>
              <a:t> </a:t>
            </a:r>
            <a:r>
              <a:rPr lang="sk-SK" sz="1100" dirty="0" err="1" smtClean="0"/>
              <a:t>splits</a:t>
            </a:r>
            <a:r>
              <a:rPr lang="sk-SK" sz="1100" dirty="0" smtClean="0"/>
              <a:t> video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into</a:t>
            </a:r>
            <a:r>
              <a:rPr lang="sk-SK" sz="1100" dirty="0" smtClean="0"/>
              <a:t> </a:t>
            </a:r>
            <a:r>
              <a:rPr lang="sk-SK" sz="1100" dirty="0" err="1" smtClean="0"/>
              <a:t>several</a:t>
            </a:r>
            <a:r>
              <a:rPr lang="sk-SK" sz="1100" dirty="0" smtClean="0"/>
              <a:t> </a:t>
            </a:r>
            <a:r>
              <a:rPr lang="sk-SK" sz="1100" dirty="0" err="1" smtClean="0"/>
              <a:t>parts</a:t>
            </a:r>
            <a:r>
              <a:rPr lang="sk-SK" sz="1100" dirty="0"/>
              <a:t> </a:t>
            </a:r>
            <a:r>
              <a:rPr lang="sk-SK" sz="1100" dirty="0" err="1" smtClean="0"/>
              <a:t>when</a:t>
            </a:r>
            <a:r>
              <a:rPr lang="sk-SK" sz="1100" dirty="0" smtClean="0"/>
              <a:t> </a:t>
            </a:r>
            <a:r>
              <a:rPr lang="sk-SK" sz="1100" dirty="0" err="1" smtClean="0"/>
              <a:t>exceeding</a:t>
            </a:r>
            <a:r>
              <a:rPr lang="sk-SK" sz="1100" dirty="0" smtClean="0"/>
              <a:t> a </a:t>
            </a:r>
            <a:r>
              <a:rPr lang="sk-SK" sz="1100" dirty="0" err="1" smtClean="0"/>
              <a:t>certain</a:t>
            </a:r>
            <a:r>
              <a:rPr lang="sk-SK" sz="1100" dirty="0" smtClean="0"/>
              <a:t> </a:t>
            </a:r>
            <a:r>
              <a:rPr lang="sk-SK" sz="1100" dirty="0" err="1" smtClean="0"/>
              <a:t>size</a:t>
            </a:r>
            <a:r>
              <a:rPr lang="sk-SK" sz="1100" dirty="0" smtClean="0"/>
              <a:t>. </a:t>
            </a:r>
            <a:r>
              <a:rPr lang="sk-SK" sz="1100" dirty="0" err="1" smtClean="0"/>
              <a:t>After</a:t>
            </a:r>
            <a:r>
              <a:rPr lang="sk-SK" sz="1100" dirty="0" smtClean="0"/>
              <a:t> </a:t>
            </a:r>
            <a:r>
              <a:rPr lang="sk-SK" sz="1100" dirty="0" err="1" smtClean="0"/>
              <a:t>importing</a:t>
            </a:r>
            <a:r>
              <a:rPr lang="sk-SK" sz="1100" dirty="0" smtClean="0"/>
              <a:t> </a:t>
            </a:r>
            <a:r>
              <a:rPr lang="sk-SK" sz="1100" dirty="0" err="1" smtClean="0"/>
              <a:t>videos</a:t>
            </a:r>
            <a:r>
              <a:rPr lang="sk-SK" sz="1100" dirty="0" smtClean="0"/>
              <a:t>, </a:t>
            </a:r>
            <a:r>
              <a:rPr lang="sk-SK" sz="1100" dirty="0" err="1" smtClean="0"/>
              <a:t>it</a:t>
            </a:r>
            <a:r>
              <a:rPr lang="sk-SK" sz="1100" dirty="0" smtClean="0"/>
              <a:t> </a:t>
            </a:r>
            <a:r>
              <a:rPr lang="sk-SK" sz="1100" dirty="0" err="1" smtClean="0"/>
              <a:t>is</a:t>
            </a:r>
            <a:r>
              <a:rPr lang="sk-SK" sz="1100" dirty="0" smtClean="0"/>
              <a:t> </a:t>
            </a:r>
            <a:r>
              <a:rPr lang="sk-SK" sz="1100" dirty="0" err="1" smtClean="0"/>
              <a:t>possible</a:t>
            </a:r>
            <a:r>
              <a:rPr lang="sk-SK" sz="1100" dirty="0" smtClean="0"/>
              <a:t> to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videos</a:t>
            </a:r>
            <a:r>
              <a:rPr lang="sk-SK" sz="1100" dirty="0" smtClean="0"/>
              <a:t>. </a:t>
            </a:r>
            <a:r>
              <a:rPr lang="sk-SK" sz="1100" dirty="0" err="1" smtClean="0"/>
              <a:t>Make</a:t>
            </a:r>
            <a:r>
              <a:rPr lang="sk-SK" sz="1100" dirty="0" smtClean="0"/>
              <a:t> </a:t>
            </a:r>
            <a:r>
              <a:rPr lang="sk-SK" sz="1100" dirty="0" err="1" smtClean="0"/>
              <a:t>this</a:t>
            </a:r>
            <a:r>
              <a:rPr lang="sk-SK" sz="1100" dirty="0" smtClean="0"/>
              <a:t> </a:t>
            </a:r>
            <a:r>
              <a:rPr lang="sk-SK" sz="1100" dirty="0" err="1" smtClean="0"/>
              <a:t>work</a:t>
            </a:r>
            <a:r>
              <a:rPr lang="sk-SK" sz="1100" dirty="0" smtClean="0"/>
              <a:t> or </a:t>
            </a:r>
            <a:r>
              <a:rPr lang="sk-SK" sz="1100" dirty="0" err="1" smtClean="0"/>
              <a:t>remove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function</a:t>
            </a:r>
            <a:r>
              <a:rPr lang="sk-SK" sz="1100" dirty="0" smtClean="0"/>
              <a:t>.</a:t>
            </a:r>
          </a:p>
          <a:p>
            <a:pPr lvl="1"/>
            <a:r>
              <a:rPr lang="sk-SK" sz="1100" dirty="0" err="1" smtClean="0"/>
              <a:t>Remember</a:t>
            </a:r>
            <a:r>
              <a:rPr lang="sk-SK" sz="1100" dirty="0" smtClean="0"/>
              <a:t> to update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 </a:t>
            </a:r>
            <a:r>
              <a:rPr lang="sk-SK" sz="1100" dirty="0" err="1" smtClean="0"/>
              <a:t>accordingly</a:t>
            </a:r>
            <a:r>
              <a:rPr lang="sk-SK" sz="1100" dirty="0" smtClean="0"/>
              <a:t>.</a:t>
            </a:r>
          </a:p>
          <a:p>
            <a:pPr lvl="1"/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is</a:t>
            </a:r>
            <a:r>
              <a:rPr lang="sk-SK" sz="1100" dirty="0" smtClean="0"/>
              <a:t> </a:t>
            </a:r>
            <a:r>
              <a:rPr lang="sk-SK" sz="1100" dirty="0" err="1" smtClean="0"/>
              <a:t>started</a:t>
            </a:r>
            <a:r>
              <a:rPr lang="sk-SK" sz="1100" dirty="0" smtClean="0"/>
              <a:t> </a:t>
            </a:r>
            <a:r>
              <a:rPr lang="sk-SK" sz="1100" dirty="0" err="1" smtClean="0"/>
              <a:t>with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view</a:t>
            </a:r>
            <a:r>
              <a:rPr lang="sk-SK" sz="1100" dirty="0" smtClean="0"/>
              <a:t> </a:t>
            </a:r>
            <a:r>
              <a:rPr lang="sk-SK" sz="1100" dirty="0" err="1" smtClean="0"/>
              <a:t>that</a:t>
            </a:r>
            <a:r>
              <a:rPr lang="sk-SK" sz="1100" dirty="0" smtClean="0"/>
              <a:t> </a:t>
            </a:r>
            <a:r>
              <a:rPr lang="sk-SK" sz="1100" dirty="0" err="1" smtClean="0"/>
              <a:t>will</a:t>
            </a:r>
            <a:r>
              <a:rPr lang="sk-SK" sz="1100" dirty="0" smtClean="0"/>
              <a:t> set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mergeflag</a:t>
            </a:r>
            <a:r>
              <a:rPr lang="sk-SK" sz="1100" dirty="0" smtClean="0"/>
              <a:t> </a:t>
            </a:r>
            <a:r>
              <a:rPr lang="sk-SK" sz="1100" dirty="0" err="1" smtClean="0"/>
              <a:t>which</a:t>
            </a:r>
            <a:r>
              <a:rPr lang="sk-SK" sz="1100" dirty="0" smtClean="0"/>
              <a:t> </a:t>
            </a:r>
            <a:r>
              <a:rPr lang="sk-SK" sz="1100" dirty="0" err="1" smtClean="0"/>
              <a:t>indicates</a:t>
            </a:r>
            <a:r>
              <a:rPr lang="sk-SK" sz="1100" dirty="0" smtClean="0"/>
              <a:t> a </a:t>
            </a:r>
            <a:r>
              <a:rPr lang="sk-SK" sz="1100" dirty="0" err="1" smtClean="0"/>
              <a:t>desired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to </a:t>
            </a:r>
            <a:r>
              <a:rPr lang="sk-SK" sz="1100" dirty="0" err="1" smtClean="0"/>
              <a:t>take</a:t>
            </a:r>
            <a:r>
              <a:rPr lang="sk-SK" sz="1100" dirty="0" smtClean="0"/>
              <a:t> </a:t>
            </a:r>
            <a:r>
              <a:rPr lang="sk-SK" sz="1100" dirty="0" err="1" smtClean="0"/>
              <a:t>action</a:t>
            </a:r>
            <a:r>
              <a:rPr lang="sk-SK" sz="1100" dirty="0" smtClean="0"/>
              <a:t> </a:t>
            </a:r>
            <a:r>
              <a:rPr lang="sk-SK" sz="1100" dirty="0" err="1" smtClean="0"/>
              <a:t>when</a:t>
            </a:r>
            <a:r>
              <a:rPr lang="sk-SK" sz="1100" dirty="0" smtClean="0"/>
              <a:t> </a:t>
            </a:r>
            <a:r>
              <a:rPr lang="sk-SK" sz="1100" dirty="0" err="1" smtClean="0"/>
              <a:t>ready</a:t>
            </a:r>
            <a:r>
              <a:rPr lang="sk-SK" sz="1100" dirty="0" smtClean="0"/>
              <a:t>.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root</a:t>
            </a:r>
            <a:r>
              <a:rPr lang="sk-SK" sz="1100" dirty="0" smtClean="0"/>
              <a:t> </a:t>
            </a:r>
            <a:r>
              <a:rPr lang="sk-SK" sz="1100" dirty="0" err="1" smtClean="0"/>
              <a:t>layout</a:t>
            </a:r>
            <a:r>
              <a:rPr lang="sk-SK" sz="1100" dirty="0" smtClean="0"/>
              <a:t> </a:t>
            </a:r>
            <a:r>
              <a:rPr lang="sk-SK" sz="1100" dirty="0" err="1" smtClean="0"/>
              <a:t>view</a:t>
            </a:r>
            <a:r>
              <a:rPr lang="sk-SK" sz="1100" dirty="0" smtClean="0"/>
              <a:t> </a:t>
            </a:r>
            <a:r>
              <a:rPr lang="sk-SK" sz="1100" dirty="0" err="1" smtClean="0"/>
              <a:t>will</a:t>
            </a:r>
            <a:r>
              <a:rPr lang="sk-SK" sz="1100" dirty="0" smtClean="0"/>
              <a:t> </a:t>
            </a:r>
            <a:r>
              <a:rPr lang="sk-SK" sz="1100" dirty="0" err="1" smtClean="0"/>
              <a:t>check</a:t>
            </a:r>
            <a:r>
              <a:rPr lang="sk-SK" sz="1100" dirty="0" smtClean="0"/>
              <a:t> </a:t>
            </a:r>
            <a:r>
              <a:rPr lang="sk-SK" sz="1100" dirty="0" err="1" smtClean="0"/>
              <a:t>this</a:t>
            </a:r>
            <a:r>
              <a:rPr lang="sk-SK" sz="1100" dirty="0" smtClean="0"/>
              <a:t> </a:t>
            </a:r>
            <a:r>
              <a:rPr lang="sk-SK" sz="1100" dirty="0" err="1" smtClean="0"/>
              <a:t>flag</a:t>
            </a:r>
            <a:r>
              <a:rPr lang="sk-SK" sz="1100" dirty="0" smtClean="0"/>
              <a:t> and </a:t>
            </a:r>
            <a:r>
              <a:rPr lang="sk-SK" sz="1100" dirty="0" err="1" smtClean="0"/>
              <a:t>initiate</a:t>
            </a:r>
            <a:r>
              <a:rPr lang="sk-SK" sz="1100" dirty="0" smtClean="0"/>
              <a:t> a post import </a:t>
            </a:r>
            <a:r>
              <a:rPr lang="sk-SK" sz="1100" dirty="0" err="1" smtClean="0"/>
              <a:t>parsing</a:t>
            </a:r>
            <a:r>
              <a:rPr lang="sk-SK" sz="1100" dirty="0" smtClean="0"/>
              <a:t> of </a:t>
            </a:r>
            <a:r>
              <a:rPr lang="sk-SK" sz="1100" dirty="0" err="1" smtClean="0"/>
              <a:t>the</a:t>
            </a:r>
            <a:r>
              <a:rPr lang="sk-SK" sz="1100" dirty="0" smtClean="0"/>
              <a:t> video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directory</a:t>
            </a:r>
            <a:r>
              <a:rPr lang="sk-SK" sz="1100" dirty="0" smtClean="0"/>
              <a:t>. </a:t>
            </a:r>
            <a:r>
              <a:rPr lang="sk-SK" sz="1100" dirty="0" err="1" smtClean="0"/>
              <a:t>Parsing</a:t>
            </a:r>
            <a:r>
              <a:rPr lang="sk-SK" sz="1100" dirty="0" smtClean="0"/>
              <a:t> of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directory</a:t>
            </a:r>
            <a:r>
              <a:rPr lang="sk-SK" sz="1100" dirty="0" smtClean="0"/>
              <a:t> </a:t>
            </a:r>
            <a:r>
              <a:rPr lang="sk-SK" sz="1100" dirty="0" err="1" smtClean="0"/>
              <a:t>detects</a:t>
            </a:r>
            <a:r>
              <a:rPr lang="sk-SK" sz="1100" dirty="0" smtClean="0"/>
              <a:t> </a:t>
            </a:r>
            <a:r>
              <a:rPr lang="sk-SK" sz="1100" dirty="0" err="1" smtClean="0"/>
              <a:t>all</a:t>
            </a:r>
            <a:r>
              <a:rPr lang="sk-SK" sz="1100" dirty="0" smtClean="0"/>
              <a:t> </a:t>
            </a:r>
            <a:r>
              <a:rPr lang="sk-SK" sz="1100" dirty="0" err="1" smtClean="0"/>
              <a:t>chaptered</a:t>
            </a:r>
            <a:r>
              <a:rPr lang="sk-SK" sz="1100" dirty="0" smtClean="0"/>
              <a:t> (</a:t>
            </a:r>
            <a:r>
              <a:rPr lang="sk-SK" sz="1100" dirty="0" err="1" smtClean="0"/>
              <a:t>split</a:t>
            </a:r>
            <a:r>
              <a:rPr lang="sk-SK" sz="1100" dirty="0" smtClean="0"/>
              <a:t>)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that</a:t>
            </a:r>
            <a:r>
              <a:rPr lang="sk-SK" sz="1100" dirty="0" smtClean="0"/>
              <a:t> </a:t>
            </a:r>
            <a:r>
              <a:rPr lang="sk-SK" sz="1100" dirty="0" err="1" smtClean="0"/>
              <a:t>need</a:t>
            </a:r>
            <a:r>
              <a:rPr lang="sk-SK" sz="1100" dirty="0" smtClean="0"/>
              <a:t> </a:t>
            </a:r>
            <a:r>
              <a:rPr lang="sk-SK" sz="1100" dirty="0" err="1" smtClean="0"/>
              <a:t>merging</a:t>
            </a:r>
            <a:r>
              <a:rPr lang="sk-SK" sz="1100" dirty="0" smtClean="0"/>
              <a:t> and </a:t>
            </a:r>
            <a:r>
              <a:rPr lang="sk-SK" sz="1100" dirty="0" err="1" smtClean="0"/>
              <a:t>call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function</a:t>
            </a:r>
            <a:r>
              <a:rPr lang="sk-SK" sz="1100" dirty="0" smtClean="0"/>
              <a:t> on </a:t>
            </a:r>
            <a:r>
              <a:rPr lang="sk-SK" sz="1100" dirty="0" err="1" smtClean="0"/>
              <a:t>each</a:t>
            </a:r>
            <a:r>
              <a:rPr lang="sk-SK" sz="1100" dirty="0" smtClean="0"/>
              <a:t> </a:t>
            </a:r>
            <a:r>
              <a:rPr lang="sk-SK" sz="1100" dirty="0" err="1" smtClean="0"/>
              <a:t>array</a:t>
            </a:r>
            <a:r>
              <a:rPr lang="sk-SK" sz="1100" dirty="0" smtClean="0"/>
              <a:t> of </a:t>
            </a:r>
            <a:r>
              <a:rPr lang="sk-SK" sz="1100" dirty="0" err="1" smtClean="0"/>
              <a:t>chapters</a:t>
            </a:r>
            <a:r>
              <a:rPr lang="sk-SK" sz="1100" dirty="0" smtClean="0"/>
              <a:t>.</a:t>
            </a:r>
            <a:endParaRPr lang="sk-SK" sz="11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/>
              <a:t>a </a:t>
            </a:r>
            <a:r>
              <a:rPr lang="sk-SK" sz="1800" dirty="0" err="1"/>
              <a:t>toggle</a:t>
            </a:r>
            <a:r>
              <a:rPr lang="sk-SK" sz="1800" dirty="0"/>
              <a:t> switch to </a:t>
            </a:r>
            <a:r>
              <a:rPr lang="sk-SK" sz="1800" dirty="0" err="1"/>
              <a:t>swith</a:t>
            </a:r>
            <a:r>
              <a:rPr lang="sk-SK" sz="1800" dirty="0"/>
              <a:t> </a:t>
            </a:r>
            <a:r>
              <a:rPr lang="sk-SK" sz="1800" dirty="0" err="1"/>
              <a:t>between</a:t>
            </a:r>
            <a:r>
              <a:rPr lang="sk-SK" sz="1800" dirty="0"/>
              <a:t> </a:t>
            </a:r>
            <a:r>
              <a:rPr lang="sk-SK" sz="1800" dirty="0" err="1"/>
              <a:t>compiled</a:t>
            </a:r>
            <a:r>
              <a:rPr lang="sk-SK" sz="1800" dirty="0"/>
              <a:t> and </a:t>
            </a:r>
            <a:r>
              <a:rPr lang="sk-SK" sz="1800" dirty="0" err="1"/>
              <a:t>un-compiled</a:t>
            </a:r>
            <a:r>
              <a:rPr lang="sk-SK" sz="1800" dirty="0"/>
              <a:t> </a:t>
            </a:r>
            <a:r>
              <a:rPr lang="sk-SK" sz="1800" dirty="0" err="1"/>
              <a:t>timestamps</a:t>
            </a:r>
            <a:r>
              <a:rPr lang="sk-SK" sz="1800" dirty="0" smtClean="0"/>
              <a:t>.</a:t>
            </a:r>
          </a:p>
          <a:p>
            <a:pPr lvl="1"/>
            <a:r>
              <a:rPr lang="sk-SK" sz="1100" dirty="0" err="1" smtClean="0"/>
              <a:t>Real</a:t>
            </a:r>
            <a:r>
              <a:rPr lang="sk-SK" sz="1100" dirty="0" smtClean="0"/>
              <a:t> </a:t>
            </a:r>
            <a:r>
              <a:rPr lang="sk-SK" sz="1100" dirty="0" err="1" smtClean="0"/>
              <a:t>time</a:t>
            </a:r>
            <a:r>
              <a:rPr lang="sk-SK" sz="1100" dirty="0" smtClean="0"/>
              <a:t> </a:t>
            </a:r>
            <a:r>
              <a:rPr lang="sk-SK" sz="1100" dirty="0" err="1" smtClean="0"/>
              <a:t>compile</a:t>
            </a:r>
            <a:r>
              <a:rPr lang="sk-SK" sz="1100" dirty="0" smtClean="0"/>
              <a:t>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 to </a:t>
            </a:r>
            <a:r>
              <a:rPr lang="sk-SK" sz="1100" dirty="0" err="1" smtClean="0"/>
              <a:t>avoid</a:t>
            </a:r>
            <a:r>
              <a:rPr lang="sk-SK" sz="1100" dirty="0" smtClean="0"/>
              <a:t> </a:t>
            </a:r>
            <a:r>
              <a:rPr lang="sk-SK" sz="1100" dirty="0" err="1" smtClean="0"/>
              <a:t>having</a:t>
            </a:r>
            <a:r>
              <a:rPr lang="sk-SK" sz="1100" dirty="0" smtClean="0"/>
              <a:t> </a:t>
            </a:r>
            <a:r>
              <a:rPr lang="sk-SK" sz="1100" dirty="0" err="1" smtClean="0"/>
              <a:t>un-compiled</a:t>
            </a:r>
            <a:r>
              <a:rPr lang="sk-SK" sz="1100" dirty="0" smtClean="0"/>
              <a:t>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?</a:t>
            </a:r>
            <a:endParaRPr lang="sk-SK" sz="11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 err="1"/>
              <a:t>highlight</a:t>
            </a:r>
            <a:r>
              <a:rPr lang="sk-SK" sz="1800" dirty="0"/>
              <a:t> or change </a:t>
            </a:r>
            <a:r>
              <a:rPr lang="sk-SK" sz="1800" dirty="0" err="1"/>
              <a:t>cursor</a:t>
            </a:r>
            <a:r>
              <a:rPr lang="sk-SK" sz="1800" dirty="0"/>
              <a:t> to </a:t>
            </a:r>
            <a:r>
              <a:rPr lang="sk-SK" sz="1800" dirty="0" err="1"/>
              <a:t>Hand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mouse</a:t>
            </a:r>
            <a:r>
              <a:rPr lang="sk-SK" sz="1800" dirty="0"/>
              <a:t> over </a:t>
            </a:r>
            <a:r>
              <a:rPr lang="sk-SK" sz="1800" dirty="0" err="1"/>
              <a:t>button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Add</a:t>
            </a:r>
            <a:r>
              <a:rPr lang="sk-SK" sz="1400" dirty="0" smtClean="0"/>
              <a:t> </a:t>
            </a:r>
            <a:r>
              <a:rPr lang="sk-SK" sz="1400" dirty="0" err="1" smtClean="0"/>
              <a:t>action</a:t>
            </a:r>
            <a:r>
              <a:rPr lang="sk-SK" sz="1400" dirty="0"/>
              <a:t> </a:t>
            </a:r>
            <a:r>
              <a:rPr lang="sk-SK" sz="1400" dirty="0" err="1" smtClean="0"/>
              <a:t>handlers</a:t>
            </a:r>
            <a:r>
              <a:rPr lang="sk-SK" sz="1400" dirty="0" smtClean="0"/>
              <a:t> in </a:t>
            </a:r>
            <a:r>
              <a:rPr lang="sk-SK" sz="1400" dirty="0" err="1" smtClean="0"/>
              <a:t>mainEditorView</a:t>
            </a:r>
            <a:r>
              <a:rPr lang="sk-SK" sz="1400" dirty="0" smtClean="0"/>
              <a:t> and </a:t>
            </a:r>
            <a:r>
              <a:rPr lang="sk-SK" sz="1400" dirty="0" err="1" smtClean="0"/>
              <a:t>associate</a:t>
            </a:r>
            <a:r>
              <a:rPr lang="sk-SK" sz="1400" dirty="0" smtClean="0"/>
              <a:t> </a:t>
            </a:r>
            <a:r>
              <a:rPr lang="sk-SK" sz="1400" dirty="0" err="1" smtClean="0"/>
              <a:t>them</a:t>
            </a:r>
            <a:r>
              <a:rPr lang="sk-SK" sz="1400" dirty="0" smtClean="0"/>
              <a:t> to </a:t>
            </a:r>
            <a:r>
              <a:rPr lang="sk-SK" sz="1400" dirty="0" err="1" smtClean="0"/>
              <a:t>mouse</a:t>
            </a:r>
            <a:r>
              <a:rPr lang="sk-SK" sz="1400" dirty="0" smtClean="0"/>
              <a:t> over/</a:t>
            </a:r>
            <a:r>
              <a:rPr lang="sk-SK" sz="1400" dirty="0" err="1" smtClean="0"/>
              <a:t>exit</a:t>
            </a:r>
            <a:endParaRPr lang="sk-SK" sz="1400" dirty="0" smtClean="0"/>
          </a:p>
          <a:p>
            <a:pPr lvl="1"/>
            <a:r>
              <a:rPr lang="sk-SK" sz="1400" dirty="0" err="1" smtClean="0"/>
              <a:t>Call</a:t>
            </a:r>
            <a:r>
              <a:rPr lang="sk-SK" sz="1400" dirty="0" smtClean="0"/>
              <a:t> </a:t>
            </a:r>
            <a:r>
              <a:rPr lang="sk-SK" sz="1400" dirty="0" err="1" smtClean="0"/>
              <a:t>setCursor</a:t>
            </a:r>
            <a:r>
              <a:rPr lang="sk-SK" sz="1400" dirty="0" smtClean="0"/>
              <a:t> on </a:t>
            </a:r>
            <a:r>
              <a:rPr lang="sk-SK" sz="1400" dirty="0" err="1" smtClean="0"/>
              <a:t>the</a:t>
            </a:r>
            <a:r>
              <a:rPr lang="sk-SK" sz="1400" dirty="0" smtClean="0"/>
              <a:t> </a:t>
            </a:r>
            <a:r>
              <a:rPr lang="sk-SK" sz="1400" dirty="0" err="1" smtClean="0"/>
              <a:t>scene</a:t>
            </a:r>
            <a:r>
              <a:rPr lang="sk-SK" sz="1400" dirty="0" smtClean="0"/>
              <a:t> on </a:t>
            </a:r>
            <a:r>
              <a:rPr lang="sk-SK" sz="1400" dirty="0" err="1" smtClean="0"/>
              <a:t>primarystage</a:t>
            </a:r>
            <a:endParaRPr lang="sk-SK" sz="14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/>
              <a:t>a "Stop Import" </a:t>
            </a:r>
            <a:r>
              <a:rPr lang="sk-SK" sz="1800" dirty="0" err="1"/>
              <a:t>button</a:t>
            </a:r>
            <a:r>
              <a:rPr lang="sk-SK" sz="1800" dirty="0"/>
              <a:t>. </a:t>
            </a:r>
            <a:r>
              <a:rPr lang="sk-SK" sz="1800" dirty="0" err="1"/>
              <a:t>Now</a:t>
            </a:r>
            <a:r>
              <a:rPr lang="sk-SK" sz="1800" dirty="0"/>
              <a:t> </a:t>
            </a:r>
            <a:r>
              <a:rPr lang="sk-SK" sz="1800" dirty="0" err="1"/>
              <a:t>you</a:t>
            </a:r>
            <a:r>
              <a:rPr lang="sk-SK" sz="1800" dirty="0"/>
              <a:t> </a:t>
            </a:r>
            <a:r>
              <a:rPr lang="sk-SK" sz="1800" dirty="0" err="1"/>
              <a:t>cannot</a:t>
            </a:r>
            <a:r>
              <a:rPr lang="sk-SK" sz="1800" dirty="0"/>
              <a:t> stop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ongoing</a:t>
            </a:r>
            <a:r>
              <a:rPr lang="sk-SK" sz="1800" dirty="0"/>
              <a:t> import and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can</a:t>
            </a:r>
            <a:r>
              <a:rPr lang="sk-SK" sz="1800" dirty="0"/>
              <a:t> </a:t>
            </a:r>
            <a:r>
              <a:rPr lang="sk-SK" sz="1800" dirty="0" err="1"/>
              <a:t>take</a:t>
            </a:r>
            <a:r>
              <a:rPr lang="sk-SK" sz="1800" dirty="0"/>
              <a:t> </a:t>
            </a:r>
            <a:r>
              <a:rPr lang="sk-SK" sz="1800" dirty="0" err="1"/>
              <a:t>very</a:t>
            </a:r>
            <a:r>
              <a:rPr lang="sk-SK" sz="1800" dirty="0"/>
              <a:t> </a:t>
            </a:r>
            <a:r>
              <a:rPr lang="sk-SK" sz="1800" dirty="0" err="1"/>
              <a:t>long</a:t>
            </a:r>
            <a:r>
              <a:rPr lang="sk-SK" sz="1800" dirty="0"/>
              <a:t> </a:t>
            </a:r>
            <a:r>
              <a:rPr lang="sk-SK" sz="1800" dirty="0" err="1"/>
              <a:t>time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„</a:t>
            </a:r>
            <a:r>
              <a:rPr lang="en-US" sz="1400" dirty="0" err="1" smtClean="0"/>
              <a:t>startCopyTask</a:t>
            </a:r>
            <a:r>
              <a:rPr lang="en-US" sz="1400" dirty="0" smtClean="0"/>
              <a:t>”</a:t>
            </a:r>
            <a:endParaRPr lang="sk-SK" sz="1400" dirty="0"/>
          </a:p>
          <a:p>
            <a:r>
              <a:rPr lang="sk-SK" sz="1800" dirty="0" err="1" smtClean="0"/>
              <a:t>Would</a:t>
            </a:r>
            <a:r>
              <a:rPr lang="sk-SK" sz="1800" dirty="0" smtClean="0"/>
              <a:t>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make</a:t>
            </a:r>
            <a:r>
              <a:rPr lang="sk-SK" sz="1800" dirty="0"/>
              <a:t> </a:t>
            </a:r>
            <a:r>
              <a:rPr lang="sk-SK" sz="1800" dirty="0" err="1"/>
              <a:t>sense</a:t>
            </a:r>
            <a:r>
              <a:rPr lang="sk-SK" sz="1800" dirty="0"/>
              <a:t> to </a:t>
            </a:r>
            <a:r>
              <a:rPr lang="sk-SK" sz="1800" dirty="0" err="1"/>
              <a:t>create</a:t>
            </a:r>
            <a:r>
              <a:rPr lang="sk-SK" sz="1800" dirty="0"/>
              <a:t> a </a:t>
            </a:r>
            <a:r>
              <a:rPr lang="sk-SK" sz="1800" dirty="0" err="1"/>
              <a:t>folder</a:t>
            </a:r>
            <a:r>
              <a:rPr lang="sk-SK" sz="1800" dirty="0"/>
              <a:t> </a:t>
            </a:r>
            <a:r>
              <a:rPr lang="sk-SK" sz="1800" dirty="0" err="1"/>
              <a:t>structure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importing</a:t>
            </a:r>
            <a:r>
              <a:rPr lang="sk-SK" sz="1800" dirty="0" smtClean="0"/>
              <a:t>?</a:t>
            </a:r>
          </a:p>
          <a:p>
            <a:pPr lvl="1"/>
            <a:r>
              <a:rPr lang="en-US" sz="1400" dirty="0" err="1"/>
              <a:t>startCopyTask</a:t>
            </a:r>
            <a:endParaRPr lang="sk-SK" sz="1400" dirty="0"/>
          </a:p>
          <a:p>
            <a:r>
              <a:rPr lang="sk-SK" sz="1800" dirty="0" err="1" smtClean="0"/>
              <a:t>Can</a:t>
            </a:r>
            <a:r>
              <a:rPr lang="sk-SK" sz="1800" dirty="0" smtClean="0"/>
              <a:t> </a:t>
            </a:r>
            <a:r>
              <a:rPr lang="sk-SK" sz="1800" dirty="0" err="1"/>
              <a:t>we</a:t>
            </a:r>
            <a:r>
              <a:rPr lang="sk-SK" sz="1800" dirty="0"/>
              <a:t> set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time</a:t>
            </a:r>
            <a:r>
              <a:rPr lang="sk-SK" sz="1800" dirty="0"/>
              <a:t> on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GoPro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connecting</a:t>
            </a:r>
            <a:r>
              <a:rPr lang="sk-SK" sz="1800" dirty="0"/>
              <a:t> to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 smtClean="0"/>
              <a:t>camera</a:t>
            </a:r>
            <a:r>
              <a:rPr lang="sk-SK" sz="1800" dirty="0" smtClean="0"/>
              <a:t>?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</a:t>
            </a:r>
            <a:r>
              <a:rPr lang="sk-SK" sz="1400" dirty="0" err="1" smtClean="0"/>
              <a:t>the</a:t>
            </a:r>
            <a:r>
              <a:rPr lang="sk-SK" sz="1400" dirty="0" smtClean="0"/>
              <a:t> WIFI API</a:t>
            </a:r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 err="1"/>
              <a:t>instructions</a:t>
            </a:r>
            <a:r>
              <a:rPr lang="sk-SK" sz="1800" dirty="0"/>
              <a:t> </a:t>
            </a:r>
            <a:r>
              <a:rPr lang="sk-SK" sz="1800" dirty="0" err="1"/>
              <a:t>about</a:t>
            </a:r>
            <a:r>
              <a:rPr lang="sk-SK" sz="1800" dirty="0"/>
              <a:t> </a:t>
            </a:r>
            <a:r>
              <a:rPr lang="sk-SK" sz="1800" dirty="0" err="1"/>
              <a:t>moving</a:t>
            </a:r>
            <a:r>
              <a:rPr lang="sk-SK" sz="1800" dirty="0"/>
              <a:t> </a:t>
            </a:r>
            <a:r>
              <a:rPr lang="sk-SK" sz="1800" dirty="0" err="1"/>
              <a:t>data</a:t>
            </a:r>
            <a:r>
              <a:rPr lang="sk-SK" sz="1800" dirty="0"/>
              <a:t> </a:t>
            </a:r>
            <a:r>
              <a:rPr lang="sk-SK" sz="1800" dirty="0" err="1"/>
              <a:t>from</a:t>
            </a:r>
            <a:r>
              <a:rPr lang="sk-SK" sz="1800" dirty="0"/>
              <a:t> </a:t>
            </a:r>
            <a:r>
              <a:rPr lang="sk-SK" sz="1800" dirty="0" err="1"/>
              <a:t>memory</a:t>
            </a:r>
            <a:r>
              <a:rPr lang="sk-SK" sz="1800" dirty="0"/>
              <a:t>  </a:t>
            </a:r>
            <a:r>
              <a:rPr lang="sk-SK" sz="1800" dirty="0" err="1"/>
              <a:t>card</a:t>
            </a:r>
            <a:endParaRPr lang="sk-SK" sz="1800" dirty="0"/>
          </a:p>
          <a:p>
            <a:r>
              <a:rPr lang="sk-SK" sz="1800" dirty="0" err="1" smtClean="0"/>
              <a:t>When</a:t>
            </a:r>
            <a:r>
              <a:rPr lang="sk-SK" sz="1800" dirty="0" smtClean="0"/>
              <a:t> </a:t>
            </a:r>
            <a:r>
              <a:rPr lang="sk-SK" sz="1800" dirty="0" err="1"/>
              <a:t>importing</a:t>
            </a:r>
            <a:r>
              <a:rPr lang="sk-SK" sz="1800" dirty="0"/>
              <a:t> video </a:t>
            </a:r>
            <a:r>
              <a:rPr lang="sk-SK" sz="1800" dirty="0" err="1"/>
              <a:t>files</a:t>
            </a:r>
            <a:r>
              <a:rPr lang="sk-SK" sz="1800" dirty="0"/>
              <a:t>, </a:t>
            </a:r>
            <a:r>
              <a:rPr lang="sk-SK" sz="1800" dirty="0" err="1"/>
              <a:t>existing</a:t>
            </a:r>
            <a:r>
              <a:rPr lang="sk-SK" sz="1800" dirty="0"/>
              <a:t> </a:t>
            </a:r>
            <a:r>
              <a:rPr lang="sk-SK" sz="1800" dirty="0" err="1"/>
              <a:t>files</a:t>
            </a:r>
            <a:r>
              <a:rPr lang="sk-SK" sz="1800" dirty="0"/>
              <a:t> are </a:t>
            </a:r>
            <a:r>
              <a:rPr lang="sk-SK" sz="1800" dirty="0" err="1"/>
              <a:t>overwritten</a:t>
            </a:r>
            <a:r>
              <a:rPr lang="sk-SK" sz="1800" dirty="0"/>
              <a:t> (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they</a:t>
            </a:r>
            <a:r>
              <a:rPr lang="sk-SK" sz="1800" dirty="0"/>
              <a:t> </a:t>
            </a:r>
            <a:r>
              <a:rPr lang="sk-SK" sz="1800" dirty="0" err="1"/>
              <a:t>were</a:t>
            </a:r>
            <a:r>
              <a:rPr lang="sk-SK" sz="1800" dirty="0"/>
              <a:t> </a:t>
            </a:r>
            <a:r>
              <a:rPr lang="sk-SK" sz="1800" dirty="0" err="1"/>
              <a:t>already</a:t>
            </a:r>
            <a:r>
              <a:rPr lang="sk-SK" sz="1800" dirty="0"/>
              <a:t> </a:t>
            </a:r>
            <a:r>
              <a:rPr lang="sk-SK" sz="1800" dirty="0" err="1"/>
              <a:t>downloaded</a:t>
            </a:r>
            <a:r>
              <a:rPr lang="sk-SK" sz="1800" dirty="0"/>
              <a:t> </a:t>
            </a:r>
            <a:r>
              <a:rPr lang="sk-SK" sz="1800" dirty="0" err="1"/>
              <a:t>once</a:t>
            </a:r>
            <a:r>
              <a:rPr lang="sk-SK" sz="1800" dirty="0"/>
              <a:t>). </a:t>
            </a:r>
            <a:r>
              <a:rPr lang="sk-SK" sz="1800" dirty="0" err="1"/>
              <a:t>Can</a:t>
            </a:r>
            <a:r>
              <a:rPr lang="sk-SK" sz="1800" dirty="0"/>
              <a:t> </a:t>
            </a:r>
            <a:r>
              <a:rPr lang="sk-SK" sz="1800" dirty="0" err="1"/>
              <a:t>we</a:t>
            </a:r>
            <a:r>
              <a:rPr lang="sk-SK" sz="1800" dirty="0"/>
              <a:t> </a:t>
            </a:r>
            <a:r>
              <a:rPr lang="sk-SK" sz="1800" dirty="0" err="1"/>
              <a:t>have</a:t>
            </a:r>
            <a:r>
              <a:rPr lang="sk-SK" sz="1800" dirty="0"/>
              <a:t> a </a:t>
            </a:r>
            <a:r>
              <a:rPr lang="sk-SK" sz="1800" dirty="0" err="1"/>
              <a:t>prompt</a:t>
            </a:r>
            <a:r>
              <a:rPr lang="sk-SK" sz="1800" dirty="0"/>
              <a:t> (</a:t>
            </a:r>
            <a:r>
              <a:rPr lang="sk-SK" sz="1800" dirty="0" err="1"/>
              <a:t>skip</a:t>
            </a:r>
            <a:r>
              <a:rPr lang="sk-SK" sz="1800" dirty="0"/>
              <a:t>/</a:t>
            </a:r>
            <a:r>
              <a:rPr lang="sk-SK" sz="1800" dirty="0" err="1"/>
              <a:t>overwrite</a:t>
            </a:r>
            <a:r>
              <a:rPr lang="sk-SK" sz="1800" dirty="0" smtClean="0"/>
              <a:t>)?</a:t>
            </a:r>
          </a:p>
          <a:p>
            <a:pPr lvl="1"/>
            <a:r>
              <a:rPr lang="en-US" sz="1200" dirty="0" err="1"/>
              <a:t>handleImportVideoFiles</a:t>
            </a:r>
            <a:endParaRPr lang="sk-SK" sz="1400" dirty="0"/>
          </a:p>
          <a:p>
            <a:r>
              <a:rPr lang="sk-SK" sz="1800" dirty="0" err="1" smtClean="0"/>
              <a:t>Could</a:t>
            </a:r>
            <a:r>
              <a:rPr lang="sk-SK" sz="1800" dirty="0" smtClean="0"/>
              <a:t> </a:t>
            </a:r>
            <a:r>
              <a:rPr lang="sk-SK" sz="1800" dirty="0" err="1"/>
              <a:t>we</a:t>
            </a:r>
            <a:r>
              <a:rPr lang="sk-SK" sz="1800" dirty="0"/>
              <a:t> </a:t>
            </a:r>
            <a:r>
              <a:rPr lang="sk-SK" sz="1800" dirty="0" err="1"/>
              <a:t>have</a:t>
            </a:r>
            <a:r>
              <a:rPr lang="sk-SK" sz="1800" dirty="0"/>
              <a:t> a  </a:t>
            </a:r>
            <a:r>
              <a:rPr lang="sk-SK" sz="1800" dirty="0" err="1"/>
              <a:t>copy+compress</a:t>
            </a:r>
            <a:r>
              <a:rPr lang="sk-SK" sz="1800" dirty="0"/>
              <a:t>  </a:t>
            </a:r>
            <a:r>
              <a:rPr lang="sk-SK" sz="1800" dirty="0" err="1"/>
              <a:t>function</a:t>
            </a:r>
            <a:r>
              <a:rPr lang="sk-SK" sz="1800" dirty="0"/>
              <a:t>? </a:t>
            </a:r>
            <a:r>
              <a:rPr lang="sk-SK" sz="1800" dirty="0" err="1"/>
              <a:t>Possibly</a:t>
            </a:r>
            <a:r>
              <a:rPr lang="sk-SK" sz="1800" dirty="0"/>
              <a:t> </a:t>
            </a:r>
            <a:r>
              <a:rPr lang="sk-SK" sz="1800" dirty="0" err="1"/>
              <a:t>combined</a:t>
            </a:r>
            <a:r>
              <a:rPr lang="sk-SK" sz="1800" dirty="0"/>
              <a:t> </a:t>
            </a:r>
            <a:r>
              <a:rPr lang="sk-SK" sz="1800" dirty="0" err="1"/>
              <a:t>with</a:t>
            </a:r>
            <a:r>
              <a:rPr lang="sk-SK" sz="1800" dirty="0"/>
              <a:t> </a:t>
            </a:r>
            <a:r>
              <a:rPr lang="sk-SK" sz="1800" dirty="0" err="1"/>
              <a:t>Merge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mp4parser </a:t>
            </a:r>
            <a:r>
              <a:rPr lang="sk-SK" sz="1400" dirty="0" err="1" smtClean="0"/>
              <a:t>documentation</a:t>
            </a:r>
            <a:r>
              <a:rPr lang="sk-SK" sz="1400" dirty="0" smtClean="0"/>
              <a:t> </a:t>
            </a:r>
            <a:r>
              <a:rPr lang="sk-SK" sz="1400" dirty="0" err="1" smtClean="0"/>
              <a:t>how</a:t>
            </a:r>
            <a:r>
              <a:rPr lang="sk-SK" sz="1400" dirty="0" smtClean="0"/>
              <a:t> to do </a:t>
            </a:r>
            <a:r>
              <a:rPr lang="sk-SK" sz="1400" dirty="0" err="1" smtClean="0"/>
              <a:t>this</a:t>
            </a:r>
            <a:r>
              <a:rPr lang="sk-SK" sz="1400" dirty="0" smtClean="0"/>
              <a:t>. 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3209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sk-SK" sz="1400" b="1" dirty="0" err="1" smtClean="0"/>
              <a:t>Improvements</a:t>
            </a:r>
            <a:endParaRPr lang="sk-SK" sz="1400" dirty="0"/>
          </a:p>
          <a:p>
            <a:r>
              <a:rPr lang="sk-SK" sz="1400" dirty="0" err="1" smtClean="0"/>
              <a:t>Can</a:t>
            </a:r>
            <a:r>
              <a:rPr lang="sk-SK" sz="1400" dirty="0" smtClean="0"/>
              <a:t> </a:t>
            </a:r>
            <a:r>
              <a:rPr lang="sk-SK" sz="1400" dirty="0"/>
              <a:t>note-</a:t>
            </a:r>
            <a:r>
              <a:rPr lang="sk-SK" sz="1400" dirty="0" err="1"/>
              <a:t>taker</a:t>
            </a:r>
            <a:r>
              <a:rPr lang="sk-SK" sz="1400" dirty="0"/>
              <a:t> </a:t>
            </a:r>
            <a:r>
              <a:rPr lang="sk-SK" sz="1400" dirty="0" err="1"/>
              <a:t>remember</a:t>
            </a:r>
            <a:r>
              <a:rPr lang="sk-SK" sz="1400" dirty="0"/>
              <a:t> </a:t>
            </a:r>
            <a:r>
              <a:rPr lang="sk-SK" sz="1400" dirty="0" err="1"/>
              <a:t>link</a:t>
            </a:r>
            <a:r>
              <a:rPr lang="sk-SK" sz="1400" dirty="0"/>
              <a:t> to video </a:t>
            </a:r>
            <a:r>
              <a:rPr lang="sk-SK" sz="1400" dirty="0" err="1"/>
              <a:t>files</a:t>
            </a:r>
            <a:r>
              <a:rPr lang="sk-SK" sz="1400" dirty="0"/>
              <a:t>, so </a:t>
            </a:r>
            <a:r>
              <a:rPr lang="sk-SK" sz="1400" dirty="0" err="1"/>
              <a:t>you</a:t>
            </a:r>
            <a:r>
              <a:rPr lang="sk-SK" sz="1400" dirty="0"/>
              <a:t> </a:t>
            </a:r>
            <a:r>
              <a:rPr lang="sk-SK" sz="1400" dirty="0" err="1"/>
              <a:t>easily</a:t>
            </a:r>
            <a:r>
              <a:rPr lang="sk-SK" sz="1400" dirty="0"/>
              <a:t> </a:t>
            </a:r>
            <a:r>
              <a:rPr lang="sk-SK" sz="1400" dirty="0" err="1"/>
              <a:t>can</a:t>
            </a:r>
            <a:r>
              <a:rPr lang="sk-SK" sz="1400" dirty="0"/>
              <a:t> </a:t>
            </a:r>
            <a:r>
              <a:rPr lang="sk-SK" sz="1400" dirty="0" err="1"/>
              <a:t>skip</a:t>
            </a:r>
            <a:r>
              <a:rPr lang="sk-SK" sz="1400" dirty="0"/>
              <a:t> </a:t>
            </a:r>
            <a:r>
              <a:rPr lang="sk-SK" sz="1400" dirty="0" err="1"/>
              <a:t>between</a:t>
            </a:r>
            <a:r>
              <a:rPr lang="sk-SK" sz="1400" dirty="0"/>
              <a:t> </a:t>
            </a:r>
            <a:r>
              <a:rPr lang="sk-SK" sz="1400" dirty="0" err="1"/>
              <a:t>different</a:t>
            </a:r>
            <a:r>
              <a:rPr lang="sk-SK" sz="1400" dirty="0"/>
              <a:t> </a:t>
            </a:r>
            <a:r>
              <a:rPr lang="sk-SK" sz="1400" dirty="0" err="1"/>
              <a:t>xml</a:t>
            </a:r>
            <a:r>
              <a:rPr lang="sk-SK" sz="1400" dirty="0"/>
              <a:t> </a:t>
            </a:r>
            <a:r>
              <a:rPr lang="sk-SK" sz="1400" dirty="0" err="1"/>
              <a:t>files</a:t>
            </a:r>
            <a:r>
              <a:rPr lang="sk-SK" sz="1400" dirty="0"/>
              <a:t> </a:t>
            </a:r>
            <a:r>
              <a:rPr lang="sk-SK" sz="1400" dirty="0" err="1"/>
              <a:t>without</a:t>
            </a:r>
            <a:r>
              <a:rPr lang="sk-SK" sz="1400" dirty="0"/>
              <a:t> </a:t>
            </a:r>
            <a:r>
              <a:rPr lang="sk-SK" sz="1400" dirty="0" err="1"/>
              <a:t>having</a:t>
            </a:r>
            <a:r>
              <a:rPr lang="sk-SK" sz="1400" dirty="0"/>
              <a:t> to </a:t>
            </a:r>
            <a:r>
              <a:rPr lang="sk-SK" sz="1400" dirty="0" err="1"/>
              <a:t>redirect</a:t>
            </a:r>
            <a:r>
              <a:rPr lang="sk-SK" sz="1400" dirty="0"/>
              <a:t> to video </a:t>
            </a:r>
            <a:r>
              <a:rPr lang="sk-SK" sz="1400" dirty="0" err="1"/>
              <a:t>folder</a:t>
            </a:r>
            <a:r>
              <a:rPr lang="sk-SK" sz="1400" dirty="0"/>
              <a:t> </a:t>
            </a:r>
            <a:r>
              <a:rPr lang="sk-SK" sz="1400" dirty="0" err="1"/>
              <a:t>every</a:t>
            </a:r>
            <a:r>
              <a:rPr lang="sk-SK" sz="1400" dirty="0"/>
              <a:t> </a:t>
            </a:r>
            <a:r>
              <a:rPr lang="sk-SK" sz="1400" dirty="0" err="1"/>
              <a:t>time</a:t>
            </a:r>
            <a:r>
              <a:rPr lang="sk-SK" sz="1400" dirty="0"/>
              <a:t>?</a:t>
            </a:r>
          </a:p>
          <a:p>
            <a:r>
              <a:rPr lang="sk-SK" sz="1400" dirty="0" err="1" smtClean="0"/>
              <a:t>Could</a:t>
            </a:r>
            <a:r>
              <a:rPr lang="sk-SK" sz="1400" dirty="0" smtClean="0"/>
              <a:t> </a:t>
            </a:r>
            <a:r>
              <a:rPr lang="sk-SK" sz="1400" dirty="0" err="1"/>
              <a:t>sound</a:t>
            </a:r>
            <a:r>
              <a:rPr lang="sk-SK" sz="1400" dirty="0"/>
              <a:t> </a:t>
            </a:r>
            <a:r>
              <a:rPr lang="sk-SK" sz="1400" dirty="0" err="1"/>
              <a:t>be</a:t>
            </a:r>
            <a:r>
              <a:rPr lang="sk-SK" sz="1400" dirty="0"/>
              <a:t> </a:t>
            </a:r>
            <a:r>
              <a:rPr lang="sk-SK" sz="1400" dirty="0" err="1"/>
              <a:t>played</a:t>
            </a:r>
            <a:r>
              <a:rPr lang="sk-SK" sz="1400" dirty="0"/>
              <a:t> in </a:t>
            </a:r>
            <a:r>
              <a:rPr lang="sk-SK" sz="1400" dirty="0" err="1"/>
              <a:t>both</a:t>
            </a:r>
            <a:r>
              <a:rPr lang="sk-SK" sz="1400" dirty="0"/>
              <a:t> </a:t>
            </a:r>
            <a:r>
              <a:rPr lang="sk-SK" sz="1400" dirty="0" err="1"/>
              <a:t>earphones</a:t>
            </a:r>
            <a:r>
              <a:rPr lang="sk-SK" sz="1400" dirty="0"/>
              <a:t> </a:t>
            </a:r>
            <a:r>
              <a:rPr lang="sk-SK" sz="1400" dirty="0" err="1"/>
              <a:t>when</a:t>
            </a:r>
            <a:r>
              <a:rPr lang="sk-SK" sz="1400" dirty="0"/>
              <a:t> just </a:t>
            </a:r>
            <a:r>
              <a:rPr lang="sk-SK" sz="1400" dirty="0" err="1"/>
              <a:t>selecting</a:t>
            </a:r>
            <a:r>
              <a:rPr lang="sk-SK" sz="1400" dirty="0"/>
              <a:t> </a:t>
            </a:r>
            <a:r>
              <a:rPr lang="sk-SK" sz="1400" dirty="0" err="1"/>
              <a:t>one</a:t>
            </a:r>
            <a:r>
              <a:rPr lang="sk-SK" sz="1400" dirty="0"/>
              <a:t> </a:t>
            </a:r>
            <a:r>
              <a:rPr lang="sk-SK" sz="1400" dirty="0" err="1"/>
              <a:t>channel</a:t>
            </a:r>
            <a:r>
              <a:rPr lang="sk-SK" sz="1400" dirty="0"/>
              <a:t> </a:t>
            </a:r>
            <a:r>
              <a:rPr lang="sk-SK" sz="1400" dirty="0" err="1"/>
              <a:t>during</a:t>
            </a:r>
            <a:r>
              <a:rPr lang="sk-SK" sz="1400" dirty="0"/>
              <a:t> playback?</a:t>
            </a:r>
          </a:p>
          <a:p>
            <a:r>
              <a:rPr lang="sk-SK" sz="1400" dirty="0" smtClean="0"/>
              <a:t>General</a:t>
            </a:r>
            <a:r>
              <a:rPr lang="sk-SK" sz="1400" dirty="0"/>
              <a:t>: </a:t>
            </a:r>
            <a:r>
              <a:rPr lang="sk-SK" sz="1400" dirty="0" err="1"/>
              <a:t>How</a:t>
            </a:r>
            <a:r>
              <a:rPr lang="sk-SK" sz="1400" dirty="0"/>
              <a:t> </a:t>
            </a:r>
            <a:r>
              <a:rPr lang="sk-SK" sz="1400" dirty="0" err="1"/>
              <a:t>can</a:t>
            </a:r>
            <a:r>
              <a:rPr lang="sk-SK" sz="1400" dirty="0"/>
              <a:t> </a:t>
            </a:r>
            <a:r>
              <a:rPr lang="sk-SK" sz="1400" dirty="0" err="1"/>
              <a:t>we</a:t>
            </a:r>
            <a:r>
              <a:rPr lang="sk-SK" sz="1400" dirty="0"/>
              <a:t> </a:t>
            </a:r>
            <a:r>
              <a:rPr lang="sk-SK" sz="1400" dirty="0" err="1"/>
              <a:t>improve</a:t>
            </a:r>
            <a:r>
              <a:rPr lang="sk-SK" sz="1400" dirty="0"/>
              <a:t> </a:t>
            </a:r>
            <a:r>
              <a:rPr lang="sk-SK" sz="1400" dirty="0" err="1"/>
              <a:t>communication</a:t>
            </a:r>
            <a:r>
              <a:rPr lang="sk-SK" sz="1400" dirty="0"/>
              <a:t> </a:t>
            </a:r>
            <a:r>
              <a:rPr lang="sk-SK" sz="1400" dirty="0" err="1"/>
              <a:t>between</a:t>
            </a:r>
            <a:r>
              <a:rPr lang="sk-SK" sz="1400" dirty="0"/>
              <a:t> </a:t>
            </a:r>
            <a:r>
              <a:rPr lang="sk-SK" sz="1400" dirty="0" err="1"/>
              <a:t>GoPro</a:t>
            </a:r>
            <a:r>
              <a:rPr lang="sk-SK" sz="1400" dirty="0"/>
              <a:t> and in </a:t>
            </a:r>
            <a:r>
              <a:rPr lang="sk-SK" sz="1400" dirty="0" err="1"/>
              <a:t>NoteTaker</a:t>
            </a:r>
            <a:r>
              <a:rPr lang="sk-SK" sz="1400" dirty="0"/>
              <a:t>, so </a:t>
            </a:r>
            <a:r>
              <a:rPr lang="sk-SK" sz="1400" dirty="0" err="1" smtClean="0"/>
              <a:t>that</a:t>
            </a:r>
            <a:r>
              <a:rPr lang="sk-SK" sz="1400" dirty="0" smtClean="0"/>
              <a:t> </a:t>
            </a:r>
            <a:r>
              <a:rPr lang="sk-SK" sz="1400" dirty="0" err="1"/>
              <a:t>it</a:t>
            </a:r>
            <a:r>
              <a:rPr lang="sk-SK" sz="1400" dirty="0"/>
              <a:t> </a:t>
            </a:r>
            <a:r>
              <a:rPr lang="sk-SK" sz="1400" dirty="0" err="1"/>
              <a:t>displays</a:t>
            </a:r>
            <a:r>
              <a:rPr lang="sk-SK" sz="1400" dirty="0"/>
              <a:t> </a:t>
            </a:r>
            <a:r>
              <a:rPr lang="sk-SK" sz="1400" dirty="0" err="1"/>
              <a:t>the</a:t>
            </a:r>
            <a:r>
              <a:rPr lang="sk-SK" sz="1400" dirty="0"/>
              <a:t> </a:t>
            </a:r>
            <a:r>
              <a:rPr lang="sk-SK" sz="1400" dirty="0" err="1"/>
              <a:t>right</a:t>
            </a:r>
            <a:r>
              <a:rPr lang="sk-SK" sz="1400" dirty="0"/>
              <a:t> status ALWAYS</a:t>
            </a:r>
            <a:r>
              <a:rPr lang="sk-SK" sz="1400" dirty="0" smtClean="0"/>
              <a:t>?</a:t>
            </a:r>
          </a:p>
          <a:p>
            <a:r>
              <a:rPr lang="sk-SK" sz="1400" dirty="0" err="1" smtClean="0"/>
              <a:t>Create</a:t>
            </a:r>
            <a:r>
              <a:rPr lang="sk-SK" sz="1400" dirty="0" smtClean="0"/>
              <a:t> test </a:t>
            </a:r>
            <a:r>
              <a:rPr lang="sk-SK" sz="1400" dirty="0" err="1" smtClean="0"/>
              <a:t>framework</a:t>
            </a:r>
            <a:endParaRPr lang="sk-SK" sz="1400" dirty="0" smtClean="0"/>
          </a:p>
          <a:p>
            <a:r>
              <a:rPr lang="sk-SK" sz="1400" dirty="0" err="1" smtClean="0"/>
              <a:t>Integrate</a:t>
            </a:r>
            <a:r>
              <a:rPr lang="sk-SK" sz="1400" dirty="0" smtClean="0"/>
              <a:t> </a:t>
            </a:r>
            <a:r>
              <a:rPr lang="sk-SK" sz="1400" dirty="0" err="1" smtClean="0"/>
              <a:t>Maven</a:t>
            </a:r>
            <a:r>
              <a:rPr lang="sk-SK" sz="1400" dirty="0" smtClean="0"/>
              <a:t> </a:t>
            </a:r>
            <a:r>
              <a:rPr lang="sk-SK" sz="1400" dirty="0" err="1" smtClean="0"/>
              <a:t>support</a:t>
            </a:r>
            <a:endParaRPr lang="sk-SK" sz="1400" dirty="0" smtClean="0"/>
          </a:p>
          <a:p>
            <a:r>
              <a:rPr lang="sk-SK" sz="1400" dirty="0" err="1" smtClean="0"/>
              <a:t>Improve</a:t>
            </a:r>
            <a:r>
              <a:rPr lang="sk-SK" sz="1400" dirty="0" smtClean="0"/>
              <a:t> import </a:t>
            </a:r>
            <a:r>
              <a:rPr lang="sk-SK" sz="1400" dirty="0" err="1" smtClean="0"/>
              <a:t>speed</a:t>
            </a:r>
            <a:endParaRPr lang="sk-SK" sz="1400" dirty="0" smtClean="0"/>
          </a:p>
          <a:p>
            <a:r>
              <a:rPr lang="sk-SK" sz="1400" dirty="0" err="1" smtClean="0"/>
              <a:t>Finalize</a:t>
            </a:r>
            <a:r>
              <a:rPr lang="sk-SK" sz="1400" dirty="0" smtClean="0"/>
              <a:t> and </a:t>
            </a:r>
            <a:r>
              <a:rPr lang="sk-SK" sz="1400" dirty="0" err="1" smtClean="0"/>
              <a:t>mature</a:t>
            </a:r>
            <a:r>
              <a:rPr lang="sk-SK" sz="1400" dirty="0" smtClean="0"/>
              <a:t> video </a:t>
            </a:r>
            <a:r>
              <a:rPr lang="sk-SK" sz="1400" dirty="0" err="1" smtClean="0"/>
              <a:t>merge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78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sz="5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13829</TotalTime>
  <Words>1835</Words>
  <Application>Microsoft Office PowerPoint</Application>
  <PresentationFormat>Widescreen</PresentationFormat>
  <Paragraphs>296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Mangal</vt:lpstr>
      <vt:lpstr>Volvo Broad</vt:lpstr>
      <vt:lpstr>Office Theme</vt:lpstr>
      <vt:lpstr>ViNO DEVELOPMENT</vt:lpstr>
      <vt:lpstr>Installing latest dev environment</vt:lpstr>
      <vt:lpstr>To install from GitHub</vt:lpstr>
      <vt:lpstr>Dependencies &amp; Troubleshooting</vt:lpstr>
      <vt:lpstr>Libraries</vt:lpstr>
      <vt:lpstr>Backlog – bugs</vt:lpstr>
      <vt:lpstr>Backlog – bugs</vt:lpstr>
      <vt:lpstr>Backlog – improvements</vt:lpstr>
      <vt:lpstr>Backlog – part 2</vt:lpstr>
      <vt:lpstr>Architecture</vt:lpstr>
      <vt:lpstr>Architecture</vt:lpstr>
      <vt:lpstr>Architecture</vt:lpstr>
      <vt:lpstr>Call hierachy</vt:lpstr>
      <vt:lpstr>Power On Call hierachy</vt:lpstr>
      <vt:lpstr>Main objects</vt:lpstr>
      <vt:lpstr>GoPro status</vt:lpstr>
      <vt:lpstr>Upgrade to HERO 5 </vt:lpstr>
      <vt:lpstr>Source code and build</vt:lpstr>
      <vt:lpstr>Git specifics</vt:lpstr>
      <vt:lpstr>Tips</vt:lpstr>
      <vt:lpstr>Manual commands to gopro</vt:lpstr>
      <vt:lpstr>WiFi connection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ViNO</dc:title>
  <dc:creator>Kee Olsen</dc:creator>
  <cp:lastModifiedBy>Nøhr-Rasmussen, Nikolaj</cp:lastModifiedBy>
  <cp:revision>107</cp:revision>
  <dcterms:created xsi:type="dcterms:W3CDTF">2016-09-29T18:48:36Z</dcterms:created>
  <dcterms:modified xsi:type="dcterms:W3CDTF">2018-05-01T11:25:12Z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Ref">
    <vt:lpwstr>https://api.informationprotection.azure.com/api/81fa766e-a349-4867-8bf4-ab35e250a08f</vt:lpwstr>
  </property>
  <property fmtid="{D5CDD505-2E9C-101B-9397-08002B2CF9AE}" pid="5" name="MSIP_Label_7fea2623-af8f-4fb8-b1cf-b63cc8e496aa_Owner">
    <vt:lpwstr>NNOHRRAS@volvocars.com</vt:lpwstr>
  </property>
  <property fmtid="{D5CDD505-2E9C-101B-9397-08002B2CF9AE}" pid="6" name="MSIP_Label_7fea2623-af8f-4fb8-b1cf-b63cc8e496aa_SetDate">
    <vt:lpwstr>2018-03-07T09:49:22.5870815+01:00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Extended_MSFT_Method">
    <vt:lpwstr>Automatic</vt:lpwstr>
  </property>
  <property fmtid="{D5CDD505-2E9C-101B-9397-08002B2CF9AE}" pid="10" name="Sensitivity">
    <vt:lpwstr>Proprietary</vt:lpwstr>
  </property>
</Properties>
</file>