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1" r:id="rId6"/>
    <p:sldId id="285" r:id="rId7"/>
    <p:sldId id="293" r:id="rId8"/>
    <p:sldId id="294" r:id="rId9"/>
    <p:sldId id="29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8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86E15D-1320-43B8-B389-6D2F0C12B257}" type="datetime1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6A6A8B-E53C-4123-A383-AD7B4BB91AC3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6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9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7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малым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 rtl="0"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Объект 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 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большим изображение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ственным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БАНК</a:t>
            </a:r>
            <a:r>
              <a:rPr lang="ru-RU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WOODGROVE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9" t="1101" r="42161" b="-1101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4535" y="4960228"/>
            <a:ext cx="4226710" cy="882349"/>
          </a:xfrm>
        </p:spPr>
        <p:txBody>
          <a:bodyPr rtlCol="0"/>
          <a:lstStyle/>
          <a:p>
            <a:pPr rtl="0"/>
            <a:r>
              <a:rPr lang="en-US" sz="4800" dirty="0"/>
              <a:t>SSSR</a:t>
            </a:r>
            <a:r>
              <a:rPr lang="ru-RU" sz="4800" dirty="0"/>
              <a:t> </a:t>
            </a:r>
            <a:r>
              <a:rPr lang="en-US" sz="4800" dirty="0"/>
              <a:t>Music</a:t>
            </a:r>
            <a:endParaRPr lang="ru-RU" sz="48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Никитин Ратмир </a:t>
            </a:r>
          </a:p>
          <a:p>
            <a:pPr rtl="0"/>
            <a:r>
              <a:rPr lang="ru-RU" dirty="0"/>
              <a:t>Медведева Александра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идея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568" y="1170912"/>
            <a:ext cx="6001752" cy="3933645"/>
          </a:xfrm>
        </p:spPr>
        <p:txBody>
          <a:bodyPr rtlCol="0"/>
          <a:lstStyle/>
          <a:p>
            <a:r>
              <a:rPr lang="en-US" sz="2800" dirty="0"/>
              <a:t>SSSR Music </a:t>
            </a:r>
            <a:r>
              <a:rPr lang="ru-RU" sz="2800" dirty="0"/>
              <a:t>– это сайт, на котором пользователь может слушать музыку, а также выгружать свои треки в общий доступ.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 flipH="1">
            <a:off x="10322011" y="6434702"/>
            <a:ext cx="709005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5496" t="12380" r="45040" b="6657"/>
          <a:stretch/>
        </p:blipFill>
        <p:spPr>
          <a:xfrm>
            <a:off x="6827024" y="1170911"/>
            <a:ext cx="4055160" cy="3933645"/>
          </a:xfrm>
          <a:prstGeom prst="rect">
            <a:avLst/>
          </a:prstGeom>
        </p:spPr>
      </p:pic>
      <p:pic>
        <p:nvPicPr>
          <p:cNvPr id="1026" name="Picture 2" descr="https://avatars.mds.yandex.net/i?id=5646d06871893a5d782b60630c4f911f4e4e34a6-4303535-images-thumbs&amp;ref=rim&amp;n=33&amp;w=480&amp;h=1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61" y="5975771"/>
            <a:ext cx="1369632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773" y="4234249"/>
            <a:ext cx="3210227" cy="1957001"/>
          </a:xfrm>
        </p:spPr>
        <p:txBody>
          <a:bodyPr rtlCol="0"/>
          <a:lstStyle/>
          <a:p>
            <a:pPr rtl="0"/>
            <a:r>
              <a:rPr lang="ru-RU" dirty="0"/>
              <a:t>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  </a:t>
            </a:r>
          </a:p>
        </p:txBody>
      </p:sp>
      <p:sp>
        <p:nvSpPr>
          <p:cNvPr id="8" name="Заголовок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СЛАЙД С ИЗОБРАЖЕНИЕМ</a:t>
            </a:r>
          </a:p>
        </p:txBody>
      </p:sp>
      <p:pic>
        <p:nvPicPr>
          <p:cNvPr id="7" name="Picture 2" descr="https://avatars.mds.yandex.net/i?id=5646d06871893a5d782b60630c4f911f4e4e34a6-4303535-images-thumbs&amp;ref=rim&amp;n=33&amp;w=480&amp;h=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50" y="6011957"/>
            <a:ext cx="1259642" cy="6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0321" y="333964"/>
            <a:ext cx="2868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 spc="-15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реализация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0322" y="1209588"/>
            <a:ext cx="81528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u="sng" dirty="0"/>
              <a:t>Страница входа в учетную запись</a:t>
            </a:r>
          </a:p>
          <a:p>
            <a:pPr lvl="0" fontAlgn="base"/>
            <a:endParaRPr lang="ru-RU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u="sng" dirty="0"/>
              <a:t>Главная страница</a:t>
            </a:r>
          </a:p>
          <a:p>
            <a:r>
              <a:rPr lang="ru-RU" dirty="0"/>
              <a:t>На этой странице будут отображаться </a:t>
            </a:r>
            <a:r>
              <a:rPr lang="ru-RU" dirty="0" err="1"/>
              <a:t>плейлисты</a:t>
            </a:r>
            <a:r>
              <a:rPr lang="ru-RU" dirty="0"/>
              <a:t> пользователя, а также список понравившихся песен </a:t>
            </a:r>
          </a:p>
          <a:p>
            <a:pPr lvl="0" fontAlgn="base"/>
            <a:r>
              <a:rPr lang="ru-RU" dirty="0"/>
              <a:t>Выгрузка песен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u="sng" dirty="0"/>
              <a:t>Студия</a:t>
            </a:r>
          </a:p>
          <a:p>
            <a:r>
              <a:rPr lang="ru-RU" dirty="0"/>
              <a:t>На этой странице пользователь сможет выгрузить свои треки на сайт, чтобы другие пользователи могли слушать выгруженные песни. Для выгрузки релиза нужно будет заполнить название, исполнителя, автора музыки, жанр, обложку и собственно сам файл</a:t>
            </a:r>
          </a:p>
          <a:p>
            <a:endParaRPr lang="ru-RU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u="sng" dirty="0"/>
              <a:t>Поиск</a:t>
            </a:r>
            <a:r>
              <a:rPr lang="ru-RU" dirty="0"/>
              <a:t> </a:t>
            </a:r>
          </a:p>
          <a:p>
            <a:r>
              <a:rPr lang="ru-RU" dirty="0"/>
              <a:t>Данная страница позволяет пользователю найти песню по названию или автору. Также будет возможность искать песни определенного жанра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773" y="4234249"/>
            <a:ext cx="3210227" cy="1957001"/>
          </a:xfrm>
        </p:spPr>
        <p:txBody>
          <a:bodyPr rtlCol="0"/>
          <a:lstStyle/>
          <a:p>
            <a:pPr rtl="0"/>
            <a:r>
              <a:rPr lang="ru-RU" dirty="0"/>
              <a:t>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  </a:t>
            </a:r>
          </a:p>
        </p:txBody>
      </p:sp>
      <p:sp>
        <p:nvSpPr>
          <p:cNvPr id="8" name="Заголовок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СЛАЙД С ИЗОБРАЖЕНИЕМ</a:t>
            </a:r>
          </a:p>
        </p:txBody>
      </p:sp>
      <p:pic>
        <p:nvPicPr>
          <p:cNvPr id="7" name="Picture 2" descr="https://avatars.mds.yandex.net/i?id=5646d06871893a5d782b60630c4f911f4e4e34a6-4303535-images-thumbs&amp;ref=rim&amp;n=33&amp;w=480&amp;h=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50" y="6191250"/>
            <a:ext cx="1259642" cy="5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0321" y="333964"/>
            <a:ext cx="2868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 spc="-15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реализация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469" y="2914960"/>
            <a:ext cx="5897451" cy="33864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21" y="1202724"/>
            <a:ext cx="5930579" cy="34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98" y="2909683"/>
            <a:ext cx="6048324" cy="3473061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773" y="4234249"/>
            <a:ext cx="3210227" cy="1957001"/>
          </a:xfrm>
        </p:spPr>
        <p:txBody>
          <a:bodyPr rtlCol="0"/>
          <a:lstStyle/>
          <a:p>
            <a:pPr rtl="0"/>
            <a:r>
              <a:rPr lang="ru-RU" dirty="0"/>
              <a:t>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  </a:t>
            </a:r>
          </a:p>
        </p:txBody>
      </p:sp>
      <p:sp>
        <p:nvSpPr>
          <p:cNvPr id="8" name="Заголовок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СЛАЙД С ИЗОБРАЖЕНИЕМ</a:t>
            </a:r>
          </a:p>
        </p:txBody>
      </p:sp>
      <p:pic>
        <p:nvPicPr>
          <p:cNvPr id="7" name="Picture 2" descr="https://avatars.mds.yandex.net/i?id=5646d06871893a5d782b60630c4f911f4e4e34a6-4303535-images-thumbs&amp;ref=rim&amp;n=33&amp;w=480&amp;h=1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50" y="6382744"/>
            <a:ext cx="1259642" cy="32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0321" y="333964"/>
            <a:ext cx="2868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 spc="-15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реализация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21" y="1182883"/>
            <a:ext cx="6036387" cy="34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6735" y="2100647"/>
            <a:ext cx="10333623" cy="1554475"/>
          </a:xfrm>
        </p:spPr>
        <p:txBody>
          <a:bodyPr/>
          <a:lstStyle/>
          <a:p>
            <a:pPr algn="l"/>
            <a:r>
              <a:rPr lang="ru-RU" dirty="0"/>
              <a:t>Проект имеет множество сторон, которые можно будет развить в будущем. Например, избранные или поиск по жанрам. </a:t>
            </a:r>
          </a:p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ru-RU" noProof="0" dirty="0"/>
              <a:t>   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6" name="Picture 2" descr="https://avatars.mds.yandex.net/i?id=5646d06871893a5d782b60630c4f911f4e4e34a6-4303535-images-thumbs&amp;ref=rim&amp;n=33&amp;w=480&amp;h=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16751" y="6267184"/>
            <a:ext cx="1430751" cy="5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13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672_TF67328976" id="{7A1FA9F3-3353-44CA-A91E-AD8A2642C02E}" vid="{F8C632DE-2BB8-46AF-A8FF-94D1F93D6D3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(минималистичное оформление)</Template>
  <TotalTime>0</TotalTime>
  <Words>151</Words>
  <Application>Microsoft Office PowerPoint</Application>
  <PresentationFormat>Широкоэкранный</PresentationFormat>
  <Paragraphs>37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SSSR Music</vt:lpstr>
      <vt:lpstr>идея</vt:lpstr>
      <vt:lpstr>СЛАЙД С ИЗОБРАЖЕНИЕМ</vt:lpstr>
      <vt:lpstr>СЛАЙД С ИЗОБРАЖЕНИЕМ</vt:lpstr>
      <vt:lpstr>СЛАЙД С ИЗОБРАЖЕНИЕМ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SSSR Music</dc:title>
  <dc:creator/>
  <cp:lastModifiedBy>xiaoticc .</cp:lastModifiedBy>
  <cp:revision>3</cp:revision>
  <dcterms:created xsi:type="dcterms:W3CDTF">2023-04-17T20:37:15Z</dcterms:created>
  <dcterms:modified xsi:type="dcterms:W3CDTF">2023-04-25T14:02:34Z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