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81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6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9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5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83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1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2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5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4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7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0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4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Live_prediction_v2/LivePredicti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A251B32-EDF6-4B46-AB84-28DB30D4E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643428"/>
          </a:xfrm>
        </p:spPr>
        <p:txBody>
          <a:bodyPr/>
          <a:lstStyle/>
          <a:p>
            <a:r>
              <a:rPr lang="en-us" dirty="0">
                <a:hlinkClick r:id="rId2"/>
              </a:rPr>
              <a:t>Live_prediction_v1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F4820168-C0C8-44BA-A5C4-474E20072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429000"/>
            <a:ext cx="10058400" cy="2743199"/>
          </a:xfrm>
        </p:spPr>
        <p:txBody>
          <a:bodyPr>
            <a:normAutofit/>
          </a:bodyPr>
          <a:lstStyle/>
          <a:p>
            <a:r>
              <a:rPr lang="en-US" b="1" dirty="0"/>
              <a:t>File created by: Ratodyasinh Parmar</a:t>
            </a:r>
          </a:p>
          <a:p>
            <a:r>
              <a:rPr lang="en-US" b="1" dirty="0"/>
              <a:t>700#: 700726113</a:t>
            </a:r>
          </a:p>
          <a:p>
            <a:r>
              <a:rPr lang="en-US" b="1" dirty="0"/>
              <a:t>CIS 5690: Advance System Project (30240)</a:t>
            </a:r>
          </a:p>
          <a:p>
            <a:r>
              <a:rPr lang="en-US" b="1" dirty="0"/>
              <a:t>Dr. Sam Ramanujan</a:t>
            </a:r>
          </a:p>
          <a:p>
            <a:r>
              <a:rPr lang="en-US" b="1" dirty="0"/>
              <a:t>University of Central Missouri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Live Prediction based on Decision Tree model">
            <a:extLst>
              <a:ext uri="{FF2B5EF4-FFF2-40B4-BE49-F238E27FC236}">
                <a16:creationId xmlns:a16="http://schemas.microsoft.com/office/drawing/2014/main" id="{301D9FF4-BF3D-41D4-934C-3C3CC318F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9692"/>
            <a:ext cx="12192000" cy="493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Live Prediction based on Random Forest model">
            <a:extLst>
              <a:ext uri="{FF2B5EF4-FFF2-40B4-BE49-F238E27FC236}">
                <a16:creationId xmlns:a16="http://schemas.microsoft.com/office/drawing/2014/main" id="{977BF98E-291D-4315-ABAB-86ABA9FB3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9692"/>
            <a:ext cx="12192000" cy="493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Live Prediction based on XGBoost model">
            <a:extLst>
              <a:ext uri="{FF2B5EF4-FFF2-40B4-BE49-F238E27FC236}">
                <a16:creationId xmlns:a16="http://schemas.microsoft.com/office/drawing/2014/main" id="{70CF416B-CB54-45FF-9E4B-E117178AB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9692"/>
            <a:ext cx="12192000" cy="493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Live Prediction based on Multilayer Perceptron model">
            <a:extLst>
              <a:ext uri="{FF2B5EF4-FFF2-40B4-BE49-F238E27FC236}">
                <a16:creationId xmlns:a16="http://schemas.microsoft.com/office/drawing/2014/main" id="{7B9EA533-1734-48A0-83D7-68CFA2902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9692"/>
            <a:ext cx="12192000" cy="493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Live Prediction based on Best Recall">
            <a:extLst>
              <a:ext uri="{FF2B5EF4-FFF2-40B4-BE49-F238E27FC236}">
                <a16:creationId xmlns:a16="http://schemas.microsoft.com/office/drawing/2014/main" id="{E791B0E9-70BD-477E-81E1-26BEDA17C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9692"/>
            <a:ext cx="12192000" cy="493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Live Prediction dashboard for all models">
            <a:extLst>
              <a:ext uri="{FF2B5EF4-FFF2-40B4-BE49-F238E27FC236}">
                <a16:creationId xmlns:a16="http://schemas.microsoft.com/office/drawing/2014/main" id="{F816F64C-4105-4FE9-B991-C281CFB38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9757"/>
            <a:ext cx="12192000" cy="457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Live Prediction1">
            <a:extLst>
              <a:ext uri="{FF2B5EF4-FFF2-40B4-BE49-F238E27FC236}">
                <a16:creationId xmlns:a16="http://schemas.microsoft.com/office/drawing/2014/main" id="{5BB3623D-9740-4EEA-A33D-BADBEB80C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9757"/>
            <a:ext cx="12192000" cy="457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Live Prediction2">
            <a:extLst>
              <a:ext uri="{FF2B5EF4-FFF2-40B4-BE49-F238E27FC236}">
                <a16:creationId xmlns:a16="http://schemas.microsoft.com/office/drawing/2014/main" id="{9BD840B9-7132-4A07-A7FC-79329EB19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9757"/>
            <a:ext cx="12192000" cy="457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</TotalTime>
  <Words>31</Words>
  <Application>Microsoft Office PowerPoint</Application>
  <PresentationFormat>Widescreen</PresentationFormat>
  <Paragraphs>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Live_prediction_v1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Live_prediction_v1</dc:title>
  <dc:creator/>
  <cp:lastModifiedBy>Ratodyasinh Parmar</cp:lastModifiedBy>
  <cp:revision>2</cp:revision>
  <dcterms:created xsi:type="dcterms:W3CDTF">2022-12-01T01:51:11Z</dcterms:created>
  <dcterms:modified xsi:type="dcterms:W3CDTF">2022-12-01T17:08:25Z</dcterms:modified>
</cp:coreProperties>
</file>