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7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9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ediction_based_on_date_selection/EarthquakepredictionpredictionbasedonDateSelectionforallmode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1F3C543-E4E6-4B37-9236-0CDD6C70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1643427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Prediction based on date selected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6E1F548-F728-4632-8ED0-4AA9D45E1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9000"/>
            <a:ext cx="10058400" cy="2654253"/>
          </a:xfrm>
        </p:spPr>
        <p:txBody>
          <a:bodyPr>
            <a:normAutofit/>
          </a:bodyPr>
          <a:lstStyle/>
          <a:p>
            <a:r>
              <a:rPr lang="en-US" b="1" dirty="0"/>
              <a:t>File created by: Ratodyasinh Parmar</a:t>
            </a:r>
          </a:p>
          <a:p>
            <a:r>
              <a:rPr lang="en-US" b="1" dirty="0"/>
              <a:t>700#: 700726113</a:t>
            </a:r>
          </a:p>
          <a:p>
            <a:r>
              <a:rPr lang="en-US" b="1" dirty="0"/>
              <a:t>CIS 5690: Advance System Project (30240)</a:t>
            </a:r>
          </a:p>
          <a:p>
            <a:r>
              <a:rPr lang="en-US" b="1" dirty="0"/>
              <a:t>Dr. Sam Ramanujan</a:t>
            </a:r>
          </a:p>
          <a:p>
            <a:r>
              <a:rPr lang="en-US" b="1" dirty="0"/>
              <a:t>University of Central Missouri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EA395-1B8E-58C2-FCB4-4D293787E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" y="374904"/>
            <a:ext cx="10662520" cy="5779008"/>
          </a:xfrm>
        </p:spPr>
      </p:pic>
    </p:spTree>
    <p:extLst>
      <p:ext uri="{BB962C8B-B14F-4D97-AF65-F5344CB8AC3E}">
        <p14:creationId xmlns:p14="http://schemas.microsoft.com/office/powerpoint/2010/main" val="11059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arthquake prediction prediction based on Date Selection by Decision Tree model">
            <a:extLst>
              <a:ext uri="{FF2B5EF4-FFF2-40B4-BE49-F238E27FC236}">
                <a16:creationId xmlns:a16="http://schemas.microsoft.com/office/drawing/2014/main" id="{A26A0584-BAAF-4BB5-97FD-AF2FE971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arthquake prediction prediction based on Date Selection by Random Forest model">
            <a:extLst>
              <a:ext uri="{FF2B5EF4-FFF2-40B4-BE49-F238E27FC236}">
                <a16:creationId xmlns:a16="http://schemas.microsoft.com/office/drawing/2014/main" id="{5DFD67B0-D03D-46BC-9E5C-67DA33B2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arthquake prediction prediction based on Date Selection by XGBoost model">
            <a:extLst>
              <a:ext uri="{FF2B5EF4-FFF2-40B4-BE49-F238E27FC236}">
                <a16:creationId xmlns:a16="http://schemas.microsoft.com/office/drawing/2014/main" id="{F271A59E-713F-4F5B-8EC9-B28BA640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arthquake prediction prediction based on Date Selection by Mutilayer Preceptron model">
            <a:extLst>
              <a:ext uri="{FF2B5EF4-FFF2-40B4-BE49-F238E27FC236}">
                <a16:creationId xmlns:a16="http://schemas.microsoft.com/office/drawing/2014/main" id="{2E916A8D-B114-4BFF-859F-697AEF85B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arthquake prediction prediction based on Date Selection for all models">
            <a:extLst>
              <a:ext uri="{FF2B5EF4-FFF2-40B4-BE49-F238E27FC236}">
                <a16:creationId xmlns:a16="http://schemas.microsoft.com/office/drawing/2014/main" id="{4F7A2126-7ADA-41DE-9A8D-7850C33CA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757"/>
            <a:ext cx="12192000" cy="45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5EFB-D8B1-8795-AC15-777C22E5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011"/>
            <a:ext cx="10058400" cy="938693"/>
          </a:xfrm>
        </p:spPr>
        <p:txBody>
          <a:bodyPr/>
          <a:lstStyle/>
          <a:p>
            <a:r>
              <a:rPr lang="en-US" dirty="0"/>
              <a:t>Verification from websites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391859-1185-7805-086F-D7FB3F41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61833"/>
            <a:ext cx="10027920" cy="5446425"/>
          </a:xfrm>
        </p:spPr>
      </p:pic>
    </p:spTree>
    <p:extLst>
      <p:ext uri="{BB962C8B-B14F-4D97-AF65-F5344CB8AC3E}">
        <p14:creationId xmlns:p14="http://schemas.microsoft.com/office/powerpoint/2010/main" val="106875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82183-3C84-A2FB-95D4-653EC1A0C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2" y="190251"/>
            <a:ext cx="10437334" cy="5678738"/>
          </a:xfrm>
        </p:spPr>
      </p:pic>
    </p:spTree>
    <p:extLst>
      <p:ext uri="{BB962C8B-B14F-4D97-AF65-F5344CB8AC3E}">
        <p14:creationId xmlns:p14="http://schemas.microsoft.com/office/powerpoint/2010/main" val="11995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263FA-5231-8B9B-A073-8393B8C0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1" y="357304"/>
            <a:ext cx="10473969" cy="5677735"/>
          </a:xfrm>
        </p:spPr>
      </p:pic>
    </p:spTree>
    <p:extLst>
      <p:ext uri="{BB962C8B-B14F-4D97-AF65-F5344CB8AC3E}">
        <p14:creationId xmlns:p14="http://schemas.microsoft.com/office/powerpoint/2010/main" val="1190493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34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Prediction based on date selected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from websites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based on date selected</dc:title>
  <dc:creator/>
  <cp:lastModifiedBy>Ratodyasinh Parmar</cp:lastModifiedBy>
  <cp:revision>2</cp:revision>
  <dcterms:created xsi:type="dcterms:W3CDTF">2022-12-01T07:01:30Z</dcterms:created>
  <dcterms:modified xsi:type="dcterms:W3CDTF">2022-12-01T17:38:10Z</dcterms:modified>
</cp:coreProperties>
</file>