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6"/>
  </p:sldMasterIdLst>
  <p:notesMasterIdLst>
    <p:notesMasterId r:id="rId18"/>
  </p:notesMasterIdLst>
  <p:handoutMasterIdLst>
    <p:handoutMasterId r:id="rId19"/>
  </p:handoutMasterIdLst>
  <p:sldIdLst>
    <p:sldId id="256" r:id="rId7"/>
    <p:sldId id="283" r:id="rId8"/>
    <p:sldId id="307" r:id="rId9"/>
    <p:sldId id="308" r:id="rId10"/>
    <p:sldId id="309" r:id="rId11"/>
    <p:sldId id="310" r:id="rId12"/>
    <p:sldId id="311" r:id="rId13"/>
    <p:sldId id="312" r:id="rId14"/>
    <p:sldId id="315" r:id="rId15"/>
    <p:sldId id="313" r:id="rId16"/>
    <p:sldId id="314" r:id="rId17"/>
  </p:sldIdLst>
  <p:sldSz cx="9144000" cy="5143500" type="screen16x9"/>
  <p:notesSz cx="6858000" cy="9144000"/>
  <p:custDataLst>
    <p:tags r:id="rId20"/>
  </p:custDataLst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51" userDrawn="1">
          <p15:clr>
            <a:srgbClr val="A4A3A4"/>
          </p15:clr>
        </p15:guide>
        <p15:guide id="2" pos="2806" userDrawn="1">
          <p15:clr>
            <a:srgbClr val="A4A3A4"/>
          </p15:clr>
        </p15:guide>
        <p15:guide id="3" pos="204" userDrawn="1">
          <p15:clr>
            <a:srgbClr val="A4A3A4"/>
          </p15:clr>
        </p15:guide>
        <p15:guide id="4" pos="771" userDrawn="1">
          <p15:clr>
            <a:srgbClr val="A4A3A4"/>
          </p15:clr>
        </p15:guide>
        <p15:guide id="5" pos="839" userDrawn="1">
          <p15:clr>
            <a:srgbClr val="A4A3A4"/>
          </p15:clr>
        </p15:guide>
        <p15:guide id="6" pos="1429" userDrawn="1">
          <p15:clr>
            <a:srgbClr val="A4A3A4"/>
          </p15:clr>
        </p15:guide>
        <p15:guide id="7" pos="1503" userDrawn="1">
          <p15:clr>
            <a:srgbClr val="A4A3A4"/>
          </p15:clr>
        </p15:guide>
        <p15:guide id="8" pos="2074" userDrawn="1">
          <p15:clr>
            <a:srgbClr val="A4A3A4"/>
          </p15:clr>
        </p15:guide>
        <p15:guide id="9" pos="2154" userDrawn="1">
          <p15:clr>
            <a:srgbClr val="A4A3A4"/>
          </p15:clr>
        </p15:guide>
        <p15:guide id="10" pos="2728" userDrawn="1">
          <p15:clr>
            <a:srgbClr val="A4A3A4"/>
          </p15:clr>
        </p15:guide>
        <p15:guide id="12" pos="3377" userDrawn="1">
          <p15:clr>
            <a:srgbClr val="A4A3A4"/>
          </p15:clr>
        </p15:guide>
        <p15:guide id="13" pos="3456" userDrawn="1">
          <p15:clr>
            <a:srgbClr val="A4A3A4"/>
          </p15:clr>
        </p15:guide>
        <p15:guide id="14" pos="4029" userDrawn="1">
          <p15:clr>
            <a:srgbClr val="A4A3A4"/>
          </p15:clr>
        </p15:guide>
        <p15:guide id="15" pos="4111" userDrawn="1">
          <p15:clr>
            <a:srgbClr val="A4A3A4"/>
          </p15:clr>
        </p15:guide>
        <p15:guide id="16" pos="4682" userDrawn="1">
          <p15:clr>
            <a:srgbClr val="A4A3A4"/>
          </p15:clr>
        </p15:guide>
        <p15:guide id="17" pos="4762" userDrawn="1">
          <p15:clr>
            <a:srgbClr val="A4A3A4"/>
          </p15:clr>
        </p15:guide>
        <p15:guide id="18" pos="5334" userDrawn="1">
          <p15:clr>
            <a:srgbClr val="A4A3A4"/>
          </p15:clr>
        </p15:guide>
        <p15:guide id="19" pos="5416" userDrawn="1">
          <p15:clr>
            <a:srgbClr val="A4A3A4"/>
          </p15:clr>
        </p15:guide>
        <p15:guide id="20" orient="horz" pos="1098" userDrawn="1">
          <p15:clr>
            <a:srgbClr val="A4A3A4"/>
          </p15:clr>
        </p15:guide>
        <p15:guide id="21" orient="horz" pos="1575" userDrawn="1">
          <p15:clr>
            <a:srgbClr val="A4A3A4"/>
          </p15:clr>
        </p15:guide>
        <p15:guide id="22" orient="horz" pos="25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napToObjects="1" showGuides="1">
      <p:cViewPr varScale="1">
        <p:scale>
          <a:sx n="108" d="100"/>
          <a:sy n="108" d="100"/>
        </p:scale>
        <p:origin x="327" y="279"/>
      </p:cViewPr>
      <p:guideLst>
        <p:guide orient="horz" pos="2051"/>
        <p:guide pos="2806"/>
        <p:guide pos="204"/>
        <p:guide pos="771"/>
        <p:guide pos="839"/>
        <p:guide pos="1429"/>
        <p:guide pos="1503"/>
        <p:guide pos="2074"/>
        <p:guide pos="2154"/>
        <p:guide pos="2728"/>
        <p:guide pos="3377"/>
        <p:guide pos="3456"/>
        <p:guide pos="4029"/>
        <p:guide pos="4111"/>
        <p:guide pos="4682"/>
        <p:guide pos="4762"/>
        <p:guide pos="5334"/>
        <p:guide pos="5416"/>
        <p:guide orient="horz" pos="1098"/>
        <p:guide orient="horz" pos="1575"/>
        <p:guide orient="horz" pos="25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796EF7-4186-4506-B6B8-0DF45E1190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50BD9-E734-4BBA-B590-3DA42A5EC5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BDA25-CCB5-4261-9059-56050E09F1D3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36C5-93E1-4A3F-8E82-2FE01F5D268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A69A5-881B-456C-9B32-30FADE4C80C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28EE3-4E38-446C-8857-4A3CA967A2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157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60A88-A85B-4322-88DF-D1A8AD9892C6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FBF34-FCEC-4BD4-963C-A47899FC74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3602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FBF34-FCEC-4BD4-963C-A47899FC74D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984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FBF34-FCEC-4BD4-963C-A47899FC74D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163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FBF34-FCEC-4BD4-963C-A47899FC74D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800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FBF34-FCEC-4BD4-963C-A47899FC74D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136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FBF34-FCEC-4BD4-963C-A47899FC74D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803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FBF34-FCEC-4BD4-963C-A47899FC74D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579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FBF34-FCEC-4BD4-963C-A47899FC74D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861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FBF34-FCEC-4BD4-963C-A47899FC74D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328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FBF34-FCEC-4BD4-963C-A47899FC74D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501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FBF34-FCEC-4BD4-963C-A47899FC74D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101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FBF34-FCEC-4BD4-963C-A47899FC74D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195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8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9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0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3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9EC6EB6-0EEE-4BBB-B4A6-72BF5D802D88}"/>
              </a:ext>
            </a:extLst>
          </p:cNvPr>
          <p:cNvSpPr/>
          <p:nvPr/>
        </p:nvSpPr>
        <p:spPr>
          <a:xfrm>
            <a:off x="2268538" y="0"/>
            <a:ext cx="6875462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6AA855-7E6E-4927-A811-F63C0750684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35262" y="1634400"/>
            <a:ext cx="6084887" cy="424800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0B840D-89AD-469A-9906-0384E3FD267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36000" y="2145600"/>
            <a:ext cx="6084000" cy="334800"/>
          </a:xfrm>
        </p:spPr>
        <p:txBody>
          <a:bodyPr>
            <a:noAutofit/>
          </a:bodyPr>
          <a:lstStyle>
            <a:lvl1pPr marL="0" indent="0" algn="l">
              <a:buNone/>
              <a:defRPr lang="en-US" sz="2000" kern="1200" dirty="0">
                <a:solidFill>
                  <a:schemeClr val="bg2"/>
                </a:solidFill>
                <a:latin typeface="+mn-lt"/>
                <a:ea typeface="+mj-ea"/>
                <a:cs typeface="+mj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Presentation sub-title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0B49E-C956-4407-B999-F88F1FA6F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| © 2024 Rolls-Royce | Not Subject to Export Control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B4624-DA49-4DF6-A561-977EFFDF4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B429-512E-4592-B480-D2818264A486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7E86416-DF3C-4150-A8E7-60289DFFAE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35263" y="2566800"/>
            <a:ext cx="6083300" cy="244800"/>
          </a:xfrm>
        </p:spPr>
        <p:txBody>
          <a:bodyPr>
            <a:no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Name, Job 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87897AC3-FB94-4825-8939-95C9C02349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36000" y="2898000"/>
            <a:ext cx="6083300" cy="244800"/>
          </a:xfrm>
        </p:spPr>
        <p:txBody>
          <a:bodyPr>
            <a:norm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XX Month XXXX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346D7C4-096A-4546-981B-47B5DF66AA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3850" y="3052800"/>
            <a:ext cx="1623600" cy="1440000"/>
          </a:xfrm>
        </p:spPr>
        <p:txBody>
          <a:bodyPr anchor="b" anchorCtr="0">
            <a:noAutofit/>
          </a:bodyPr>
          <a:lstStyle>
            <a:lvl1pPr>
              <a:defRPr sz="800">
                <a:solidFill>
                  <a:srgbClr val="666666"/>
                </a:solidFill>
                <a:latin typeface="RR Pioneer Light Condensed" panose="020B0306050201060103" pitchFamily="34" charset="0"/>
              </a:defRPr>
            </a:lvl1pPr>
          </a:lstStyle>
          <a:p>
            <a:pPr lvl="0"/>
            <a:r>
              <a:rPr lang="en-US" dirty="0"/>
              <a:t>BUSINESS STATEMENT: Insert mandatory statement, this can be copied and pasted from the markings summary slide.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943F97D-F88F-4D8B-ACD6-0756CF793E57}"/>
              </a:ext>
            </a:extLst>
          </p:cNvPr>
          <p:cNvGrpSpPr/>
          <p:nvPr/>
        </p:nvGrpSpPr>
        <p:grpSpPr>
          <a:xfrm>
            <a:off x="765730" y="1672590"/>
            <a:ext cx="719435" cy="1169680"/>
            <a:chOff x="-3513606" y="270529"/>
            <a:chExt cx="1671638" cy="2717801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06621B0-0B38-4B72-8817-E6E77E822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99318" y="286404"/>
              <a:ext cx="1646238" cy="2689225"/>
            </a:xfrm>
            <a:custGeom>
              <a:avLst/>
              <a:gdLst>
                <a:gd name="T0" fmla="*/ 0 w 686"/>
                <a:gd name="T1" fmla="*/ 78 h 1123"/>
                <a:gd name="T2" fmla="*/ 77 w 686"/>
                <a:gd name="T3" fmla="*/ 0 h 1123"/>
                <a:gd name="T4" fmla="*/ 609 w 686"/>
                <a:gd name="T5" fmla="*/ 0 h 1123"/>
                <a:gd name="T6" fmla="*/ 686 w 686"/>
                <a:gd name="T7" fmla="*/ 78 h 1123"/>
                <a:gd name="T8" fmla="*/ 686 w 686"/>
                <a:gd name="T9" fmla="*/ 1045 h 1123"/>
                <a:gd name="T10" fmla="*/ 609 w 686"/>
                <a:gd name="T11" fmla="*/ 1123 h 1123"/>
                <a:gd name="T12" fmla="*/ 77 w 686"/>
                <a:gd name="T13" fmla="*/ 1123 h 1123"/>
                <a:gd name="T14" fmla="*/ 0 w 686"/>
                <a:gd name="T15" fmla="*/ 1045 h 1123"/>
                <a:gd name="T16" fmla="*/ 0 w 686"/>
                <a:gd name="T17" fmla="*/ 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6" h="1123">
                  <a:moveTo>
                    <a:pt x="0" y="78"/>
                  </a:moveTo>
                  <a:cubicBezTo>
                    <a:pt x="0" y="35"/>
                    <a:pt x="34" y="0"/>
                    <a:pt x="77" y="0"/>
                  </a:cubicBezTo>
                  <a:cubicBezTo>
                    <a:pt x="609" y="0"/>
                    <a:pt x="609" y="0"/>
                    <a:pt x="609" y="0"/>
                  </a:cubicBezTo>
                  <a:cubicBezTo>
                    <a:pt x="651" y="0"/>
                    <a:pt x="686" y="35"/>
                    <a:pt x="686" y="78"/>
                  </a:cubicBezTo>
                  <a:cubicBezTo>
                    <a:pt x="686" y="1045"/>
                    <a:pt x="686" y="1045"/>
                    <a:pt x="686" y="1045"/>
                  </a:cubicBezTo>
                  <a:cubicBezTo>
                    <a:pt x="686" y="1088"/>
                    <a:pt x="651" y="1123"/>
                    <a:pt x="609" y="1123"/>
                  </a:cubicBezTo>
                  <a:cubicBezTo>
                    <a:pt x="77" y="1123"/>
                    <a:pt x="77" y="1123"/>
                    <a:pt x="77" y="1123"/>
                  </a:cubicBezTo>
                  <a:cubicBezTo>
                    <a:pt x="34" y="1123"/>
                    <a:pt x="0" y="1088"/>
                    <a:pt x="0" y="1045"/>
                  </a:cubicBez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30BA4D60-AEBF-45FD-B023-834FAF56E3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513606" y="270529"/>
              <a:ext cx="1671638" cy="2717801"/>
            </a:xfrm>
            <a:custGeom>
              <a:avLst/>
              <a:gdLst>
                <a:gd name="T0" fmla="*/ 658 w 697"/>
                <a:gd name="T1" fmla="*/ 79 h 1134"/>
                <a:gd name="T2" fmla="*/ 658 w 697"/>
                <a:gd name="T3" fmla="*/ 200 h 1134"/>
                <a:gd name="T4" fmla="*/ 40 w 697"/>
                <a:gd name="T5" fmla="*/ 200 h 1134"/>
                <a:gd name="T6" fmla="*/ 40 w 697"/>
                <a:gd name="T7" fmla="*/ 79 h 1134"/>
                <a:gd name="T8" fmla="*/ 79 w 697"/>
                <a:gd name="T9" fmla="*/ 40 h 1134"/>
                <a:gd name="T10" fmla="*/ 619 w 697"/>
                <a:gd name="T11" fmla="*/ 40 h 1134"/>
                <a:gd name="T12" fmla="*/ 658 w 697"/>
                <a:gd name="T13" fmla="*/ 79 h 1134"/>
                <a:gd name="T14" fmla="*/ 40 w 697"/>
                <a:gd name="T15" fmla="*/ 1056 h 1134"/>
                <a:gd name="T16" fmla="*/ 79 w 697"/>
                <a:gd name="T17" fmla="*/ 1095 h 1134"/>
                <a:gd name="T18" fmla="*/ 619 w 697"/>
                <a:gd name="T19" fmla="*/ 1095 h 1134"/>
                <a:gd name="T20" fmla="*/ 658 w 697"/>
                <a:gd name="T21" fmla="*/ 1056 h 1134"/>
                <a:gd name="T22" fmla="*/ 658 w 697"/>
                <a:gd name="T23" fmla="*/ 935 h 1134"/>
                <a:gd name="T24" fmla="*/ 40 w 697"/>
                <a:gd name="T25" fmla="*/ 935 h 1134"/>
                <a:gd name="T26" fmla="*/ 40 w 697"/>
                <a:gd name="T27" fmla="*/ 1056 h 1134"/>
                <a:gd name="T28" fmla="*/ 40 w 697"/>
                <a:gd name="T29" fmla="*/ 918 h 1134"/>
                <a:gd name="T30" fmla="*/ 658 w 697"/>
                <a:gd name="T31" fmla="*/ 918 h 1134"/>
                <a:gd name="T32" fmla="*/ 658 w 697"/>
                <a:gd name="T33" fmla="*/ 217 h 1134"/>
                <a:gd name="T34" fmla="*/ 40 w 697"/>
                <a:gd name="T35" fmla="*/ 217 h 1134"/>
                <a:gd name="T36" fmla="*/ 40 w 697"/>
                <a:gd name="T37" fmla="*/ 918 h 1134"/>
                <a:gd name="T38" fmla="*/ 697 w 697"/>
                <a:gd name="T39" fmla="*/ 79 h 1134"/>
                <a:gd name="T40" fmla="*/ 697 w 697"/>
                <a:gd name="T41" fmla="*/ 1056 h 1134"/>
                <a:gd name="T42" fmla="*/ 619 w 697"/>
                <a:gd name="T43" fmla="*/ 1134 h 1134"/>
                <a:gd name="T44" fmla="*/ 79 w 697"/>
                <a:gd name="T45" fmla="*/ 1134 h 1134"/>
                <a:gd name="T46" fmla="*/ 0 w 697"/>
                <a:gd name="T47" fmla="*/ 1056 h 1134"/>
                <a:gd name="T48" fmla="*/ 0 w 697"/>
                <a:gd name="T49" fmla="*/ 79 h 1134"/>
                <a:gd name="T50" fmla="*/ 79 w 697"/>
                <a:gd name="T51" fmla="*/ 0 h 1134"/>
                <a:gd name="T52" fmla="*/ 619 w 697"/>
                <a:gd name="T53" fmla="*/ 0 h 1134"/>
                <a:gd name="T54" fmla="*/ 697 w 697"/>
                <a:gd name="T55" fmla="*/ 79 h 1134"/>
                <a:gd name="T56" fmla="*/ 675 w 697"/>
                <a:gd name="T57" fmla="*/ 79 h 1134"/>
                <a:gd name="T58" fmla="*/ 619 w 697"/>
                <a:gd name="T59" fmla="*/ 23 h 1134"/>
                <a:gd name="T60" fmla="*/ 79 w 697"/>
                <a:gd name="T61" fmla="*/ 23 h 1134"/>
                <a:gd name="T62" fmla="*/ 23 w 697"/>
                <a:gd name="T63" fmla="*/ 79 h 1134"/>
                <a:gd name="T64" fmla="*/ 23 w 697"/>
                <a:gd name="T65" fmla="*/ 1056 h 1134"/>
                <a:gd name="T66" fmla="*/ 79 w 697"/>
                <a:gd name="T67" fmla="*/ 1112 h 1134"/>
                <a:gd name="T68" fmla="*/ 619 w 697"/>
                <a:gd name="T69" fmla="*/ 1112 h 1134"/>
                <a:gd name="T70" fmla="*/ 675 w 697"/>
                <a:gd name="T71" fmla="*/ 1056 h 1134"/>
                <a:gd name="T72" fmla="*/ 675 w 697"/>
                <a:gd name="T73" fmla="*/ 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7" h="1134">
                  <a:moveTo>
                    <a:pt x="658" y="79"/>
                  </a:moveTo>
                  <a:cubicBezTo>
                    <a:pt x="658" y="200"/>
                    <a:pt x="658" y="200"/>
                    <a:pt x="658" y="200"/>
                  </a:cubicBezTo>
                  <a:cubicBezTo>
                    <a:pt x="40" y="200"/>
                    <a:pt x="40" y="200"/>
                    <a:pt x="40" y="200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57"/>
                    <a:pt x="57" y="40"/>
                    <a:pt x="79" y="40"/>
                  </a:cubicBezTo>
                  <a:cubicBezTo>
                    <a:pt x="619" y="40"/>
                    <a:pt x="619" y="40"/>
                    <a:pt x="619" y="40"/>
                  </a:cubicBezTo>
                  <a:cubicBezTo>
                    <a:pt x="641" y="40"/>
                    <a:pt x="658" y="57"/>
                    <a:pt x="658" y="79"/>
                  </a:cubicBezTo>
                  <a:close/>
                  <a:moveTo>
                    <a:pt x="40" y="1056"/>
                  </a:moveTo>
                  <a:cubicBezTo>
                    <a:pt x="40" y="1078"/>
                    <a:pt x="57" y="1095"/>
                    <a:pt x="79" y="1095"/>
                  </a:cubicBezTo>
                  <a:cubicBezTo>
                    <a:pt x="619" y="1095"/>
                    <a:pt x="619" y="1095"/>
                    <a:pt x="619" y="1095"/>
                  </a:cubicBezTo>
                  <a:cubicBezTo>
                    <a:pt x="641" y="1095"/>
                    <a:pt x="658" y="1078"/>
                    <a:pt x="658" y="1056"/>
                  </a:cubicBezTo>
                  <a:cubicBezTo>
                    <a:pt x="658" y="935"/>
                    <a:pt x="658" y="935"/>
                    <a:pt x="658" y="935"/>
                  </a:cubicBezTo>
                  <a:cubicBezTo>
                    <a:pt x="40" y="935"/>
                    <a:pt x="40" y="935"/>
                    <a:pt x="40" y="935"/>
                  </a:cubicBezTo>
                  <a:lnTo>
                    <a:pt x="40" y="1056"/>
                  </a:lnTo>
                  <a:close/>
                  <a:moveTo>
                    <a:pt x="40" y="918"/>
                  </a:moveTo>
                  <a:cubicBezTo>
                    <a:pt x="658" y="918"/>
                    <a:pt x="658" y="918"/>
                    <a:pt x="658" y="918"/>
                  </a:cubicBezTo>
                  <a:cubicBezTo>
                    <a:pt x="658" y="217"/>
                    <a:pt x="658" y="217"/>
                    <a:pt x="658" y="217"/>
                  </a:cubicBezTo>
                  <a:cubicBezTo>
                    <a:pt x="40" y="217"/>
                    <a:pt x="40" y="217"/>
                    <a:pt x="40" y="217"/>
                  </a:cubicBezTo>
                  <a:lnTo>
                    <a:pt x="40" y="918"/>
                  </a:lnTo>
                  <a:close/>
                  <a:moveTo>
                    <a:pt x="697" y="79"/>
                  </a:moveTo>
                  <a:cubicBezTo>
                    <a:pt x="697" y="1056"/>
                    <a:pt x="697" y="1056"/>
                    <a:pt x="697" y="1056"/>
                  </a:cubicBezTo>
                  <a:cubicBezTo>
                    <a:pt x="697" y="1099"/>
                    <a:pt x="662" y="1134"/>
                    <a:pt x="619" y="1134"/>
                  </a:cubicBezTo>
                  <a:cubicBezTo>
                    <a:pt x="79" y="1134"/>
                    <a:pt x="79" y="1134"/>
                    <a:pt x="79" y="1134"/>
                  </a:cubicBezTo>
                  <a:cubicBezTo>
                    <a:pt x="36" y="1134"/>
                    <a:pt x="0" y="1099"/>
                    <a:pt x="0" y="105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36"/>
                    <a:pt x="36" y="0"/>
                    <a:pt x="79" y="0"/>
                  </a:cubicBezTo>
                  <a:cubicBezTo>
                    <a:pt x="619" y="0"/>
                    <a:pt x="619" y="0"/>
                    <a:pt x="619" y="0"/>
                  </a:cubicBezTo>
                  <a:cubicBezTo>
                    <a:pt x="662" y="0"/>
                    <a:pt x="697" y="36"/>
                    <a:pt x="697" y="79"/>
                  </a:cubicBezTo>
                  <a:close/>
                  <a:moveTo>
                    <a:pt x="675" y="79"/>
                  </a:moveTo>
                  <a:cubicBezTo>
                    <a:pt x="675" y="48"/>
                    <a:pt x="650" y="23"/>
                    <a:pt x="619" y="23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48" y="23"/>
                    <a:pt x="23" y="48"/>
                    <a:pt x="23" y="79"/>
                  </a:cubicBezTo>
                  <a:cubicBezTo>
                    <a:pt x="23" y="1056"/>
                    <a:pt x="23" y="1056"/>
                    <a:pt x="23" y="1056"/>
                  </a:cubicBezTo>
                  <a:cubicBezTo>
                    <a:pt x="23" y="1087"/>
                    <a:pt x="48" y="1112"/>
                    <a:pt x="79" y="1112"/>
                  </a:cubicBezTo>
                  <a:cubicBezTo>
                    <a:pt x="619" y="1112"/>
                    <a:pt x="619" y="1112"/>
                    <a:pt x="619" y="1112"/>
                  </a:cubicBezTo>
                  <a:cubicBezTo>
                    <a:pt x="650" y="1112"/>
                    <a:pt x="675" y="1087"/>
                    <a:pt x="675" y="1056"/>
                  </a:cubicBezTo>
                  <a:lnTo>
                    <a:pt x="675" y="79"/>
                  </a:lnTo>
                  <a:close/>
                </a:path>
              </a:pathLst>
            </a:custGeom>
            <a:solidFill>
              <a:srgbClr val="1006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98CA8C26-FADB-4F00-9333-67195ABE5C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289768" y="441979"/>
              <a:ext cx="1236663" cy="2378075"/>
            </a:xfrm>
            <a:custGeom>
              <a:avLst/>
              <a:gdLst>
                <a:gd name="T0" fmla="*/ 505 w 516"/>
                <a:gd name="T1" fmla="*/ 950 h 993"/>
                <a:gd name="T2" fmla="*/ 516 w 516"/>
                <a:gd name="T3" fmla="*/ 991 h 993"/>
                <a:gd name="T4" fmla="*/ 516 w 516"/>
                <a:gd name="T5" fmla="*/ 913 h 993"/>
                <a:gd name="T6" fmla="*/ 398 w 516"/>
                <a:gd name="T7" fmla="*/ 929 h 993"/>
                <a:gd name="T8" fmla="*/ 374 w 516"/>
                <a:gd name="T9" fmla="*/ 896 h 993"/>
                <a:gd name="T10" fmla="*/ 414 w 516"/>
                <a:gd name="T11" fmla="*/ 969 h 993"/>
                <a:gd name="T12" fmla="*/ 374 w 516"/>
                <a:gd name="T13" fmla="*/ 977 h 993"/>
                <a:gd name="T14" fmla="*/ 246 w 516"/>
                <a:gd name="T15" fmla="*/ 897 h 993"/>
                <a:gd name="T16" fmla="*/ 255 w 516"/>
                <a:gd name="T17" fmla="*/ 991 h 993"/>
                <a:gd name="T18" fmla="*/ 306 w 516"/>
                <a:gd name="T19" fmla="*/ 896 h 993"/>
                <a:gd name="T20" fmla="*/ 152 w 516"/>
                <a:gd name="T21" fmla="*/ 993 h 993"/>
                <a:gd name="T22" fmla="*/ 180 w 516"/>
                <a:gd name="T23" fmla="*/ 944 h 993"/>
                <a:gd name="T24" fmla="*/ 180 w 516"/>
                <a:gd name="T25" fmla="*/ 944 h 993"/>
                <a:gd name="T26" fmla="*/ 55 w 516"/>
                <a:gd name="T27" fmla="*/ 991 h 993"/>
                <a:gd name="T28" fmla="*/ 19 w 516"/>
                <a:gd name="T29" fmla="*/ 952 h 993"/>
                <a:gd name="T30" fmla="*/ 41 w 516"/>
                <a:gd name="T31" fmla="*/ 896 h 993"/>
                <a:gd name="T32" fmla="*/ 54 w 516"/>
                <a:gd name="T33" fmla="*/ 945 h 993"/>
                <a:gd name="T34" fmla="*/ 51 w 516"/>
                <a:gd name="T35" fmla="*/ 924 h 993"/>
                <a:gd name="T36" fmla="*/ 38 w 516"/>
                <a:gd name="T37" fmla="*/ 936 h 993"/>
                <a:gd name="T38" fmla="*/ 133 w 516"/>
                <a:gd name="T39" fmla="*/ 288 h 993"/>
                <a:gd name="T40" fmla="*/ 211 w 516"/>
                <a:gd name="T41" fmla="*/ 309 h 993"/>
                <a:gd name="T42" fmla="*/ 236 w 516"/>
                <a:gd name="T43" fmla="*/ 546 h 993"/>
                <a:gd name="T44" fmla="*/ 160 w 516"/>
                <a:gd name="T45" fmla="*/ 515 h 993"/>
                <a:gd name="T46" fmla="*/ 134 w 516"/>
                <a:gd name="T47" fmla="*/ 786 h 993"/>
                <a:gd name="T48" fmla="*/ 211 w 516"/>
                <a:gd name="T49" fmla="*/ 571 h 993"/>
                <a:gd name="T50" fmla="*/ 378 w 516"/>
                <a:gd name="T51" fmla="*/ 330 h 993"/>
                <a:gd name="T52" fmla="*/ 336 w 516"/>
                <a:gd name="T53" fmla="*/ 556 h 993"/>
                <a:gd name="T54" fmla="*/ 408 w 516"/>
                <a:gd name="T55" fmla="*/ 751 h 993"/>
                <a:gd name="T56" fmla="*/ 391 w 516"/>
                <a:gd name="T57" fmla="*/ 779 h 993"/>
                <a:gd name="T58" fmla="*/ 461 w 516"/>
                <a:gd name="T59" fmla="*/ 734 h 993"/>
                <a:gd name="T60" fmla="*/ 374 w 516"/>
                <a:gd name="T61" fmla="*/ 543 h 993"/>
                <a:gd name="T62" fmla="*/ 470 w 516"/>
                <a:gd name="T63" fmla="*/ 412 h 993"/>
                <a:gd name="T64" fmla="*/ 295 w 516"/>
                <a:gd name="T65" fmla="*/ 237 h 993"/>
                <a:gd name="T66" fmla="*/ 260 w 516"/>
                <a:gd name="T67" fmla="*/ 468 h 993"/>
                <a:gd name="T68" fmla="*/ 340 w 516"/>
                <a:gd name="T69" fmla="*/ 657 h 993"/>
                <a:gd name="T70" fmla="*/ 271 w 516"/>
                <a:gd name="T71" fmla="*/ 714 h 993"/>
                <a:gd name="T72" fmla="*/ 289 w 516"/>
                <a:gd name="T73" fmla="*/ 680 h 993"/>
                <a:gd name="T74" fmla="*/ 220 w 516"/>
                <a:gd name="T75" fmla="*/ 484 h 993"/>
                <a:gd name="T76" fmla="*/ 92 w 516"/>
                <a:gd name="T77" fmla="*/ 666 h 993"/>
                <a:gd name="T78" fmla="*/ 15 w 516"/>
                <a:gd name="T79" fmla="*/ 706 h 993"/>
                <a:gd name="T80" fmla="*/ 14 w 516"/>
                <a:gd name="T81" fmla="*/ 215 h 993"/>
                <a:gd name="T82" fmla="*/ 298 w 516"/>
                <a:gd name="T83" fmla="*/ 340 h 993"/>
                <a:gd name="T84" fmla="*/ 92 w 516"/>
                <a:gd name="T85" fmla="*/ 474 h 993"/>
                <a:gd name="T86" fmla="*/ 157 w 516"/>
                <a:gd name="T87" fmla="*/ 0 h 993"/>
                <a:gd name="T88" fmla="*/ 129 w 516"/>
                <a:gd name="T89" fmla="*/ 49 h 993"/>
                <a:gd name="T90" fmla="*/ 129 w 516"/>
                <a:gd name="T91" fmla="*/ 49 h 993"/>
                <a:gd name="T92" fmla="*/ 247 w 516"/>
                <a:gd name="T93" fmla="*/ 1 h 993"/>
                <a:gd name="T94" fmla="*/ 411 w 516"/>
                <a:gd name="T95" fmla="*/ 80 h 993"/>
                <a:gd name="T96" fmla="*/ 348 w 516"/>
                <a:gd name="T97" fmla="*/ 96 h 993"/>
                <a:gd name="T98" fmla="*/ 4 w 516"/>
                <a:gd name="T99" fmla="*/ 96 h 993"/>
                <a:gd name="T100" fmla="*/ 58 w 516"/>
                <a:gd name="T101" fmla="*/ 49 h 993"/>
                <a:gd name="T102" fmla="*/ 73 w 516"/>
                <a:gd name="T103" fmla="*/ 85 h 993"/>
                <a:gd name="T104" fmla="*/ 59 w 516"/>
                <a:gd name="T105" fmla="*/ 96 h 993"/>
                <a:gd name="T106" fmla="*/ 23 w 516"/>
                <a:gd name="T107" fmla="*/ 56 h 993"/>
                <a:gd name="T108" fmla="*/ 54 w 516"/>
                <a:gd name="T109" fmla="*/ 29 h 993"/>
                <a:gd name="T110" fmla="*/ 477 w 516"/>
                <a:gd name="T111" fmla="*/ 81 h 993"/>
                <a:gd name="T112" fmla="*/ 443 w 516"/>
                <a:gd name="T113" fmla="*/ 85 h 993"/>
                <a:gd name="T114" fmla="*/ 464 w 516"/>
                <a:gd name="T115" fmla="*/ 25 h 993"/>
                <a:gd name="T116" fmla="*/ 504 w 516"/>
                <a:gd name="T117" fmla="*/ 8 h 993"/>
                <a:gd name="T118" fmla="*/ 472 w 516"/>
                <a:gd name="T119" fmla="*/ 54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16" h="993">
                  <a:moveTo>
                    <a:pt x="473" y="913"/>
                  </a:moveTo>
                  <a:cubicBezTo>
                    <a:pt x="473" y="934"/>
                    <a:pt x="473" y="934"/>
                    <a:pt x="473" y="934"/>
                  </a:cubicBezTo>
                  <a:cubicBezTo>
                    <a:pt x="505" y="934"/>
                    <a:pt x="505" y="934"/>
                    <a:pt x="505" y="934"/>
                  </a:cubicBezTo>
                  <a:cubicBezTo>
                    <a:pt x="505" y="950"/>
                    <a:pt x="505" y="950"/>
                    <a:pt x="505" y="950"/>
                  </a:cubicBezTo>
                  <a:cubicBezTo>
                    <a:pt x="473" y="950"/>
                    <a:pt x="473" y="950"/>
                    <a:pt x="473" y="950"/>
                  </a:cubicBezTo>
                  <a:cubicBezTo>
                    <a:pt x="473" y="975"/>
                    <a:pt x="473" y="975"/>
                    <a:pt x="473" y="975"/>
                  </a:cubicBezTo>
                  <a:cubicBezTo>
                    <a:pt x="516" y="975"/>
                    <a:pt x="516" y="975"/>
                    <a:pt x="516" y="975"/>
                  </a:cubicBezTo>
                  <a:cubicBezTo>
                    <a:pt x="516" y="991"/>
                    <a:pt x="516" y="991"/>
                    <a:pt x="516" y="991"/>
                  </a:cubicBezTo>
                  <a:cubicBezTo>
                    <a:pt x="454" y="991"/>
                    <a:pt x="454" y="991"/>
                    <a:pt x="454" y="991"/>
                  </a:cubicBezTo>
                  <a:cubicBezTo>
                    <a:pt x="454" y="896"/>
                    <a:pt x="454" y="896"/>
                    <a:pt x="454" y="896"/>
                  </a:cubicBezTo>
                  <a:cubicBezTo>
                    <a:pt x="516" y="896"/>
                    <a:pt x="516" y="896"/>
                    <a:pt x="516" y="896"/>
                  </a:cubicBezTo>
                  <a:cubicBezTo>
                    <a:pt x="516" y="913"/>
                    <a:pt x="516" y="913"/>
                    <a:pt x="516" y="913"/>
                  </a:cubicBezTo>
                  <a:lnTo>
                    <a:pt x="473" y="913"/>
                  </a:lnTo>
                  <a:close/>
                  <a:moveTo>
                    <a:pt x="374" y="912"/>
                  </a:moveTo>
                  <a:cubicBezTo>
                    <a:pt x="386" y="912"/>
                    <a:pt x="394" y="917"/>
                    <a:pt x="398" y="928"/>
                  </a:cubicBezTo>
                  <a:cubicBezTo>
                    <a:pt x="398" y="929"/>
                    <a:pt x="398" y="929"/>
                    <a:pt x="398" y="929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08" y="905"/>
                    <a:pt x="394" y="896"/>
                    <a:pt x="374" y="896"/>
                  </a:cubicBezTo>
                  <a:cubicBezTo>
                    <a:pt x="346" y="896"/>
                    <a:pt x="327" y="916"/>
                    <a:pt x="327" y="944"/>
                  </a:cubicBezTo>
                  <a:cubicBezTo>
                    <a:pt x="327" y="973"/>
                    <a:pt x="346" y="993"/>
                    <a:pt x="374" y="993"/>
                  </a:cubicBezTo>
                  <a:cubicBezTo>
                    <a:pt x="392" y="993"/>
                    <a:pt x="406" y="984"/>
                    <a:pt x="414" y="969"/>
                  </a:cubicBezTo>
                  <a:cubicBezTo>
                    <a:pt x="414" y="969"/>
                    <a:pt x="414" y="969"/>
                    <a:pt x="414" y="969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3" y="972"/>
                    <a:pt x="385" y="977"/>
                    <a:pt x="374" y="977"/>
                  </a:cubicBezTo>
                  <a:cubicBezTo>
                    <a:pt x="357" y="977"/>
                    <a:pt x="347" y="965"/>
                    <a:pt x="347" y="944"/>
                  </a:cubicBezTo>
                  <a:cubicBezTo>
                    <a:pt x="347" y="924"/>
                    <a:pt x="357" y="912"/>
                    <a:pt x="374" y="912"/>
                  </a:cubicBezTo>
                  <a:close/>
                  <a:moveTo>
                    <a:pt x="265" y="935"/>
                  </a:moveTo>
                  <a:cubicBezTo>
                    <a:pt x="246" y="897"/>
                    <a:pt x="246" y="897"/>
                    <a:pt x="246" y="897"/>
                  </a:cubicBezTo>
                  <a:cubicBezTo>
                    <a:pt x="246" y="896"/>
                    <a:pt x="246" y="896"/>
                    <a:pt x="246" y="896"/>
                  </a:cubicBezTo>
                  <a:cubicBezTo>
                    <a:pt x="224" y="896"/>
                    <a:pt x="224" y="896"/>
                    <a:pt x="224" y="896"/>
                  </a:cubicBezTo>
                  <a:cubicBezTo>
                    <a:pt x="255" y="956"/>
                    <a:pt x="255" y="956"/>
                    <a:pt x="255" y="956"/>
                  </a:cubicBezTo>
                  <a:cubicBezTo>
                    <a:pt x="255" y="991"/>
                    <a:pt x="255" y="991"/>
                    <a:pt x="255" y="991"/>
                  </a:cubicBezTo>
                  <a:cubicBezTo>
                    <a:pt x="275" y="991"/>
                    <a:pt x="275" y="991"/>
                    <a:pt x="275" y="991"/>
                  </a:cubicBezTo>
                  <a:cubicBezTo>
                    <a:pt x="275" y="955"/>
                    <a:pt x="275" y="955"/>
                    <a:pt x="275" y="955"/>
                  </a:cubicBezTo>
                  <a:cubicBezTo>
                    <a:pt x="305" y="897"/>
                    <a:pt x="305" y="897"/>
                    <a:pt x="305" y="897"/>
                  </a:cubicBezTo>
                  <a:cubicBezTo>
                    <a:pt x="306" y="896"/>
                    <a:pt x="306" y="896"/>
                    <a:pt x="306" y="896"/>
                  </a:cubicBezTo>
                  <a:cubicBezTo>
                    <a:pt x="284" y="896"/>
                    <a:pt x="284" y="896"/>
                    <a:pt x="284" y="896"/>
                  </a:cubicBezTo>
                  <a:lnTo>
                    <a:pt x="265" y="935"/>
                  </a:lnTo>
                  <a:close/>
                  <a:moveTo>
                    <a:pt x="200" y="944"/>
                  </a:moveTo>
                  <a:cubicBezTo>
                    <a:pt x="200" y="973"/>
                    <a:pt x="180" y="993"/>
                    <a:pt x="152" y="993"/>
                  </a:cubicBezTo>
                  <a:cubicBezTo>
                    <a:pt x="124" y="993"/>
                    <a:pt x="104" y="973"/>
                    <a:pt x="104" y="944"/>
                  </a:cubicBezTo>
                  <a:cubicBezTo>
                    <a:pt x="104" y="916"/>
                    <a:pt x="124" y="896"/>
                    <a:pt x="152" y="896"/>
                  </a:cubicBezTo>
                  <a:cubicBezTo>
                    <a:pt x="180" y="896"/>
                    <a:pt x="200" y="916"/>
                    <a:pt x="200" y="944"/>
                  </a:cubicBezTo>
                  <a:close/>
                  <a:moveTo>
                    <a:pt x="180" y="944"/>
                  </a:moveTo>
                  <a:cubicBezTo>
                    <a:pt x="180" y="924"/>
                    <a:pt x="169" y="912"/>
                    <a:pt x="152" y="912"/>
                  </a:cubicBezTo>
                  <a:cubicBezTo>
                    <a:pt x="135" y="912"/>
                    <a:pt x="124" y="924"/>
                    <a:pt x="124" y="944"/>
                  </a:cubicBezTo>
                  <a:cubicBezTo>
                    <a:pt x="124" y="965"/>
                    <a:pt x="135" y="977"/>
                    <a:pt x="152" y="977"/>
                  </a:cubicBezTo>
                  <a:cubicBezTo>
                    <a:pt x="169" y="977"/>
                    <a:pt x="180" y="965"/>
                    <a:pt x="180" y="944"/>
                  </a:cubicBezTo>
                  <a:close/>
                  <a:moveTo>
                    <a:pt x="74" y="990"/>
                  </a:moveTo>
                  <a:cubicBezTo>
                    <a:pt x="75" y="991"/>
                    <a:pt x="75" y="991"/>
                    <a:pt x="7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3" y="989"/>
                    <a:pt x="51" y="986"/>
                    <a:pt x="50" y="982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42" y="954"/>
                    <a:pt x="40" y="952"/>
                    <a:pt x="33" y="952"/>
                  </a:cubicBezTo>
                  <a:cubicBezTo>
                    <a:pt x="19" y="952"/>
                    <a:pt x="19" y="952"/>
                    <a:pt x="19" y="952"/>
                  </a:cubicBezTo>
                  <a:cubicBezTo>
                    <a:pt x="19" y="991"/>
                    <a:pt x="19" y="991"/>
                    <a:pt x="19" y="991"/>
                  </a:cubicBezTo>
                  <a:cubicBezTo>
                    <a:pt x="0" y="991"/>
                    <a:pt x="0" y="991"/>
                    <a:pt x="0" y="991"/>
                  </a:cubicBezTo>
                  <a:cubicBezTo>
                    <a:pt x="0" y="896"/>
                    <a:pt x="0" y="896"/>
                    <a:pt x="0" y="896"/>
                  </a:cubicBezTo>
                  <a:cubicBezTo>
                    <a:pt x="41" y="896"/>
                    <a:pt x="41" y="896"/>
                    <a:pt x="41" y="896"/>
                  </a:cubicBezTo>
                  <a:cubicBezTo>
                    <a:pt x="58" y="896"/>
                    <a:pt x="70" y="907"/>
                    <a:pt x="70" y="922"/>
                  </a:cubicBezTo>
                  <a:cubicBezTo>
                    <a:pt x="70" y="935"/>
                    <a:pt x="62" y="941"/>
                    <a:pt x="54" y="944"/>
                  </a:cubicBezTo>
                  <a:cubicBezTo>
                    <a:pt x="53" y="944"/>
                    <a:pt x="53" y="944"/>
                    <a:pt x="53" y="944"/>
                  </a:cubicBezTo>
                  <a:cubicBezTo>
                    <a:pt x="54" y="945"/>
                    <a:pt x="54" y="945"/>
                    <a:pt x="54" y="945"/>
                  </a:cubicBezTo>
                  <a:cubicBezTo>
                    <a:pt x="58" y="947"/>
                    <a:pt x="61" y="951"/>
                    <a:pt x="63" y="957"/>
                  </a:cubicBezTo>
                  <a:cubicBezTo>
                    <a:pt x="70" y="981"/>
                    <a:pt x="70" y="981"/>
                    <a:pt x="70" y="981"/>
                  </a:cubicBezTo>
                  <a:cubicBezTo>
                    <a:pt x="71" y="984"/>
                    <a:pt x="72" y="987"/>
                    <a:pt x="74" y="990"/>
                  </a:cubicBezTo>
                  <a:close/>
                  <a:moveTo>
                    <a:pt x="51" y="924"/>
                  </a:moveTo>
                  <a:cubicBezTo>
                    <a:pt x="51" y="917"/>
                    <a:pt x="46" y="912"/>
                    <a:pt x="38" y="912"/>
                  </a:cubicBezTo>
                  <a:cubicBezTo>
                    <a:pt x="19" y="912"/>
                    <a:pt x="19" y="912"/>
                    <a:pt x="19" y="912"/>
                  </a:cubicBezTo>
                  <a:cubicBezTo>
                    <a:pt x="19" y="936"/>
                    <a:pt x="19" y="936"/>
                    <a:pt x="19" y="936"/>
                  </a:cubicBezTo>
                  <a:cubicBezTo>
                    <a:pt x="38" y="936"/>
                    <a:pt x="38" y="936"/>
                    <a:pt x="38" y="936"/>
                  </a:cubicBezTo>
                  <a:cubicBezTo>
                    <a:pt x="46" y="936"/>
                    <a:pt x="51" y="932"/>
                    <a:pt x="51" y="924"/>
                  </a:cubicBezTo>
                  <a:close/>
                  <a:moveTo>
                    <a:pt x="255" y="280"/>
                  </a:moveTo>
                  <a:cubicBezTo>
                    <a:pt x="133" y="280"/>
                    <a:pt x="133" y="280"/>
                    <a:pt x="133" y="280"/>
                  </a:cubicBezTo>
                  <a:cubicBezTo>
                    <a:pt x="133" y="288"/>
                    <a:pt x="133" y="288"/>
                    <a:pt x="133" y="288"/>
                  </a:cubicBezTo>
                  <a:cubicBezTo>
                    <a:pt x="151" y="293"/>
                    <a:pt x="159" y="306"/>
                    <a:pt x="160" y="329"/>
                  </a:cubicBezTo>
                  <a:cubicBezTo>
                    <a:pt x="160" y="331"/>
                    <a:pt x="160" y="385"/>
                    <a:pt x="160" y="449"/>
                  </a:cubicBezTo>
                  <a:cubicBezTo>
                    <a:pt x="185" y="445"/>
                    <a:pt x="203" y="437"/>
                    <a:pt x="211" y="433"/>
                  </a:cubicBezTo>
                  <a:cubicBezTo>
                    <a:pt x="211" y="309"/>
                    <a:pt x="211" y="309"/>
                    <a:pt x="211" y="309"/>
                  </a:cubicBezTo>
                  <a:cubicBezTo>
                    <a:pt x="273" y="309"/>
                    <a:pt x="273" y="309"/>
                    <a:pt x="273" y="309"/>
                  </a:cubicBezTo>
                  <a:cubicBezTo>
                    <a:pt x="269" y="296"/>
                    <a:pt x="259" y="284"/>
                    <a:pt x="255" y="280"/>
                  </a:cubicBezTo>
                  <a:close/>
                  <a:moveTo>
                    <a:pt x="247" y="570"/>
                  </a:moveTo>
                  <a:cubicBezTo>
                    <a:pt x="244" y="562"/>
                    <a:pt x="239" y="551"/>
                    <a:pt x="236" y="546"/>
                  </a:cubicBezTo>
                  <a:cubicBezTo>
                    <a:pt x="230" y="546"/>
                    <a:pt x="222" y="546"/>
                    <a:pt x="216" y="546"/>
                  </a:cubicBezTo>
                  <a:cubicBezTo>
                    <a:pt x="211" y="546"/>
                    <a:pt x="211" y="546"/>
                    <a:pt x="211" y="546"/>
                  </a:cubicBezTo>
                  <a:cubicBezTo>
                    <a:pt x="211" y="506"/>
                    <a:pt x="211" y="506"/>
                    <a:pt x="211" y="506"/>
                  </a:cubicBezTo>
                  <a:cubicBezTo>
                    <a:pt x="200" y="509"/>
                    <a:pt x="172" y="513"/>
                    <a:pt x="160" y="515"/>
                  </a:cubicBezTo>
                  <a:cubicBezTo>
                    <a:pt x="160" y="621"/>
                    <a:pt x="160" y="736"/>
                    <a:pt x="160" y="738"/>
                  </a:cubicBezTo>
                  <a:cubicBezTo>
                    <a:pt x="160" y="738"/>
                    <a:pt x="160" y="738"/>
                    <a:pt x="160" y="738"/>
                  </a:cubicBezTo>
                  <a:cubicBezTo>
                    <a:pt x="159" y="760"/>
                    <a:pt x="150" y="773"/>
                    <a:pt x="134" y="778"/>
                  </a:cubicBezTo>
                  <a:cubicBezTo>
                    <a:pt x="134" y="786"/>
                    <a:pt x="134" y="786"/>
                    <a:pt x="134" y="786"/>
                  </a:cubicBezTo>
                  <a:cubicBezTo>
                    <a:pt x="237" y="786"/>
                    <a:pt x="237" y="786"/>
                    <a:pt x="237" y="786"/>
                  </a:cubicBezTo>
                  <a:cubicBezTo>
                    <a:pt x="237" y="778"/>
                    <a:pt x="237" y="778"/>
                    <a:pt x="237" y="778"/>
                  </a:cubicBezTo>
                  <a:cubicBezTo>
                    <a:pt x="221" y="773"/>
                    <a:pt x="212" y="759"/>
                    <a:pt x="212" y="738"/>
                  </a:cubicBezTo>
                  <a:cubicBezTo>
                    <a:pt x="211" y="571"/>
                    <a:pt x="211" y="571"/>
                    <a:pt x="211" y="571"/>
                  </a:cubicBezTo>
                  <a:cubicBezTo>
                    <a:pt x="216" y="571"/>
                    <a:pt x="216" y="571"/>
                    <a:pt x="216" y="571"/>
                  </a:cubicBezTo>
                  <a:cubicBezTo>
                    <a:pt x="226" y="571"/>
                    <a:pt x="237" y="571"/>
                    <a:pt x="247" y="570"/>
                  </a:cubicBezTo>
                  <a:close/>
                  <a:moveTo>
                    <a:pt x="370" y="325"/>
                  </a:moveTo>
                  <a:cubicBezTo>
                    <a:pt x="372" y="327"/>
                    <a:pt x="376" y="329"/>
                    <a:pt x="378" y="330"/>
                  </a:cubicBezTo>
                  <a:cubicBezTo>
                    <a:pt x="403" y="348"/>
                    <a:pt x="417" y="377"/>
                    <a:pt x="417" y="412"/>
                  </a:cubicBezTo>
                  <a:cubicBezTo>
                    <a:pt x="417" y="442"/>
                    <a:pt x="406" y="502"/>
                    <a:pt x="318" y="532"/>
                  </a:cubicBezTo>
                  <a:cubicBezTo>
                    <a:pt x="323" y="542"/>
                    <a:pt x="327" y="552"/>
                    <a:pt x="330" y="558"/>
                  </a:cubicBezTo>
                  <a:cubicBezTo>
                    <a:pt x="332" y="557"/>
                    <a:pt x="335" y="557"/>
                    <a:pt x="336" y="556"/>
                  </a:cubicBezTo>
                  <a:cubicBezTo>
                    <a:pt x="339" y="556"/>
                    <a:pt x="339" y="556"/>
                    <a:pt x="339" y="556"/>
                  </a:cubicBezTo>
                  <a:cubicBezTo>
                    <a:pt x="341" y="558"/>
                    <a:pt x="341" y="558"/>
                    <a:pt x="341" y="558"/>
                  </a:cubicBezTo>
                  <a:cubicBezTo>
                    <a:pt x="373" y="596"/>
                    <a:pt x="397" y="656"/>
                    <a:pt x="405" y="713"/>
                  </a:cubicBezTo>
                  <a:cubicBezTo>
                    <a:pt x="405" y="713"/>
                    <a:pt x="408" y="741"/>
                    <a:pt x="408" y="751"/>
                  </a:cubicBezTo>
                  <a:cubicBezTo>
                    <a:pt x="408" y="752"/>
                    <a:pt x="408" y="752"/>
                    <a:pt x="408" y="752"/>
                  </a:cubicBezTo>
                  <a:cubicBezTo>
                    <a:pt x="408" y="753"/>
                    <a:pt x="408" y="753"/>
                    <a:pt x="408" y="754"/>
                  </a:cubicBezTo>
                  <a:cubicBezTo>
                    <a:pt x="408" y="755"/>
                    <a:pt x="408" y="755"/>
                    <a:pt x="408" y="755"/>
                  </a:cubicBezTo>
                  <a:cubicBezTo>
                    <a:pt x="408" y="763"/>
                    <a:pt x="405" y="774"/>
                    <a:pt x="391" y="779"/>
                  </a:cubicBezTo>
                  <a:cubicBezTo>
                    <a:pt x="391" y="786"/>
                    <a:pt x="391" y="786"/>
                    <a:pt x="391" y="786"/>
                  </a:cubicBezTo>
                  <a:cubicBezTo>
                    <a:pt x="497" y="786"/>
                    <a:pt x="497" y="786"/>
                    <a:pt x="497" y="786"/>
                  </a:cubicBezTo>
                  <a:cubicBezTo>
                    <a:pt x="497" y="779"/>
                    <a:pt x="497" y="779"/>
                    <a:pt x="497" y="779"/>
                  </a:cubicBezTo>
                  <a:cubicBezTo>
                    <a:pt x="488" y="776"/>
                    <a:pt x="469" y="766"/>
                    <a:pt x="461" y="734"/>
                  </a:cubicBezTo>
                  <a:cubicBezTo>
                    <a:pt x="460" y="729"/>
                    <a:pt x="460" y="729"/>
                    <a:pt x="460" y="729"/>
                  </a:cubicBezTo>
                  <a:cubicBezTo>
                    <a:pt x="454" y="704"/>
                    <a:pt x="450" y="691"/>
                    <a:pt x="446" y="678"/>
                  </a:cubicBezTo>
                  <a:cubicBezTo>
                    <a:pt x="436" y="646"/>
                    <a:pt x="414" y="588"/>
                    <a:pt x="378" y="547"/>
                  </a:cubicBezTo>
                  <a:cubicBezTo>
                    <a:pt x="374" y="543"/>
                    <a:pt x="374" y="543"/>
                    <a:pt x="374" y="543"/>
                  </a:cubicBezTo>
                  <a:cubicBezTo>
                    <a:pt x="379" y="540"/>
                    <a:pt x="379" y="540"/>
                    <a:pt x="379" y="540"/>
                  </a:cubicBezTo>
                  <a:cubicBezTo>
                    <a:pt x="381" y="540"/>
                    <a:pt x="382" y="539"/>
                    <a:pt x="383" y="539"/>
                  </a:cubicBezTo>
                  <a:cubicBezTo>
                    <a:pt x="383" y="539"/>
                    <a:pt x="384" y="538"/>
                    <a:pt x="385" y="538"/>
                  </a:cubicBezTo>
                  <a:cubicBezTo>
                    <a:pt x="440" y="510"/>
                    <a:pt x="470" y="465"/>
                    <a:pt x="470" y="412"/>
                  </a:cubicBezTo>
                  <a:cubicBezTo>
                    <a:pt x="471" y="372"/>
                    <a:pt x="448" y="332"/>
                    <a:pt x="414" y="309"/>
                  </a:cubicBezTo>
                  <a:cubicBezTo>
                    <a:pt x="400" y="299"/>
                    <a:pt x="380" y="289"/>
                    <a:pt x="359" y="285"/>
                  </a:cubicBezTo>
                  <a:cubicBezTo>
                    <a:pt x="366" y="300"/>
                    <a:pt x="369" y="316"/>
                    <a:pt x="370" y="325"/>
                  </a:cubicBezTo>
                  <a:close/>
                  <a:moveTo>
                    <a:pt x="295" y="237"/>
                  </a:moveTo>
                  <a:cubicBezTo>
                    <a:pt x="328" y="259"/>
                    <a:pt x="351" y="300"/>
                    <a:pt x="351" y="339"/>
                  </a:cubicBezTo>
                  <a:cubicBezTo>
                    <a:pt x="351" y="393"/>
                    <a:pt x="321" y="438"/>
                    <a:pt x="266" y="466"/>
                  </a:cubicBezTo>
                  <a:cubicBezTo>
                    <a:pt x="265" y="466"/>
                    <a:pt x="264" y="467"/>
                    <a:pt x="263" y="467"/>
                  </a:cubicBezTo>
                  <a:cubicBezTo>
                    <a:pt x="262" y="467"/>
                    <a:pt x="261" y="468"/>
                    <a:pt x="260" y="468"/>
                  </a:cubicBezTo>
                  <a:cubicBezTo>
                    <a:pt x="255" y="471"/>
                    <a:pt x="255" y="471"/>
                    <a:pt x="255" y="471"/>
                  </a:cubicBezTo>
                  <a:cubicBezTo>
                    <a:pt x="259" y="475"/>
                    <a:pt x="259" y="475"/>
                    <a:pt x="259" y="475"/>
                  </a:cubicBezTo>
                  <a:cubicBezTo>
                    <a:pt x="294" y="516"/>
                    <a:pt x="317" y="574"/>
                    <a:pt x="327" y="605"/>
                  </a:cubicBezTo>
                  <a:cubicBezTo>
                    <a:pt x="331" y="619"/>
                    <a:pt x="334" y="632"/>
                    <a:pt x="340" y="657"/>
                  </a:cubicBezTo>
                  <a:cubicBezTo>
                    <a:pt x="341" y="661"/>
                    <a:pt x="341" y="661"/>
                    <a:pt x="341" y="661"/>
                  </a:cubicBezTo>
                  <a:cubicBezTo>
                    <a:pt x="349" y="694"/>
                    <a:pt x="368" y="704"/>
                    <a:pt x="378" y="707"/>
                  </a:cubicBezTo>
                  <a:cubicBezTo>
                    <a:pt x="378" y="714"/>
                    <a:pt x="378" y="714"/>
                    <a:pt x="378" y="714"/>
                  </a:cubicBezTo>
                  <a:cubicBezTo>
                    <a:pt x="271" y="714"/>
                    <a:pt x="271" y="714"/>
                    <a:pt x="271" y="714"/>
                  </a:cubicBezTo>
                  <a:cubicBezTo>
                    <a:pt x="271" y="706"/>
                    <a:pt x="271" y="706"/>
                    <a:pt x="271" y="706"/>
                  </a:cubicBezTo>
                  <a:cubicBezTo>
                    <a:pt x="286" y="702"/>
                    <a:pt x="288" y="691"/>
                    <a:pt x="289" y="683"/>
                  </a:cubicBezTo>
                  <a:cubicBezTo>
                    <a:pt x="289" y="682"/>
                    <a:pt x="289" y="682"/>
                    <a:pt x="289" y="682"/>
                  </a:cubicBezTo>
                  <a:cubicBezTo>
                    <a:pt x="289" y="681"/>
                    <a:pt x="289" y="681"/>
                    <a:pt x="289" y="680"/>
                  </a:cubicBezTo>
                  <a:cubicBezTo>
                    <a:pt x="289" y="678"/>
                    <a:pt x="289" y="678"/>
                    <a:pt x="289" y="678"/>
                  </a:cubicBezTo>
                  <a:cubicBezTo>
                    <a:pt x="289" y="669"/>
                    <a:pt x="286" y="641"/>
                    <a:pt x="286" y="641"/>
                  </a:cubicBezTo>
                  <a:cubicBezTo>
                    <a:pt x="278" y="583"/>
                    <a:pt x="253" y="524"/>
                    <a:pt x="221" y="486"/>
                  </a:cubicBezTo>
                  <a:cubicBezTo>
                    <a:pt x="220" y="484"/>
                    <a:pt x="220" y="484"/>
                    <a:pt x="220" y="484"/>
                  </a:cubicBezTo>
                  <a:cubicBezTo>
                    <a:pt x="217" y="484"/>
                    <a:pt x="217" y="484"/>
                    <a:pt x="217" y="484"/>
                  </a:cubicBezTo>
                  <a:cubicBezTo>
                    <a:pt x="181" y="494"/>
                    <a:pt x="139" y="499"/>
                    <a:pt x="96" y="499"/>
                  </a:cubicBezTo>
                  <a:cubicBezTo>
                    <a:pt x="92" y="499"/>
                    <a:pt x="92" y="499"/>
                    <a:pt x="92" y="499"/>
                  </a:cubicBezTo>
                  <a:cubicBezTo>
                    <a:pt x="92" y="666"/>
                    <a:pt x="92" y="666"/>
                    <a:pt x="92" y="666"/>
                  </a:cubicBezTo>
                  <a:cubicBezTo>
                    <a:pt x="92" y="687"/>
                    <a:pt x="101" y="701"/>
                    <a:pt x="118" y="706"/>
                  </a:cubicBezTo>
                  <a:cubicBezTo>
                    <a:pt x="118" y="714"/>
                    <a:pt x="118" y="714"/>
                    <a:pt x="118" y="714"/>
                  </a:cubicBezTo>
                  <a:cubicBezTo>
                    <a:pt x="15" y="714"/>
                    <a:pt x="15" y="714"/>
                    <a:pt x="15" y="714"/>
                  </a:cubicBezTo>
                  <a:cubicBezTo>
                    <a:pt x="15" y="706"/>
                    <a:pt x="15" y="706"/>
                    <a:pt x="15" y="706"/>
                  </a:cubicBezTo>
                  <a:cubicBezTo>
                    <a:pt x="31" y="701"/>
                    <a:pt x="39" y="688"/>
                    <a:pt x="40" y="666"/>
                  </a:cubicBezTo>
                  <a:cubicBezTo>
                    <a:pt x="40" y="666"/>
                    <a:pt x="40" y="666"/>
                    <a:pt x="40" y="666"/>
                  </a:cubicBezTo>
                  <a:cubicBezTo>
                    <a:pt x="40" y="662"/>
                    <a:pt x="40" y="262"/>
                    <a:pt x="40" y="257"/>
                  </a:cubicBezTo>
                  <a:cubicBezTo>
                    <a:pt x="40" y="234"/>
                    <a:pt x="32" y="221"/>
                    <a:pt x="14" y="215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85" y="208"/>
                    <a:pt x="185" y="208"/>
                    <a:pt x="185" y="208"/>
                  </a:cubicBezTo>
                  <a:cubicBezTo>
                    <a:pt x="236" y="208"/>
                    <a:pt x="268" y="219"/>
                    <a:pt x="295" y="237"/>
                  </a:cubicBezTo>
                  <a:close/>
                  <a:moveTo>
                    <a:pt x="298" y="340"/>
                  </a:moveTo>
                  <a:cubicBezTo>
                    <a:pt x="298" y="305"/>
                    <a:pt x="284" y="276"/>
                    <a:pt x="259" y="258"/>
                  </a:cubicBezTo>
                  <a:cubicBezTo>
                    <a:pt x="239" y="245"/>
                    <a:pt x="215" y="238"/>
                    <a:pt x="183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92" y="474"/>
                    <a:pt x="92" y="474"/>
                    <a:pt x="92" y="474"/>
                  </a:cubicBezTo>
                  <a:cubicBezTo>
                    <a:pt x="97" y="474"/>
                    <a:pt x="97" y="474"/>
                    <a:pt x="97" y="474"/>
                  </a:cubicBezTo>
                  <a:cubicBezTo>
                    <a:pt x="278" y="471"/>
                    <a:pt x="298" y="379"/>
                    <a:pt x="298" y="340"/>
                  </a:cubicBezTo>
                  <a:close/>
                  <a:moveTo>
                    <a:pt x="109" y="49"/>
                  </a:moveTo>
                  <a:cubicBezTo>
                    <a:pt x="109" y="20"/>
                    <a:pt x="129" y="0"/>
                    <a:pt x="157" y="0"/>
                  </a:cubicBezTo>
                  <a:cubicBezTo>
                    <a:pt x="185" y="0"/>
                    <a:pt x="205" y="20"/>
                    <a:pt x="205" y="49"/>
                  </a:cubicBezTo>
                  <a:cubicBezTo>
                    <a:pt x="205" y="77"/>
                    <a:pt x="185" y="97"/>
                    <a:pt x="157" y="97"/>
                  </a:cubicBezTo>
                  <a:cubicBezTo>
                    <a:pt x="129" y="97"/>
                    <a:pt x="109" y="77"/>
                    <a:pt x="109" y="49"/>
                  </a:cubicBezTo>
                  <a:close/>
                  <a:moveTo>
                    <a:pt x="129" y="49"/>
                  </a:moveTo>
                  <a:cubicBezTo>
                    <a:pt x="129" y="69"/>
                    <a:pt x="140" y="81"/>
                    <a:pt x="157" y="81"/>
                  </a:cubicBezTo>
                  <a:cubicBezTo>
                    <a:pt x="175" y="81"/>
                    <a:pt x="185" y="69"/>
                    <a:pt x="185" y="49"/>
                  </a:cubicBezTo>
                  <a:cubicBezTo>
                    <a:pt x="185" y="28"/>
                    <a:pt x="175" y="16"/>
                    <a:pt x="157" y="16"/>
                  </a:cubicBezTo>
                  <a:cubicBezTo>
                    <a:pt x="140" y="16"/>
                    <a:pt x="129" y="28"/>
                    <a:pt x="129" y="49"/>
                  </a:cubicBezTo>
                  <a:close/>
                  <a:moveTo>
                    <a:pt x="310" y="80"/>
                  </a:moveTo>
                  <a:cubicBezTo>
                    <a:pt x="267" y="80"/>
                    <a:pt x="267" y="80"/>
                    <a:pt x="267" y="80"/>
                  </a:cubicBezTo>
                  <a:cubicBezTo>
                    <a:pt x="267" y="1"/>
                    <a:pt x="267" y="1"/>
                    <a:pt x="267" y="1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310" y="96"/>
                    <a:pt x="310" y="96"/>
                    <a:pt x="310" y="96"/>
                  </a:cubicBezTo>
                  <a:lnTo>
                    <a:pt x="310" y="80"/>
                  </a:lnTo>
                  <a:close/>
                  <a:moveTo>
                    <a:pt x="411" y="80"/>
                  </a:moveTo>
                  <a:cubicBezTo>
                    <a:pt x="367" y="80"/>
                    <a:pt x="367" y="80"/>
                    <a:pt x="367" y="80"/>
                  </a:cubicBezTo>
                  <a:cubicBezTo>
                    <a:pt x="367" y="1"/>
                    <a:pt x="367" y="1"/>
                    <a:pt x="367" y="1"/>
                  </a:cubicBezTo>
                  <a:cubicBezTo>
                    <a:pt x="348" y="1"/>
                    <a:pt x="348" y="1"/>
                    <a:pt x="348" y="1"/>
                  </a:cubicBezTo>
                  <a:cubicBezTo>
                    <a:pt x="348" y="96"/>
                    <a:pt x="348" y="96"/>
                    <a:pt x="348" y="96"/>
                  </a:cubicBezTo>
                  <a:cubicBezTo>
                    <a:pt x="411" y="96"/>
                    <a:pt x="411" y="96"/>
                    <a:pt x="411" y="96"/>
                  </a:cubicBezTo>
                  <a:lnTo>
                    <a:pt x="411" y="80"/>
                  </a:lnTo>
                  <a:close/>
                  <a:moveTo>
                    <a:pt x="23" y="96"/>
                  </a:moveTo>
                  <a:cubicBezTo>
                    <a:pt x="4" y="96"/>
                    <a:pt x="4" y="96"/>
                    <a:pt x="4" y="9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62" y="1"/>
                    <a:pt x="74" y="12"/>
                    <a:pt x="74" y="27"/>
                  </a:cubicBezTo>
                  <a:cubicBezTo>
                    <a:pt x="74" y="39"/>
                    <a:pt x="65" y="46"/>
                    <a:pt x="58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2" y="51"/>
                    <a:pt x="65" y="55"/>
                    <a:pt x="67" y="62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4" y="89"/>
                    <a:pt x="76" y="92"/>
                    <a:pt x="77" y="94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7" y="94"/>
                    <a:pt x="55" y="90"/>
                    <a:pt x="54" y="87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6" y="59"/>
                    <a:pt x="44" y="56"/>
                    <a:pt x="36" y="56"/>
                  </a:cubicBezTo>
                  <a:cubicBezTo>
                    <a:pt x="23" y="56"/>
                    <a:pt x="23" y="56"/>
                    <a:pt x="23" y="56"/>
                  </a:cubicBezTo>
                  <a:lnTo>
                    <a:pt x="23" y="96"/>
                  </a:lnTo>
                  <a:close/>
                  <a:moveTo>
                    <a:pt x="23" y="40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50" y="40"/>
                    <a:pt x="54" y="36"/>
                    <a:pt x="54" y="29"/>
                  </a:cubicBezTo>
                  <a:cubicBezTo>
                    <a:pt x="54" y="21"/>
                    <a:pt x="50" y="17"/>
                    <a:pt x="41" y="17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40"/>
                  </a:lnTo>
                  <a:close/>
                  <a:moveTo>
                    <a:pt x="477" y="81"/>
                  </a:moveTo>
                  <a:cubicBezTo>
                    <a:pt x="467" y="82"/>
                    <a:pt x="457" y="77"/>
                    <a:pt x="449" y="66"/>
                  </a:cubicBezTo>
                  <a:cubicBezTo>
                    <a:pt x="448" y="66"/>
                    <a:pt x="448" y="66"/>
                    <a:pt x="448" y="66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9" y="93"/>
                    <a:pt x="462" y="97"/>
                    <a:pt x="475" y="97"/>
                  </a:cubicBezTo>
                  <a:cubicBezTo>
                    <a:pt x="495" y="97"/>
                    <a:pt x="509" y="85"/>
                    <a:pt x="509" y="68"/>
                  </a:cubicBezTo>
                  <a:cubicBezTo>
                    <a:pt x="509" y="58"/>
                    <a:pt x="506" y="47"/>
                    <a:pt x="484" y="40"/>
                  </a:cubicBezTo>
                  <a:cubicBezTo>
                    <a:pt x="467" y="35"/>
                    <a:pt x="464" y="31"/>
                    <a:pt x="464" y="25"/>
                  </a:cubicBezTo>
                  <a:cubicBezTo>
                    <a:pt x="464" y="18"/>
                    <a:pt x="470" y="15"/>
                    <a:pt x="477" y="15"/>
                  </a:cubicBezTo>
                  <a:cubicBezTo>
                    <a:pt x="484" y="15"/>
                    <a:pt x="491" y="18"/>
                    <a:pt x="498" y="24"/>
                  </a:cubicBezTo>
                  <a:cubicBezTo>
                    <a:pt x="499" y="24"/>
                    <a:pt x="499" y="24"/>
                    <a:pt x="499" y="24"/>
                  </a:cubicBezTo>
                  <a:cubicBezTo>
                    <a:pt x="504" y="8"/>
                    <a:pt x="504" y="8"/>
                    <a:pt x="504" y="8"/>
                  </a:cubicBezTo>
                  <a:cubicBezTo>
                    <a:pt x="504" y="7"/>
                    <a:pt x="504" y="7"/>
                    <a:pt x="504" y="7"/>
                  </a:cubicBezTo>
                  <a:cubicBezTo>
                    <a:pt x="496" y="2"/>
                    <a:pt x="487" y="0"/>
                    <a:pt x="477" y="0"/>
                  </a:cubicBezTo>
                  <a:cubicBezTo>
                    <a:pt x="457" y="0"/>
                    <a:pt x="445" y="10"/>
                    <a:pt x="445" y="26"/>
                  </a:cubicBezTo>
                  <a:cubicBezTo>
                    <a:pt x="445" y="39"/>
                    <a:pt x="454" y="48"/>
                    <a:pt x="472" y="54"/>
                  </a:cubicBezTo>
                  <a:cubicBezTo>
                    <a:pt x="477" y="55"/>
                    <a:pt x="481" y="57"/>
                    <a:pt x="484" y="59"/>
                  </a:cubicBezTo>
                  <a:cubicBezTo>
                    <a:pt x="487" y="61"/>
                    <a:pt x="489" y="65"/>
                    <a:pt x="489" y="69"/>
                  </a:cubicBezTo>
                  <a:cubicBezTo>
                    <a:pt x="489" y="76"/>
                    <a:pt x="484" y="81"/>
                    <a:pt x="477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6" name="Graphic 15">
            <a:extLst>
              <a:ext uri="{FF2B5EF4-FFF2-40B4-BE49-F238E27FC236}">
                <a16:creationId xmlns:a16="http://schemas.microsoft.com/office/drawing/2014/main" id="{47DFFD36-8354-412F-92A4-47A84030E4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42137" y="4730541"/>
            <a:ext cx="771275" cy="25321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ACCC8F4F-D5B6-482D-A92C-6657586E42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94868" y="4730400"/>
            <a:ext cx="216338" cy="2592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4D3C533-FC00-4344-9B2D-79E4581E41B2}"/>
              </a:ext>
            </a:extLst>
          </p:cNvPr>
          <p:cNvSpPr/>
          <p:nvPr userDrawn="1"/>
        </p:nvSpPr>
        <p:spPr>
          <a:xfrm>
            <a:off x="2268538" y="0"/>
            <a:ext cx="6875462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31BF747-ED40-4AC5-BA9C-1C5C2C6216E1}"/>
              </a:ext>
            </a:extLst>
          </p:cNvPr>
          <p:cNvGrpSpPr/>
          <p:nvPr userDrawn="1"/>
        </p:nvGrpSpPr>
        <p:grpSpPr>
          <a:xfrm>
            <a:off x="765730" y="1672590"/>
            <a:ext cx="719435" cy="1169680"/>
            <a:chOff x="-3513606" y="270529"/>
            <a:chExt cx="1671638" cy="2717801"/>
          </a:xfrm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3E44531D-F16A-43A6-8326-7CB3A7551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99318" y="286404"/>
              <a:ext cx="1646238" cy="2689225"/>
            </a:xfrm>
            <a:custGeom>
              <a:avLst/>
              <a:gdLst>
                <a:gd name="T0" fmla="*/ 0 w 686"/>
                <a:gd name="T1" fmla="*/ 78 h 1123"/>
                <a:gd name="T2" fmla="*/ 77 w 686"/>
                <a:gd name="T3" fmla="*/ 0 h 1123"/>
                <a:gd name="T4" fmla="*/ 609 w 686"/>
                <a:gd name="T5" fmla="*/ 0 h 1123"/>
                <a:gd name="T6" fmla="*/ 686 w 686"/>
                <a:gd name="T7" fmla="*/ 78 h 1123"/>
                <a:gd name="T8" fmla="*/ 686 w 686"/>
                <a:gd name="T9" fmla="*/ 1045 h 1123"/>
                <a:gd name="T10" fmla="*/ 609 w 686"/>
                <a:gd name="T11" fmla="*/ 1123 h 1123"/>
                <a:gd name="T12" fmla="*/ 77 w 686"/>
                <a:gd name="T13" fmla="*/ 1123 h 1123"/>
                <a:gd name="T14" fmla="*/ 0 w 686"/>
                <a:gd name="T15" fmla="*/ 1045 h 1123"/>
                <a:gd name="T16" fmla="*/ 0 w 686"/>
                <a:gd name="T17" fmla="*/ 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6" h="1123">
                  <a:moveTo>
                    <a:pt x="0" y="78"/>
                  </a:moveTo>
                  <a:cubicBezTo>
                    <a:pt x="0" y="35"/>
                    <a:pt x="34" y="0"/>
                    <a:pt x="77" y="0"/>
                  </a:cubicBezTo>
                  <a:cubicBezTo>
                    <a:pt x="609" y="0"/>
                    <a:pt x="609" y="0"/>
                    <a:pt x="609" y="0"/>
                  </a:cubicBezTo>
                  <a:cubicBezTo>
                    <a:pt x="651" y="0"/>
                    <a:pt x="686" y="35"/>
                    <a:pt x="686" y="78"/>
                  </a:cubicBezTo>
                  <a:cubicBezTo>
                    <a:pt x="686" y="1045"/>
                    <a:pt x="686" y="1045"/>
                    <a:pt x="686" y="1045"/>
                  </a:cubicBezTo>
                  <a:cubicBezTo>
                    <a:pt x="686" y="1088"/>
                    <a:pt x="651" y="1123"/>
                    <a:pt x="609" y="1123"/>
                  </a:cubicBezTo>
                  <a:cubicBezTo>
                    <a:pt x="77" y="1123"/>
                    <a:pt x="77" y="1123"/>
                    <a:pt x="77" y="1123"/>
                  </a:cubicBezTo>
                  <a:cubicBezTo>
                    <a:pt x="34" y="1123"/>
                    <a:pt x="0" y="1088"/>
                    <a:pt x="0" y="1045"/>
                  </a:cubicBez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BFF56CF1-398E-4C43-AB31-210AC02ABC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513606" y="270529"/>
              <a:ext cx="1671638" cy="2717801"/>
            </a:xfrm>
            <a:custGeom>
              <a:avLst/>
              <a:gdLst>
                <a:gd name="T0" fmla="*/ 658 w 697"/>
                <a:gd name="T1" fmla="*/ 79 h 1134"/>
                <a:gd name="T2" fmla="*/ 658 w 697"/>
                <a:gd name="T3" fmla="*/ 200 h 1134"/>
                <a:gd name="T4" fmla="*/ 40 w 697"/>
                <a:gd name="T5" fmla="*/ 200 h 1134"/>
                <a:gd name="T6" fmla="*/ 40 w 697"/>
                <a:gd name="T7" fmla="*/ 79 h 1134"/>
                <a:gd name="T8" fmla="*/ 79 w 697"/>
                <a:gd name="T9" fmla="*/ 40 h 1134"/>
                <a:gd name="T10" fmla="*/ 619 w 697"/>
                <a:gd name="T11" fmla="*/ 40 h 1134"/>
                <a:gd name="T12" fmla="*/ 658 w 697"/>
                <a:gd name="T13" fmla="*/ 79 h 1134"/>
                <a:gd name="T14" fmla="*/ 40 w 697"/>
                <a:gd name="T15" fmla="*/ 1056 h 1134"/>
                <a:gd name="T16" fmla="*/ 79 w 697"/>
                <a:gd name="T17" fmla="*/ 1095 h 1134"/>
                <a:gd name="T18" fmla="*/ 619 w 697"/>
                <a:gd name="T19" fmla="*/ 1095 h 1134"/>
                <a:gd name="T20" fmla="*/ 658 w 697"/>
                <a:gd name="T21" fmla="*/ 1056 h 1134"/>
                <a:gd name="T22" fmla="*/ 658 w 697"/>
                <a:gd name="T23" fmla="*/ 935 h 1134"/>
                <a:gd name="T24" fmla="*/ 40 w 697"/>
                <a:gd name="T25" fmla="*/ 935 h 1134"/>
                <a:gd name="T26" fmla="*/ 40 w 697"/>
                <a:gd name="T27" fmla="*/ 1056 h 1134"/>
                <a:gd name="T28" fmla="*/ 40 w 697"/>
                <a:gd name="T29" fmla="*/ 918 h 1134"/>
                <a:gd name="T30" fmla="*/ 658 w 697"/>
                <a:gd name="T31" fmla="*/ 918 h 1134"/>
                <a:gd name="T32" fmla="*/ 658 w 697"/>
                <a:gd name="T33" fmla="*/ 217 h 1134"/>
                <a:gd name="T34" fmla="*/ 40 w 697"/>
                <a:gd name="T35" fmla="*/ 217 h 1134"/>
                <a:gd name="T36" fmla="*/ 40 w 697"/>
                <a:gd name="T37" fmla="*/ 918 h 1134"/>
                <a:gd name="T38" fmla="*/ 697 w 697"/>
                <a:gd name="T39" fmla="*/ 79 h 1134"/>
                <a:gd name="T40" fmla="*/ 697 w 697"/>
                <a:gd name="T41" fmla="*/ 1056 h 1134"/>
                <a:gd name="T42" fmla="*/ 619 w 697"/>
                <a:gd name="T43" fmla="*/ 1134 h 1134"/>
                <a:gd name="T44" fmla="*/ 79 w 697"/>
                <a:gd name="T45" fmla="*/ 1134 h 1134"/>
                <a:gd name="T46" fmla="*/ 0 w 697"/>
                <a:gd name="T47" fmla="*/ 1056 h 1134"/>
                <a:gd name="T48" fmla="*/ 0 w 697"/>
                <a:gd name="T49" fmla="*/ 79 h 1134"/>
                <a:gd name="T50" fmla="*/ 79 w 697"/>
                <a:gd name="T51" fmla="*/ 0 h 1134"/>
                <a:gd name="T52" fmla="*/ 619 w 697"/>
                <a:gd name="T53" fmla="*/ 0 h 1134"/>
                <a:gd name="T54" fmla="*/ 697 w 697"/>
                <a:gd name="T55" fmla="*/ 79 h 1134"/>
                <a:gd name="T56" fmla="*/ 675 w 697"/>
                <a:gd name="T57" fmla="*/ 79 h 1134"/>
                <a:gd name="T58" fmla="*/ 619 w 697"/>
                <a:gd name="T59" fmla="*/ 23 h 1134"/>
                <a:gd name="T60" fmla="*/ 79 w 697"/>
                <a:gd name="T61" fmla="*/ 23 h 1134"/>
                <a:gd name="T62" fmla="*/ 23 w 697"/>
                <a:gd name="T63" fmla="*/ 79 h 1134"/>
                <a:gd name="T64" fmla="*/ 23 w 697"/>
                <a:gd name="T65" fmla="*/ 1056 h 1134"/>
                <a:gd name="T66" fmla="*/ 79 w 697"/>
                <a:gd name="T67" fmla="*/ 1112 h 1134"/>
                <a:gd name="T68" fmla="*/ 619 w 697"/>
                <a:gd name="T69" fmla="*/ 1112 h 1134"/>
                <a:gd name="T70" fmla="*/ 675 w 697"/>
                <a:gd name="T71" fmla="*/ 1056 h 1134"/>
                <a:gd name="T72" fmla="*/ 675 w 697"/>
                <a:gd name="T73" fmla="*/ 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7" h="1134">
                  <a:moveTo>
                    <a:pt x="658" y="79"/>
                  </a:moveTo>
                  <a:cubicBezTo>
                    <a:pt x="658" y="200"/>
                    <a:pt x="658" y="200"/>
                    <a:pt x="658" y="200"/>
                  </a:cubicBezTo>
                  <a:cubicBezTo>
                    <a:pt x="40" y="200"/>
                    <a:pt x="40" y="200"/>
                    <a:pt x="40" y="200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57"/>
                    <a:pt x="57" y="40"/>
                    <a:pt x="79" y="40"/>
                  </a:cubicBezTo>
                  <a:cubicBezTo>
                    <a:pt x="619" y="40"/>
                    <a:pt x="619" y="40"/>
                    <a:pt x="619" y="40"/>
                  </a:cubicBezTo>
                  <a:cubicBezTo>
                    <a:pt x="641" y="40"/>
                    <a:pt x="658" y="57"/>
                    <a:pt x="658" y="79"/>
                  </a:cubicBezTo>
                  <a:close/>
                  <a:moveTo>
                    <a:pt x="40" y="1056"/>
                  </a:moveTo>
                  <a:cubicBezTo>
                    <a:pt x="40" y="1078"/>
                    <a:pt x="57" y="1095"/>
                    <a:pt x="79" y="1095"/>
                  </a:cubicBezTo>
                  <a:cubicBezTo>
                    <a:pt x="619" y="1095"/>
                    <a:pt x="619" y="1095"/>
                    <a:pt x="619" y="1095"/>
                  </a:cubicBezTo>
                  <a:cubicBezTo>
                    <a:pt x="641" y="1095"/>
                    <a:pt x="658" y="1078"/>
                    <a:pt x="658" y="1056"/>
                  </a:cubicBezTo>
                  <a:cubicBezTo>
                    <a:pt x="658" y="935"/>
                    <a:pt x="658" y="935"/>
                    <a:pt x="658" y="935"/>
                  </a:cubicBezTo>
                  <a:cubicBezTo>
                    <a:pt x="40" y="935"/>
                    <a:pt x="40" y="935"/>
                    <a:pt x="40" y="935"/>
                  </a:cubicBezTo>
                  <a:lnTo>
                    <a:pt x="40" y="1056"/>
                  </a:lnTo>
                  <a:close/>
                  <a:moveTo>
                    <a:pt x="40" y="918"/>
                  </a:moveTo>
                  <a:cubicBezTo>
                    <a:pt x="658" y="918"/>
                    <a:pt x="658" y="918"/>
                    <a:pt x="658" y="918"/>
                  </a:cubicBezTo>
                  <a:cubicBezTo>
                    <a:pt x="658" y="217"/>
                    <a:pt x="658" y="217"/>
                    <a:pt x="658" y="217"/>
                  </a:cubicBezTo>
                  <a:cubicBezTo>
                    <a:pt x="40" y="217"/>
                    <a:pt x="40" y="217"/>
                    <a:pt x="40" y="217"/>
                  </a:cubicBezTo>
                  <a:lnTo>
                    <a:pt x="40" y="918"/>
                  </a:lnTo>
                  <a:close/>
                  <a:moveTo>
                    <a:pt x="697" y="79"/>
                  </a:moveTo>
                  <a:cubicBezTo>
                    <a:pt x="697" y="1056"/>
                    <a:pt x="697" y="1056"/>
                    <a:pt x="697" y="1056"/>
                  </a:cubicBezTo>
                  <a:cubicBezTo>
                    <a:pt x="697" y="1099"/>
                    <a:pt x="662" y="1134"/>
                    <a:pt x="619" y="1134"/>
                  </a:cubicBezTo>
                  <a:cubicBezTo>
                    <a:pt x="79" y="1134"/>
                    <a:pt x="79" y="1134"/>
                    <a:pt x="79" y="1134"/>
                  </a:cubicBezTo>
                  <a:cubicBezTo>
                    <a:pt x="36" y="1134"/>
                    <a:pt x="0" y="1099"/>
                    <a:pt x="0" y="105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36"/>
                    <a:pt x="36" y="0"/>
                    <a:pt x="79" y="0"/>
                  </a:cubicBezTo>
                  <a:cubicBezTo>
                    <a:pt x="619" y="0"/>
                    <a:pt x="619" y="0"/>
                    <a:pt x="619" y="0"/>
                  </a:cubicBezTo>
                  <a:cubicBezTo>
                    <a:pt x="662" y="0"/>
                    <a:pt x="697" y="36"/>
                    <a:pt x="697" y="79"/>
                  </a:cubicBezTo>
                  <a:close/>
                  <a:moveTo>
                    <a:pt x="675" y="79"/>
                  </a:moveTo>
                  <a:cubicBezTo>
                    <a:pt x="675" y="48"/>
                    <a:pt x="650" y="23"/>
                    <a:pt x="619" y="23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48" y="23"/>
                    <a:pt x="23" y="48"/>
                    <a:pt x="23" y="79"/>
                  </a:cubicBezTo>
                  <a:cubicBezTo>
                    <a:pt x="23" y="1056"/>
                    <a:pt x="23" y="1056"/>
                    <a:pt x="23" y="1056"/>
                  </a:cubicBezTo>
                  <a:cubicBezTo>
                    <a:pt x="23" y="1087"/>
                    <a:pt x="48" y="1112"/>
                    <a:pt x="79" y="1112"/>
                  </a:cubicBezTo>
                  <a:cubicBezTo>
                    <a:pt x="619" y="1112"/>
                    <a:pt x="619" y="1112"/>
                    <a:pt x="619" y="1112"/>
                  </a:cubicBezTo>
                  <a:cubicBezTo>
                    <a:pt x="650" y="1112"/>
                    <a:pt x="675" y="1087"/>
                    <a:pt x="675" y="1056"/>
                  </a:cubicBezTo>
                  <a:lnTo>
                    <a:pt x="675" y="79"/>
                  </a:lnTo>
                  <a:close/>
                </a:path>
              </a:pathLst>
            </a:custGeom>
            <a:solidFill>
              <a:srgbClr val="1006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3F3A9865-06D4-4753-A4C6-1AF3FC2028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289768" y="441979"/>
              <a:ext cx="1236663" cy="2378075"/>
            </a:xfrm>
            <a:custGeom>
              <a:avLst/>
              <a:gdLst>
                <a:gd name="T0" fmla="*/ 505 w 516"/>
                <a:gd name="T1" fmla="*/ 950 h 993"/>
                <a:gd name="T2" fmla="*/ 516 w 516"/>
                <a:gd name="T3" fmla="*/ 991 h 993"/>
                <a:gd name="T4" fmla="*/ 516 w 516"/>
                <a:gd name="T5" fmla="*/ 913 h 993"/>
                <a:gd name="T6" fmla="*/ 398 w 516"/>
                <a:gd name="T7" fmla="*/ 929 h 993"/>
                <a:gd name="T8" fmla="*/ 374 w 516"/>
                <a:gd name="T9" fmla="*/ 896 h 993"/>
                <a:gd name="T10" fmla="*/ 414 w 516"/>
                <a:gd name="T11" fmla="*/ 969 h 993"/>
                <a:gd name="T12" fmla="*/ 374 w 516"/>
                <a:gd name="T13" fmla="*/ 977 h 993"/>
                <a:gd name="T14" fmla="*/ 246 w 516"/>
                <a:gd name="T15" fmla="*/ 897 h 993"/>
                <a:gd name="T16" fmla="*/ 255 w 516"/>
                <a:gd name="T17" fmla="*/ 991 h 993"/>
                <a:gd name="T18" fmla="*/ 306 w 516"/>
                <a:gd name="T19" fmla="*/ 896 h 993"/>
                <a:gd name="T20" fmla="*/ 152 w 516"/>
                <a:gd name="T21" fmla="*/ 993 h 993"/>
                <a:gd name="T22" fmla="*/ 180 w 516"/>
                <a:gd name="T23" fmla="*/ 944 h 993"/>
                <a:gd name="T24" fmla="*/ 180 w 516"/>
                <a:gd name="T25" fmla="*/ 944 h 993"/>
                <a:gd name="T26" fmla="*/ 55 w 516"/>
                <a:gd name="T27" fmla="*/ 991 h 993"/>
                <a:gd name="T28" fmla="*/ 19 w 516"/>
                <a:gd name="T29" fmla="*/ 952 h 993"/>
                <a:gd name="T30" fmla="*/ 41 w 516"/>
                <a:gd name="T31" fmla="*/ 896 h 993"/>
                <a:gd name="T32" fmla="*/ 54 w 516"/>
                <a:gd name="T33" fmla="*/ 945 h 993"/>
                <a:gd name="T34" fmla="*/ 51 w 516"/>
                <a:gd name="T35" fmla="*/ 924 h 993"/>
                <a:gd name="T36" fmla="*/ 38 w 516"/>
                <a:gd name="T37" fmla="*/ 936 h 993"/>
                <a:gd name="T38" fmla="*/ 133 w 516"/>
                <a:gd name="T39" fmla="*/ 288 h 993"/>
                <a:gd name="T40" fmla="*/ 211 w 516"/>
                <a:gd name="T41" fmla="*/ 309 h 993"/>
                <a:gd name="T42" fmla="*/ 236 w 516"/>
                <a:gd name="T43" fmla="*/ 546 h 993"/>
                <a:gd name="T44" fmla="*/ 160 w 516"/>
                <a:gd name="T45" fmla="*/ 515 h 993"/>
                <a:gd name="T46" fmla="*/ 134 w 516"/>
                <a:gd name="T47" fmla="*/ 786 h 993"/>
                <a:gd name="T48" fmla="*/ 211 w 516"/>
                <a:gd name="T49" fmla="*/ 571 h 993"/>
                <a:gd name="T50" fmla="*/ 378 w 516"/>
                <a:gd name="T51" fmla="*/ 330 h 993"/>
                <a:gd name="T52" fmla="*/ 336 w 516"/>
                <a:gd name="T53" fmla="*/ 556 h 993"/>
                <a:gd name="T54" fmla="*/ 408 w 516"/>
                <a:gd name="T55" fmla="*/ 751 h 993"/>
                <a:gd name="T56" fmla="*/ 391 w 516"/>
                <a:gd name="T57" fmla="*/ 779 h 993"/>
                <a:gd name="T58" fmla="*/ 461 w 516"/>
                <a:gd name="T59" fmla="*/ 734 h 993"/>
                <a:gd name="T60" fmla="*/ 374 w 516"/>
                <a:gd name="T61" fmla="*/ 543 h 993"/>
                <a:gd name="T62" fmla="*/ 470 w 516"/>
                <a:gd name="T63" fmla="*/ 412 h 993"/>
                <a:gd name="T64" fmla="*/ 295 w 516"/>
                <a:gd name="T65" fmla="*/ 237 h 993"/>
                <a:gd name="T66" fmla="*/ 260 w 516"/>
                <a:gd name="T67" fmla="*/ 468 h 993"/>
                <a:gd name="T68" fmla="*/ 340 w 516"/>
                <a:gd name="T69" fmla="*/ 657 h 993"/>
                <a:gd name="T70" fmla="*/ 271 w 516"/>
                <a:gd name="T71" fmla="*/ 714 h 993"/>
                <a:gd name="T72" fmla="*/ 289 w 516"/>
                <a:gd name="T73" fmla="*/ 680 h 993"/>
                <a:gd name="T74" fmla="*/ 220 w 516"/>
                <a:gd name="T75" fmla="*/ 484 h 993"/>
                <a:gd name="T76" fmla="*/ 92 w 516"/>
                <a:gd name="T77" fmla="*/ 666 h 993"/>
                <a:gd name="T78" fmla="*/ 15 w 516"/>
                <a:gd name="T79" fmla="*/ 706 h 993"/>
                <a:gd name="T80" fmla="*/ 14 w 516"/>
                <a:gd name="T81" fmla="*/ 215 h 993"/>
                <a:gd name="T82" fmla="*/ 298 w 516"/>
                <a:gd name="T83" fmla="*/ 340 h 993"/>
                <a:gd name="T84" fmla="*/ 92 w 516"/>
                <a:gd name="T85" fmla="*/ 474 h 993"/>
                <a:gd name="T86" fmla="*/ 157 w 516"/>
                <a:gd name="T87" fmla="*/ 0 h 993"/>
                <a:gd name="T88" fmla="*/ 129 w 516"/>
                <a:gd name="T89" fmla="*/ 49 h 993"/>
                <a:gd name="T90" fmla="*/ 129 w 516"/>
                <a:gd name="T91" fmla="*/ 49 h 993"/>
                <a:gd name="T92" fmla="*/ 247 w 516"/>
                <a:gd name="T93" fmla="*/ 1 h 993"/>
                <a:gd name="T94" fmla="*/ 411 w 516"/>
                <a:gd name="T95" fmla="*/ 80 h 993"/>
                <a:gd name="T96" fmla="*/ 348 w 516"/>
                <a:gd name="T97" fmla="*/ 96 h 993"/>
                <a:gd name="T98" fmla="*/ 4 w 516"/>
                <a:gd name="T99" fmla="*/ 96 h 993"/>
                <a:gd name="T100" fmla="*/ 58 w 516"/>
                <a:gd name="T101" fmla="*/ 49 h 993"/>
                <a:gd name="T102" fmla="*/ 73 w 516"/>
                <a:gd name="T103" fmla="*/ 85 h 993"/>
                <a:gd name="T104" fmla="*/ 59 w 516"/>
                <a:gd name="T105" fmla="*/ 96 h 993"/>
                <a:gd name="T106" fmla="*/ 23 w 516"/>
                <a:gd name="T107" fmla="*/ 56 h 993"/>
                <a:gd name="T108" fmla="*/ 54 w 516"/>
                <a:gd name="T109" fmla="*/ 29 h 993"/>
                <a:gd name="T110" fmla="*/ 477 w 516"/>
                <a:gd name="T111" fmla="*/ 81 h 993"/>
                <a:gd name="T112" fmla="*/ 443 w 516"/>
                <a:gd name="T113" fmla="*/ 85 h 993"/>
                <a:gd name="T114" fmla="*/ 464 w 516"/>
                <a:gd name="T115" fmla="*/ 25 h 993"/>
                <a:gd name="T116" fmla="*/ 504 w 516"/>
                <a:gd name="T117" fmla="*/ 8 h 993"/>
                <a:gd name="T118" fmla="*/ 472 w 516"/>
                <a:gd name="T119" fmla="*/ 54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16" h="993">
                  <a:moveTo>
                    <a:pt x="473" y="913"/>
                  </a:moveTo>
                  <a:cubicBezTo>
                    <a:pt x="473" y="934"/>
                    <a:pt x="473" y="934"/>
                    <a:pt x="473" y="934"/>
                  </a:cubicBezTo>
                  <a:cubicBezTo>
                    <a:pt x="505" y="934"/>
                    <a:pt x="505" y="934"/>
                    <a:pt x="505" y="934"/>
                  </a:cubicBezTo>
                  <a:cubicBezTo>
                    <a:pt x="505" y="950"/>
                    <a:pt x="505" y="950"/>
                    <a:pt x="505" y="950"/>
                  </a:cubicBezTo>
                  <a:cubicBezTo>
                    <a:pt x="473" y="950"/>
                    <a:pt x="473" y="950"/>
                    <a:pt x="473" y="950"/>
                  </a:cubicBezTo>
                  <a:cubicBezTo>
                    <a:pt x="473" y="975"/>
                    <a:pt x="473" y="975"/>
                    <a:pt x="473" y="975"/>
                  </a:cubicBezTo>
                  <a:cubicBezTo>
                    <a:pt x="516" y="975"/>
                    <a:pt x="516" y="975"/>
                    <a:pt x="516" y="975"/>
                  </a:cubicBezTo>
                  <a:cubicBezTo>
                    <a:pt x="516" y="991"/>
                    <a:pt x="516" y="991"/>
                    <a:pt x="516" y="991"/>
                  </a:cubicBezTo>
                  <a:cubicBezTo>
                    <a:pt x="454" y="991"/>
                    <a:pt x="454" y="991"/>
                    <a:pt x="454" y="991"/>
                  </a:cubicBezTo>
                  <a:cubicBezTo>
                    <a:pt x="454" y="896"/>
                    <a:pt x="454" y="896"/>
                    <a:pt x="454" y="896"/>
                  </a:cubicBezTo>
                  <a:cubicBezTo>
                    <a:pt x="516" y="896"/>
                    <a:pt x="516" y="896"/>
                    <a:pt x="516" y="896"/>
                  </a:cubicBezTo>
                  <a:cubicBezTo>
                    <a:pt x="516" y="913"/>
                    <a:pt x="516" y="913"/>
                    <a:pt x="516" y="913"/>
                  </a:cubicBezTo>
                  <a:lnTo>
                    <a:pt x="473" y="913"/>
                  </a:lnTo>
                  <a:close/>
                  <a:moveTo>
                    <a:pt x="374" y="912"/>
                  </a:moveTo>
                  <a:cubicBezTo>
                    <a:pt x="386" y="912"/>
                    <a:pt x="394" y="917"/>
                    <a:pt x="398" y="928"/>
                  </a:cubicBezTo>
                  <a:cubicBezTo>
                    <a:pt x="398" y="929"/>
                    <a:pt x="398" y="929"/>
                    <a:pt x="398" y="929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08" y="905"/>
                    <a:pt x="394" y="896"/>
                    <a:pt x="374" y="896"/>
                  </a:cubicBezTo>
                  <a:cubicBezTo>
                    <a:pt x="346" y="896"/>
                    <a:pt x="327" y="916"/>
                    <a:pt x="327" y="944"/>
                  </a:cubicBezTo>
                  <a:cubicBezTo>
                    <a:pt x="327" y="973"/>
                    <a:pt x="346" y="993"/>
                    <a:pt x="374" y="993"/>
                  </a:cubicBezTo>
                  <a:cubicBezTo>
                    <a:pt x="392" y="993"/>
                    <a:pt x="406" y="984"/>
                    <a:pt x="414" y="969"/>
                  </a:cubicBezTo>
                  <a:cubicBezTo>
                    <a:pt x="414" y="969"/>
                    <a:pt x="414" y="969"/>
                    <a:pt x="414" y="969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3" y="972"/>
                    <a:pt x="385" y="977"/>
                    <a:pt x="374" y="977"/>
                  </a:cubicBezTo>
                  <a:cubicBezTo>
                    <a:pt x="357" y="977"/>
                    <a:pt x="347" y="965"/>
                    <a:pt x="347" y="944"/>
                  </a:cubicBezTo>
                  <a:cubicBezTo>
                    <a:pt x="347" y="924"/>
                    <a:pt x="357" y="912"/>
                    <a:pt x="374" y="912"/>
                  </a:cubicBezTo>
                  <a:close/>
                  <a:moveTo>
                    <a:pt x="265" y="935"/>
                  </a:moveTo>
                  <a:cubicBezTo>
                    <a:pt x="246" y="897"/>
                    <a:pt x="246" y="897"/>
                    <a:pt x="246" y="897"/>
                  </a:cubicBezTo>
                  <a:cubicBezTo>
                    <a:pt x="246" y="896"/>
                    <a:pt x="246" y="896"/>
                    <a:pt x="246" y="896"/>
                  </a:cubicBezTo>
                  <a:cubicBezTo>
                    <a:pt x="224" y="896"/>
                    <a:pt x="224" y="896"/>
                    <a:pt x="224" y="896"/>
                  </a:cubicBezTo>
                  <a:cubicBezTo>
                    <a:pt x="255" y="956"/>
                    <a:pt x="255" y="956"/>
                    <a:pt x="255" y="956"/>
                  </a:cubicBezTo>
                  <a:cubicBezTo>
                    <a:pt x="255" y="991"/>
                    <a:pt x="255" y="991"/>
                    <a:pt x="255" y="991"/>
                  </a:cubicBezTo>
                  <a:cubicBezTo>
                    <a:pt x="275" y="991"/>
                    <a:pt x="275" y="991"/>
                    <a:pt x="275" y="991"/>
                  </a:cubicBezTo>
                  <a:cubicBezTo>
                    <a:pt x="275" y="955"/>
                    <a:pt x="275" y="955"/>
                    <a:pt x="275" y="955"/>
                  </a:cubicBezTo>
                  <a:cubicBezTo>
                    <a:pt x="305" y="897"/>
                    <a:pt x="305" y="897"/>
                    <a:pt x="305" y="897"/>
                  </a:cubicBezTo>
                  <a:cubicBezTo>
                    <a:pt x="306" y="896"/>
                    <a:pt x="306" y="896"/>
                    <a:pt x="306" y="896"/>
                  </a:cubicBezTo>
                  <a:cubicBezTo>
                    <a:pt x="284" y="896"/>
                    <a:pt x="284" y="896"/>
                    <a:pt x="284" y="896"/>
                  </a:cubicBezTo>
                  <a:lnTo>
                    <a:pt x="265" y="935"/>
                  </a:lnTo>
                  <a:close/>
                  <a:moveTo>
                    <a:pt x="200" y="944"/>
                  </a:moveTo>
                  <a:cubicBezTo>
                    <a:pt x="200" y="973"/>
                    <a:pt x="180" y="993"/>
                    <a:pt x="152" y="993"/>
                  </a:cubicBezTo>
                  <a:cubicBezTo>
                    <a:pt x="124" y="993"/>
                    <a:pt x="104" y="973"/>
                    <a:pt x="104" y="944"/>
                  </a:cubicBezTo>
                  <a:cubicBezTo>
                    <a:pt x="104" y="916"/>
                    <a:pt x="124" y="896"/>
                    <a:pt x="152" y="896"/>
                  </a:cubicBezTo>
                  <a:cubicBezTo>
                    <a:pt x="180" y="896"/>
                    <a:pt x="200" y="916"/>
                    <a:pt x="200" y="944"/>
                  </a:cubicBezTo>
                  <a:close/>
                  <a:moveTo>
                    <a:pt x="180" y="944"/>
                  </a:moveTo>
                  <a:cubicBezTo>
                    <a:pt x="180" y="924"/>
                    <a:pt x="169" y="912"/>
                    <a:pt x="152" y="912"/>
                  </a:cubicBezTo>
                  <a:cubicBezTo>
                    <a:pt x="135" y="912"/>
                    <a:pt x="124" y="924"/>
                    <a:pt x="124" y="944"/>
                  </a:cubicBezTo>
                  <a:cubicBezTo>
                    <a:pt x="124" y="965"/>
                    <a:pt x="135" y="977"/>
                    <a:pt x="152" y="977"/>
                  </a:cubicBezTo>
                  <a:cubicBezTo>
                    <a:pt x="169" y="977"/>
                    <a:pt x="180" y="965"/>
                    <a:pt x="180" y="944"/>
                  </a:cubicBezTo>
                  <a:close/>
                  <a:moveTo>
                    <a:pt x="74" y="990"/>
                  </a:moveTo>
                  <a:cubicBezTo>
                    <a:pt x="75" y="991"/>
                    <a:pt x="75" y="991"/>
                    <a:pt x="7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3" y="989"/>
                    <a:pt x="51" y="986"/>
                    <a:pt x="50" y="982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42" y="954"/>
                    <a:pt x="40" y="952"/>
                    <a:pt x="33" y="952"/>
                  </a:cubicBezTo>
                  <a:cubicBezTo>
                    <a:pt x="19" y="952"/>
                    <a:pt x="19" y="952"/>
                    <a:pt x="19" y="952"/>
                  </a:cubicBezTo>
                  <a:cubicBezTo>
                    <a:pt x="19" y="991"/>
                    <a:pt x="19" y="991"/>
                    <a:pt x="19" y="991"/>
                  </a:cubicBezTo>
                  <a:cubicBezTo>
                    <a:pt x="0" y="991"/>
                    <a:pt x="0" y="991"/>
                    <a:pt x="0" y="991"/>
                  </a:cubicBezTo>
                  <a:cubicBezTo>
                    <a:pt x="0" y="896"/>
                    <a:pt x="0" y="896"/>
                    <a:pt x="0" y="896"/>
                  </a:cubicBezTo>
                  <a:cubicBezTo>
                    <a:pt x="41" y="896"/>
                    <a:pt x="41" y="896"/>
                    <a:pt x="41" y="896"/>
                  </a:cubicBezTo>
                  <a:cubicBezTo>
                    <a:pt x="58" y="896"/>
                    <a:pt x="70" y="907"/>
                    <a:pt x="70" y="922"/>
                  </a:cubicBezTo>
                  <a:cubicBezTo>
                    <a:pt x="70" y="935"/>
                    <a:pt x="62" y="941"/>
                    <a:pt x="54" y="944"/>
                  </a:cubicBezTo>
                  <a:cubicBezTo>
                    <a:pt x="53" y="944"/>
                    <a:pt x="53" y="944"/>
                    <a:pt x="53" y="944"/>
                  </a:cubicBezTo>
                  <a:cubicBezTo>
                    <a:pt x="54" y="945"/>
                    <a:pt x="54" y="945"/>
                    <a:pt x="54" y="945"/>
                  </a:cubicBezTo>
                  <a:cubicBezTo>
                    <a:pt x="58" y="947"/>
                    <a:pt x="61" y="951"/>
                    <a:pt x="63" y="957"/>
                  </a:cubicBezTo>
                  <a:cubicBezTo>
                    <a:pt x="70" y="981"/>
                    <a:pt x="70" y="981"/>
                    <a:pt x="70" y="981"/>
                  </a:cubicBezTo>
                  <a:cubicBezTo>
                    <a:pt x="71" y="984"/>
                    <a:pt x="72" y="987"/>
                    <a:pt x="74" y="990"/>
                  </a:cubicBezTo>
                  <a:close/>
                  <a:moveTo>
                    <a:pt x="51" y="924"/>
                  </a:moveTo>
                  <a:cubicBezTo>
                    <a:pt x="51" y="917"/>
                    <a:pt x="46" y="912"/>
                    <a:pt x="38" y="912"/>
                  </a:cubicBezTo>
                  <a:cubicBezTo>
                    <a:pt x="19" y="912"/>
                    <a:pt x="19" y="912"/>
                    <a:pt x="19" y="912"/>
                  </a:cubicBezTo>
                  <a:cubicBezTo>
                    <a:pt x="19" y="936"/>
                    <a:pt x="19" y="936"/>
                    <a:pt x="19" y="936"/>
                  </a:cubicBezTo>
                  <a:cubicBezTo>
                    <a:pt x="38" y="936"/>
                    <a:pt x="38" y="936"/>
                    <a:pt x="38" y="936"/>
                  </a:cubicBezTo>
                  <a:cubicBezTo>
                    <a:pt x="46" y="936"/>
                    <a:pt x="51" y="932"/>
                    <a:pt x="51" y="924"/>
                  </a:cubicBezTo>
                  <a:close/>
                  <a:moveTo>
                    <a:pt x="255" y="280"/>
                  </a:moveTo>
                  <a:cubicBezTo>
                    <a:pt x="133" y="280"/>
                    <a:pt x="133" y="280"/>
                    <a:pt x="133" y="280"/>
                  </a:cubicBezTo>
                  <a:cubicBezTo>
                    <a:pt x="133" y="288"/>
                    <a:pt x="133" y="288"/>
                    <a:pt x="133" y="288"/>
                  </a:cubicBezTo>
                  <a:cubicBezTo>
                    <a:pt x="151" y="293"/>
                    <a:pt x="159" y="306"/>
                    <a:pt x="160" y="329"/>
                  </a:cubicBezTo>
                  <a:cubicBezTo>
                    <a:pt x="160" y="331"/>
                    <a:pt x="160" y="385"/>
                    <a:pt x="160" y="449"/>
                  </a:cubicBezTo>
                  <a:cubicBezTo>
                    <a:pt x="185" y="445"/>
                    <a:pt x="203" y="437"/>
                    <a:pt x="211" y="433"/>
                  </a:cubicBezTo>
                  <a:cubicBezTo>
                    <a:pt x="211" y="309"/>
                    <a:pt x="211" y="309"/>
                    <a:pt x="211" y="309"/>
                  </a:cubicBezTo>
                  <a:cubicBezTo>
                    <a:pt x="273" y="309"/>
                    <a:pt x="273" y="309"/>
                    <a:pt x="273" y="309"/>
                  </a:cubicBezTo>
                  <a:cubicBezTo>
                    <a:pt x="269" y="296"/>
                    <a:pt x="259" y="284"/>
                    <a:pt x="255" y="280"/>
                  </a:cubicBezTo>
                  <a:close/>
                  <a:moveTo>
                    <a:pt x="247" y="570"/>
                  </a:moveTo>
                  <a:cubicBezTo>
                    <a:pt x="244" y="562"/>
                    <a:pt x="239" y="551"/>
                    <a:pt x="236" y="546"/>
                  </a:cubicBezTo>
                  <a:cubicBezTo>
                    <a:pt x="230" y="546"/>
                    <a:pt x="222" y="546"/>
                    <a:pt x="216" y="546"/>
                  </a:cubicBezTo>
                  <a:cubicBezTo>
                    <a:pt x="211" y="546"/>
                    <a:pt x="211" y="546"/>
                    <a:pt x="211" y="546"/>
                  </a:cubicBezTo>
                  <a:cubicBezTo>
                    <a:pt x="211" y="506"/>
                    <a:pt x="211" y="506"/>
                    <a:pt x="211" y="506"/>
                  </a:cubicBezTo>
                  <a:cubicBezTo>
                    <a:pt x="200" y="509"/>
                    <a:pt x="172" y="513"/>
                    <a:pt x="160" y="515"/>
                  </a:cubicBezTo>
                  <a:cubicBezTo>
                    <a:pt x="160" y="621"/>
                    <a:pt x="160" y="736"/>
                    <a:pt x="160" y="738"/>
                  </a:cubicBezTo>
                  <a:cubicBezTo>
                    <a:pt x="160" y="738"/>
                    <a:pt x="160" y="738"/>
                    <a:pt x="160" y="738"/>
                  </a:cubicBezTo>
                  <a:cubicBezTo>
                    <a:pt x="159" y="760"/>
                    <a:pt x="150" y="773"/>
                    <a:pt x="134" y="778"/>
                  </a:cubicBezTo>
                  <a:cubicBezTo>
                    <a:pt x="134" y="786"/>
                    <a:pt x="134" y="786"/>
                    <a:pt x="134" y="786"/>
                  </a:cubicBezTo>
                  <a:cubicBezTo>
                    <a:pt x="237" y="786"/>
                    <a:pt x="237" y="786"/>
                    <a:pt x="237" y="786"/>
                  </a:cubicBezTo>
                  <a:cubicBezTo>
                    <a:pt x="237" y="778"/>
                    <a:pt x="237" y="778"/>
                    <a:pt x="237" y="778"/>
                  </a:cubicBezTo>
                  <a:cubicBezTo>
                    <a:pt x="221" y="773"/>
                    <a:pt x="212" y="759"/>
                    <a:pt x="212" y="738"/>
                  </a:cubicBezTo>
                  <a:cubicBezTo>
                    <a:pt x="211" y="571"/>
                    <a:pt x="211" y="571"/>
                    <a:pt x="211" y="571"/>
                  </a:cubicBezTo>
                  <a:cubicBezTo>
                    <a:pt x="216" y="571"/>
                    <a:pt x="216" y="571"/>
                    <a:pt x="216" y="571"/>
                  </a:cubicBezTo>
                  <a:cubicBezTo>
                    <a:pt x="226" y="571"/>
                    <a:pt x="237" y="571"/>
                    <a:pt x="247" y="570"/>
                  </a:cubicBezTo>
                  <a:close/>
                  <a:moveTo>
                    <a:pt x="370" y="325"/>
                  </a:moveTo>
                  <a:cubicBezTo>
                    <a:pt x="372" y="327"/>
                    <a:pt x="376" y="329"/>
                    <a:pt x="378" y="330"/>
                  </a:cubicBezTo>
                  <a:cubicBezTo>
                    <a:pt x="403" y="348"/>
                    <a:pt x="417" y="377"/>
                    <a:pt x="417" y="412"/>
                  </a:cubicBezTo>
                  <a:cubicBezTo>
                    <a:pt x="417" y="442"/>
                    <a:pt x="406" y="502"/>
                    <a:pt x="318" y="532"/>
                  </a:cubicBezTo>
                  <a:cubicBezTo>
                    <a:pt x="323" y="542"/>
                    <a:pt x="327" y="552"/>
                    <a:pt x="330" y="558"/>
                  </a:cubicBezTo>
                  <a:cubicBezTo>
                    <a:pt x="332" y="557"/>
                    <a:pt x="335" y="557"/>
                    <a:pt x="336" y="556"/>
                  </a:cubicBezTo>
                  <a:cubicBezTo>
                    <a:pt x="339" y="556"/>
                    <a:pt x="339" y="556"/>
                    <a:pt x="339" y="556"/>
                  </a:cubicBezTo>
                  <a:cubicBezTo>
                    <a:pt x="341" y="558"/>
                    <a:pt x="341" y="558"/>
                    <a:pt x="341" y="558"/>
                  </a:cubicBezTo>
                  <a:cubicBezTo>
                    <a:pt x="373" y="596"/>
                    <a:pt x="397" y="656"/>
                    <a:pt x="405" y="713"/>
                  </a:cubicBezTo>
                  <a:cubicBezTo>
                    <a:pt x="405" y="713"/>
                    <a:pt x="408" y="741"/>
                    <a:pt x="408" y="751"/>
                  </a:cubicBezTo>
                  <a:cubicBezTo>
                    <a:pt x="408" y="752"/>
                    <a:pt x="408" y="752"/>
                    <a:pt x="408" y="752"/>
                  </a:cubicBezTo>
                  <a:cubicBezTo>
                    <a:pt x="408" y="753"/>
                    <a:pt x="408" y="753"/>
                    <a:pt x="408" y="754"/>
                  </a:cubicBezTo>
                  <a:cubicBezTo>
                    <a:pt x="408" y="755"/>
                    <a:pt x="408" y="755"/>
                    <a:pt x="408" y="755"/>
                  </a:cubicBezTo>
                  <a:cubicBezTo>
                    <a:pt x="408" y="763"/>
                    <a:pt x="405" y="774"/>
                    <a:pt x="391" y="779"/>
                  </a:cubicBezTo>
                  <a:cubicBezTo>
                    <a:pt x="391" y="786"/>
                    <a:pt x="391" y="786"/>
                    <a:pt x="391" y="786"/>
                  </a:cubicBezTo>
                  <a:cubicBezTo>
                    <a:pt x="497" y="786"/>
                    <a:pt x="497" y="786"/>
                    <a:pt x="497" y="786"/>
                  </a:cubicBezTo>
                  <a:cubicBezTo>
                    <a:pt x="497" y="779"/>
                    <a:pt x="497" y="779"/>
                    <a:pt x="497" y="779"/>
                  </a:cubicBezTo>
                  <a:cubicBezTo>
                    <a:pt x="488" y="776"/>
                    <a:pt x="469" y="766"/>
                    <a:pt x="461" y="734"/>
                  </a:cubicBezTo>
                  <a:cubicBezTo>
                    <a:pt x="460" y="729"/>
                    <a:pt x="460" y="729"/>
                    <a:pt x="460" y="729"/>
                  </a:cubicBezTo>
                  <a:cubicBezTo>
                    <a:pt x="454" y="704"/>
                    <a:pt x="450" y="691"/>
                    <a:pt x="446" y="678"/>
                  </a:cubicBezTo>
                  <a:cubicBezTo>
                    <a:pt x="436" y="646"/>
                    <a:pt x="414" y="588"/>
                    <a:pt x="378" y="547"/>
                  </a:cubicBezTo>
                  <a:cubicBezTo>
                    <a:pt x="374" y="543"/>
                    <a:pt x="374" y="543"/>
                    <a:pt x="374" y="543"/>
                  </a:cubicBezTo>
                  <a:cubicBezTo>
                    <a:pt x="379" y="540"/>
                    <a:pt x="379" y="540"/>
                    <a:pt x="379" y="540"/>
                  </a:cubicBezTo>
                  <a:cubicBezTo>
                    <a:pt x="381" y="540"/>
                    <a:pt x="382" y="539"/>
                    <a:pt x="383" y="539"/>
                  </a:cubicBezTo>
                  <a:cubicBezTo>
                    <a:pt x="383" y="539"/>
                    <a:pt x="384" y="538"/>
                    <a:pt x="385" y="538"/>
                  </a:cubicBezTo>
                  <a:cubicBezTo>
                    <a:pt x="440" y="510"/>
                    <a:pt x="470" y="465"/>
                    <a:pt x="470" y="412"/>
                  </a:cubicBezTo>
                  <a:cubicBezTo>
                    <a:pt x="471" y="372"/>
                    <a:pt x="448" y="332"/>
                    <a:pt x="414" y="309"/>
                  </a:cubicBezTo>
                  <a:cubicBezTo>
                    <a:pt x="400" y="299"/>
                    <a:pt x="380" y="289"/>
                    <a:pt x="359" y="285"/>
                  </a:cubicBezTo>
                  <a:cubicBezTo>
                    <a:pt x="366" y="300"/>
                    <a:pt x="369" y="316"/>
                    <a:pt x="370" y="325"/>
                  </a:cubicBezTo>
                  <a:close/>
                  <a:moveTo>
                    <a:pt x="295" y="237"/>
                  </a:moveTo>
                  <a:cubicBezTo>
                    <a:pt x="328" y="259"/>
                    <a:pt x="351" y="300"/>
                    <a:pt x="351" y="339"/>
                  </a:cubicBezTo>
                  <a:cubicBezTo>
                    <a:pt x="351" y="393"/>
                    <a:pt x="321" y="438"/>
                    <a:pt x="266" y="466"/>
                  </a:cubicBezTo>
                  <a:cubicBezTo>
                    <a:pt x="265" y="466"/>
                    <a:pt x="264" y="467"/>
                    <a:pt x="263" y="467"/>
                  </a:cubicBezTo>
                  <a:cubicBezTo>
                    <a:pt x="262" y="467"/>
                    <a:pt x="261" y="468"/>
                    <a:pt x="260" y="468"/>
                  </a:cubicBezTo>
                  <a:cubicBezTo>
                    <a:pt x="255" y="471"/>
                    <a:pt x="255" y="471"/>
                    <a:pt x="255" y="471"/>
                  </a:cubicBezTo>
                  <a:cubicBezTo>
                    <a:pt x="259" y="475"/>
                    <a:pt x="259" y="475"/>
                    <a:pt x="259" y="475"/>
                  </a:cubicBezTo>
                  <a:cubicBezTo>
                    <a:pt x="294" y="516"/>
                    <a:pt x="317" y="574"/>
                    <a:pt x="327" y="605"/>
                  </a:cubicBezTo>
                  <a:cubicBezTo>
                    <a:pt x="331" y="619"/>
                    <a:pt x="334" y="632"/>
                    <a:pt x="340" y="657"/>
                  </a:cubicBezTo>
                  <a:cubicBezTo>
                    <a:pt x="341" y="661"/>
                    <a:pt x="341" y="661"/>
                    <a:pt x="341" y="661"/>
                  </a:cubicBezTo>
                  <a:cubicBezTo>
                    <a:pt x="349" y="694"/>
                    <a:pt x="368" y="704"/>
                    <a:pt x="378" y="707"/>
                  </a:cubicBezTo>
                  <a:cubicBezTo>
                    <a:pt x="378" y="714"/>
                    <a:pt x="378" y="714"/>
                    <a:pt x="378" y="714"/>
                  </a:cubicBezTo>
                  <a:cubicBezTo>
                    <a:pt x="271" y="714"/>
                    <a:pt x="271" y="714"/>
                    <a:pt x="271" y="714"/>
                  </a:cubicBezTo>
                  <a:cubicBezTo>
                    <a:pt x="271" y="706"/>
                    <a:pt x="271" y="706"/>
                    <a:pt x="271" y="706"/>
                  </a:cubicBezTo>
                  <a:cubicBezTo>
                    <a:pt x="286" y="702"/>
                    <a:pt x="288" y="691"/>
                    <a:pt x="289" y="683"/>
                  </a:cubicBezTo>
                  <a:cubicBezTo>
                    <a:pt x="289" y="682"/>
                    <a:pt x="289" y="682"/>
                    <a:pt x="289" y="682"/>
                  </a:cubicBezTo>
                  <a:cubicBezTo>
                    <a:pt x="289" y="681"/>
                    <a:pt x="289" y="681"/>
                    <a:pt x="289" y="680"/>
                  </a:cubicBezTo>
                  <a:cubicBezTo>
                    <a:pt x="289" y="678"/>
                    <a:pt x="289" y="678"/>
                    <a:pt x="289" y="678"/>
                  </a:cubicBezTo>
                  <a:cubicBezTo>
                    <a:pt x="289" y="669"/>
                    <a:pt x="286" y="641"/>
                    <a:pt x="286" y="641"/>
                  </a:cubicBezTo>
                  <a:cubicBezTo>
                    <a:pt x="278" y="583"/>
                    <a:pt x="253" y="524"/>
                    <a:pt x="221" y="486"/>
                  </a:cubicBezTo>
                  <a:cubicBezTo>
                    <a:pt x="220" y="484"/>
                    <a:pt x="220" y="484"/>
                    <a:pt x="220" y="484"/>
                  </a:cubicBezTo>
                  <a:cubicBezTo>
                    <a:pt x="217" y="484"/>
                    <a:pt x="217" y="484"/>
                    <a:pt x="217" y="484"/>
                  </a:cubicBezTo>
                  <a:cubicBezTo>
                    <a:pt x="181" y="494"/>
                    <a:pt x="139" y="499"/>
                    <a:pt x="96" y="499"/>
                  </a:cubicBezTo>
                  <a:cubicBezTo>
                    <a:pt x="92" y="499"/>
                    <a:pt x="92" y="499"/>
                    <a:pt x="92" y="499"/>
                  </a:cubicBezTo>
                  <a:cubicBezTo>
                    <a:pt x="92" y="666"/>
                    <a:pt x="92" y="666"/>
                    <a:pt x="92" y="666"/>
                  </a:cubicBezTo>
                  <a:cubicBezTo>
                    <a:pt x="92" y="687"/>
                    <a:pt x="101" y="701"/>
                    <a:pt x="118" y="706"/>
                  </a:cubicBezTo>
                  <a:cubicBezTo>
                    <a:pt x="118" y="714"/>
                    <a:pt x="118" y="714"/>
                    <a:pt x="118" y="714"/>
                  </a:cubicBezTo>
                  <a:cubicBezTo>
                    <a:pt x="15" y="714"/>
                    <a:pt x="15" y="714"/>
                    <a:pt x="15" y="714"/>
                  </a:cubicBezTo>
                  <a:cubicBezTo>
                    <a:pt x="15" y="706"/>
                    <a:pt x="15" y="706"/>
                    <a:pt x="15" y="706"/>
                  </a:cubicBezTo>
                  <a:cubicBezTo>
                    <a:pt x="31" y="701"/>
                    <a:pt x="39" y="688"/>
                    <a:pt x="40" y="666"/>
                  </a:cubicBezTo>
                  <a:cubicBezTo>
                    <a:pt x="40" y="666"/>
                    <a:pt x="40" y="666"/>
                    <a:pt x="40" y="666"/>
                  </a:cubicBezTo>
                  <a:cubicBezTo>
                    <a:pt x="40" y="662"/>
                    <a:pt x="40" y="262"/>
                    <a:pt x="40" y="257"/>
                  </a:cubicBezTo>
                  <a:cubicBezTo>
                    <a:pt x="40" y="234"/>
                    <a:pt x="32" y="221"/>
                    <a:pt x="14" y="215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85" y="208"/>
                    <a:pt x="185" y="208"/>
                    <a:pt x="185" y="208"/>
                  </a:cubicBezTo>
                  <a:cubicBezTo>
                    <a:pt x="236" y="208"/>
                    <a:pt x="268" y="219"/>
                    <a:pt x="295" y="237"/>
                  </a:cubicBezTo>
                  <a:close/>
                  <a:moveTo>
                    <a:pt x="298" y="340"/>
                  </a:moveTo>
                  <a:cubicBezTo>
                    <a:pt x="298" y="305"/>
                    <a:pt x="284" y="276"/>
                    <a:pt x="259" y="258"/>
                  </a:cubicBezTo>
                  <a:cubicBezTo>
                    <a:pt x="239" y="245"/>
                    <a:pt x="215" y="238"/>
                    <a:pt x="183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92" y="474"/>
                    <a:pt x="92" y="474"/>
                    <a:pt x="92" y="474"/>
                  </a:cubicBezTo>
                  <a:cubicBezTo>
                    <a:pt x="97" y="474"/>
                    <a:pt x="97" y="474"/>
                    <a:pt x="97" y="474"/>
                  </a:cubicBezTo>
                  <a:cubicBezTo>
                    <a:pt x="278" y="471"/>
                    <a:pt x="298" y="379"/>
                    <a:pt x="298" y="340"/>
                  </a:cubicBezTo>
                  <a:close/>
                  <a:moveTo>
                    <a:pt x="109" y="49"/>
                  </a:moveTo>
                  <a:cubicBezTo>
                    <a:pt x="109" y="20"/>
                    <a:pt x="129" y="0"/>
                    <a:pt x="157" y="0"/>
                  </a:cubicBezTo>
                  <a:cubicBezTo>
                    <a:pt x="185" y="0"/>
                    <a:pt x="205" y="20"/>
                    <a:pt x="205" y="49"/>
                  </a:cubicBezTo>
                  <a:cubicBezTo>
                    <a:pt x="205" y="77"/>
                    <a:pt x="185" y="97"/>
                    <a:pt x="157" y="97"/>
                  </a:cubicBezTo>
                  <a:cubicBezTo>
                    <a:pt x="129" y="97"/>
                    <a:pt x="109" y="77"/>
                    <a:pt x="109" y="49"/>
                  </a:cubicBezTo>
                  <a:close/>
                  <a:moveTo>
                    <a:pt x="129" y="49"/>
                  </a:moveTo>
                  <a:cubicBezTo>
                    <a:pt x="129" y="69"/>
                    <a:pt x="140" y="81"/>
                    <a:pt x="157" y="81"/>
                  </a:cubicBezTo>
                  <a:cubicBezTo>
                    <a:pt x="175" y="81"/>
                    <a:pt x="185" y="69"/>
                    <a:pt x="185" y="49"/>
                  </a:cubicBezTo>
                  <a:cubicBezTo>
                    <a:pt x="185" y="28"/>
                    <a:pt x="175" y="16"/>
                    <a:pt x="157" y="16"/>
                  </a:cubicBezTo>
                  <a:cubicBezTo>
                    <a:pt x="140" y="16"/>
                    <a:pt x="129" y="28"/>
                    <a:pt x="129" y="49"/>
                  </a:cubicBezTo>
                  <a:close/>
                  <a:moveTo>
                    <a:pt x="310" y="80"/>
                  </a:moveTo>
                  <a:cubicBezTo>
                    <a:pt x="267" y="80"/>
                    <a:pt x="267" y="80"/>
                    <a:pt x="267" y="80"/>
                  </a:cubicBezTo>
                  <a:cubicBezTo>
                    <a:pt x="267" y="1"/>
                    <a:pt x="267" y="1"/>
                    <a:pt x="267" y="1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310" y="96"/>
                    <a:pt x="310" y="96"/>
                    <a:pt x="310" y="96"/>
                  </a:cubicBezTo>
                  <a:lnTo>
                    <a:pt x="310" y="80"/>
                  </a:lnTo>
                  <a:close/>
                  <a:moveTo>
                    <a:pt x="411" y="80"/>
                  </a:moveTo>
                  <a:cubicBezTo>
                    <a:pt x="367" y="80"/>
                    <a:pt x="367" y="80"/>
                    <a:pt x="367" y="80"/>
                  </a:cubicBezTo>
                  <a:cubicBezTo>
                    <a:pt x="367" y="1"/>
                    <a:pt x="367" y="1"/>
                    <a:pt x="367" y="1"/>
                  </a:cubicBezTo>
                  <a:cubicBezTo>
                    <a:pt x="348" y="1"/>
                    <a:pt x="348" y="1"/>
                    <a:pt x="348" y="1"/>
                  </a:cubicBezTo>
                  <a:cubicBezTo>
                    <a:pt x="348" y="96"/>
                    <a:pt x="348" y="96"/>
                    <a:pt x="348" y="96"/>
                  </a:cubicBezTo>
                  <a:cubicBezTo>
                    <a:pt x="411" y="96"/>
                    <a:pt x="411" y="96"/>
                    <a:pt x="411" y="96"/>
                  </a:cubicBezTo>
                  <a:lnTo>
                    <a:pt x="411" y="80"/>
                  </a:lnTo>
                  <a:close/>
                  <a:moveTo>
                    <a:pt x="23" y="96"/>
                  </a:moveTo>
                  <a:cubicBezTo>
                    <a:pt x="4" y="96"/>
                    <a:pt x="4" y="96"/>
                    <a:pt x="4" y="9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62" y="1"/>
                    <a:pt x="74" y="12"/>
                    <a:pt x="74" y="27"/>
                  </a:cubicBezTo>
                  <a:cubicBezTo>
                    <a:pt x="74" y="39"/>
                    <a:pt x="65" y="46"/>
                    <a:pt x="58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2" y="51"/>
                    <a:pt x="65" y="55"/>
                    <a:pt x="67" y="62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4" y="89"/>
                    <a:pt x="76" y="92"/>
                    <a:pt x="77" y="94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7" y="94"/>
                    <a:pt x="55" y="90"/>
                    <a:pt x="54" y="87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6" y="59"/>
                    <a:pt x="44" y="56"/>
                    <a:pt x="36" y="56"/>
                  </a:cubicBezTo>
                  <a:cubicBezTo>
                    <a:pt x="23" y="56"/>
                    <a:pt x="23" y="56"/>
                    <a:pt x="23" y="56"/>
                  </a:cubicBezTo>
                  <a:lnTo>
                    <a:pt x="23" y="96"/>
                  </a:lnTo>
                  <a:close/>
                  <a:moveTo>
                    <a:pt x="23" y="40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50" y="40"/>
                    <a:pt x="54" y="36"/>
                    <a:pt x="54" y="29"/>
                  </a:cubicBezTo>
                  <a:cubicBezTo>
                    <a:pt x="54" y="21"/>
                    <a:pt x="50" y="17"/>
                    <a:pt x="41" y="17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40"/>
                  </a:lnTo>
                  <a:close/>
                  <a:moveTo>
                    <a:pt x="477" y="81"/>
                  </a:moveTo>
                  <a:cubicBezTo>
                    <a:pt x="467" y="82"/>
                    <a:pt x="457" y="77"/>
                    <a:pt x="449" y="66"/>
                  </a:cubicBezTo>
                  <a:cubicBezTo>
                    <a:pt x="448" y="66"/>
                    <a:pt x="448" y="66"/>
                    <a:pt x="448" y="66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9" y="93"/>
                    <a:pt x="462" y="97"/>
                    <a:pt x="475" y="97"/>
                  </a:cubicBezTo>
                  <a:cubicBezTo>
                    <a:pt x="495" y="97"/>
                    <a:pt x="509" y="85"/>
                    <a:pt x="509" y="68"/>
                  </a:cubicBezTo>
                  <a:cubicBezTo>
                    <a:pt x="509" y="58"/>
                    <a:pt x="506" y="47"/>
                    <a:pt x="484" y="40"/>
                  </a:cubicBezTo>
                  <a:cubicBezTo>
                    <a:pt x="467" y="35"/>
                    <a:pt x="464" y="31"/>
                    <a:pt x="464" y="25"/>
                  </a:cubicBezTo>
                  <a:cubicBezTo>
                    <a:pt x="464" y="18"/>
                    <a:pt x="470" y="15"/>
                    <a:pt x="477" y="15"/>
                  </a:cubicBezTo>
                  <a:cubicBezTo>
                    <a:pt x="484" y="15"/>
                    <a:pt x="491" y="18"/>
                    <a:pt x="498" y="24"/>
                  </a:cubicBezTo>
                  <a:cubicBezTo>
                    <a:pt x="499" y="24"/>
                    <a:pt x="499" y="24"/>
                    <a:pt x="499" y="24"/>
                  </a:cubicBezTo>
                  <a:cubicBezTo>
                    <a:pt x="504" y="8"/>
                    <a:pt x="504" y="8"/>
                    <a:pt x="504" y="8"/>
                  </a:cubicBezTo>
                  <a:cubicBezTo>
                    <a:pt x="504" y="7"/>
                    <a:pt x="504" y="7"/>
                    <a:pt x="504" y="7"/>
                  </a:cubicBezTo>
                  <a:cubicBezTo>
                    <a:pt x="496" y="2"/>
                    <a:pt x="487" y="0"/>
                    <a:pt x="477" y="0"/>
                  </a:cubicBezTo>
                  <a:cubicBezTo>
                    <a:pt x="457" y="0"/>
                    <a:pt x="445" y="10"/>
                    <a:pt x="445" y="26"/>
                  </a:cubicBezTo>
                  <a:cubicBezTo>
                    <a:pt x="445" y="39"/>
                    <a:pt x="454" y="48"/>
                    <a:pt x="472" y="54"/>
                  </a:cubicBezTo>
                  <a:cubicBezTo>
                    <a:pt x="477" y="55"/>
                    <a:pt x="481" y="57"/>
                    <a:pt x="484" y="59"/>
                  </a:cubicBezTo>
                  <a:cubicBezTo>
                    <a:pt x="487" y="61"/>
                    <a:pt x="489" y="65"/>
                    <a:pt x="489" y="69"/>
                  </a:cubicBezTo>
                  <a:cubicBezTo>
                    <a:pt x="489" y="76"/>
                    <a:pt x="484" y="81"/>
                    <a:pt x="477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28" name="Graphic 27">
            <a:extLst>
              <a:ext uri="{FF2B5EF4-FFF2-40B4-BE49-F238E27FC236}">
                <a16:creationId xmlns:a16="http://schemas.microsoft.com/office/drawing/2014/main" id="{DA48F15C-61F2-4DF7-8798-927336BB6F6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42137" y="4730541"/>
            <a:ext cx="771275" cy="253218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2B0C8547-3EC3-4C91-8E3E-ED7AFA00ED0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94868" y="4730400"/>
            <a:ext cx="216338" cy="25928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87176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Page - Lilac">
    <p:bg>
      <p:bgPr>
        <a:solidFill>
          <a:srgbClr val="8C2A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3273D-D190-43EA-AB9F-F4E0C3DE2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1200" y="932400"/>
            <a:ext cx="1803600" cy="1641600"/>
          </a:xfrm>
        </p:spPr>
        <p:txBody>
          <a:bodyPr anchor="ctr" anchorCtr="0">
            <a:noAutofit/>
          </a:bodyPr>
          <a:lstStyle>
            <a:lvl1pPr algn="r">
              <a:defRPr sz="11000">
                <a:solidFill>
                  <a:schemeClr val="bg1"/>
                </a:solidFill>
                <a:latin typeface="RR Pioneer UltraLight Condensed" panose="020B0206030201060103" pitchFamily="34" charset="0"/>
              </a:defRPr>
            </a:lvl1pPr>
          </a:lstStyle>
          <a:p>
            <a:r>
              <a:rPr lang="en-US" dirty="0"/>
              <a:t>XX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D4DAF-CD34-4819-9611-33C813C52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D09A4-D7CF-4D1D-8376-A6317B2D7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Private | © 2024 Rolls-Royce | Not Subject to Export Control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87183-9305-4CC7-88E3-CD4694340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F59B429-512E-4592-B480-D2818264A48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2AABB29-22AC-4C62-A174-9E5A0A1EFA21}"/>
              </a:ext>
            </a:extLst>
          </p:cNvPr>
          <p:cNvSpPr/>
          <p:nvPr/>
        </p:nvSpPr>
        <p:spPr>
          <a:xfrm>
            <a:off x="323850" y="916500"/>
            <a:ext cx="2079370" cy="0"/>
          </a:xfrm>
          <a:custGeom>
            <a:avLst/>
            <a:gdLst>
              <a:gd name="connsiteX0" fmla="*/ 0 w 1973580"/>
              <a:gd name="connsiteY0" fmla="*/ 0 h 0"/>
              <a:gd name="connsiteX1" fmla="*/ 1973580 w 197358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73580">
                <a:moveTo>
                  <a:pt x="0" y="0"/>
                </a:moveTo>
                <a:lnTo>
                  <a:pt x="197358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latin typeface="RR Pioneer" panose="020B0503050201040103" pitchFamily="34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0021B20-6F0E-4481-874A-F21AE9FD3CC4}"/>
              </a:ext>
            </a:extLst>
          </p:cNvPr>
          <p:cNvSpPr/>
          <p:nvPr/>
        </p:nvSpPr>
        <p:spPr>
          <a:xfrm>
            <a:off x="3059112" y="916500"/>
            <a:ext cx="5761038" cy="76200"/>
          </a:xfrm>
          <a:custGeom>
            <a:avLst/>
            <a:gdLst>
              <a:gd name="connsiteX0" fmla="*/ 0 w 1973580"/>
              <a:gd name="connsiteY0" fmla="*/ 0 h 0"/>
              <a:gd name="connsiteX1" fmla="*/ 1973580 w 197358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73580">
                <a:moveTo>
                  <a:pt x="0" y="0"/>
                </a:moveTo>
                <a:lnTo>
                  <a:pt x="197358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latin typeface="RR Pioneer" panose="020B0503050201040103" pitchFamily="34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DA88272-0989-4751-9FC4-6BE74AD9E3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70800" y="1126801"/>
            <a:ext cx="5749200" cy="1443600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 sz="320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187325" indent="0"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Title text</a:t>
            </a:r>
          </a:p>
          <a:p>
            <a:pPr lvl="1"/>
            <a:r>
              <a:rPr lang="en-US" dirty="0"/>
              <a:t>Section sub-title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4E84234-D09A-44F0-A642-50311E6563A9}"/>
              </a:ext>
            </a:extLst>
          </p:cNvPr>
          <p:cNvGrpSpPr/>
          <p:nvPr/>
        </p:nvGrpSpPr>
        <p:grpSpPr>
          <a:xfrm>
            <a:off x="323850" y="233362"/>
            <a:ext cx="321261" cy="522316"/>
            <a:chOff x="-3513606" y="270529"/>
            <a:chExt cx="1671638" cy="2717801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D366030-8EA6-400B-8126-F22555921030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99318" y="286404"/>
              <a:ext cx="1646238" cy="2689225"/>
            </a:xfrm>
            <a:custGeom>
              <a:avLst/>
              <a:gdLst>
                <a:gd name="T0" fmla="*/ 0 w 686"/>
                <a:gd name="T1" fmla="*/ 78 h 1123"/>
                <a:gd name="T2" fmla="*/ 77 w 686"/>
                <a:gd name="T3" fmla="*/ 0 h 1123"/>
                <a:gd name="T4" fmla="*/ 609 w 686"/>
                <a:gd name="T5" fmla="*/ 0 h 1123"/>
                <a:gd name="T6" fmla="*/ 686 w 686"/>
                <a:gd name="T7" fmla="*/ 78 h 1123"/>
                <a:gd name="T8" fmla="*/ 686 w 686"/>
                <a:gd name="T9" fmla="*/ 1045 h 1123"/>
                <a:gd name="T10" fmla="*/ 609 w 686"/>
                <a:gd name="T11" fmla="*/ 1123 h 1123"/>
                <a:gd name="T12" fmla="*/ 77 w 686"/>
                <a:gd name="T13" fmla="*/ 1123 h 1123"/>
                <a:gd name="T14" fmla="*/ 0 w 686"/>
                <a:gd name="T15" fmla="*/ 1045 h 1123"/>
                <a:gd name="T16" fmla="*/ 0 w 686"/>
                <a:gd name="T17" fmla="*/ 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6" h="1123">
                  <a:moveTo>
                    <a:pt x="0" y="78"/>
                  </a:moveTo>
                  <a:cubicBezTo>
                    <a:pt x="0" y="35"/>
                    <a:pt x="34" y="0"/>
                    <a:pt x="77" y="0"/>
                  </a:cubicBezTo>
                  <a:cubicBezTo>
                    <a:pt x="609" y="0"/>
                    <a:pt x="609" y="0"/>
                    <a:pt x="609" y="0"/>
                  </a:cubicBezTo>
                  <a:cubicBezTo>
                    <a:pt x="651" y="0"/>
                    <a:pt x="686" y="35"/>
                    <a:pt x="686" y="78"/>
                  </a:cubicBezTo>
                  <a:cubicBezTo>
                    <a:pt x="686" y="1045"/>
                    <a:pt x="686" y="1045"/>
                    <a:pt x="686" y="1045"/>
                  </a:cubicBezTo>
                  <a:cubicBezTo>
                    <a:pt x="686" y="1088"/>
                    <a:pt x="651" y="1123"/>
                    <a:pt x="609" y="1123"/>
                  </a:cubicBezTo>
                  <a:cubicBezTo>
                    <a:pt x="77" y="1123"/>
                    <a:pt x="77" y="1123"/>
                    <a:pt x="77" y="1123"/>
                  </a:cubicBezTo>
                  <a:cubicBezTo>
                    <a:pt x="34" y="1123"/>
                    <a:pt x="0" y="1088"/>
                    <a:pt x="0" y="1045"/>
                  </a:cubicBez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A23D295E-C275-4F3C-8581-CA3F7E8E9A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513606" y="270529"/>
              <a:ext cx="1671638" cy="2717801"/>
            </a:xfrm>
            <a:custGeom>
              <a:avLst/>
              <a:gdLst>
                <a:gd name="T0" fmla="*/ 658 w 697"/>
                <a:gd name="T1" fmla="*/ 79 h 1134"/>
                <a:gd name="T2" fmla="*/ 658 w 697"/>
                <a:gd name="T3" fmla="*/ 200 h 1134"/>
                <a:gd name="T4" fmla="*/ 40 w 697"/>
                <a:gd name="T5" fmla="*/ 200 h 1134"/>
                <a:gd name="T6" fmla="*/ 40 w 697"/>
                <a:gd name="T7" fmla="*/ 79 h 1134"/>
                <a:gd name="T8" fmla="*/ 79 w 697"/>
                <a:gd name="T9" fmla="*/ 40 h 1134"/>
                <a:gd name="T10" fmla="*/ 619 w 697"/>
                <a:gd name="T11" fmla="*/ 40 h 1134"/>
                <a:gd name="T12" fmla="*/ 658 w 697"/>
                <a:gd name="T13" fmla="*/ 79 h 1134"/>
                <a:gd name="T14" fmla="*/ 40 w 697"/>
                <a:gd name="T15" fmla="*/ 1056 h 1134"/>
                <a:gd name="T16" fmla="*/ 79 w 697"/>
                <a:gd name="T17" fmla="*/ 1095 h 1134"/>
                <a:gd name="T18" fmla="*/ 619 w 697"/>
                <a:gd name="T19" fmla="*/ 1095 h 1134"/>
                <a:gd name="T20" fmla="*/ 658 w 697"/>
                <a:gd name="T21" fmla="*/ 1056 h 1134"/>
                <a:gd name="T22" fmla="*/ 658 w 697"/>
                <a:gd name="T23" fmla="*/ 935 h 1134"/>
                <a:gd name="T24" fmla="*/ 40 w 697"/>
                <a:gd name="T25" fmla="*/ 935 h 1134"/>
                <a:gd name="T26" fmla="*/ 40 w 697"/>
                <a:gd name="T27" fmla="*/ 1056 h 1134"/>
                <a:gd name="T28" fmla="*/ 40 w 697"/>
                <a:gd name="T29" fmla="*/ 918 h 1134"/>
                <a:gd name="T30" fmla="*/ 658 w 697"/>
                <a:gd name="T31" fmla="*/ 918 h 1134"/>
                <a:gd name="T32" fmla="*/ 658 w 697"/>
                <a:gd name="T33" fmla="*/ 217 h 1134"/>
                <a:gd name="T34" fmla="*/ 40 w 697"/>
                <a:gd name="T35" fmla="*/ 217 h 1134"/>
                <a:gd name="T36" fmla="*/ 40 w 697"/>
                <a:gd name="T37" fmla="*/ 918 h 1134"/>
                <a:gd name="T38" fmla="*/ 697 w 697"/>
                <a:gd name="T39" fmla="*/ 79 h 1134"/>
                <a:gd name="T40" fmla="*/ 697 w 697"/>
                <a:gd name="T41" fmla="*/ 1056 h 1134"/>
                <a:gd name="T42" fmla="*/ 619 w 697"/>
                <a:gd name="T43" fmla="*/ 1134 h 1134"/>
                <a:gd name="T44" fmla="*/ 79 w 697"/>
                <a:gd name="T45" fmla="*/ 1134 h 1134"/>
                <a:gd name="T46" fmla="*/ 0 w 697"/>
                <a:gd name="T47" fmla="*/ 1056 h 1134"/>
                <a:gd name="T48" fmla="*/ 0 w 697"/>
                <a:gd name="T49" fmla="*/ 79 h 1134"/>
                <a:gd name="T50" fmla="*/ 79 w 697"/>
                <a:gd name="T51" fmla="*/ 0 h 1134"/>
                <a:gd name="T52" fmla="*/ 619 w 697"/>
                <a:gd name="T53" fmla="*/ 0 h 1134"/>
                <a:gd name="T54" fmla="*/ 697 w 697"/>
                <a:gd name="T55" fmla="*/ 79 h 1134"/>
                <a:gd name="T56" fmla="*/ 675 w 697"/>
                <a:gd name="T57" fmla="*/ 79 h 1134"/>
                <a:gd name="T58" fmla="*/ 619 w 697"/>
                <a:gd name="T59" fmla="*/ 23 h 1134"/>
                <a:gd name="T60" fmla="*/ 79 w 697"/>
                <a:gd name="T61" fmla="*/ 23 h 1134"/>
                <a:gd name="T62" fmla="*/ 23 w 697"/>
                <a:gd name="T63" fmla="*/ 79 h 1134"/>
                <a:gd name="T64" fmla="*/ 23 w 697"/>
                <a:gd name="T65" fmla="*/ 1056 h 1134"/>
                <a:gd name="T66" fmla="*/ 79 w 697"/>
                <a:gd name="T67" fmla="*/ 1112 h 1134"/>
                <a:gd name="T68" fmla="*/ 619 w 697"/>
                <a:gd name="T69" fmla="*/ 1112 h 1134"/>
                <a:gd name="T70" fmla="*/ 675 w 697"/>
                <a:gd name="T71" fmla="*/ 1056 h 1134"/>
                <a:gd name="T72" fmla="*/ 675 w 697"/>
                <a:gd name="T73" fmla="*/ 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7" h="1134">
                  <a:moveTo>
                    <a:pt x="658" y="79"/>
                  </a:moveTo>
                  <a:cubicBezTo>
                    <a:pt x="658" y="200"/>
                    <a:pt x="658" y="200"/>
                    <a:pt x="658" y="200"/>
                  </a:cubicBezTo>
                  <a:cubicBezTo>
                    <a:pt x="40" y="200"/>
                    <a:pt x="40" y="200"/>
                    <a:pt x="40" y="200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57"/>
                    <a:pt x="57" y="40"/>
                    <a:pt x="79" y="40"/>
                  </a:cubicBezTo>
                  <a:cubicBezTo>
                    <a:pt x="619" y="40"/>
                    <a:pt x="619" y="40"/>
                    <a:pt x="619" y="40"/>
                  </a:cubicBezTo>
                  <a:cubicBezTo>
                    <a:pt x="641" y="40"/>
                    <a:pt x="658" y="57"/>
                    <a:pt x="658" y="79"/>
                  </a:cubicBezTo>
                  <a:close/>
                  <a:moveTo>
                    <a:pt x="40" y="1056"/>
                  </a:moveTo>
                  <a:cubicBezTo>
                    <a:pt x="40" y="1078"/>
                    <a:pt x="57" y="1095"/>
                    <a:pt x="79" y="1095"/>
                  </a:cubicBezTo>
                  <a:cubicBezTo>
                    <a:pt x="619" y="1095"/>
                    <a:pt x="619" y="1095"/>
                    <a:pt x="619" y="1095"/>
                  </a:cubicBezTo>
                  <a:cubicBezTo>
                    <a:pt x="641" y="1095"/>
                    <a:pt x="658" y="1078"/>
                    <a:pt x="658" y="1056"/>
                  </a:cubicBezTo>
                  <a:cubicBezTo>
                    <a:pt x="658" y="935"/>
                    <a:pt x="658" y="935"/>
                    <a:pt x="658" y="935"/>
                  </a:cubicBezTo>
                  <a:cubicBezTo>
                    <a:pt x="40" y="935"/>
                    <a:pt x="40" y="935"/>
                    <a:pt x="40" y="935"/>
                  </a:cubicBezTo>
                  <a:lnTo>
                    <a:pt x="40" y="1056"/>
                  </a:lnTo>
                  <a:close/>
                  <a:moveTo>
                    <a:pt x="40" y="918"/>
                  </a:moveTo>
                  <a:cubicBezTo>
                    <a:pt x="658" y="918"/>
                    <a:pt x="658" y="918"/>
                    <a:pt x="658" y="918"/>
                  </a:cubicBezTo>
                  <a:cubicBezTo>
                    <a:pt x="658" y="217"/>
                    <a:pt x="658" y="217"/>
                    <a:pt x="658" y="217"/>
                  </a:cubicBezTo>
                  <a:cubicBezTo>
                    <a:pt x="40" y="217"/>
                    <a:pt x="40" y="217"/>
                    <a:pt x="40" y="217"/>
                  </a:cubicBezTo>
                  <a:lnTo>
                    <a:pt x="40" y="918"/>
                  </a:lnTo>
                  <a:close/>
                  <a:moveTo>
                    <a:pt x="697" y="79"/>
                  </a:moveTo>
                  <a:cubicBezTo>
                    <a:pt x="697" y="1056"/>
                    <a:pt x="697" y="1056"/>
                    <a:pt x="697" y="1056"/>
                  </a:cubicBezTo>
                  <a:cubicBezTo>
                    <a:pt x="697" y="1099"/>
                    <a:pt x="662" y="1134"/>
                    <a:pt x="619" y="1134"/>
                  </a:cubicBezTo>
                  <a:cubicBezTo>
                    <a:pt x="79" y="1134"/>
                    <a:pt x="79" y="1134"/>
                    <a:pt x="79" y="1134"/>
                  </a:cubicBezTo>
                  <a:cubicBezTo>
                    <a:pt x="36" y="1134"/>
                    <a:pt x="0" y="1099"/>
                    <a:pt x="0" y="105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36"/>
                    <a:pt x="36" y="0"/>
                    <a:pt x="79" y="0"/>
                  </a:cubicBezTo>
                  <a:cubicBezTo>
                    <a:pt x="619" y="0"/>
                    <a:pt x="619" y="0"/>
                    <a:pt x="619" y="0"/>
                  </a:cubicBezTo>
                  <a:cubicBezTo>
                    <a:pt x="662" y="0"/>
                    <a:pt x="697" y="36"/>
                    <a:pt x="697" y="79"/>
                  </a:cubicBezTo>
                  <a:close/>
                  <a:moveTo>
                    <a:pt x="675" y="79"/>
                  </a:moveTo>
                  <a:cubicBezTo>
                    <a:pt x="675" y="48"/>
                    <a:pt x="650" y="23"/>
                    <a:pt x="619" y="23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48" y="23"/>
                    <a:pt x="23" y="48"/>
                    <a:pt x="23" y="79"/>
                  </a:cubicBezTo>
                  <a:cubicBezTo>
                    <a:pt x="23" y="1056"/>
                    <a:pt x="23" y="1056"/>
                    <a:pt x="23" y="1056"/>
                  </a:cubicBezTo>
                  <a:cubicBezTo>
                    <a:pt x="23" y="1087"/>
                    <a:pt x="48" y="1112"/>
                    <a:pt x="79" y="1112"/>
                  </a:cubicBezTo>
                  <a:cubicBezTo>
                    <a:pt x="619" y="1112"/>
                    <a:pt x="619" y="1112"/>
                    <a:pt x="619" y="1112"/>
                  </a:cubicBezTo>
                  <a:cubicBezTo>
                    <a:pt x="650" y="1112"/>
                    <a:pt x="675" y="1087"/>
                    <a:pt x="675" y="1056"/>
                  </a:cubicBezTo>
                  <a:lnTo>
                    <a:pt x="675" y="79"/>
                  </a:lnTo>
                  <a:close/>
                </a:path>
              </a:pathLst>
            </a:custGeom>
            <a:solidFill>
              <a:srgbClr val="1006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E0C8CC85-87F9-4DDA-9B92-A526A5B601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289768" y="441979"/>
              <a:ext cx="1236663" cy="2378075"/>
            </a:xfrm>
            <a:custGeom>
              <a:avLst/>
              <a:gdLst>
                <a:gd name="T0" fmla="*/ 505 w 516"/>
                <a:gd name="T1" fmla="*/ 950 h 993"/>
                <a:gd name="T2" fmla="*/ 516 w 516"/>
                <a:gd name="T3" fmla="*/ 991 h 993"/>
                <a:gd name="T4" fmla="*/ 516 w 516"/>
                <a:gd name="T5" fmla="*/ 913 h 993"/>
                <a:gd name="T6" fmla="*/ 398 w 516"/>
                <a:gd name="T7" fmla="*/ 929 h 993"/>
                <a:gd name="T8" fmla="*/ 374 w 516"/>
                <a:gd name="T9" fmla="*/ 896 h 993"/>
                <a:gd name="T10" fmla="*/ 414 w 516"/>
                <a:gd name="T11" fmla="*/ 969 h 993"/>
                <a:gd name="T12" fmla="*/ 374 w 516"/>
                <a:gd name="T13" fmla="*/ 977 h 993"/>
                <a:gd name="T14" fmla="*/ 246 w 516"/>
                <a:gd name="T15" fmla="*/ 897 h 993"/>
                <a:gd name="T16" fmla="*/ 255 w 516"/>
                <a:gd name="T17" fmla="*/ 991 h 993"/>
                <a:gd name="T18" fmla="*/ 306 w 516"/>
                <a:gd name="T19" fmla="*/ 896 h 993"/>
                <a:gd name="T20" fmla="*/ 152 w 516"/>
                <a:gd name="T21" fmla="*/ 993 h 993"/>
                <a:gd name="T22" fmla="*/ 180 w 516"/>
                <a:gd name="T23" fmla="*/ 944 h 993"/>
                <a:gd name="T24" fmla="*/ 180 w 516"/>
                <a:gd name="T25" fmla="*/ 944 h 993"/>
                <a:gd name="T26" fmla="*/ 55 w 516"/>
                <a:gd name="T27" fmla="*/ 991 h 993"/>
                <a:gd name="T28" fmla="*/ 19 w 516"/>
                <a:gd name="T29" fmla="*/ 952 h 993"/>
                <a:gd name="T30" fmla="*/ 41 w 516"/>
                <a:gd name="T31" fmla="*/ 896 h 993"/>
                <a:gd name="T32" fmla="*/ 54 w 516"/>
                <a:gd name="T33" fmla="*/ 945 h 993"/>
                <a:gd name="T34" fmla="*/ 51 w 516"/>
                <a:gd name="T35" fmla="*/ 924 h 993"/>
                <a:gd name="T36" fmla="*/ 38 w 516"/>
                <a:gd name="T37" fmla="*/ 936 h 993"/>
                <a:gd name="T38" fmla="*/ 133 w 516"/>
                <a:gd name="T39" fmla="*/ 288 h 993"/>
                <a:gd name="T40" fmla="*/ 211 w 516"/>
                <a:gd name="T41" fmla="*/ 309 h 993"/>
                <a:gd name="T42" fmla="*/ 236 w 516"/>
                <a:gd name="T43" fmla="*/ 546 h 993"/>
                <a:gd name="T44" fmla="*/ 160 w 516"/>
                <a:gd name="T45" fmla="*/ 515 h 993"/>
                <a:gd name="T46" fmla="*/ 134 w 516"/>
                <a:gd name="T47" fmla="*/ 786 h 993"/>
                <a:gd name="T48" fmla="*/ 211 w 516"/>
                <a:gd name="T49" fmla="*/ 571 h 993"/>
                <a:gd name="T50" fmla="*/ 378 w 516"/>
                <a:gd name="T51" fmla="*/ 330 h 993"/>
                <a:gd name="T52" fmla="*/ 336 w 516"/>
                <a:gd name="T53" fmla="*/ 556 h 993"/>
                <a:gd name="T54" fmla="*/ 408 w 516"/>
                <a:gd name="T55" fmla="*/ 751 h 993"/>
                <a:gd name="T56" fmla="*/ 391 w 516"/>
                <a:gd name="T57" fmla="*/ 779 h 993"/>
                <a:gd name="T58" fmla="*/ 461 w 516"/>
                <a:gd name="T59" fmla="*/ 734 h 993"/>
                <a:gd name="T60" fmla="*/ 374 w 516"/>
                <a:gd name="T61" fmla="*/ 543 h 993"/>
                <a:gd name="T62" fmla="*/ 470 w 516"/>
                <a:gd name="T63" fmla="*/ 412 h 993"/>
                <a:gd name="T64" fmla="*/ 295 w 516"/>
                <a:gd name="T65" fmla="*/ 237 h 993"/>
                <a:gd name="T66" fmla="*/ 260 w 516"/>
                <a:gd name="T67" fmla="*/ 468 h 993"/>
                <a:gd name="T68" fmla="*/ 340 w 516"/>
                <a:gd name="T69" fmla="*/ 657 h 993"/>
                <a:gd name="T70" fmla="*/ 271 w 516"/>
                <a:gd name="T71" fmla="*/ 714 h 993"/>
                <a:gd name="T72" fmla="*/ 289 w 516"/>
                <a:gd name="T73" fmla="*/ 680 h 993"/>
                <a:gd name="T74" fmla="*/ 220 w 516"/>
                <a:gd name="T75" fmla="*/ 484 h 993"/>
                <a:gd name="T76" fmla="*/ 92 w 516"/>
                <a:gd name="T77" fmla="*/ 666 h 993"/>
                <a:gd name="T78" fmla="*/ 15 w 516"/>
                <a:gd name="T79" fmla="*/ 706 h 993"/>
                <a:gd name="T80" fmla="*/ 14 w 516"/>
                <a:gd name="T81" fmla="*/ 215 h 993"/>
                <a:gd name="T82" fmla="*/ 298 w 516"/>
                <a:gd name="T83" fmla="*/ 340 h 993"/>
                <a:gd name="T84" fmla="*/ 92 w 516"/>
                <a:gd name="T85" fmla="*/ 474 h 993"/>
                <a:gd name="T86" fmla="*/ 157 w 516"/>
                <a:gd name="T87" fmla="*/ 0 h 993"/>
                <a:gd name="T88" fmla="*/ 129 w 516"/>
                <a:gd name="T89" fmla="*/ 49 h 993"/>
                <a:gd name="T90" fmla="*/ 129 w 516"/>
                <a:gd name="T91" fmla="*/ 49 h 993"/>
                <a:gd name="T92" fmla="*/ 247 w 516"/>
                <a:gd name="T93" fmla="*/ 1 h 993"/>
                <a:gd name="T94" fmla="*/ 411 w 516"/>
                <a:gd name="T95" fmla="*/ 80 h 993"/>
                <a:gd name="T96" fmla="*/ 348 w 516"/>
                <a:gd name="T97" fmla="*/ 96 h 993"/>
                <a:gd name="T98" fmla="*/ 4 w 516"/>
                <a:gd name="T99" fmla="*/ 96 h 993"/>
                <a:gd name="T100" fmla="*/ 58 w 516"/>
                <a:gd name="T101" fmla="*/ 49 h 993"/>
                <a:gd name="T102" fmla="*/ 73 w 516"/>
                <a:gd name="T103" fmla="*/ 85 h 993"/>
                <a:gd name="T104" fmla="*/ 59 w 516"/>
                <a:gd name="T105" fmla="*/ 96 h 993"/>
                <a:gd name="T106" fmla="*/ 23 w 516"/>
                <a:gd name="T107" fmla="*/ 56 h 993"/>
                <a:gd name="T108" fmla="*/ 54 w 516"/>
                <a:gd name="T109" fmla="*/ 29 h 993"/>
                <a:gd name="T110" fmla="*/ 477 w 516"/>
                <a:gd name="T111" fmla="*/ 81 h 993"/>
                <a:gd name="T112" fmla="*/ 443 w 516"/>
                <a:gd name="T113" fmla="*/ 85 h 993"/>
                <a:gd name="T114" fmla="*/ 464 w 516"/>
                <a:gd name="T115" fmla="*/ 25 h 993"/>
                <a:gd name="T116" fmla="*/ 504 w 516"/>
                <a:gd name="T117" fmla="*/ 8 h 993"/>
                <a:gd name="T118" fmla="*/ 472 w 516"/>
                <a:gd name="T119" fmla="*/ 54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16" h="993">
                  <a:moveTo>
                    <a:pt x="473" y="913"/>
                  </a:moveTo>
                  <a:cubicBezTo>
                    <a:pt x="473" y="934"/>
                    <a:pt x="473" y="934"/>
                    <a:pt x="473" y="934"/>
                  </a:cubicBezTo>
                  <a:cubicBezTo>
                    <a:pt x="505" y="934"/>
                    <a:pt x="505" y="934"/>
                    <a:pt x="505" y="934"/>
                  </a:cubicBezTo>
                  <a:cubicBezTo>
                    <a:pt x="505" y="950"/>
                    <a:pt x="505" y="950"/>
                    <a:pt x="505" y="950"/>
                  </a:cubicBezTo>
                  <a:cubicBezTo>
                    <a:pt x="473" y="950"/>
                    <a:pt x="473" y="950"/>
                    <a:pt x="473" y="950"/>
                  </a:cubicBezTo>
                  <a:cubicBezTo>
                    <a:pt x="473" y="975"/>
                    <a:pt x="473" y="975"/>
                    <a:pt x="473" y="975"/>
                  </a:cubicBezTo>
                  <a:cubicBezTo>
                    <a:pt x="516" y="975"/>
                    <a:pt x="516" y="975"/>
                    <a:pt x="516" y="975"/>
                  </a:cubicBezTo>
                  <a:cubicBezTo>
                    <a:pt x="516" y="991"/>
                    <a:pt x="516" y="991"/>
                    <a:pt x="516" y="991"/>
                  </a:cubicBezTo>
                  <a:cubicBezTo>
                    <a:pt x="454" y="991"/>
                    <a:pt x="454" y="991"/>
                    <a:pt x="454" y="991"/>
                  </a:cubicBezTo>
                  <a:cubicBezTo>
                    <a:pt x="454" y="896"/>
                    <a:pt x="454" y="896"/>
                    <a:pt x="454" y="896"/>
                  </a:cubicBezTo>
                  <a:cubicBezTo>
                    <a:pt x="516" y="896"/>
                    <a:pt x="516" y="896"/>
                    <a:pt x="516" y="896"/>
                  </a:cubicBezTo>
                  <a:cubicBezTo>
                    <a:pt x="516" y="913"/>
                    <a:pt x="516" y="913"/>
                    <a:pt x="516" y="913"/>
                  </a:cubicBezTo>
                  <a:lnTo>
                    <a:pt x="473" y="913"/>
                  </a:lnTo>
                  <a:close/>
                  <a:moveTo>
                    <a:pt x="374" y="912"/>
                  </a:moveTo>
                  <a:cubicBezTo>
                    <a:pt x="386" y="912"/>
                    <a:pt x="394" y="917"/>
                    <a:pt x="398" y="928"/>
                  </a:cubicBezTo>
                  <a:cubicBezTo>
                    <a:pt x="398" y="929"/>
                    <a:pt x="398" y="929"/>
                    <a:pt x="398" y="929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08" y="905"/>
                    <a:pt x="394" y="896"/>
                    <a:pt x="374" y="896"/>
                  </a:cubicBezTo>
                  <a:cubicBezTo>
                    <a:pt x="346" y="896"/>
                    <a:pt x="327" y="916"/>
                    <a:pt x="327" y="944"/>
                  </a:cubicBezTo>
                  <a:cubicBezTo>
                    <a:pt x="327" y="973"/>
                    <a:pt x="346" y="993"/>
                    <a:pt x="374" y="993"/>
                  </a:cubicBezTo>
                  <a:cubicBezTo>
                    <a:pt x="392" y="993"/>
                    <a:pt x="406" y="984"/>
                    <a:pt x="414" y="969"/>
                  </a:cubicBezTo>
                  <a:cubicBezTo>
                    <a:pt x="414" y="969"/>
                    <a:pt x="414" y="969"/>
                    <a:pt x="414" y="969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3" y="972"/>
                    <a:pt x="385" y="977"/>
                    <a:pt x="374" y="977"/>
                  </a:cubicBezTo>
                  <a:cubicBezTo>
                    <a:pt x="357" y="977"/>
                    <a:pt x="347" y="965"/>
                    <a:pt x="347" y="944"/>
                  </a:cubicBezTo>
                  <a:cubicBezTo>
                    <a:pt x="347" y="924"/>
                    <a:pt x="357" y="912"/>
                    <a:pt x="374" y="912"/>
                  </a:cubicBezTo>
                  <a:close/>
                  <a:moveTo>
                    <a:pt x="265" y="935"/>
                  </a:moveTo>
                  <a:cubicBezTo>
                    <a:pt x="246" y="897"/>
                    <a:pt x="246" y="897"/>
                    <a:pt x="246" y="897"/>
                  </a:cubicBezTo>
                  <a:cubicBezTo>
                    <a:pt x="246" y="896"/>
                    <a:pt x="246" y="896"/>
                    <a:pt x="246" y="896"/>
                  </a:cubicBezTo>
                  <a:cubicBezTo>
                    <a:pt x="224" y="896"/>
                    <a:pt x="224" y="896"/>
                    <a:pt x="224" y="896"/>
                  </a:cubicBezTo>
                  <a:cubicBezTo>
                    <a:pt x="255" y="956"/>
                    <a:pt x="255" y="956"/>
                    <a:pt x="255" y="956"/>
                  </a:cubicBezTo>
                  <a:cubicBezTo>
                    <a:pt x="255" y="991"/>
                    <a:pt x="255" y="991"/>
                    <a:pt x="255" y="991"/>
                  </a:cubicBezTo>
                  <a:cubicBezTo>
                    <a:pt x="275" y="991"/>
                    <a:pt x="275" y="991"/>
                    <a:pt x="275" y="991"/>
                  </a:cubicBezTo>
                  <a:cubicBezTo>
                    <a:pt x="275" y="955"/>
                    <a:pt x="275" y="955"/>
                    <a:pt x="275" y="955"/>
                  </a:cubicBezTo>
                  <a:cubicBezTo>
                    <a:pt x="305" y="897"/>
                    <a:pt x="305" y="897"/>
                    <a:pt x="305" y="897"/>
                  </a:cubicBezTo>
                  <a:cubicBezTo>
                    <a:pt x="306" y="896"/>
                    <a:pt x="306" y="896"/>
                    <a:pt x="306" y="896"/>
                  </a:cubicBezTo>
                  <a:cubicBezTo>
                    <a:pt x="284" y="896"/>
                    <a:pt x="284" y="896"/>
                    <a:pt x="284" y="896"/>
                  </a:cubicBezTo>
                  <a:lnTo>
                    <a:pt x="265" y="935"/>
                  </a:lnTo>
                  <a:close/>
                  <a:moveTo>
                    <a:pt x="200" y="944"/>
                  </a:moveTo>
                  <a:cubicBezTo>
                    <a:pt x="200" y="973"/>
                    <a:pt x="180" y="993"/>
                    <a:pt x="152" y="993"/>
                  </a:cubicBezTo>
                  <a:cubicBezTo>
                    <a:pt x="124" y="993"/>
                    <a:pt x="104" y="973"/>
                    <a:pt x="104" y="944"/>
                  </a:cubicBezTo>
                  <a:cubicBezTo>
                    <a:pt x="104" y="916"/>
                    <a:pt x="124" y="896"/>
                    <a:pt x="152" y="896"/>
                  </a:cubicBezTo>
                  <a:cubicBezTo>
                    <a:pt x="180" y="896"/>
                    <a:pt x="200" y="916"/>
                    <a:pt x="200" y="944"/>
                  </a:cubicBezTo>
                  <a:close/>
                  <a:moveTo>
                    <a:pt x="180" y="944"/>
                  </a:moveTo>
                  <a:cubicBezTo>
                    <a:pt x="180" y="924"/>
                    <a:pt x="169" y="912"/>
                    <a:pt x="152" y="912"/>
                  </a:cubicBezTo>
                  <a:cubicBezTo>
                    <a:pt x="135" y="912"/>
                    <a:pt x="124" y="924"/>
                    <a:pt x="124" y="944"/>
                  </a:cubicBezTo>
                  <a:cubicBezTo>
                    <a:pt x="124" y="965"/>
                    <a:pt x="135" y="977"/>
                    <a:pt x="152" y="977"/>
                  </a:cubicBezTo>
                  <a:cubicBezTo>
                    <a:pt x="169" y="977"/>
                    <a:pt x="180" y="965"/>
                    <a:pt x="180" y="944"/>
                  </a:cubicBezTo>
                  <a:close/>
                  <a:moveTo>
                    <a:pt x="74" y="990"/>
                  </a:moveTo>
                  <a:cubicBezTo>
                    <a:pt x="75" y="991"/>
                    <a:pt x="75" y="991"/>
                    <a:pt x="7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3" y="989"/>
                    <a:pt x="51" y="986"/>
                    <a:pt x="50" y="982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42" y="954"/>
                    <a:pt x="40" y="952"/>
                    <a:pt x="33" y="952"/>
                  </a:cubicBezTo>
                  <a:cubicBezTo>
                    <a:pt x="19" y="952"/>
                    <a:pt x="19" y="952"/>
                    <a:pt x="19" y="952"/>
                  </a:cubicBezTo>
                  <a:cubicBezTo>
                    <a:pt x="19" y="991"/>
                    <a:pt x="19" y="991"/>
                    <a:pt x="19" y="991"/>
                  </a:cubicBezTo>
                  <a:cubicBezTo>
                    <a:pt x="0" y="991"/>
                    <a:pt x="0" y="991"/>
                    <a:pt x="0" y="991"/>
                  </a:cubicBezTo>
                  <a:cubicBezTo>
                    <a:pt x="0" y="896"/>
                    <a:pt x="0" y="896"/>
                    <a:pt x="0" y="896"/>
                  </a:cubicBezTo>
                  <a:cubicBezTo>
                    <a:pt x="41" y="896"/>
                    <a:pt x="41" y="896"/>
                    <a:pt x="41" y="896"/>
                  </a:cubicBezTo>
                  <a:cubicBezTo>
                    <a:pt x="58" y="896"/>
                    <a:pt x="70" y="907"/>
                    <a:pt x="70" y="922"/>
                  </a:cubicBezTo>
                  <a:cubicBezTo>
                    <a:pt x="70" y="935"/>
                    <a:pt x="62" y="941"/>
                    <a:pt x="54" y="944"/>
                  </a:cubicBezTo>
                  <a:cubicBezTo>
                    <a:pt x="53" y="944"/>
                    <a:pt x="53" y="944"/>
                    <a:pt x="53" y="944"/>
                  </a:cubicBezTo>
                  <a:cubicBezTo>
                    <a:pt x="54" y="945"/>
                    <a:pt x="54" y="945"/>
                    <a:pt x="54" y="945"/>
                  </a:cubicBezTo>
                  <a:cubicBezTo>
                    <a:pt x="58" y="947"/>
                    <a:pt x="61" y="951"/>
                    <a:pt x="63" y="957"/>
                  </a:cubicBezTo>
                  <a:cubicBezTo>
                    <a:pt x="70" y="981"/>
                    <a:pt x="70" y="981"/>
                    <a:pt x="70" y="981"/>
                  </a:cubicBezTo>
                  <a:cubicBezTo>
                    <a:pt x="71" y="984"/>
                    <a:pt x="72" y="987"/>
                    <a:pt x="74" y="990"/>
                  </a:cubicBezTo>
                  <a:close/>
                  <a:moveTo>
                    <a:pt x="51" y="924"/>
                  </a:moveTo>
                  <a:cubicBezTo>
                    <a:pt x="51" y="917"/>
                    <a:pt x="46" y="912"/>
                    <a:pt x="38" y="912"/>
                  </a:cubicBezTo>
                  <a:cubicBezTo>
                    <a:pt x="19" y="912"/>
                    <a:pt x="19" y="912"/>
                    <a:pt x="19" y="912"/>
                  </a:cubicBezTo>
                  <a:cubicBezTo>
                    <a:pt x="19" y="936"/>
                    <a:pt x="19" y="936"/>
                    <a:pt x="19" y="936"/>
                  </a:cubicBezTo>
                  <a:cubicBezTo>
                    <a:pt x="38" y="936"/>
                    <a:pt x="38" y="936"/>
                    <a:pt x="38" y="936"/>
                  </a:cubicBezTo>
                  <a:cubicBezTo>
                    <a:pt x="46" y="936"/>
                    <a:pt x="51" y="932"/>
                    <a:pt x="51" y="924"/>
                  </a:cubicBezTo>
                  <a:close/>
                  <a:moveTo>
                    <a:pt x="255" y="280"/>
                  </a:moveTo>
                  <a:cubicBezTo>
                    <a:pt x="133" y="280"/>
                    <a:pt x="133" y="280"/>
                    <a:pt x="133" y="280"/>
                  </a:cubicBezTo>
                  <a:cubicBezTo>
                    <a:pt x="133" y="288"/>
                    <a:pt x="133" y="288"/>
                    <a:pt x="133" y="288"/>
                  </a:cubicBezTo>
                  <a:cubicBezTo>
                    <a:pt x="151" y="293"/>
                    <a:pt x="159" y="306"/>
                    <a:pt x="160" y="329"/>
                  </a:cubicBezTo>
                  <a:cubicBezTo>
                    <a:pt x="160" y="331"/>
                    <a:pt x="160" y="385"/>
                    <a:pt x="160" y="449"/>
                  </a:cubicBezTo>
                  <a:cubicBezTo>
                    <a:pt x="185" y="445"/>
                    <a:pt x="203" y="437"/>
                    <a:pt x="211" y="433"/>
                  </a:cubicBezTo>
                  <a:cubicBezTo>
                    <a:pt x="211" y="309"/>
                    <a:pt x="211" y="309"/>
                    <a:pt x="211" y="309"/>
                  </a:cubicBezTo>
                  <a:cubicBezTo>
                    <a:pt x="273" y="309"/>
                    <a:pt x="273" y="309"/>
                    <a:pt x="273" y="309"/>
                  </a:cubicBezTo>
                  <a:cubicBezTo>
                    <a:pt x="269" y="296"/>
                    <a:pt x="259" y="284"/>
                    <a:pt x="255" y="280"/>
                  </a:cubicBezTo>
                  <a:close/>
                  <a:moveTo>
                    <a:pt x="247" y="570"/>
                  </a:moveTo>
                  <a:cubicBezTo>
                    <a:pt x="244" y="562"/>
                    <a:pt x="239" y="551"/>
                    <a:pt x="236" y="546"/>
                  </a:cubicBezTo>
                  <a:cubicBezTo>
                    <a:pt x="230" y="546"/>
                    <a:pt x="222" y="546"/>
                    <a:pt x="216" y="546"/>
                  </a:cubicBezTo>
                  <a:cubicBezTo>
                    <a:pt x="211" y="546"/>
                    <a:pt x="211" y="546"/>
                    <a:pt x="211" y="546"/>
                  </a:cubicBezTo>
                  <a:cubicBezTo>
                    <a:pt x="211" y="506"/>
                    <a:pt x="211" y="506"/>
                    <a:pt x="211" y="506"/>
                  </a:cubicBezTo>
                  <a:cubicBezTo>
                    <a:pt x="200" y="509"/>
                    <a:pt x="172" y="513"/>
                    <a:pt x="160" y="515"/>
                  </a:cubicBezTo>
                  <a:cubicBezTo>
                    <a:pt x="160" y="621"/>
                    <a:pt x="160" y="736"/>
                    <a:pt x="160" y="738"/>
                  </a:cubicBezTo>
                  <a:cubicBezTo>
                    <a:pt x="160" y="738"/>
                    <a:pt x="160" y="738"/>
                    <a:pt x="160" y="738"/>
                  </a:cubicBezTo>
                  <a:cubicBezTo>
                    <a:pt x="159" y="760"/>
                    <a:pt x="150" y="773"/>
                    <a:pt x="134" y="778"/>
                  </a:cubicBezTo>
                  <a:cubicBezTo>
                    <a:pt x="134" y="786"/>
                    <a:pt x="134" y="786"/>
                    <a:pt x="134" y="786"/>
                  </a:cubicBezTo>
                  <a:cubicBezTo>
                    <a:pt x="237" y="786"/>
                    <a:pt x="237" y="786"/>
                    <a:pt x="237" y="786"/>
                  </a:cubicBezTo>
                  <a:cubicBezTo>
                    <a:pt x="237" y="778"/>
                    <a:pt x="237" y="778"/>
                    <a:pt x="237" y="778"/>
                  </a:cubicBezTo>
                  <a:cubicBezTo>
                    <a:pt x="221" y="773"/>
                    <a:pt x="212" y="759"/>
                    <a:pt x="212" y="738"/>
                  </a:cubicBezTo>
                  <a:cubicBezTo>
                    <a:pt x="211" y="571"/>
                    <a:pt x="211" y="571"/>
                    <a:pt x="211" y="571"/>
                  </a:cubicBezTo>
                  <a:cubicBezTo>
                    <a:pt x="216" y="571"/>
                    <a:pt x="216" y="571"/>
                    <a:pt x="216" y="571"/>
                  </a:cubicBezTo>
                  <a:cubicBezTo>
                    <a:pt x="226" y="571"/>
                    <a:pt x="237" y="571"/>
                    <a:pt x="247" y="570"/>
                  </a:cubicBezTo>
                  <a:close/>
                  <a:moveTo>
                    <a:pt x="370" y="325"/>
                  </a:moveTo>
                  <a:cubicBezTo>
                    <a:pt x="372" y="327"/>
                    <a:pt x="376" y="329"/>
                    <a:pt x="378" y="330"/>
                  </a:cubicBezTo>
                  <a:cubicBezTo>
                    <a:pt x="403" y="348"/>
                    <a:pt x="417" y="377"/>
                    <a:pt x="417" y="412"/>
                  </a:cubicBezTo>
                  <a:cubicBezTo>
                    <a:pt x="417" y="442"/>
                    <a:pt x="406" y="502"/>
                    <a:pt x="318" y="532"/>
                  </a:cubicBezTo>
                  <a:cubicBezTo>
                    <a:pt x="323" y="542"/>
                    <a:pt x="327" y="552"/>
                    <a:pt x="330" y="558"/>
                  </a:cubicBezTo>
                  <a:cubicBezTo>
                    <a:pt x="332" y="557"/>
                    <a:pt x="335" y="557"/>
                    <a:pt x="336" y="556"/>
                  </a:cubicBezTo>
                  <a:cubicBezTo>
                    <a:pt x="339" y="556"/>
                    <a:pt x="339" y="556"/>
                    <a:pt x="339" y="556"/>
                  </a:cubicBezTo>
                  <a:cubicBezTo>
                    <a:pt x="341" y="558"/>
                    <a:pt x="341" y="558"/>
                    <a:pt x="341" y="558"/>
                  </a:cubicBezTo>
                  <a:cubicBezTo>
                    <a:pt x="373" y="596"/>
                    <a:pt x="397" y="656"/>
                    <a:pt x="405" y="713"/>
                  </a:cubicBezTo>
                  <a:cubicBezTo>
                    <a:pt x="405" y="713"/>
                    <a:pt x="408" y="741"/>
                    <a:pt x="408" y="751"/>
                  </a:cubicBezTo>
                  <a:cubicBezTo>
                    <a:pt x="408" y="752"/>
                    <a:pt x="408" y="752"/>
                    <a:pt x="408" y="752"/>
                  </a:cubicBezTo>
                  <a:cubicBezTo>
                    <a:pt x="408" y="753"/>
                    <a:pt x="408" y="753"/>
                    <a:pt x="408" y="754"/>
                  </a:cubicBezTo>
                  <a:cubicBezTo>
                    <a:pt x="408" y="755"/>
                    <a:pt x="408" y="755"/>
                    <a:pt x="408" y="755"/>
                  </a:cubicBezTo>
                  <a:cubicBezTo>
                    <a:pt x="408" y="763"/>
                    <a:pt x="405" y="774"/>
                    <a:pt x="391" y="779"/>
                  </a:cubicBezTo>
                  <a:cubicBezTo>
                    <a:pt x="391" y="786"/>
                    <a:pt x="391" y="786"/>
                    <a:pt x="391" y="786"/>
                  </a:cubicBezTo>
                  <a:cubicBezTo>
                    <a:pt x="497" y="786"/>
                    <a:pt x="497" y="786"/>
                    <a:pt x="497" y="786"/>
                  </a:cubicBezTo>
                  <a:cubicBezTo>
                    <a:pt x="497" y="779"/>
                    <a:pt x="497" y="779"/>
                    <a:pt x="497" y="779"/>
                  </a:cubicBezTo>
                  <a:cubicBezTo>
                    <a:pt x="488" y="776"/>
                    <a:pt x="469" y="766"/>
                    <a:pt x="461" y="734"/>
                  </a:cubicBezTo>
                  <a:cubicBezTo>
                    <a:pt x="460" y="729"/>
                    <a:pt x="460" y="729"/>
                    <a:pt x="460" y="729"/>
                  </a:cubicBezTo>
                  <a:cubicBezTo>
                    <a:pt x="454" y="704"/>
                    <a:pt x="450" y="691"/>
                    <a:pt x="446" y="678"/>
                  </a:cubicBezTo>
                  <a:cubicBezTo>
                    <a:pt x="436" y="646"/>
                    <a:pt x="414" y="588"/>
                    <a:pt x="378" y="547"/>
                  </a:cubicBezTo>
                  <a:cubicBezTo>
                    <a:pt x="374" y="543"/>
                    <a:pt x="374" y="543"/>
                    <a:pt x="374" y="543"/>
                  </a:cubicBezTo>
                  <a:cubicBezTo>
                    <a:pt x="379" y="540"/>
                    <a:pt x="379" y="540"/>
                    <a:pt x="379" y="540"/>
                  </a:cubicBezTo>
                  <a:cubicBezTo>
                    <a:pt x="381" y="540"/>
                    <a:pt x="382" y="539"/>
                    <a:pt x="383" y="539"/>
                  </a:cubicBezTo>
                  <a:cubicBezTo>
                    <a:pt x="383" y="539"/>
                    <a:pt x="384" y="538"/>
                    <a:pt x="385" y="538"/>
                  </a:cubicBezTo>
                  <a:cubicBezTo>
                    <a:pt x="440" y="510"/>
                    <a:pt x="470" y="465"/>
                    <a:pt x="470" y="412"/>
                  </a:cubicBezTo>
                  <a:cubicBezTo>
                    <a:pt x="471" y="372"/>
                    <a:pt x="448" y="332"/>
                    <a:pt x="414" y="309"/>
                  </a:cubicBezTo>
                  <a:cubicBezTo>
                    <a:pt x="400" y="299"/>
                    <a:pt x="380" y="289"/>
                    <a:pt x="359" y="285"/>
                  </a:cubicBezTo>
                  <a:cubicBezTo>
                    <a:pt x="366" y="300"/>
                    <a:pt x="369" y="316"/>
                    <a:pt x="370" y="325"/>
                  </a:cubicBezTo>
                  <a:close/>
                  <a:moveTo>
                    <a:pt x="295" y="237"/>
                  </a:moveTo>
                  <a:cubicBezTo>
                    <a:pt x="328" y="259"/>
                    <a:pt x="351" y="300"/>
                    <a:pt x="351" y="339"/>
                  </a:cubicBezTo>
                  <a:cubicBezTo>
                    <a:pt x="351" y="393"/>
                    <a:pt x="321" y="438"/>
                    <a:pt x="266" y="466"/>
                  </a:cubicBezTo>
                  <a:cubicBezTo>
                    <a:pt x="265" y="466"/>
                    <a:pt x="264" y="467"/>
                    <a:pt x="263" y="467"/>
                  </a:cubicBezTo>
                  <a:cubicBezTo>
                    <a:pt x="262" y="467"/>
                    <a:pt x="261" y="468"/>
                    <a:pt x="260" y="468"/>
                  </a:cubicBezTo>
                  <a:cubicBezTo>
                    <a:pt x="255" y="471"/>
                    <a:pt x="255" y="471"/>
                    <a:pt x="255" y="471"/>
                  </a:cubicBezTo>
                  <a:cubicBezTo>
                    <a:pt x="259" y="475"/>
                    <a:pt x="259" y="475"/>
                    <a:pt x="259" y="475"/>
                  </a:cubicBezTo>
                  <a:cubicBezTo>
                    <a:pt x="294" y="516"/>
                    <a:pt x="317" y="574"/>
                    <a:pt x="327" y="605"/>
                  </a:cubicBezTo>
                  <a:cubicBezTo>
                    <a:pt x="331" y="619"/>
                    <a:pt x="334" y="632"/>
                    <a:pt x="340" y="657"/>
                  </a:cubicBezTo>
                  <a:cubicBezTo>
                    <a:pt x="341" y="661"/>
                    <a:pt x="341" y="661"/>
                    <a:pt x="341" y="661"/>
                  </a:cubicBezTo>
                  <a:cubicBezTo>
                    <a:pt x="349" y="694"/>
                    <a:pt x="368" y="704"/>
                    <a:pt x="378" y="707"/>
                  </a:cubicBezTo>
                  <a:cubicBezTo>
                    <a:pt x="378" y="714"/>
                    <a:pt x="378" y="714"/>
                    <a:pt x="378" y="714"/>
                  </a:cubicBezTo>
                  <a:cubicBezTo>
                    <a:pt x="271" y="714"/>
                    <a:pt x="271" y="714"/>
                    <a:pt x="271" y="714"/>
                  </a:cubicBezTo>
                  <a:cubicBezTo>
                    <a:pt x="271" y="706"/>
                    <a:pt x="271" y="706"/>
                    <a:pt x="271" y="706"/>
                  </a:cubicBezTo>
                  <a:cubicBezTo>
                    <a:pt x="286" y="702"/>
                    <a:pt x="288" y="691"/>
                    <a:pt x="289" y="683"/>
                  </a:cubicBezTo>
                  <a:cubicBezTo>
                    <a:pt x="289" y="682"/>
                    <a:pt x="289" y="682"/>
                    <a:pt x="289" y="682"/>
                  </a:cubicBezTo>
                  <a:cubicBezTo>
                    <a:pt x="289" y="681"/>
                    <a:pt x="289" y="681"/>
                    <a:pt x="289" y="680"/>
                  </a:cubicBezTo>
                  <a:cubicBezTo>
                    <a:pt x="289" y="678"/>
                    <a:pt x="289" y="678"/>
                    <a:pt x="289" y="678"/>
                  </a:cubicBezTo>
                  <a:cubicBezTo>
                    <a:pt x="289" y="669"/>
                    <a:pt x="286" y="641"/>
                    <a:pt x="286" y="641"/>
                  </a:cubicBezTo>
                  <a:cubicBezTo>
                    <a:pt x="278" y="583"/>
                    <a:pt x="253" y="524"/>
                    <a:pt x="221" y="486"/>
                  </a:cubicBezTo>
                  <a:cubicBezTo>
                    <a:pt x="220" y="484"/>
                    <a:pt x="220" y="484"/>
                    <a:pt x="220" y="484"/>
                  </a:cubicBezTo>
                  <a:cubicBezTo>
                    <a:pt x="217" y="484"/>
                    <a:pt x="217" y="484"/>
                    <a:pt x="217" y="484"/>
                  </a:cubicBezTo>
                  <a:cubicBezTo>
                    <a:pt x="181" y="494"/>
                    <a:pt x="139" y="499"/>
                    <a:pt x="96" y="499"/>
                  </a:cubicBezTo>
                  <a:cubicBezTo>
                    <a:pt x="92" y="499"/>
                    <a:pt x="92" y="499"/>
                    <a:pt x="92" y="499"/>
                  </a:cubicBezTo>
                  <a:cubicBezTo>
                    <a:pt x="92" y="666"/>
                    <a:pt x="92" y="666"/>
                    <a:pt x="92" y="666"/>
                  </a:cubicBezTo>
                  <a:cubicBezTo>
                    <a:pt x="92" y="687"/>
                    <a:pt x="101" y="701"/>
                    <a:pt x="118" y="706"/>
                  </a:cubicBezTo>
                  <a:cubicBezTo>
                    <a:pt x="118" y="714"/>
                    <a:pt x="118" y="714"/>
                    <a:pt x="118" y="714"/>
                  </a:cubicBezTo>
                  <a:cubicBezTo>
                    <a:pt x="15" y="714"/>
                    <a:pt x="15" y="714"/>
                    <a:pt x="15" y="714"/>
                  </a:cubicBezTo>
                  <a:cubicBezTo>
                    <a:pt x="15" y="706"/>
                    <a:pt x="15" y="706"/>
                    <a:pt x="15" y="706"/>
                  </a:cubicBezTo>
                  <a:cubicBezTo>
                    <a:pt x="31" y="701"/>
                    <a:pt x="39" y="688"/>
                    <a:pt x="40" y="666"/>
                  </a:cubicBezTo>
                  <a:cubicBezTo>
                    <a:pt x="40" y="666"/>
                    <a:pt x="40" y="666"/>
                    <a:pt x="40" y="666"/>
                  </a:cubicBezTo>
                  <a:cubicBezTo>
                    <a:pt x="40" y="662"/>
                    <a:pt x="40" y="262"/>
                    <a:pt x="40" y="257"/>
                  </a:cubicBezTo>
                  <a:cubicBezTo>
                    <a:pt x="40" y="234"/>
                    <a:pt x="32" y="221"/>
                    <a:pt x="14" y="215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85" y="208"/>
                    <a:pt x="185" y="208"/>
                    <a:pt x="185" y="208"/>
                  </a:cubicBezTo>
                  <a:cubicBezTo>
                    <a:pt x="236" y="208"/>
                    <a:pt x="268" y="219"/>
                    <a:pt x="295" y="237"/>
                  </a:cubicBezTo>
                  <a:close/>
                  <a:moveTo>
                    <a:pt x="298" y="340"/>
                  </a:moveTo>
                  <a:cubicBezTo>
                    <a:pt x="298" y="305"/>
                    <a:pt x="284" y="276"/>
                    <a:pt x="259" y="258"/>
                  </a:cubicBezTo>
                  <a:cubicBezTo>
                    <a:pt x="239" y="245"/>
                    <a:pt x="215" y="238"/>
                    <a:pt x="183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92" y="474"/>
                    <a:pt x="92" y="474"/>
                    <a:pt x="92" y="474"/>
                  </a:cubicBezTo>
                  <a:cubicBezTo>
                    <a:pt x="97" y="474"/>
                    <a:pt x="97" y="474"/>
                    <a:pt x="97" y="474"/>
                  </a:cubicBezTo>
                  <a:cubicBezTo>
                    <a:pt x="278" y="471"/>
                    <a:pt x="298" y="379"/>
                    <a:pt x="298" y="340"/>
                  </a:cubicBezTo>
                  <a:close/>
                  <a:moveTo>
                    <a:pt x="109" y="49"/>
                  </a:moveTo>
                  <a:cubicBezTo>
                    <a:pt x="109" y="20"/>
                    <a:pt x="129" y="0"/>
                    <a:pt x="157" y="0"/>
                  </a:cubicBezTo>
                  <a:cubicBezTo>
                    <a:pt x="185" y="0"/>
                    <a:pt x="205" y="20"/>
                    <a:pt x="205" y="49"/>
                  </a:cubicBezTo>
                  <a:cubicBezTo>
                    <a:pt x="205" y="77"/>
                    <a:pt x="185" y="97"/>
                    <a:pt x="157" y="97"/>
                  </a:cubicBezTo>
                  <a:cubicBezTo>
                    <a:pt x="129" y="97"/>
                    <a:pt x="109" y="77"/>
                    <a:pt x="109" y="49"/>
                  </a:cubicBezTo>
                  <a:close/>
                  <a:moveTo>
                    <a:pt x="129" y="49"/>
                  </a:moveTo>
                  <a:cubicBezTo>
                    <a:pt x="129" y="69"/>
                    <a:pt x="140" y="81"/>
                    <a:pt x="157" y="81"/>
                  </a:cubicBezTo>
                  <a:cubicBezTo>
                    <a:pt x="175" y="81"/>
                    <a:pt x="185" y="69"/>
                    <a:pt x="185" y="49"/>
                  </a:cubicBezTo>
                  <a:cubicBezTo>
                    <a:pt x="185" y="28"/>
                    <a:pt x="175" y="16"/>
                    <a:pt x="157" y="16"/>
                  </a:cubicBezTo>
                  <a:cubicBezTo>
                    <a:pt x="140" y="16"/>
                    <a:pt x="129" y="28"/>
                    <a:pt x="129" y="49"/>
                  </a:cubicBezTo>
                  <a:close/>
                  <a:moveTo>
                    <a:pt x="310" y="80"/>
                  </a:moveTo>
                  <a:cubicBezTo>
                    <a:pt x="267" y="80"/>
                    <a:pt x="267" y="80"/>
                    <a:pt x="267" y="80"/>
                  </a:cubicBezTo>
                  <a:cubicBezTo>
                    <a:pt x="267" y="1"/>
                    <a:pt x="267" y="1"/>
                    <a:pt x="267" y="1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310" y="96"/>
                    <a:pt x="310" y="96"/>
                    <a:pt x="310" y="96"/>
                  </a:cubicBezTo>
                  <a:lnTo>
                    <a:pt x="310" y="80"/>
                  </a:lnTo>
                  <a:close/>
                  <a:moveTo>
                    <a:pt x="411" y="80"/>
                  </a:moveTo>
                  <a:cubicBezTo>
                    <a:pt x="367" y="80"/>
                    <a:pt x="367" y="80"/>
                    <a:pt x="367" y="80"/>
                  </a:cubicBezTo>
                  <a:cubicBezTo>
                    <a:pt x="367" y="1"/>
                    <a:pt x="367" y="1"/>
                    <a:pt x="367" y="1"/>
                  </a:cubicBezTo>
                  <a:cubicBezTo>
                    <a:pt x="348" y="1"/>
                    <a:pt x="348" y="1"/>
                    <a:pt x="348" y="1"/>
                  </a:cubicBezTo>
                  <a:cubicBezTo>
                    <a:pt x="348" y="96"/>
                    <a:pt x="348" y="96"/>
                    <a:pt x="348" y="96"/>
                  </a:cubicBezTo>
                  <a:cubicBezTo>
                    <a:pt x="411" y="96"/>
                    <a:pt x="411" y="96"/>
                    <a:pt x="411" y="96"/>
                  </a:cubicBezTo>
                  <a:lnTo>
                    <a:pt x="411" y="80"/>
                  </a:lnTo>
                  <a:close/>
                  <a:moveTo>
                    <a:pt x="23" y="96"/>
                  </a:moveTo>
                  <a:cubicBezTo>
                    <a:pt x="4" y="96"/>
                    <a:pt x="4" y="96"/>
                    <a:pt x="4" y="9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62" y="1"/>
                    <a:pt x="74" y="12"/>
                    <a:pt x="74" y="27"/>
                  </a:cubicBezTo>
                  <a:cubicBezTo>
                    <a:pt x="74" y="39"/>
                    <a:pt x="65" y="46"/>
                    <a:pt x="58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2" y="51"/>
                    <a:pt x="65" y="55"/>
                    <a:pt x="67" y="62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4" y="89"/>
                    <a:pt x="76" y="92"/>
                    <a:pt x="77" y="94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7" y="94"/>
                    <a:pt x="55" y="90"/>
                    <a:pt x="54" y="87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6" y="59"/>
                    <a:pt x="44" y="56"/>
                    <a:pt x="36" y="56"/>
                  </a:cubicBezTo>
                  <a:cubicBezTo>
                    <a:pt x="23" y="56"/>
                    <a:pt x="23" y="56"/>
                    <a:pt x="23" y="56"/>
                  </a:cubicBezTo>
                  <a:lnTo>
                    <a:pt x="23" y="96"/>
                  </a:lnTo>
                  <a:close/>
                  <a:moveTo>
                    <a:pt x="23" y="40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50" y="40"/>
                    <a:pt x="54" y="36"/>
                    <a:pt x="54" y="29"/>
                  </a:cubicBezTo>
                  <a:cubicBezTo>
                    <a:pt x="54" y="21"/>
                    <a:pt x="50" y="17"/>
                    <a:pt x="41" y="17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40"/>
                  </a:lnTo>
                  <a:close/>
                  <a:moveTo>
                    <a:pt x="477" y="81"/>
                  </a:moveTo>
                  <a:cubicBezTo>
                    <a:pt x="467" y="82"/>
                    <a:pt x="457" y="77"/>
                    <a:pt x="449" y="66"/>
                  </a:cubicBezTo>
                  <a:cubicBezTo>
                    <a:pt x="448" y="66"/>
                    <a:pt x="448" y="66"/>
                    <a:pt x="448" y="66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9" y="93"/>
                    <a:pt x="462" y="97"/>
                    <a:pt x="475" y="97"/>
                  </a:cubicBezTo>
                  <a:cubicBezTo>
                    <a:pt x="495" y="97"/>
                    <a:pt x="509" y="85"/>
                    <a:pt x="509" y="68"/>
                  </a:cubicBezTo>
                  <a:cubicBezTo>
                    <a:pt x="509" y="58"/>
                    <a:pt x="506" y="47"/>
                    <a:pt x="484" y="40"/>
                  </a:cubicBezTo>
                  <a:cubicBezTo>
                    <a:pt x="467" y="35"/>
                    <a:pt x="464" y="31"/>
                    <a:pt x="464" y="25"/>
                  </a:cubicBezTo>
                  <a:cubicBezTo>
                    <a:pt x="464" y="18"/>
                    <a:pt x="470" y="15"/>
                    <a:pt x="477" y="15"/>
                  </a:cubicBezTo>
                  <a:cubicBezTo>
                    <a:pt x="484" y="15"/>
                    <a:pt x="491" y="18"/>
                    <a:pt x="498" y="24"/>
                  </a:cubicBezTo>
                  <a:cubicBezTo>
                    <a:pt x="499" y="24"/>
                    <a:pt x="499" y="24"/>
                    <a:pt x="499" y="24"/>
                  </a:cubicBezTo>
                  <a:cubicBezTo>
                    <a:pt x="504" y="8"/>
                    <a:pt x="504" y="8"/>
                    <a:pt x="504" y="8"/>
                  </a:cubicBezTo>
                  <a:cubicBezTo>
                    <a:pt x="504" y="7"/>
                    <a:pt x="504" y="7"/>
                    <a:pt x="504" y="7"/>
                  </a:cubicBezTo>
                  <a:cubicBezTo>
                    <a:pt x="496" y="2"/>
                    <a:pt x="487" y="0"/>
                    <a:pt x="477" y="0"/>
                  </a:cubicBezTo>
                  <a:cubicBezTo>
                    <a:pt x="457" y="0"/>
                    <a:pt x="445" y="10"/>
                    <a:pt x="445" y="26"/>
                  </a:cubicBezTo>
                  <a:cubicBezTo>
                    <a:pt x="445" y="39"/>
                    <a:pt x="454" y="48"/>
                    <a:pt x="472" y="54"/>
                  </a:cubicBezTo>
                  <a:cubicBezTo>
                    <a:pt x="477" y="55"/>
                    <a:pt x="481" y="57"/>
                    <a:pt x="484" y="59"/>
                  </a:cubicBezTo>
                  <a:cubicBezTo>
                    <a:pt x="487" y="61"/>
                    <a:pt x="489" y="65"/>
                    <a:pt x="489" y="69"/>
                  </a:cubicBezTo>
                  <a:cubicBezTo>
                    <a:pt x="489" y="76"/>
                    <a:pt x="484" y="81"/>
                    <a:pt x="477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BE80D40-5FBB-495F-B01C-C2FBE2568B77}"/>
              </a:ext>
            </a:extLst>
          </p:cNvPr>
          <p:cNvSpPr/>
          <p:nvPr userDrawn="1"/>
        </p:nvSpPr>
        <p:spPr>
          <a:xfrm>
            <a:off x="323850" y="916500"/>
            <a:ext cx="2079370" cy="0"/>
          </a:xfrm>
          <a:custGeom>
            <a:avLst/>
            <a:gdLst>
              <a:gd name="connsiteX0" fmla="*/ 0 w 1973580"/>
              <a:gd name="connsiteY0" fmla="*/ 0 h 0"/>
              <a:gd name="connsiteX1" fmla="*/ 1973580 w 197358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73580">
                <a:moveTo>
                  <a:pt x="0" y="0"/>
                </a:moveTo>
                <a:lnTo>
                  <a:pt x="197358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latin typeface="RR Pioneer" panose="020B0503050201040103" pitchFamily="34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94F280F-980D-440D-B5E6-4621D5222D47}"/>
              </a:ext>
            </a:extLst>
          </p:cNvPr>
          <p:cNvSpPr/>
          <p:nvPr userDrawn="1"/>
        </p:nvSpPr>
        <p:spPr>
          <a:xfrm>
            <a:off x="3059112" y="916500"/>
            <a:ext cx="5761038" cy="76200"/>
          </a:xfrm>
          <a:custGeom>
            <a:avLst/>
            <a:gdLst>
              <a:gd name="connsiteX0" fmla="*/ 0 w 1973580"/>
              <a:gd name="connsiteY0" fmla="*/ 0 h 0"/>
              <a:gd name="connsiteX1" fmla="*/ 1973580 w 197358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73580">
                <a:moveTo>
                  <a:pt x="0" y="0"/>
                </a:moveTo>
                <a:lnTo>
                  <a:pt x="197358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latin typeface="RR Pioneer" panose="020B0503050201040103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F68E763-5C51-4954-9D96-C0781D182EF0}"/>
              </a:ext>
            </a:extLst>
          </p:cNvPr>
          <p:cNvGrpSpPr/>
          <p:nvPr userDrawn="1"/>
        </p:nvGrpSpPr>
        <p:grpSpPr>
          <a:xfrm>
            <a:off x="323850" y="233362"/>
            <a:ext cx="321261" cy="522316"/>
            <a:chOff x="-3513606" y="270529"/>
            <a:chExt cx="1671638" cy="2717801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3D587B91-2B80-4729-98D0-A56EB2F28D78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99318" y="286404"/>
              <a:ext cx="1646238" cy="2689225"/>
            </a:xfrm>
            <a:custGeom>
              <a:avLst/>
              <a:gdLst>
                <a:gd name="T0" fmla="*/ 0 w 686"/>
                <a:gd name="T1" fmla="*/ 78 h 1123"/>
                <a:gd name="T2" fmla="*/ 77 w 686"/>
                <a:gd name="T3" fmla="*/ 0 h 1123"/>
                <a:gd name="T4" fmla="*/ 609 w 686"/>
                <a:gd name="T5" fmla="*/ 0 h 1123"/>
                <a:gd name="T6" fmla="*/ 686 w 686"/>
                <a:gd name="T7" fmla="*/ 78 h 1123"/>
                <a:gd name="T8" fmla="*/ 686 w 686"/>
                <a:gd name="T9" fmla="*/ 1045 h 1123"/>
                <a:gd name="T10" fmla="*/ 609 w 686"/>
                <a:gd name="T11" fmla="*/ 1123 h 1123"/>
                <a:gd name="T12" fmla="*/ 77 w 686"/>
                <a:gd name="T13" fmla="*/ 1123 h 1123"/>
                <a:gd name="T14" fmla="*/ 0 w 686"/>
                <a:gd name="T15" fmla="*/ 1045 h 1123"/>
                <a:gd name="T16" fmla="*/ 0 w 686"/>
                <a:gd name="T17" fmla="*/ 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6" h="1123">
                  <a:moveTo>
                    <a:pt x="0" y="78"/>
                  </a:moveTo>
                  <a:cubicBezTo>
                    <a:pt x="0" y="35"/>
                    <a:pt x="34" y="0"/>
                    <a:pt x="77" y="0"/>
                  </a:cubicBezTo>
                  <a:cubicBezTo>
                    <a:pt x="609" y="0"/>
                    <a:pt x="609" y="0"/>
                    <a:pt x="609" y="0"/>
                  </a:cubicBezTo>
                  <a:cubicBezTo>
                    <a:pt x="651" y="0"/>
                    <a:pt x="686" y="35"/>
                    <a:pt x="686" y="78"/>
                  </a:cubicBezTo>
                  <a:cubicBezTo>
                    <a:pt x="686" y="1045"/>
                    <a:pt x="686" y="1045"/>
                    <a:pt x="686" y="1045"/>
                  </a:cubicBezTo>
                  <a:cubicBezTo>
                    <a:pt x="686" y="1088"/>
                    <a:pt x="651" y="1123"/>
                    <a:pt x="609" y="1123"/>
                  </a:cubicBezTo>
                  <a:cubicBezTo>
                    <a:pt x="77" y="1123"/>
                    <a:pt x="77" y="1123"/>
                    <a:pt x="77" y="1123"/>
                  </a:cubicBezTo>
                  <a:cubicBezTo>
                    <a:pt x="34" y="1123"/>
                    <a:pt x="0" y="1088"/>
                    <a:pt x="0" y="1045"/>
                  </a:cubicBez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9EF19571-EB08-4BC2-9878-DBD6974A10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513606" y="270529"/>
              <a:ext cx="1671638" cy="2717801"/>
            </a:xfrm>
            <a:custGeom>
              <a:avLst/>
              <a:gdLst>
                <a:gd name="T0" fmla="*/ 658 w 697"/>
                <a:gd name="T1" fmla="*/ 79 h 1134"/>
                <a:gd name="T2" fmla="*/ 658 w 697"/>
                <a:gd name="T3" fmla="*/ 200 h 1134"/>
                <a:gd name="T4" fmla="*/ 40 w 697"/>
                <a:gd name="T5" fmla="*/ 200 h 1134"/>
                <a:gd name="T6" fmla="*/ 40 w 697"/>
                <a:gd name="T7" fmla="*/ 79 h 1134"/>
                <a:gd name="T8" fmla="*/ 79 w 697"/>
                <a:gd name="T9" fmla="*/ 40 h 1134"/>
                <a:gd name="T10" fmla="*/ 619 w 697"/>
                <a:gd name="T11" fmla="*/ 40 h 1134"/>
                <a:gd name="T12" fmla="*/ 658 w 697"/>
                <a:gd name="T13" fmla="*/ 79 h 1134"/>
                <a:gd name="T14" fmla="*/ 40 w 697"/>
                <a:gd name="T15" fmla="*/ 1056 h 1134"/>
                <a:gd name="T16" fmla="*/ 79 w 697"/>
                <a:gd name="T17" fmla="*/ 1095 h 1134"/>
                <a:gd name="T18" fmla="*/ 619 w 697"/>
                <a:gd name="T19" fmla="*/ 1095 h 1134"/>
                <a:gd name="T20" fmla="*/ 658 w 697"/>
                <a:gd name="T21" fmla="*/ 1056 h 1134"/>
                <a:gd name="T22" fmla="*/ 658 w 697"/>
                <a:gd name="T23" fmla="*/ 935 h 1134"/>
                <a:gd name="T24" fmla="*/ 40 w 697"/>
                <a:gd name="T25" fmla="*/ 935 h 1134"/>
                <a:gd name="T26" fmla="*/ 40 w 697"/>
                <a:gd name="T27" fmla="*/ 1056 h 1134"/>
                <a:gd name="T28" fmla="*/ 40 w 697"/>
                <a:gd name="T29" fmla="*/ 918 h 1134"/>
                <a:gd name="T30" fmla="*/ 658 w 697"/>
                <a:gd name="T31" fmla="*/ 918 h 1134"/>
                <a:gd name="T32" fmla="*/ 658 w 697"/>
                <a:gd name="T33" fmla="*/ 217 h 1134"/>
                <a:gd name="T34" fmla="*/ 40 w 697"/>
                <a:gd name="T35" fmla="*/ 217 h 1134"/>
                <a:gd name="T36" fmla="*/ 40 w 697"/>
                <a:gd name="T37" fmla="*/ 918 h 1134"/>
                <a:gd name="T38" fmla="*/ 697 w 697"/>
                <a:gd name="T39" fmla="*/ 79 h 1134"/>
                <a:gd name="T40" fmla="*/ 697 w 697"/>
                <a:gd name="T41" fmla="*/ 1056 h 1134"/>
                <a:gd name="T42" fmla="*/ 619 w 697"/>
                <a:gd name="T43" fmla="*/ 1134 h 1134"/>
                <a:gd name="T44" fmla="*/ 79 w 697"/>
                <a:gd name="T45" fmla="*/ 1134 h 1134"/>
                <a:gd name="T46" fmla="*/ 0 w 697"/>
                <a:gd name="T47" fmla="*/ 1056 h 1134"/>
                <a:gd name="T48" fmla="*/ 0 w 697"/>
                <a:gd name="T49" fmla="*/ 79 h 1134"/>
                <a:gd name="T50" fmla="*/ 79 w 697"/>
                <a:gd name="T51" fmla="*/ 0 h 1134"/>
                <a:gd name="T52" fmla="*/ 619 w 697"/>
                <a:gd name="T53" fmla="*/ 0 h 1134"/>
                <a:gd name="T54" fmla="*/ 697 w 697"/>
                <a:gd name="T55" fmla="*/ 79 h 1134"/>
                <a:gd name="T56" fmla="*/ 675 w 697"/>
                <a:gd name="T57" fmla="*/ 79 h 1134"/>
                <a:gd name="T58" fmla="*/ 619 w 697"/>
                <a:gd name="T59" fmla="*/ 23 h 1134"/>
                <a:gd name="T60" fmla="*/ 79 w 697"/>
                <a:gd name="T61" fmla="*/ 23 h 1134"/>
                <a:gd name="T62" fmla="*/ 23 w 697"/>
                <a:gd name="T63" fmla="*/ 79 h 1134"/>
                <a:gd name="T64" fmla="*/ 23 w 697"/>
                <a:gd name="T65" fmla="*/ 1056 h 1134"/>
                <a:gd name="T66" fmla="*/ 79 w 697"/>
                <a:gd name="T67" fmla="*/ 1112 h 1134"/>
                <a:gd name="T68" fmla="*/ 619 w 697"/>
                <a:gd name="T69" fmla="*/ 1112 h 1134"/>
                <a:gd name="T70" fmla="*/ 675 w 697"/>
                <a:gd name="T71" fmla="*/ 1056 h 1134"/>
                <a:gd name="T72" fmla="*/ 675 w 697"/>
                <a:gd name="T73" fmla="*/ 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7" h="1134">
                  <a:moveTo>
                    <a:pt x="658" y="79"/>
                  </a:moveTo>
                  <a:cubicBezTo>
                    <a:pt x="658" y="200"/>
                    <a:pt x="658" y="200"/>
                    <a:pt x="658" y="200"/>
                  </a:cubicBezTo>
                  <a:cubicBezTo>
                    <a:pt x="40" y="200"/>
                    <a:pt x="40" y="200"/>
                    <a:pt x="40" y="200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57"/>
                    <a:pt x="57" y="40"/>
                    <a:pt x="79" y="40"/>
                  </a:cubicBezTo>
                  <a:cubicBezTo>
                    <a:pt x="619" y="40"/>
                    <a:pt x="619" y="40"/>
                    <a:pt x="619" y="40"/>
                  </a:cubicBezTo>
                  <a:cubicBezTo>
                    <a:pt x="641" y="40"/>
                    <a:pt x="658" y="57"/>
                    <a:pt x="658" y="79"/>
                  </a:cubicBezTo>
                  <a:close/>
                  <a:moveTo>
                    <a:pt x="40" y="1056"/>
                  </a:moveTo>
                  <a:cubicBezTo>
                    <a:pt x="40" y="1078"/>
                    <a:pt x="57" y="1095"/>
                    <a:pt x="79" y="1095"/>
                  </a:cubicBezTo>
                  <a:cubicBezTo>
                    <a:pt x="619" y="1095"/>
                    <a:pt x="619" y="1095"/>
                    <a:pt x="619" y="1095"/>
                  </a:cubicBezTo>
                  <a:cubicBezTo>
                    <a:pt x="641" y="1095"/>
                    <a:pt x="658" y="1078"/>
                    <a:pt x="658" y="1056"/>
                  </a:cubicBezTo>
                  <a:cubicBezTo>
                    <a:pt x="658" y="935"/>
                    <a:pt x="658" y="935"/>
                    <a:pt x="658" y="935"/>
                  </a:cubicBezTo>
                  <a:cubicBezTo>
                    <a:pt x="40" y="935"/>
                    <a:pt x="40" y="935"/>
                    <a:pt x="40" y="935"/>
                  </a:cubicBezTo>
                  <a:lnTo>
                    <a:pt x="40" y="1056"/>
                  </a:lnTo>
                  <a:close/>
                  <a:moveTo>
                    <a:pt x="40" y="918"/>
                  </a:moveTo>
                  <a:cubicBezTo>
                    <a:pt x="658" y="918"/>
                    <a:pt x="658" y="918"/>
                    <a:pt x="658" y="918"/>
                  </a:cubicBezTo>
                  <a:cubicBezTo>
                    <a:pt x="658" y="217"/>
                    <a:pt x="658" y="217"/>
                    <a:pt x="658" y="217"/>
                  </a:cubicBezTo>
                  <a:cubicBezTo>
                    <a:pt x="40" y="217"/>
                    <a:pt x="40" y="217"/>
                    <a:pt x="40" y="217"/>
                  </a:cubicBezTo>
                  <a:lnTo>
                    <a:pt x="40" y="918"/>
                  </a:lnTo>
                  <a:close/>
                  <a:moveTo>
                    <a:pt x="697" y="79"/>
                  </a:moveTo>
                  <a:cubicBezTo>
                    <a:pt x="697" y="1056"/>
                    <a:pt x="697" y="1056"/>
                    <a:pt x="697" y="1056"/>
                  </a:cubicBezTo>
                  <a:cubicBezTo>
                    <a:pt x="697" y="1099"/>
                    <a:pt x="662" y="1134"/>
                    <a:pt x="619" y="1134"/>
                  </a:cubicBezTo>
                  <a:cubicBezTo>
                    <a:pt x="79" y="1134"/>
                    <a:pt x="79" y="1134"/>
                    <a:pt x="79" y="1134"/>
                  </a:cubicBezTo>
                  <a:cubicBezTo>
                    <a:pt x="36" y="1134"/>
                    <a:pt x="0" y="1099"/>
                    <a:pt x="0" y="105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36"/>
                    <a:pt x="36" y="0"/>
                    <a:pt x="79" y="0"/>
                  </a:cubicBezTo>
                  <a:cubicBezTo>
                    <a:pt x="619" y="0"/>
                    <a:pt x="619" y="0"/>
                    <a:pt x="619" y="0"/>
                  </a:cubicBezTo>
                  <a:cubicBezTo>
                    <a:pt x="662" y="0"/>
                    <a:pt x="697" y="36"/>
                    <a:pt x="697" y="79"/>
                  </a:cubicBezTo>
                  <a:close/>
                  <a:moveTo>
                    <a:pt x="675" y="79"/>
                  </a:moveTo>
                  <a:cubicBezTo>
                    <a:pt x="675" y="48"/>
                    <a:pt x="650" y="23"/>
                    <a:pt x="619" y="23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48" y="23"/>
                    <a:pt x="23" y="48"/>
                    <a:pt x="23" y="79"/>
                  </a:cubicBezTo>
                  <a:cubicBezTo>
                    <a:pt x="23" y="1056"/>
                    <a:pt x="23" y="1056"/>
                    <a:pt x="23" y="1056"/>
                  </a:cubicBezTo>
                  <a:cubicBezTo>
                    <a:pt x="23" y="1087"/>
                    <a:pt x="48" y="1112"/>
                    <a:pt x="79" y="1112"/>
                  </a:cubicBezTo>
                  <a:cubicBezTo>
                    <a:pt x="619" y="1112"/>
                    <a:pt x="619" y="1112"/>
                    <a:pt x="619" y="1112"/>
                  </a:cubicBezTo>
                  <a:cubicBezTo>
                    <a:pt x="650" y="1112"/>
                    <a:pt x="675" y="1087"/>
                    <a:pt x="675" y="1056"/>
                  </a:cubicBezTo>
                  <a:lnTo>
                    <a:pt x="675" y="79"/>
                  </a:lnTo>
                  <a:close/>
                </a:path>
              </a:pathLst>
            </a:custGeom>
            <a:solidFill>
              <a:srgbClr val="1006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5372DDE1-47C9-420C-A68D-96C22BF500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289768" y="441979"/>
              <a:ext cx="1236663" cy="2378075"/>
            </a:xfrm>
            <a:custGeom>
              <a:avLst/>
              <a:gdLst>
                <a:gd name="T0" fmla="*/ 505 w 516"/>
                <a:gd name="T1" fmla="*/ 950 h 993"/>
                <a:gd name="T2" fmla="*/ 516 w 516"/>
                <a:gd name="T3" fmla="*/ 991 h 993"/>
                <a:gd name="T4" fmla="*/ 516 w 516"/>
                <a:gd name="T5" fmla="*/ 913 h 993"/>
                <a:gd name="T6" fmla="*/ 398 w 516"/>
                <a:gd name="T7" fmla="*/ 929 h 993"/>
                <a:gd name="T8" fmla="*/ 374 w 516"/>
                <a:gd name="T9" fmla="*/ 896 h 993"/>
                <a:gd name="T10" fmla="*/ 414 w 516"/>
                <a:gd name="T11" fmla="*/ 969 h 993"/>
                <a:gd name="T12" fmla="*/ 374 w 516"/>
                <a:gd name="T13" fmla="*/ 977 h 993"/>
                <a:gd name="T14" fmla="*/ 246 w 516"/>
                <a:gd name="T15" fmla="*/ 897 h 993"/>
                <a:gd name="T16" fmla="*/ 255 w 516"/>
                <a:gd name="T17" fmla="*/ 991 h 993"/>
                <a:gd name="T18" fmla="*/ 306 w 516"/>
                <a:gd name="T19" fmla="*/ 896 h 993"/>
                <a:gd name="T20" fmla="*/ 152 w 516"/>
                <a:gd name="T21" fmla="*/ 993 h 993"/>
                <a:gd name="T22" fmla="*/ 180 w 516"/>
                <a:gd name="T23" fmla="*/ 944 h 993"/>
                <a:gd name="T24" fmla="*/ 180 w 516"/>
                <a:gd name="T25" fmla="*/ 944 h 993"/>
                <a:gd name="T26" fmla="*/ 55 w 516"/>
                <a:gd name="T27" fmla="*/ 991 h 993"/>
                <a:gd name="T28" fmla="*/ 19 w 516"/>
                <a:gd name="T29" fmla="*/ 952 h 993"/>
                <a:gd name="T30" fmla="*/ 41 w 516"/>
                <a:gd name="T31" fmla="*/ 896 h 993"/>
                <a:gd name="T32" fmla="*/ 54 w 516"/>
                <a:gd name="T33" fmla="*/ 945 h 993"/>
                <a:gd name="T34" fmla="*/ 51 w 516"/>
                <a:gd name="T35" fmla="*/ 924 h 993"/>
                <a:gd name="T36" fmla="*/ 38 w 516"/>
                <a:gd name="T37" fmla="*/ 936 h 993"/>
                <a:gd name="T38" fmla="*/ 133 w 516"/>
                <a:gd name="T39" fmla="*/ 288 h 993"/>
                <a:gd name="T40" fmla="*/ 211 w 516"/>
                <a:gd name="T41" fmla="*/ 309 h 993"/>
                <a:gd name="T42" fmla="*/ 236 w 516"/>
                <a:gd name="T43" fmla="*/ 546 h 993"/>
                <a:gd name="T44" fmla="*/ 160 w 516"/>
                <a:gd name="T45" fmla="*/ 515 h 993"/>
                <a:gd name="T46" fmla="*/ 134 w 516"/>
                <a:gd name="T47" fmla="*/ 786 h 993"/>
                <a:gd name="T48" fmla="*/ 211 w 516"/>
                <a:gd name="T49" fmla="*/ 571 h 993"/>
                <a:gd name="T50" fmla="*/ 378 w 516"/>
                <a:gd name="T51" fmla="*/ 330 h 993"/>
                <a:gd name="T52" fmla="*/ 336 w 516"/>
                <a:gd name="T53" fmla="*/ 556 h 993"/>
                <a:gd name="T54" fmla="*/ 408 w 516"/>
                <a:gd name="T55" fmla="*/ 751 h 993"/>
                <a:gd name="T56" fmla="*/ 391 w 516"/>
                <a:gd name="T57" fmla="*/ 779 h 993"/>
                <a:gd name="T58" fmla="*/ 461 w 516"/>
                <a:gd name="T59" fmla="*/ 734 h 993"/>
                <a:gd name="T60" fmla="*/ 374 w 516"/>
                <a:gd name="T61" fmla="*/ 543 h 993"/>
                <a:gd name="T62" fmla="*/ 470 w 516"/>
                <a:gd name="T63" fmla="*/ 412 h 993"/>
                <a:gd name="T64" fmla="*/ 295 w 516"/>
                <a:gd name="T65" fmla="*/ 237 h 993"/>
                <a:gd name="T66" fmla="*/ 260 w 516"/>
                <a:gd name="T67" fmla="*/ 468 h 993"/>
                <a:gd name="T68" fmla="*/ 340 w 516"/>
                <a:gd name="T69" fmla="*/ 657 h 993"/>
                <a:gd name="T70" fmla="*/ 271 w 516"/>
                <a:gd name="T71" fmla="*/ 714 h 993"/>
                <a:gd name="T72" fmla="*/ 289 w 516"/>
                <a:gd name="T73" fmla="*/ 680 h 993"/>
                <a:gd name="T74" fmla="*/ 220 w 516"/>
                <a:gd name="T75" fmla="*/ 484 h 993"/>
                <a:gd name="T76" fmla="*/ 92 w 516"/>
                <a:gd name="T77" fmla="*/ 666 h 993"/>
                <a:gd name="T78" fmla="*/ 15 w 516"/>
                <a:gd name="T79" fmla="*/ 706 h 993"/>
                <a:gd name="T80" fmla="*/ 14 w 516"/>
                <a:gd name="T81" fmla="*/ 215 h 993"/>
                <a:gd name="T82" fmla="*/ 298 w 516"/>
                <a:gd name="T83" fmla="*/ 340 h 993"/>
                <a:gd name="T84" fmla="*/ 92 w 516"/>
                <a:gd name="T85" fmla="*/ 474 h 993"/>
                <a:gd name="T86" fmla="*/ 157 w 516"/>
                <a:gd name="T87" fmla="*/ 0 h 993"/>
                <a:gd name="T88" fmla="*/ 129 w 516"/>
                <a:gd name="T89" fmla="*/ 49 h 993"/>
                <a:gd name="T90" fmla="*/ 129 w 516"/>
                <a:gd name="T91" fmla="*/ 49 h 993"/>
                <a:gd name="T92" fmla="*/ 247 w 516"/>
                <a:gd name="T93" fmla="*/ 1 h 993"/>
                <a:gd name="T94" fmla="*/ 411 w 516"/>
                <a:gd name="T95" fmla="*/ 80 h 993"/>
                <a:gd name="T96" fmla="*/ 348 w 516"/>
                <a:gd name="T97" fmla="*/ 96 h 993"/>
                <a:gd name="T98" fmla="*/ 4 w 516"/>
                <a:gd name="T99" fmla="*/ 96 h 993"/>
                <a:gd name="T100" fmla="*/ 58 w 516"/>
                <a:gd name="T101" fmla="*/ 49 h 993"/>
                <a:gd name="T102" fmla="*/ 73 w 516"/>
                <a:gd name="T103" fmla="*/ 85 h 993"/>
                <a:gd name="T104" fmla="*/ 59 w 516"/>
                <a:gd name="T105" fmla="*/ 96 h 993"/>
                <a:gd name="T106" fmla="*/ 23 w 516"/>
                <a:gd name="T107" fmla="*/ 56 h 993"/>
                <a:gd name="T108" fmla="*/ 54 w 516"/>
                <a:gd name="T109" fmla="*/ 29 h 993"/>
                <a:gd name="T110" fmla="*/ 477 w 516"/>
                <a:gd name="T111" fmla="*/ 81 h 993"/>
                <a:gd name="T112" fmla="*/ 443 w 516"/>
                <a:gd name="T113" fmla="*/ 85 h 993"/>
                <a:gd name="T114" fmla="*/ 464 w 516"/>
                <a:gd name="T115" fmla="*/ 25 h 993"/>
                <a:gd name="T116" fmla="*/ 504 w 516"/>
                <a:gd name="T117" fmla="*/ 8 h 993"/>
                <a:gd name="T118" fmla="*/ 472 w 516"/>
                <a:gd name="T119" fmla="*/ 54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16" h="993">
                  <a:moveTo>
                    <a:pt x="473" y="913"/>
                  </a:moveTo>
                  <a:cubicBezTo>
                    <a:pt x="473" y="934"/>
                    <a:pt x="473" y="934"/>
                    <a:pt x="473" y="934"/>
                  </a:cubicBezTo>
                  <a:cubicBezTo>
                    <a:pt x="505" y="934"/>
                    <a:pt x="505" y="934"/>
                    <a:pt x="505" y="934"/>
                  </a:cubicBezTo>
                  <a:cubicBezTo>
                    <a:pt x="505" y="950"/>
                    <a:pt x="505" y="950"/>
                    <a:pt x="505" y="950"/>
                  </a:cubicBezTo>
                  <a:cubicBezTo>
                    <a:pt x="473" y="950"/>
                    <a:pt x="473" y="950"/>
                    <a:pt x="473" y="950"/>
                  </a:cubicBezTo>
                  <a:cubicBezTo>
                    <a:pt x="473" y="975"/>
                    <a:pt x="473" y="975"/>
                    <a:pt x="473" y="975"/>
                  </a:cubicBezTo>
                  <a:cubicBezTo>
                    <a:pt x="516" y="975"/>
                    <a:pt x="516" y="975"/>
                    <a:pt x="516" y="975"/>
                  </a:cubicBezTo>
                  <a:cubicBezTo>
                    <a:pt x="516" y="991"/>
                    <a:pt x="516" y="991"/>
                    <a:pt x="516" y="991"/>
                  </a:cubicBezTo>
                  <a:cubicBezTo>
                    <a:pt x="454" y="991"/>
                    <a:pt x="454" y="991"/>
                    <a:pt x="454" y="991"/>
                  </a:cubicBezTo>
                  <a:cubicBezTo>
                    <a:pt x="454" y="896"/>
                    <a:pt x="454" y="896"/>
                    <a:pt x="454" y="896"/>
                  </a:cubicBezTo>
                  <a:cubicBezTo>
                    <a:pt x="516" y="896"/>
                    <a:pt x="516" y="896"/>
                    <a:pt x="516" y="896"/>
                  </a:cubicBezTo>
                  <a:cubicBezTo>
                    <a:pt x="516" y="913"/>
                    <a:pt x="516" y="913"/>
                    <a:pt x="516" y="913"/>
                  </a:cubicBezTo>
                  <a:lnTo>
                    <a:pt x="473" y="913"/>
                  </a:lnTo>
                  <a:close/>
                  <a:moveTo>
                    <a:pt x="374" y="912"/>
                  </a:moveTo>
                  <a:cubicBezTo>
                    <a:pt x="386" y="912"/>
                    <a:pt x="394" y="917"/>
                    <a:pt x="398" y="928"/>
                  </a:cubicBezTo>
                  <a:cubicBezTo>
                    <a:pt x="398" y="929"/>
                    <a:pt x="398" y="929"/>
                    <a:pt x="398" y="929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08" y="905"/>
                    <a:pt x="394" y="896"/>
                    <a:pt x="374" y="896"/>
                  </a:cubicBezTo>
                  <a:cubicBezTo>
                    <a:pt x="346" y="896"/>
                    <a:pt x="327" y="916"/>
                    <a:pt x="327" y="944"/>
                  </a:cubicBezTo>
                  <a:cubicBezTo>
                    <a:pt x="327" y="973"/>
                    <a:pt x="346" y="993"/>
                    <a:pt x="374" y="993"/>
                  </a:cubicBezTo>
                  <a:cubicBezTo>
                    <a:pt x="392" y="993"/>
                    <a:pt x="406" y="984"/>
                    <a:pt x="414" y="969"/>
                  </a:cubicBezTo>
                  <a:cubicBezTo>
                    <a:pt x="414" y="969"/>
                    <a:pt x="414" y="969"/>
                    <a:pt x="414" y="969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3" y="972"/>
                    <a:pt x="385" y="977"/>
                    <a:pt x="374" y="977"/>
                  </a:cubicBezTo>
                  <a:cubicBezTo>
                    <a:pt x="357" y="977"/>
                    <a:pt x="347" y="965"/>
                    <a:pt x="347" y="944"/>
                  </a:cubicBezTo>
                  <a:cubicBezTo>
                    <a:pt x="347" y="924"/>
                    <a:pt x="357" y="912"/>
                    <a:pt x="374" y="912"/>
                  </a:cubicBezTo>
                  <a:close/>
                  <a:moveTo>
                    <a:pt x="265" y="935"/>
                  </a:moveTo>
                  <a:cubicBezTo>
                    <a:pt x="246" y="897"/>
                    <a:pt x="246" y="897"/>
                    <a:pt x="246" y="897"/>
                  </a:cubicBezTo>
                  <a:cubicBezTo>
                    <a:pt x="246" y="896"/>
                    <a:pt x="246" y="896"/>
                    <a:pt x="246" y="896"/>
                  </a:cubicBezTo>
                  <a:cubicBezTo>
                    <a:pt x="224" y="896"/>
                    <a:pt x="224" y="896"/>
                    <a:pt x="224" y="896"/>
                  </a:cubicBezTo>
                  <a:cubicBezTo>
                    <a:pt x="255" y="956"/>
                    <a:pt x="255" y="956"/>
                    <a:pt x="255" y="956"/>
                  </a:cubicBezTo>
                  <a:cubicBezTo>
                    <a:pt x="255" y="991"/>
                    <a:pt x="255" y="991"/>
                    <a:pt x="255" y="991"/>
                  </a:cubicBezTo>
                  <a:cubicBezTo>
                    <a:pt x="275" y="991"/>
                    <a:pt x="275" y="991"/>
                    <a:pt x="275" y="991"/>
                  </a:cubicBezTo>
                  <a:cubicBezTo>
                    <a:pt x="275" y="955"/>
                    <a:pt x="275" y="955"/>
                    <a:pt x="275" y="955"/>
                  </a:cubicBezTo>
                  <a:cubicBezTo>
                    <a:pt x="305" y="897"/>
                    <a:pt x="305" y="897"/>
                    <a:pt x="305" y="897"/>
                  </a:cubicBezTo>
                  <a:cubicBezTo>
                    <a:pt x="306" y="896"/>
                    <a:pt x="306" y="896"/>
                    <a:pt x="306" y="896"/>
                  </a:cubicBezTo>
                  <a:cubicBezTo>
                    <a:pt x="284" y="896"/>
                    <a:pt x="284" y="896"/>
                    <a:pt x="284" y="896"/>
                  </a:cubicBezTo>
                  <a:lnTo>
                    <a:pt x="265" y="935"/>
                  </a:lnTo>
                  <a:close/>
                  <a:moveTo>
                    <a:pt x="200" y="944"/>
                  </a:moveTo>
                  <a:cubicBezTo>
                    <a:pt x="200" y="973"/>
                    <a:pt x="180" y="993"/>
                    <a:pt x="152" y="993"/>
                  </a:cubicBezTo>
                  <a:cubicBezTo>
                    <a:pt x="124" y="993"/>
                    <a:pt x="104" y="973"/>
                    <a:pt x="104" y="944"/>
                  </a:cubicBezTo>
                  <a:cubicBezTo>
                    <a:pt x="104" y="916"/>
                    <a:pt x="124" y="896"/>
                    <a:pt x="152" y="896"/>
                  </a:cubicBezTo>
                  <a:cubicBezTo>
                    <a:pt x="180" y="896"/>
                    <a:pt x="200" y="916"/>
                    <a:pt x="200" y="944"/>
                  </a:cubicBezTo>
                  <a:close/>
                  <a:moveTo>
                    <a:pt x="180" y="944"/>
                  </a:moveTo>
                  <a:cubicBezTo>
                    <a:pt x="180" y="924"/>
                    <a:pt x="169" y="912"/>
                    <a:pt x="152" y="912"/>
                  </a:cubicBezTo>
                  <a:cubicBezTo>
                    <a:pt x="135" y="912"/>
                    <a:pt x="124" y="924"/>
                    <a:pt x="124" y="944"/>
                  </a:cubicBezTo>
                  <a:cubicBezTo>
                    <a:pt x="124" y="965"/>
                    <a:pt x="135" y="977"/>
                    <a:pt x="152" y="977"/>
                  </a:cubicBezTo>
                  <a:cubicBezTo>
                    <a:pt x="169" y="977"/>
                    <a:pt x="180" y="965"/>
                    <a:pt x="180" y="944"/>
                  </a:cubicBezTo>
                  <a:close/>
                  <a:moveTo>
                    <a:pt x="74" y="990"/>
                  </a:moveTo>
                  <a:cubicBezTo>
                    <a:pt x="75" y="991"/>
                    <a:pt x="75" y="991"/>
                    <a:pt x="7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3" y="989"/>
                    <a:pt x="51" y="986"/>
                    <a:pt x="50" y="982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42" y="954"/>
                    <a:pt x="40" y="952"/>
                    <a:pt x="33" y="952"/>
                  </a:cubicBezTo>
                  <a:cubicBezTo>
                    <a:pt x="19" y="952"/>
                    <a:pt x="19" y="952"/>
                    <a:pt x="19" y="952"/>
                  </a:cubicBezTo>
                  <a:cubicBezTo>
                    <a:pt x="19" y="991"/>
                    <a:pt x="19" y="991"/>
                    <a:pt x="19" y="991"/>
                  </a:cubicBezTo>
                  <a:cubicBezTo>
                    <a:pt x="0" y="991"/>
                    <a:pt x="0" y="991"/>
                    <a:pt x="0" y="991"/>
                  </a:cubicBezTo>
                  <a:cubicBezTo>
                    <a:pt x="0" y="896"/>
                    <a:pt x="0" y="896"/>
                    <a:pt x="0" y="896"/>
                  </a:cubicBezTo>
                  <a:cubicBezTo>
                    <a:pt x="41" y="896"/>
                    <a:pt x="41" y="896"/>
                    <a:pt x="41" y="896"/>
                  </a:cubicBezTo>
                  <a:cubicBezTo>
                    <a:pt x="58" y="896"/>
                    <a:pt x="70" y="907"/>
                    <a:pt x="70" y="922"/>
                  </a:cubicBezTo>
                  <a:cubicBezTo>
                    <a:pt x="70" y="935"/>
                    <a:pt x="62" y="941"/>
                    <a:pt x="54" y="944"/>
                  </a:cubicBezTo>
                  <a:cubicBezTo>
                    <a:pt x="53" y="944"/>
                    <a:pt x="53" y="944"/>
                    <a:pt x="53" y="944"/>
                  </a:cubicBezTo>
                  <a:cubicBezTo>
                    <a:pt x="54" y="945"/>
                    <a:pt x="54" y="945"/>
                    <a:pt x="54" y="945"/>
                  </a:cubicBezTo>
                  <a:cubicBezTo>
                    <a:pt x="58" y="947"/>
                    <a:pt x="61" y="951"/>
                    <a:pt x="63" y="957"/>
                  </a:cubicBezTo>
                  <a:cubicBezTo>
                    <a:pt x="70" y="981"/>
                    <a:pt x="70" y="981"/>
                    <a:pt x="70" y="981"/>
                  </a:cubicBezTo>
                  <a:cubicBezTo>
                    <a:pt x="71" y="984"/>
                    <a:pt x="72" y="987"/>
                    <a:pt x="74" y="990"/>
                  </a:cubicBezTo>
                  <a:close/>
                  <a:moveTo>
                    <a:pt x="51" y="924"/>
                  </a:moveTo>
                  <a:cubicBezTo>
                    <a:pt x="51" y="917"/>
                    <a:pt x="46" y="912"/>
                    <a:pt x="38" y="912"/>
                  </a:cubicBezTo>
                  <a:cubicBezTo>
                    <a:pt x="19" y="912"/>
                    <a:pt x="19" y="912"/>
                    <a:pt x="19" y="912"/>
                  </a:cubicBezTo>
                  <a:cubicBezTo>
                    <a:pt x="19" y="936"/>
                    <a:pt x="19" y="936"/>
                    <a:pt x="19" y="936"/>
                  </a:cubicBezTo>
                  <a:cubicBezTo>
                    <a:pt x="38" y="936"/>
                    <a:pt x="38" y="936"/>
                    <a:pt x="38" y="936"/>
                  </a:cubicBezTo>
                  <a:cubicBezTo>
                    <a:pt x="46" y="936"/>
                    <a:pt x="51" y="932"/>
                    <a:pt x="51" y="924"/>
                  </a:cubicBezTo>
                  <a:close/>
                  <a:moveTo>
                    <a:pt x="255" y="280"/>
                  </a:moveTo>
                  <a:cubicBezTo>
                    <a:pt x="133" y="280"/>
                    <a:pt x="133" y="280"/>
                    <a:pt x="133" y="280"/>
                  </a:cubicBezTo>
                  <a:cubicBezTo>
                    <a:pt x="133" y="288"/>
                    <a:pt x="133" y="288"/>
                    <a:pt x="133" y="288"/>
                  </a:cubicBezTo>
                  <a:cubicBezTo>
                    <a:pt x="151" y="293"/>
                    <a:pt x="159" y="306"/>
                    <a:pt x="160" y="329"/>
                  </a:cubicBezTo>
                  <a:cubicBezTo>
                    <a:pt x="160" y="331"/>
                    <a:pt x="160" y="385"/>
                    <a:pt x="160" y="449"/>
                  </a:cubicBezTo>
                  <a:cubicBezTo>
                    <a:pt x="185" y="445"/>
                    <a:pt x="203" y="437"/>
                    <a:pt x="211" y="433"/>
                  </a:cubicBezTo>
                  <a:cubicBezTo>
                    <a:pt x="211" y="309"/>
                    <a:pt x="211" y="309"/>
                    <a:pt x="211" y="309"/>
                  </a:cubicBezTo>
                  <a:cubicBezTo>
                    <a:pt x="273" y="309"/>
                    <a:pt x="273" y="309"/>
                    <a:pt x="273" y="309"/>
                  </a:cubicBezTo>
                  <a:cubicBezTo>
                    <a:pt x="269" y="296"/>
                    <a:pt x="259" y="284"/>
                    <a:pt x="255" y="280"/>
                  </a:cubicBezTo>
                  <a:close/>
                  <a:moveTo>
                    <a:pt x="247" y="570"/>
                  </a:moveTo>
                  <a:cubicBezTo>
                    <a:pt x="244" y="562"/>
                    <a:pt x="239" y="551"/>
                    <a:pt x="236" y="546"/>
                  </a:cubicBezTo>
                  <a:cubicBezTo>
                    <a:pt x="230" y="546"/>
                    <a:pt x="222" y="546"/>
                    <a:pt x="216" y="546"/>
                  </a:cubicBezTo>
                  <a:cubicBezTo>
                    <a:pt x="211" y="546"/>
                    <a:pt x="211" y="546"/>
                    <a:pt x="211" y="546"/>
                  </a:cubicBezTo>
                  <a:cubicBezTo>
                    <a:pt x="211" y="506"/>
                    <a:pt x="211" y="506"/>
                    <a:pt x="211" y="506"/>
                  </a:cubicBezTo>
                  <a:cubicBezTo>
                    <a:pt x="200" y="509"/>
                    <a:pt x="172" y="513"/>
                    <a:pt x="160" y="515"/>
                  </a:cubicBezTo>
                  <a:cubicBezTo>
                    <a:pt x="160" y="621"/>
                    <a:pt x="160" y="736"/>
                    <a:pt x="160" y="738"/>
                  </a:cubicBezTo>
                  <a:cubicBezTo>
                    <a:pt x="160" y="738"/>
                    <a:pt x="160" y="738"/>
                    <a:pt x="160" y="738"/>
                  </a:cubicBezTo>
                  <a:cubicBezTo>
                    <a:pt x="159" y="760"/>
                    <a:pt x="150" y="773"/>
                    <a:pt x="134" y="778"/>
                  </a:cubicBezTo>
                  <a:cubicBezTo>
                    <a:pt x="134" y="786"/>
                    <a:pt x="134" y="786"/>
                    <a:pt x="134" y="786"/>
                  </a:cubicBezTo>
                  <a:cubicBezTo>
                    <a:pt x="237" y="786"/>
                    <a:pt x="237" y="786"/>
                    <a:pt x="237" y="786"/>
                  </a:cubicBezTo>
                  <a:cubicBezTo>
                    <a:pt x="237" y="778"/>
                    <a:pt x="237" y="778"/>
                    <a:pt x="237" y="778"/>
                  </a:cubicBezTo>
                  <a:cubicBezTo>
                    <a:pt x="221" y="773"/>
                    <a:pt x="212" y="759"/>
                    <a:pt x="212" y="738"/>
                  </a:cubicBezTo>
                  <a:cubicBezTo>
                    <a:pt x="211" y="571"/>
                    <a:pt x="211" y="571"/>
                    <a:pt x="211" y="571"/>
                  </a:cubicBezTo>
                  <a:cubicBezTo>
                    <a:pt x="216" y="571"/>
                    <a:pt x="216" y="571"/>
                    <a:pt x="216" y="571"/>
                  </a:cubicBezTo>
                  <a:cubicBezTo>
                    <a:pt x="226" y="571"/>
                    <a:pt x="237" y="571"/>
                    <a:pt x="247" y="570"/>
                  </a:cubicBezTo>
                  <a:close/>
                  <a:moveTo>
                    <a:pt x="370" y="325"/>
                  </a:moveTo>
                  <a:cubicBezTo>
                    <a:pt x="372" y="327"/>
                    <a:pt x="376" y="329"/>
                    <a:pt x="378" y="330"/>
                  </a:cubicBezTo>
                  <a:cubicBezTo>
                    <a:pt x="403" y="348"/>
                    <a:pt x="417" y="377"/>
                    <a:pt x="417" y="412"/>
                  </a:cubicBezTo>
                  <a:cubicBezTo>
                    <a:pt x="417" y="442"/>
                    <a:pt x="406" y="502"/>
                    <a:pt x="318" y="532"/>
                  </a:cubicBezTo>
                  <a:cubicBezTo>
                    <a:pt x="323" y="542"/>
                    <a:pt x="327" y="552"/>
                    <a:pt x="330" y="558"/>
                  </a:cubicBezTo>
                  <a:cubicBezTo>
                    <a:pt x="332" y="557"/>
                    <a:pt x="335" y="557"/>
                    <a:pt x="336" y="556"/>
                  </a:cubicBezTo>
                  <a:cubicBezTo>
                    <a:pt x="339" y="556"/>
                    <a:pt x="339" y="556"/>
                    <a:pt x="339" y="556"/>
                  </a:cubicBezTo>
                  <a:cubicBezTo>
                    <a:pt x="341" y="558"/>
                    <a:pt x="341" y="558"/>
                    <a:pt x="341" y="558"/>
                  </a:cubicBezTo>
                  <a:cubicBezTo>
                    <a:pt x="373" y="596"/>
                    <a:pt x="397" y="656"/>
                    <a:pt x="405" y="713"/>
                  </a:cubicBezTo>
                  <a:cubicBezTo>
                    <a:pt x="405" y="713"/>
                    <a:pt x="408" y="741"/>
                    <a:pt x="408" y="751"/>
                  </a:cubicBezTo>
                  <a:cubicBezTo>
                    <a:pt x="408" y="752"/>
                    <a:pt x="408" y="752"/>
                    <a:pt x="408" y="752"/>
                  </a:cubicBezTo>
                  <a:cubicBezTo>
                    <a:pt x="408" y="753"/>
                    <a:pt x="408" y="753"/>
                    <a:pt x="408" y="754"/>
                  </a:cubicBezTo>
                  <a:cubicBezTo>
                    <a:pt x="408" y="755"/>
                    <a:pt x="408" y="755"/>
                    <a:pt x="408" y="755"/>
                  </a:cubicBezTo>
                  <a:cubicBezTo>
                    <a:pt x="408" y="763"/>
                    <a:pt x="405" y="774"/>
                    <a:pt x="391" y="779"/>
                  </a:cubicBezTo>
                  <a:cubicBezTo>
                    <a:pt x="391" y="786"/>
                    <a:pt x="391" y="786"/>
                    <a:pt x="391" y="786"/>
                  </a:cubicBezTo>
                  <a:cubicBezTo>
                    <a:pt x="497" y="786"/>
                    <a:pt x="497" y="786"/>
                    <a:pt x="497" y="786"/>
                  </a:cubicBezTo>
                  <a:cubicBezTo>
                    <a:pt x="497" y="779"/>
                    <a:pt x="497" y="779"/>
                    <a:pt x="497" y="779"/>
                  </a:cubicBezTo>
                  <a:cubicBezTo>
                    <a:pt x="488" y="776"/>
                    <a:pt x="469" y="766"/>
                    <a:pt x="461" y="734"/>
                  </a:cubicBezTo>
                  <a:cubicBezTo>
                    <a:pt x="460" y="729"/>
                    <a:pt x="460" y="729"/>
                    <a:pt x="460" y="729"/>
                  </a:cubicBezTo>
                  <a:cubicBezTo>
                    <a:pt x="454" y="704"/>
                    <a:pt x="450" y="691"/>
                    <a:pt x="446" y="678"/>
                  </a:cubicBezTo>
                  <a:cubicBezTo>
                    <a:pt x="436" y="646"/>
                    <a:pt x="414" y="588"/>
                    <a:pt x="378" y="547"/>
                  </a:cubicBezTo>
                  <a:cubicBezTo>
                    <a:pt x="374" y="543"/>
                    <a:pt x="374" y="543"/>
                    <a:pt x="374" y="543"/>
                  </a:cubicBezTo>
                  <a:cubicBezTo>
                    <a:pt x="379" y="540"/>
                    <a:pt x="379" y="540"/>
                    <a:pt x="379" y="540"/>
                  </a:cubicBezTo>
                  <a:cubicBezTo>
                    <a:pt x="381" y="540"/>
                    <a:pt x="382" y="539"/>
                    <a:pt x="383" y="539"/>
                  </a:cubicBezTo>
                  <a:cubicBezTo>
                    <a:pt x="383" y="539"/>
                    <a:pt x="384" y="538"/>
                    <a:pt x="385" y="538"/>
                  </a:cubicBezTo>
                  <a:cubicBezTo>
                    <a:pt x="440" y="510"/>
                    <a:pt x="470" y="465"/>
                    <a:pt x="470" y="412"/>
                  </a:cubicBezTo>
                  <a:cubicBezTo>
                    <a:pt x="471" y="372"/>
                    <a:pt x="448" y="332"/>
                    <a:pt x="414" y="309"/>
                  </a:cubicBezTo>
                  <a:cubicBezTo>
                    <a:pt x="400" y="299"/>
                    <a:pt x="380" y="289"/>
                    <a:pt x="359" y="285"/>
                  </a:cubicBezTo>
                  <a:cubicBezTo>
                    <a:pt x="366" y="300"/>
                    <a:pt x="369" y="316"/>
                    <a:pt x="370" y="325"/>
                  </a:cubicBezTo>
                  <a:close/>
                  <a:moveTo>
                    <a:pt x="295" y="237"/>
                  </a:moveTo>
                  <a:cubicBezTo>
                    <a:pt x="328" y="259"/>
                    <a:pt x="351" y="300"/>
                    <a:pt x="351" y="339"/>
                  </a:cubicBezTo>
                  <a:cubicBezTo>
                    <a:pt x="351" y="393"/>
                    <a:pt x="321" y="438"/>
                    <a:pt x="266" y="466"/>
                  </a:cubicBezTo>
                  <a:cubicBezTo>
                    <a:pt x="265" y="466"/>
                    <a:pt x="264" y="467"/>
                    <a:pt x="263" y="467"/>
                  </a:cubicBezTo>
                  <a:cubicBezTo>
                    <a:pt x="262" y="467"/>
                    <a:pt x="261" y="468"/>
                    <a:pt x="260" y="468"/>
                  </a:cubicBezTo>
                  <a:cubicBezTo>
                    <a:pt x="255" y="471"/>
                    <a:pt x="255" y="471"/>
                    <a:pt x="255" y="471"/>
                  </a:cubicBezTo>
                  <a:cubicBezTo>
                    <a:pt x="259" y="475"/>
                    <a:pt x="259" y="475"/>
                    <a:pt x="259" y="475"/>
                  </a:cubicBezTo>
                  <a:cubicBezTo>
                    <a:pt x="294" y="516"/>
                    <a:pt x="317" y="574"/>
                    <a:pt x="327" y="605"/>
                  </a:cubicBezTo>
                  <a:cubicBezTo>
                    <a:pt x="331" y="619"/>
                    <a:pt x="334" y="632"/>
                    <a:pt x="340" y="657"/>
                  </a:cubicBezTo>
                  <a:cubicBezTo>
                    <a:pt x="341" y="661"/>
                    <a:pt x="341" y="661"/>
                    <a:pt x="341" y="661"/>
                  </a:cubicBezTo>
                  <a:cubicBezTo>
                    <a:pt x="349" y="694"/>
                    <a:pt x="368" y="704"/>
                    <a:pt x="378" y="707"/>
                  </a:cubicBezTo>
                  <a:cubicBezTo>
                    <a:pt x="378" y="714"/>
                    <a:pt x="378" y="714"/>
                    <a:pt x="378" y="714"/>
                  </a:cubicBezTo>
                  <a:cubicBezTo>
                    <a:pt x="271" y="714"/>
                    <a:pt x="271" y="714"/>
                    <a:pt x="271" y="714"/>
                  </a:cubicBezTo>
                  <a:cubicBezTo>
                    <a:pt x="271" y="706"/>
                    <a:pt x="271" y="706"/>
                    <a:pt x="271" y="706"/>
                  </a:cubicBezTo>
                  <a:cubicBezTo>
                    <a:pt x="286" y="702"/>
                    <a:pt x="288" y="691"/>
                    <a:pt x="289" y="683"/>
                  </a:cubicBezTo>
                  <a:cubicBezTo>
                    <a:pt x="289" y="682"/>
                    <a:pt x="289" y="682"/>
                    <a:pt x="289" y="682"/>
                  </a:cubicBezTo>
                  <a:cubicBezTo>
                    <a:pt x="289" y="681"/>
                    <a:pt x="289" y="681"/>
                    <a:pt x="289" y="680"/>
                  </a:cubicBezTo>
                  <a:cubicBezTo>
                    <a:pt x="289" y="678"/>
                    <a:pt x="289" y="678"/>
                    <a:pt x="289" y="678"/>
                  </a:cubicBezTo>
                  <a:cubicBezTo>
                    <a:pt x="289" y="669"/>
                    <a:pt x="286" y="641"/>
                    <a:pt x="286" y="641"/>
                  </a:cubicBezTo>
                  <a:cubicBezTo>
                    <a:pt x="278" y="583"/>
                    <a:pt x="253" y="524"/>
                    <a:pt x="221" y="486"/>
                  </a:cubicBezTo>
                  <a:cubicBezTo>
                    <a:pt x="220" y="484"/>
                    <a:pt x="220" y="484"/>
                    <a:pt x="220" y="484"/>
                  </a:cubicBezTo>
                  <a:cubicBezTo>
                    <a:pt x="217" y="484"/>
                    <a:pt x="217" y="484"/>
                    <a:pt x="217" y="484"/>
                  </a:cubicBezTo>
                  <a:cubicBezTo>
                    <a:pt x="181" y="494"/>
                    <a:pt x="139" y="499"/>
                    <a:pt x="96" y="499"/>
                  </a:cubicBezTo>
                  <a:cubicBezTo>
                    <a:pt x="92" y="499"/>
                    <a:pt x="92" y="499"/>
                    <a:pt x="92" y="499"/>
                  </a:cubicBezTo>
                  <a:cubicBezTo>
                    <a:pt x="92" y="666"/>
                    <a:pt x="92" y="666"/>
                    <a:pt x="92" y="666"/>
                  </a:cubicBezTo>
                  <a:cubicBezTo>
                    <a:pt x="92" y="687"/>
                    <a:pt x="101" y="701"/>
                    <a:pt x="118" y="706"/>
                  </a:cubicBezTo>
                  <a:cubicBezTo>
                    <a:pt x="118" y="714"/>
                    <a:pt x="118" y="714"/>
                    <a:pt x="118" y="714"/>
                  </a:cubicBezTo>
                  <a:cubicBezTo>
                    <a:pt x="15" y="714"/>
                    <a:pt x="15" y="714"/>
                    <a:pt x="15" y="714"/>
                  </a:cubicBezTo>
                  <a:cubicBezTo>
                    <a:pt x="15" y="706"/>
                    <a:pt x="15" y="706"/>
                    <a:pt x="15" y="706"/>
                  </a:cubicBezTo>
                  <a:cubicBezTo>
                    <a:pt x="31" y="701"/>
                    <a:pt x="39" y="688"/>
                    <a:pt x="40" y="666"/>
                  </a:cubicBezTo>
                  <a:cubicBezTo>
                    <a:pt x="40" y="666"/>
                    <a:pt x="40" y="666"/>
                    <a:pt x="40" y="666"/>
                  </a:cubicBezTo>
                  <a:cubicBezTo>
                    <a:pt x="40" y="662"/>
                    <a:pt x="40" y="262"/>
                    <a:pt x="40" y="257"/>
                  </a:cubicBezTo>
                  <a:cubicBezTo>
                    <a:pt x="40" y="234"/>
                    <a:pt x="32" y="221"/>
                    <a:pt x="14" y="215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85" y="208"/>
                    <a:pt x="185" y="208"/>
                    <a:pt x="185" y="208"/>
                  </a:cubicBezTo>
                  <a:cubicBezTo>
                    <a:pt x="236" y="208"/>
                    <a:pt x="268" y="219"/>
                    <a:pt x="295" y="237"/>
                  </a:cubicBezTo>
                  <a:close/>
                  <a:moveTo>
                    <a:pt x="298" y="340"/>
                  </a:moveTo>
                  <a:cubicBezTo>
                    <a:pt x="298" y="305"/>
                    <a:pt x="284" y="276"/>
                    <a:pt x="259" y="258"/>
                  </a:cubicBezTo>
                  <a:cubicBezTo>
                    <a:pt x="239" y="245"/>
                    <a:pt x="215" y="238"/>
                    <a:pt x="183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92" y="474"/>
                    <a:pt x="92" y="474"/>
                    <a:pt x="92" y="474"/>
                  </a:cubicBezTo>
                  <a:cubicBezTo>
                    <a:pt x="97" y="474"/>
                    <a:pt x="97" y="474"/>
                    <a:pt x="97" y="474"/>
                  </a:cubicBezTo>
                  <a:cubicBezTo>
                    <a:pt x="278" y="471"/>
                    <a:pt x="298" y="379"/>
                    <a:pt x="298" y="340"/>
                  </a:cubicBezTo>
                  <a:close/>
                  <a:moveTo>
                    <a:pt x="109" y="49"/>
                  </a:moveTo>
                  <a:cubicBezTo>
                    <a:pt x="109" y="20"/>
                    <a:pt x="129" y="0"/>
                    <a:pt x="157" y="0"/>
                  </a:cubicBezTo>
                  <a:cubicBezTo>
                    <a:pt x="185" y="0"/>
                    <a:pt x="205" y="20"/>
                    <a:pt x="205" y="49"/>
                  </a:cubicBezTo>
                  <a:cubicBezTo>
                    <a:pt x="205" y="77"/>
                    <a:pt x="185" y="97"/>
                    <a:pt x="157" y="97"/>
                  </a:cubicBezTo>
                  <a:cubicBezTo>
                    <a:pt x="129" y="97"/>
                    <a:pt x="109" y="77"/>
                    <a:pt x="109" y="49"/>
                  </a:cubicBezTo>
                  <a:close/>
                  <a:moveTo>
                    <a:pt x="129" y="49"/>
                  </a:moveTo>
                  <a:cubicBezTo>
                    <a:pt x="129" y="69"/>
                    <a:pt x="140" y="81"/>
                    <a:pt x="157" y="81"/>
                  </a:cubicBezTo>
                  <a:cubicBezTo>
                    <a:pt x="175" y="81"/>
                    <a:pt x="185" y="69"/>
                    <a:pt x="185" y="49"/>
                  </a:cubicBezTo>
                  <a:cubicBezTo>
                    <a:pt x="185" y="28"/>
                    <a:pt x="175" y="16"/>
                    <a:pt x="157" y="16"/>
                  </a:cubicBezTo>
                  <a:cubicBezTo>
                    <a:pt x="140" y="16"/>
                    <a:pt x="129" y="28"/>
                    <a:pt x="129" y="49"/>
                  </a:cubicBezTo>
                  <a:close/>
                  <a:moveTo>
                    <a:pt x="310" y="80"/>
                  </a:moveTo>
                  <a:cubicBezTo>
                    <a:pt x="267" y="80"/>
                    <a:pt x="267" y="80"/>
                    <a:pt x="267" y="80"/>
                  </a:cubicBezTo>
                  <a:cubicBezTo>
                    <a:pt x="267" y="1"/>
                    <a:pt x="267" y="1"/>
                    <a:pt x="267" y="1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310" y="96"/>
                    <a:pt x="310" y="96"/>
                    <a:pt x="310" y="96"/>
                  </a:cubicBezTo>
                  <a:lnTo>
                    <a:pt x="310" y="80"/>
                  </a:lnTo>
                  <a:close/>
                  <a:moveTo>
                    <a:pt x="411" y="80"/>
                  </a:moveTo>
                  <a:cubicBezTo>
                    <a:pt x="367" y="80"/>
                    <a:pt x="367" y="80"/>
                    <a:pt x="367" y="80"/>
                  </a:cubicBezTo>
                  <a:cubicBezTo>
                    <a:pt x="367" y="1"/>
                    <a:pt x="367" y="1"/>
                    <a:pt x="367" y="1"/>
                  </a:cubicBezTo>
                  <a:cubicBezTo>
                    <a:pt x="348" y="1"/>
                    <a:pt x="348" y="1"/>
                    <a:pt x="348" y="1"/>
                  </a:cubicBezTo>
                  <a:cubicBezTo>
                    <a:pt x="348" y="96"/>
                    <a:pt x="348" y="96"/>
                    <a:pt x="348" y="96"/>
                  </a:cubicBezTo>
                  <a:cubicBezTo>
                    <a:pt x="411" y="96"/>
                    <a:pt x="411" y="96"/>
                    <a:pt x="411" y="96"/>
                  </a:cubicBezTo>
                  <a:lnTo>
                    <a:pt x="411" y="80"/>
                  </a:lnTo>
                  <a:close/>
                  <a:moveTo>
                    <a:pt x="23" y="96"/>
                  </a:moveTo>
                  <a:cubicBezTo>
                    <a:pt x="4" y="96"/>
                    <a:pt x="4" y="96"/>
                    <a:pt x="4" y="9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62" y="1"/>
                    <a:pt x="74" y="12"/>
                    <a:pt x="74" y="27"/>
                  </a:cubicBezTo>
                  <a:cubicBezTo>
                    <a:pt x="74" y="39"/>
                    <a:pt x="65" y="46"/>
                    <a:pt x="58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2" y="51"/>
                    <a:pt x="65" y="55"/>
                    <a:pt x="67" y="62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4" y="89"/>
                    <a:pt x="76" y="92"/>
                    <a:pt x="77" y="94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7" y="94"/>
                    <a:pt x="55" y="90"/>
                    <a:pt x="54" y="87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6" y="59"/>
                    <a:pt x="44" y="56"/>
                    <a:pt x="36" y="56"/>
                  </a:cubicBezTo>
                  <a:cubicBezTo>
                    <a:pt x="23" y="56"/>
                    <a:pt x="23" y="56"/>
                    <a:pt x="23" y="56"/>
                  </a:cubicBezTo>
                  <a:lnTo>
                    <a:pt x="23" y="96"/>
                  </a:lnTo>
                  <a:close/>
                  <a:moveTo>
                    <a:pt x="23" y="40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50" y="40"/>
                    <a:pt x="54" y="36"/>
                    <a:pt x="54" y="29"/>
                  </a:cubicBezTo>
                  <a:cubicBezTo>
                    <a:pt x="54" y="21"/>
                    <a:pt x="50" y="17"/>
                    <a:pt x="41" y="17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40"/>
                  </a:lnTo>
                  <a:close/>
                  <a:moveTo>
                    <a:pt x="477" y="81"/>
                  </a:moveTo>
                  <a:cubicBezTo>
                    <a:pt x="467" y="82"/>
                    <a:pt x="457" y="77"/>
                    <a:pt x="449" y="66"/>
                  </a:cubicBezTo>
                  <a:cubicBezTo>
                    <a:pt x="448" y="66"/>
                    <a:pt x="448" y="66"/>
                    <a:pt x="448" y="66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9" y="93"/>
                    <a:pt x="462" y="97"/>
                    <a:pt x="475" y="97"/>
                  </a:cubicBezTo>
                  <a:cubicBezTo>
                    <a:pt x="495" y="97"/>
                    <a:pt x="509" y="85"/>
                    <a:pt x="509" y="68"/>
                  </a:cubicBezTo>
                  <a:cubicBezTo>
                    <a:pt x="509" y="58"/>
                    <a:pt x="506" y="47"/>
                    <a:pt x="484" y="40"/>
                  </a:cubicBezTo>
                  <a:cubicBezTo>
                    <a:pt x="467" y="35"/>
                    <a:pt x="464" y="31"/>
                    <a:pt x="464" y="25"/>
                  </a:cubicBezTo>
                  <a:cubicBezTo>
                    <a:pt x="464" y="18"/>
                    <a:pt x="470" y="15"/>
                    <a:pt x="477" y="15"/>
                  </a:cubicBezTo>
                  <a:cubicBezTo>
                    <a:pt x="484" y="15"/>
                    <a:pt x="491" y="18"/>
                    <a:pt x="498" y="24"/>
                  </a:cubicBezTo>
                  <a:cubicBezTo>
                    <a:pt x="499" y="24"/>
                    <a:pt x="499" y="24"/>
                    <a:pt x="499" y="24"/>
                  </a:cubicBezTo>
                  <a:cubicBezTo>
                    <a:pt x="504" y="8"/>
                    <a:pt x="504" y="8"/>
                    <a:pt x="504" y="8"/>
                  </a:cubicBezTo>
                  <a:cubicBezTo>
                    <a:pt x="504" y="7"/>
                    <a:pt x="504" y="7"/>
                    <a:pt x="504" y="7"/>
                  </a:cubicBezTo>
                  <a:cubicBezTo>
                    <a:pt x="496" y="2"/>
                    <a:pt x="487" y="0"/>
                    <a:pt x="477" y="0"/>
                  </a:cubicBezTo>
                  <a:cubicBezTo>
                    <a:pt x="457" y="0"/>
                    <a:pt x="445" y="10"/>
                    <a:pt x="445" y="26"/>
                  </a:cubicBezTo>
                  <a:cubicBezTo>
                    <a:pt x="445" y="39"/>
                    <a:pt x="454" y="48"/>
                    <a:pt x="472" y="54"/>
                  </a:cubicBezTo>
                  <a:cubicBezTo>
                    <a:pt x="477" y="55"/>
                    <a:pt x="481" y="57"/>
                    <a:pt x="484" y="59"/>
                  </a:cubicBezTo>
                  <a:cubicBezTo>
                    <a:pt x="487" y="61"/>
                    <a:pt x="489" y="65"/>
                    <a:pt x="489" y="69"/>
                  </a:cubicBezTo>
                  <a:cubicBezTo>
                    <a:pt x="489" y="76"/>
                    <a:pt x="484" y="81"/>
                    <a:pt x="477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597525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- F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58A6D69-BAB1-4B9F-9F1C-0C24500536B0}"/>
              </a:ext>
            </a:extLst>
          </p:cNvPr>
          <p:cNvSpPr/>
          <p:nvPr/>
        </p:nvSpPr>
        <p:spPr>
          <a:xfrm>
            <a:off x="0" y="0"/>
            <a:ext cx="2268538" cy="5143500"/>
          </a:xfrm>
          <a:prstGeom prst="rect">
            <a:avLst/>
          </a:prstGeom>
          <a:solidFill>
            <a:srgbClr val="EF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4893E9-962D-47ED-A753-018A738F7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5510C-38D1-4CE9-BD30-D08F610D7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ACA86-A737-4A5C-B09F-3F7C2E181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| © 2024 Rolls-Royce | Not Subject to Export Control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C0F82-AD3B-4A9E-808C-9D4791B36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B429-512E-4592-B480-D2818264A486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75CAF40-DCF1-404F-A98A-2CD51C2250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14400" y="892800"/>
            <a:ext cx="766800" cy="676800"/>
          </a:xfrm>
        </p:spPr>
        <p:txBody>
          <a:bodyPr anchor="ctr" anchorCtr="0">
            <a:noAutofit/>
          </a:bodyPr>
          <a:lstStyle>
            <a:lvl1pPr algn="r">
              <a:defRPr sz="4400" spc="400" baseline="0">
                <a:solidFill>
                  <a:srgbClr val="E21D60"/>
                </a:solidFill>
                <a:latin typeface="RR Pioneer Light Condensed" panose="020B0306050201060103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B4DE9B5E-37A7-40D8-8ACF-3DCE9F9964B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3600" y="986400"/>
            <a:ext cx="5216400" cy="648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600">
                <a:solidFill>
                  <a:srgbClr val="666666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2pPr>
            <a:lvl3pPr marL="187325" indent="0"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Subject title</a:t>
            </a:r>
          </a:p>
          <a:p>
            <a:pPr lvl="1"/>
            <a:r>
              <a:rPr lang="en-US" dirty="0"/>
              <a:t>Presenter name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7088707D-4FCB-41DE-A56D-ADEB3FE76F9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14400" y="1832400"/>
            <a:ext cx="766800" cy="676800"/>
          </a:xfrm>
        </p:spPr>
        <p:txBody>
          <a:bodyPr anchor="ctr" anchorCtr="0">
            <a:noAutofit/>
          </a:bodyPr>
          <a:lstStyle>
            <a:lvl1pPr algn="r">
              <a:defRPr sz="4400" spc="400" baseline="0">
                <a:solidFill>
                  <a:schemeClr val="bg2"/>
                </a:solidFill>
                <a:latin typeface="RR Pioneer Light Condensed" panose="020B0306050201060103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D40E0593-EB9B-4A05-80F6-A08DEB72D2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3600" y="1926000"/>
            <a:ext cx="5216400" cy="64800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600">
                <a:solidFill>
                  <a:srgbClr val="666666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2pPr>
            <a:lvl3pPr marL="187325" indent="0"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GB" noProof="0" dirty="0"/>
              <a:t>Subject title</a:t>
            </a:r>
          </a:p>
          <a:p>
            <a:pPr lvl="1"/>
            <a:r>
              <a:rPr lang="en-GB" noProof="0" dirty="0"/>
              <a:t>Presenter name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7C7ECF3-9B0C-4FDE-89C6-E6FD13011AD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14400" y="2772000"/>
            <a:ext cx="766800" cy="676800"/>
          </a:xfrm>
        </p:spPr>
        <p:txBody>
          <a:bodyPr anchor="ctr" anchorCtr="0">
            <a:noAutofit/>
          </a:bodyPr>
          <a:lstStyle>
            <a:lvl1pPr algn="r">
              <a:defRPr sz="4400" spc="400" baseline="0">
                <a:solidFill>
                  <a:schemeClr val="accent3"/>
                </a:solidFill>
                <a:latin typeface="RR Pioneer Light Condensed" panose="020B0306050201060103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EF7B9319-A865-41BA-A7C5-F298FBFA042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3600" y="2862000"/>
            <a:ext cx="5216400" cy="648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600">
                <a:solidFill>
                  <a:srgbClr val="666666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2pPr>
            <a:lvl3pPr marL="187325" indent="0"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GB" noProof="0" dirty="0"/>
              <a:t>Subject title</a:t>
            </a:r>
          </a:p>
          <a:p>
            <a:pPr lvl="1"/>
            <a:r>
              <a:rPr lang="en-GB" noProof="0" dirty="0"/>
              <a:t>Presenter name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6477CD61-8155-4897-9AA4-43468BB495B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14400" y="3711600"/>
            <a:ext cx="766800" cy="676800"/>
          </a:xfrm>
        </p:spPr>
        <p:txBody>
          <a:bodyPr anchor="ctr" anchorCtr="0">
            <a:noAutofit/>
          </a:bodyPr>
          <a:lstStyle>
            <a:lvl1pPr algn="r">
              <a:defRPr sz="4400" spc="400" baseline="0">
                <a:solidFill>
                  <a:schemeClr val="accent6"/>
                </a:solidFill>
                <a:latin typeface="RR Pioneer Light Condensed" panose="020B0306050201060103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A99FD2FE-C1D1-4613-80A2-068D29011B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03600" y="3801600"/>
            <a:ext cx="5216400" cy="648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600">
                <a:solidFill>
                  <a:srgbClr val="666666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2pPr>
            <a:lvl3pPr marL="187325" indent="0"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GB" noProof="0" dirty="0"/>
              <a:t>Subject title</a:t>
            </a:r>
          </a:p>
          <a:p>
            <a:pPr lvl="1"/>
            <a:r>
              <a:rPr lang="en-GB" noProof="0" dirty="0"/>
              <a:t>Presenter name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CAFC836-4963-47F9-BC3B-0B6C1DAD7896}"/>
              </a:ext>
            </a:extLst>
          </p:cNvPr>
          <p:cNvGrpSpPr/>
          <p:nvPr/>
        </p:nvGrpSpPr>
        <p:grpSpPr>
          <a:xfrm>
            <a:off x="323850" y="233362"/>
            <a:ext cx="321261" cy="522316"/>
            <a:chOff x="-3513606" y="270529"/>
            <a:chExt cx="1671638" cy="2717801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7ABDE79D-B0E6-4DC4-A845-5453921063D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99318" y="286404"/>
              <a:ext cx="1646238" cy="2689225"/>
            </a:xfrm>
            <a:custGeom>
              <a:avLst/>
              <a:gdLst>
                <a:gd name="T0" fmla="*/ 0 w 686"/>
                <a:gd name="T1" fmla="*/ 78 h 1123"/>
                <a:gd name="T2" fmla="*/ 77 w 686"/>
                <a:gd name="T3" fmla="*/ 0 h 1123"/>
                <a:gd name="T4" fmla="*/ 609 w 686"/>
                <a:gd name="T5" fmla="*/ 0 h 1123"/>
                <a:gd name="T6" fmla="*/ 686 w 686"/>
                <a:gd name="T7" fmla="*/ 78 h 1123"/>
                <a:gd name="T8" fmla="*/ 686 w 686"/>
                <a:gd name="T9" fmla="*/ 1045 h 1123"/>
                <a:gd name="T10" fmla="*/ 609 w 686"/>
                <a:gd name="T11" fmla="*/ 1123 h 1123"/>
                <a:gd name="T12" fmla="*/ 77 w 686"/>
                <a:gd name="T13" fmla="*/ 1123 h 1123"/>
                <a:gd name="T14" fmla="*/ 0 w 686"/>
                <a:gd name="T15" fmla="*/ 1045 h 1123"/>
                <a:gd name="T16" fmla="*/ 0 w 686"/>
                <a:gd name="T17" fmla="*/ 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6" h="1123">
                  <a:moveTo>
                    <a:pt x="0" y="78"/>
                  </a:moveTo>
                  <a:cubicBezTo>
                    <a:pt x="0" y="35"/>
                    <a:pt x="34" y="0"/>
                    <a:pt x="77" y="0"/>
                  </a:cubicBezTo>
                  <a:cubicBezTo>
                    <a:pt x="609" y="0"/>
                    <a:pt x="609" y="0"/>
                    <a:pt x="609" y="0"/>
                  </a:cubicBezTo>
                  <a:cubicBezTo>
                    <a:pt x="651" y="0"/>
                    <a:pt x="686" y="35"/>
                    <a:pt x="686" y="78"/>
                  </a:cubicBezTo>
                  <a:cubicBezTo>
                    <a:pt x="686" y="1045"/>
                    <a:pt x="686" y="1045"/>
                    <a:pt x="686" y="1045"/>
                  </a:cubicBezTo>
                  <a:cubicBezTo>
                    <a:pt x="686" y="1088"/>
                    <a:pt x="651" y="1123"/>
                    <a:pt x="609" y="1123"/>
                  </a:cubicBezTo>
                  <a:cubicBezTo>
                    <a:pt x="77" y="1123"/>
                    <a:pt x="77" y="1123"/>
                    <a:pt x="77" y="1123"/>
                  </a:cubicBezTo>
                  <a:cubicBezTo>
                    <a:pt x="34" y="1123"/>
                    <a:pt x="0" y="1088"/>
                    <a:pt x="0" y="1045"/>
                  </a:cubicBez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2E61D16-AB74-4296-9622-4354B32EAA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513606" y="270529"/>
              <a:ext cx="1671638" cy="2717801"/>
            </a:xfrm>
            <a:custGeom>
              <a:avLst/>
              <a:gdLst>
                <a:gd name="T0" fmla="*/ 658 w 697"/>
                <a:gd name="T1" fmla="*/ 79 h 1134"/>
                <a:gd name="T2" fmla="*/ 658 w 697"/>
                <a:gd name="T3" fmla="*/ 200 h 1134"/>
                <a:gd name="T4" fmla="*/ 40 w 697"/>
                <a:gd name="T5" fmla="*/ 200 h 1134"/>
                <a:gd name="T6" fmla="*/ 40 w 697"/>
                <a:gd name="T7" fmla="*/ 79 h 1134"/>
                <a:gd name="T8" fmla="*/ 79 w 697"/>
                <a:gd name="T9" fmla="*/ 40 h 1134"/>
                <a:gd name="T10" fmla="*/ 619 w 697"/>
                <a:gd name="T11" fmla="*/ 40 h 1134"/>
                <a:gd name="T12" fmla="*/ 658 w 697"/>
                <a:gd name="T13" fmla="*/ 79 h 1134"/>
                <a:gd name="T14" fmla="*/ 40 w 697"/>
                <a:gd name="T15" fmla="*/ 1056 h 1134"/>
                <a:gd name="T16" fmla="*/ 79 w 697"/>
                <a:gd name="T17" fmla="*/ 1095 h 1134"/>
                <a:gd name="T18" fmla="*/ 619 w 697"/>
                <a:gd name="T19" fmla="*/ 1095 h 1134"/>
                <a:gd name="T20" fmla="*/ 658 w 697"/>
                <a:gd name="T21" fmla="*/ 1056 h 1134"/>
                <a:gd name="T22" fmla="*/ 658 w 697"/>
                <a:gd name="T23" fmla="*/ 935 h 1134"/>
                <a:gd name="T24" fmla="*/ 40 w 697"/>
                <a:gd name="T25" fmla="*/ 935 h 1134"/>
                <a:gd name="T26" fmla="*/ 40 w 697"/>
                <a:gd name="T27" fmla="*/ 1056 h 1134"/>
                <a:gd name="T28" fmla="*/ 40 w 697"/>
                <a:gd name="T29" fmla="*/ 918 h 1134"/>
                <a:gd name="T30" fmla="*/ 658 w 697"/>
                <a:gd name="T31" fmla="*/ 918 h 1134"/>
                <a:gd name="T32" fmla="*/ 658 w 697"/>
                <a:gd name="T33" fmla="*/ 217 h 1134"/>
                <a:gd name="T34" fmla="*/ 40 w 697"/>
                <a:gd name="T35" fmla="*/ 217 h 1134"/>
                <a:gd name="T36" fmla="*/ 40 w 697"/>
                <a:gd name="T37" fmla="*/ 918 h 1134"/>
                <a:gd name="T38" fmla="*/ 697 w 697"/>
                <a:gd name="T39" fmla="*/ 79 h 1134"/>
                <a:gd name="T40" fmla="*/ 697 w 697"/>
                <a:gd name="T41" fmla="*/ 1056 h 1134"/>
                <a:gd name="T42" fmla="*/ 619 w 697"/>
                <a:gd name="T43" fmla="*/ 1134 h 1134"/>
                <a:gd name="T44" fmla="*/ 79 w 697"/>
                <a:gd name="T45" fmla="*/ 1134 h 1134"/>
                <a:gd name="T46" fmla="*/ 0 w 697"/>
                <a:gd name="T47" fmla="*/ 1056 h 1134"/>
                <a:gd name="T48" fmla="*/ 0 w 697"/>
                <a:gd name="T49" fmla="*/ 79 h 1134"/>
                <a:gd name="T50" fmla="*/ 79 w 697"/>
                <a:gd name="T51" fmla="*/ 0 h 1134"/>
                <a:gd name="T52" fmla="*/ 619 w 697"/>
                <a:gd name="T53" fmla="*/ 0 h 1134"/>
                <a:gd name="T54" fmla="*/ 697 w 697"/>
                <a:gd name="T55" fmla="*/ 79 h 1134"/>
                <a:gd name="T56" fmla="*/ 675 w 697"/>
                <a:gd name="T57" fmla="*/ 79 h 1134"/>
                <a:gd name="T58" fmla="*/ 619 w 697"/>
                <a:gd name="T59" fmla="*/ 23 h 1134"/>
                <a:gd name="T60" fmla="*/ 79 w 697"/>
                <a:gd name="T61" fmla="*/ 23 h 1134"/>
                <a:gd name="T62" fmla="*/ 23 w 697"/>
                <a:gd name="T63" fmla="*/ 79 h 1134"/>
                <a:gd name="T64" fmla="*/ 23 w 697"/>
                <a:gd name="T65" fmla="*/ 1056 h 1134"/>
                <a:gd name="T66" fmla="*/ 79 w 697"/>
                <a:gd name="T67" fmla="*/ 1112 h 1134"/>
                <a:gd name="T68" fmla="*/ 619 w 697"/>
                <a:gd name="T69" fmla="*/ 1112 h 1134"/>
                <a:gd name="T70" fmla="*/ 675 w 697"/>
                <a:gd name="T71" fmla="*/ 1056 h 1134"/>
                <a:gd name="T72" fmla="*/ 675 w 697"/>
                <a:gd name="T73" fmla="*/ 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7" h="1134">
                  <a:moveTo>
                    <a:pt x="658" y="79"/>
                  </a:moveTo>
                  <a:cubicBezTo>
                    <a:pt x="658" y="200"/>
                    <a:pt x="658" y="200"/>
                    <a:pt x="658" y="200"/>
                  </a:cubicBezTo>
                  <a:cubicBezTo>
                    <a:pt x="40" y="200"/>
                    <a:pt x="40" y="200"/>
                    <a:pt x="40" y="200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57"/>
                    <a:pt x="57" y="40"/>
                    <a:pt x="79" y="40"/>
                  </a:cubicBezTo>
                  <a:cubicBezTo>
                    <a:pt x="619" y="40"/>
                    <a:pt x="619" y="40"/>
                    <a:pt x="619" y="40"/>
                  </a:cubicBezTo>
                  <a:cubicBezTo>
                    <a:pt x="641" y="40"/>
                    <a:pt x="658" y="57"/>
                    <a:pt x="658" y="79"/>
                  </a:cubicBezTo>
                  <a:close/>
                  <a:moveTo>
                    <a:pt x="40" y="1056"/>
                  </a:moveTo>
                  <a:cubicBezTo>
                    <a:pt x="40" y="1078"/>
                    <a:pt x="57" y="1095"/>
                    <a:pt x="79" y="1095"/>
                  </a:cubicBezTo>
                  <a:cubicBezTo>
                    <a:pt x="619" y="1095"/>
                    <a:pt x="619" y="1095"/>
                    <a:pt x="619" y="1095"/>
                  </a:cubicBezTo>
                  <a:cubicBezTo>
                    <a:pt x="641" y="1095"/>
                    <a:pt x="658" y="1078"/>
                    <a:pt x="658" y="1056"/>
                  </a:cubicBezTo>
                  <a:cubicBezTo>
                    <a:pt x="658" y="935"/>
                    <a:pt x="658" y="935"/>
                    <a:pt x="658" y="935"/>
                  </a:cubicBezTo>
                  <a:cubicBezTo>
                    <a:pt x="40" y="935"/>
                    <a:pt x="40" y="935"/>
                    <a:pt x="40" y="935"/>
                  </a:cubicBezTo>
                  <a:lnTo>
                    <a:pt x="40" y="1056"/>
                  </a:lnTo>
                  <a:close/>
                  <a:moveTo>
                    <a:pt x="40" y="918"/>
                  </a:moveTo>
                  <a:cubicBezTo>
                    <a:pt x="658" y="918"/>
                    <a:pt x="658" y="918"/>
                    <a:pt x="658" y="918"/>
                  </a:cubicBezTo>
                  <a:cubicBezTo>
                    <a:pt x="658" y="217"/>
                    <a:pt x="658" y="217"/>
                    <a:pt x="658" y="217"/>
                  </a:cubicBezTo>
                  <a:cubicBezTo>
                    <a:pt x="40" y="217"/>
                    <a:pt x="40" y="217"/>
                    <a:pt x="40" y="217"/>
                  </a:cubicBezTo>
                  <a:lnTo>
                    <a:pt x="40" y="918"/>
                  </a:lnTo>
                  <a:close/>
                  <a:moveTo>
                    <a:pt x="697" y="79"/>
                  </a:moveTo>
                  <a:cubicBezTo>
                    <a:pt x="697" y="1056"/>
                    <a:pt x="697" y="1056"/>
                    <a:pt x="697" y="1056"/>
                  </a:cubicBezTo>
                  <a:cubicBezTo>
                    <a:pt x="697" y="1099"/>
                    <a:pt x="662" y="1134"/>
                    <a:pt x="619" y="1134"/>
                  </a:cubicBezTo>
                  <a:cubicBezTo>
                    <a:pt x="79" y="1134"/>
                    <a:pt x="79" y="1134"/>
                    <a:pt x="79" y="1134"/>
                  </a:cubicBezTo>
                  <a:cubicBezTo>
                    <a:pt x="36" y="1134"/>
                    <a:pt x="0" y="1099"/>
                    <a:pt x="0" y="105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36"/>
                    <a:pt x="36" y="0"/>
                    <a:pt x="79" y="0"/>
                  </a:cubicBezTo>
                  <a:cubicBezTo>
                    <a:pt x="619" y="0"/>
                    <a:pt x="619" y="0"/>
                    <a:pt x="619" y="0"/>
                  </a:cubicBezTo>
                  <a:cubicBezTo>
                    <a:pt x="662" y="0"/>
                    <a:pt x="697" y="36"/>
                    <a:pt x="697" y="79"/>
                  </a:cubicBezTo>
                  <a:close/>
                  <a:moveTo>
                    <a:pt x="675" y="79"/>
                  </a:moveTo>
                  <a:cubicBezTo>
                    <a:pt x="675" y="48"/>
                    <a:pt x="650" y="23"/>
                    <a:pt x="619" y="23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48" y="23"/>
                    <a:pt x="23" y="48"/>
                    <a:pt x="23" y="79"/>
                  </a:cubicBezTo>
                  <a:cubicBezTo>
                    <a:pt x="23" y="1056"/>
                    <a:pt x="23" y="1056"/>
                    <a:pt x="23" y="1056"/>
                  </a:cubicBezTo>
                  <a:cubicBezTo>
                    <a:pt x="23" y="1087"/>
                    <a:pt x="48" y="1112"/>
                    <a:pt x="79" y="1112"/>
                  </a:cubicBezTo>
                  <a:cubicBezTo>
                    <a:pt x="619" y="1112"/>
                    <a:pt x="619" y="1112"/>
                    <a:pt x="619" y="1112"/>
                  </a:cubicBezTo>
                  <a:cubicBezTo>
                    <a:pt x="650" y="1112"/>
                    <a:pt x="675" y="1087"/>
                    <a:pt x="675" y="1056"/>
                  </a:cubicBezTo>
                  <a:lnTo>
                    <a:pt x="675" y="79"/>
                  </a:lnTo>
                  <a:close/>
                </a:path>
              </a:pathLst>
            </a:custGeom>
            <a:solidFill>
              <a:srgbClr val="1006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A4C0366C-9625-4286-9F70-64F6B3DBB9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289768" y="441979"/>
              <a:ext cx="1236663" cy="2378075"/>
            </a:xfrm>
            <a:custGeom>
              <a:avLst/>
              <a:gdLst>
                <a:gd name="T0" fmla="*/ 505 w 516"/>
                <a:gd name="T1" fmla="*/ 950 h 993"/>
                <a:gd name="T2" fmla="*/ 516 w 516"/>
                <a:gd name="T3" fmla="*/ 991 h 993"/>
                <a:gd name="T4" fmla="*/ 516 w 516"/>
                <a:gd name="T5" fmla="*/ 913 h 993"/>
                <a:gd name="T6" fmla="*/ 398 w 516"/>
                <a:gd name="T7" fmla="*/ 929 h 993"/>
                <a:gd name="T8" fmla="*/ 374 w 516"/>
                <a:gd name="T9" fmla="*/ 896 h 993"/>
                <a:gd name="T10" fmla="*/ 414 w 516"/>
                <a:gd name="T11" fmla="*/ 969 h 993"/>
                <a:gd name="T12" fmla="*/ 374 w 516"/>
                <a:gd name="T13" fmla="*/ 977 h 993"/>
                <a:gd name="T14" fmla="*/ 246 w 516"/>
                <a:gd name="T15" fmla="*/ 897 h 993"/>
                <a:gd name="T16" fmla="*/ 255 w 516"/>
                <a:gd name="T17" fmla="*/ 991 h 993"/>
                <a:gd name="T18" fmla="*/ 306 w 516"/>
                <a:gd name="T19" fmla="*/ 896 h 993"/>
                <a:gd name="T20" fmla="*/ 152 w 516"/>
                <a:gd name="T21" fmla="*/ 993 h 993"/>
                <a:gd name="T22" fmla="*/ 180 w 516"/>
                <a:gd name="T23" fmla="*/ 944 h 993"/>
                <a:gd name="T24" fmla="*/ 180 w 516"/>
                <a:gd name="T25" fmla="*/ 944 h 993"/>
                <a:gd name="T26" fmla="*/ 55 w 516"/>
                <a:gd name="T27" fmla="*/ 991 h 993"/>
                <a:gd name="T28" fmla="*/ 19 w 516"/>
                <a:gd name="T29" fmla="*/ 952 h 993"/>
                <a:gd name="T30" fmla="*/ 41 w 516"/>
                <a:gd name="T31" fmla="*/ 896 h 993"/>
                <a:gd name="T32" fmla="*/ 54 w 516"/>
                <a:gd name="T33" fmla="*/ 945 h 993"/>
                <a:gd name="T34" fmla="*/ 51 w 516"/>
                <a:gd name="T35" fmla="*/ 924 h 993"/>
                <a:gd name="T36" fmla="*/ 38 w 516"/>
                <a:gd name="T37" fmla="*/ 936 h 993"/>
                <a:gd name="T38" fmla="*/ 133 w 516"/>
                <a:gd name="T39" fmla="*/ 288 h 993"/>
                <a:gd name="T40" fmla="*/ 211 w 516"/>
                <a:gd name="T41" fmla="*/ 309 h 993"/>
                <a:gd name="T42" fmla="*/ 236 w 516"/>
                <a:gd name="T43" fmla="*/ 546 h 993"/>
                <a:gd name="T44" fmla="*/ 160 w 516"/>
                <a:gd name="T45" fmla="*/ 515 h 993"/>
                <a:gd name="T46" fmla="*/ 134 w 516"/>
                <a:gd name="T47" fmla="*/ 786 h 993"/>
                <a:gd name="T48" fmla="*/ 211 w 516"/>
                <a:gd name="T49" fmla="*/ 571 h 993"/>
                <a:gd name="T50" fmla="*/ 378 w 516"/>
                <a:gd name="T51" fmla="*/ 330 h 993"/>
                <a:gd name="T52" fmla="*/ 336 w 516"/>
                <a:gd name="T53" fmla="*/ 556 h 993"/>
                <a:gd name="T54" fmla="*/ 408 w 516"/>
                <a:gd name="T55" fmla="*/ 751 h 993"/>
                <a:gd name="T56" fmla="*/ 391 w 516"/>
                <a:gd name="T57" fmla="*/ 779 h 993"/>
                <a:gd name="T58" fmla="*/ 461 w 516"/>
                <a:gd name="T59" fmla="*/ 734 h 993"/>
                <a:gd name="T60" fmla="*/ 374 w 516"/>
                <a:gd name="T61" fmla="*/ 543 h 993"/>
                <a:gd name="T62" fmla="*/ 470 w 516"/>
                <a:gd name="T63" fmla="*/ 412 h 993"/>
                <a:gd name="T64" fmla="*/ 295 w 516"/>
                <a:gd name="T65" fmla="*/ 237 h 993"/>
                <a:gd name="T66" fmla="*/ 260 w 516"/>
                <a:gd name="T67" fmla="*/ 468 h 993"/>
                <a:gd name="T68" fmla="*/ 340 w 516"/>
                <a:gd name="T69" fmla="*/ 657 h 993"/>
                <a:gd name="T70" fmla="*/ 271 w 516"/>
                <a:gd name="T71" fmla="*/ 714 h 993"/>
                <a:gd name="T72" fmla="*/ 289 w 516"/>
                <a:gd name="T73" fmla="*/ 680 h 993"/>
                <a:gd name="T74" fmla="*/ 220 w 516"/>
                <a:gd name="T75" fmla="*/ 484 h 993"/>
                <a:gd name="T76" fmla="*/ 92 w 516"/>
                <a:gd name="T77" fmla="*/ 666 h 993"/>
                <a:gd name="T78" fmla="*/ 15 w 516"/>
                <a:gd name="T79" fmla="*/ 706 h 993"/>
                <a:gd name="T80" fmla="*/ 14 w 516"/>
                <a:gd name="T81" fmla="*/ 215 h 993"/>
                <a:gd name="T82" fmla="*/ 298 w 516"/>
                <a:gd name="T83" fmla="*/ 340 h 993"/>
                <a:gd name="T84" fmla="*/ 92 w 516"/>
                <a:gd name="T85" fmla="*/ 474 h 993"/>
                <a:gd name="T86" fmla="*/ 157 w 516"/>
                <a:gd name="T87" fmla="*/ 0 h 993"/>
                <a:gd name="T88" fmla="*/ 129 w 516"/>
                <a:gd name="T89" fmla="*/ 49 h 993"/>
                <a:gd name="T90" fmla="*/ 129 w 516"/>
                <a:gd name="T91" fmla="*/ 49 h 993"/>
                <a:gd name="T92" fmla="*/ 247 w 516"/>
                <a:gd name="T93" fmla="*/ 1 h 993"/>
                <a:gd name="T94" fmla="*/ 411 w 516"/>
                <a:gd name="T95" fmla="*/ 80 h 993"/>
                <a:gd name="T96" fmla="*/ 348 w 516"/>
                <a:gd name="T97" fmla="*/ 96 h 993"/>
                <a:gd name="T98" fmla="*/ 4 w 516"/>
                <a:gd name="T99" fmla="*/ 96 h 993"/>
                <a:gd name="T100" fmla="*/ 58 w 516"/>
                <a:gd name="T101" fmla="*/ 49 h 993"/>
                <a:gd name="T102" fmla="*/ 73 w 516"/>
                <a:gd name="T103" fmla="*/ 85 h 993"/>
                <a:gd name="T104" fmla="*/ 59 w 516"/>
                <a:gd name="T105" fmla="*/ 96 h 993"/>
                <a:gd name="T106" fmla="*/ 23 w 516"/>
                <a:gd name="T107" fmla="*/ 56 h 993"/>
                <a:gd name="T108" fmla="*/ 54 w 516"/>
                <a:gd name="T109" fmla="*/ 29 h 993"/>
                <a:gd name="T110" fmla="*/ 477 w 516"/>
                <a:gd name="T111" fmla="*/ 81 h 993"/>
                <a:gd name="T112" fmla="*/ 443 w 516"/>
                <a:gd name="T113" fmla="*/ 85 h 993"/>
                <a:gd name="T114" fmla="*/ 464 w 516"/>
                <a:gd name="T115" fmla="*/ 25 h 993"/>
                <a:gd name="T116" fmla="*/ 504 w 516"/>
                <a:gd name="T117" fmla="*/ 8 h 993"/>
                <a:gd name="T118" fmla="*/ 472 w 516"/>
                <a:gd name="T119" fmla="*/ 54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16" h="993">
                  <a:moveTo>
                    <a:pt x="473" y="913"/>
                  </a:moveTo>
                  <a:cubicBezTo>
                    <a:pt x="473" y="934"/>
                    <a:pt x="473" y="934"/>
                    <a:pt x="473" y="934"/>
                  </a:cubicBezTo>
                  <a:cubicBezTo>
                    <a:pt x="505" y="934"/>
                    <a:pt x="505" y="934"/>
                    <a:pt x="505" y="934"/>
                  </a:cubicBezTo>
                  <a:cubicBezTo>
                    <a:pt x="505" y="950"/>
                    <a:pt x="505" y="950"/>
                    <a:pt x="505" y="950"/>
                  </a:cubicBezTo>
                  <a:cubicBezTo>
                    <a:pt x="473" y="950"/>
                    <a:pt x="473" y="950"/>
                    <a:pt x="473" y="950"/>
                  </a:cubicBezTo>
                  <a:cubicBezTo>
                    <a:pt x="473" y="975"/>
                    <a:pt x="473" y="975"/>
                    <a:pt x="473" y="975"/>
                  </a:cubicBezTo>
                  <a:cubicBezTo>
                    <a:pt x="516" y="975"/>
                    <a:pt x="516" y="975"/>
                    <a:pt x="516" y="975"/>
                  </a:cubicBezTo>
                  <a:cubicBezTo>
                    <a:pt x="516" y="991"/>
                    <a:pt x="516" y="991"/>
                    <a:pt x="516" y="991"/>
                  </a:cubicBezTo>
                  <a:cubicBezTo>
                    <a:pt x="454" y="991"/>
                    <a:pt x="454" y="991"/>
                    <a:pt x="454" y="991"/>
                  </a:cubicBezTo>
                  <a:cubicBezTo>
                    <a:pt x="454" y="896"/>
                    <a:pt x="454" y="896"/>
                    <a:pt x="454" y="896"/>
                  </a:cubicBezTo>
                  <a:cubicBezTo>
                    <a:pt x="516" y="896"/>
                    <a:pt x="516" y="896"/>
                    <a:pt x="516" y="896"/>
                  </a:cubicBezTo>
                  <a:cubicBezTo>
                    <a:pt x="516" y="913"/>
                    <a:pt x="516" y="913"/>
                    <a:pt x="516" y="913"/>
                  </a:cubicBezTo>
                  <a:lnTo>
                    <a:pt x="473" y="913"/>
                  </a:lnTo>
                  <a:close/>
                  <a:moveTo>
                    <a:pt x="374" y="912"/>
                  </a:moveTo>
                  <a:cubicBezTo>
                    <a:pt x="386" y="912"/>
                    <a:pt x="394" y="917"/>
                    <a:pt x="398" y="928"/>
                  </a:cubicBezTo>
                  <a:cubicBezTo>
                    <a:pt x="398" y="929"/>
                    <a:pt x="398" y="929"/>
                    <a:pt x="398" y="929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08" y="905"/>
                    <a:pt x="394" y="896"/>
                    <a:pt x="374" y="896"/>
                  </a:cubicBezTo>
                  <a:cubicBezTo>
                    <a:pt x="346" y="896"/>
                    <a:pt x="327" y="916"/>
                    <a:pt x="327" y="944"/>
                  </a:cubicBezTo>
                  <a:cubicBezTo>
                    <a:pt x="327" y="973"/>
                    <a:pt x="346" y="993"/>
                    <a:pt x="374" y="993"/>
                  </a:cubicBezTo>
                  <a:cubicBezTo>
                    <a:pt x="392" y="993"/>
                    <a:pt x="406" y="984"/>
                    <a:pt x="414" y="969"/>
                  </a:cubicBezTo>
                  <a:cubicBezTo>
                    <a:pt x="414" y="969"/>
                    <a:pt x="414" y="969"/>
                    <a:pt x="414" y="969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3" y="972"/>
                    <a:pt x="385" y="977"/>
                    <a:pt x="374" y="977"/>
                  </a:cubicBezTo>
                  <a:cubicBezTo>
                    <a:pt x="357" y="977"/>
                    <a:pt x="347" y="965"/>
                    <a:pt x="347" y="944"/>
                  </a:cubicBezTo>
                  <a:cubicBezTo>
                    <a:pt x="347" y="924"/>
                    <a:pt x="357" y="912"/>
                    <a:pt x="374" y="912"/>
                  </a:cubicBezTo>
                  <a:close/>
                  <a:moveTo>
                    <a:pt x="265" y="935"/>
                  </a:moveTo>
                  <a:cubicBezTo>
                    <a:pt x="246" y="897"/>
                    <a:pt x="246" y="897"/>
                    <a:pt x="246" y="897"/>
                  </a:cubicBezTo>
                  <a:cubicBezTo>
                    <a:pt x="246" y="896"/>
                    <a:pt x="246" y="896"/>
                    <a:pt x="246" y="896"/>
                  </a:cubicBezTo>
                  <a:cubicBezTo>
                    <a:pt x="224" y="896"/>
                    <a:pt x="224" y="896"/>
                    <a:pt x="224" y="896"/>
                  </a:cubicBezTo>
                  <a:cubicBezTo>
                    <a:pt x="255" y="956"/>
                    <a:pt x="255" y="956"/>
                    <a:pt x="255" y="956"/>
                  </a:cubicBezTo>
                  <a:cubicBezTo>
                    <a:pt x="255" y="991"/>
                    <a:pt x="255" y="991"/>
                    <a:pt x="255" y="991"/>
                  </a:cubicBezTo>
                  <a:cubicBezTo>
                    <a:pt x="275" y="991"/>
                    <a:pt x="275" y="991"/>
                    <a:pt x="275" y="991"/>
                  </a:cubicBezTo>
                  <a:cubicBezTo>
                    <a:pt x="275" y="955"/>
                    <a:pt x="275" y="955"/>
                    <a:pt x="275" y="955"/>
                  </a:cubicBezTo>
                  <a:cubicBezTo>
                    <a:pt x="305" y="897"/>
                    <a:pt x="305" y="897"/>
                    <a:pt x="305" y="897"/>
                  </a:cubicBezTo>
                  <a:cubicBezTo>
                    <a:pt x="306" y="896"/>
                    <a:pt x="306" y="896"/>
                    <a:pt x="306" y="896"/>
                  </a:cubicBezTo>
                  <a:cubicBezTo>
                    <a:pt x="284" y="896"/>
                    <a:pt x="284" y="896"/>
                    <a:pt x="284" y="896"/>
                  </a:cubicBezTo>
                  <a:lnTo>
                    <a:pt x="265" y="935"/>
                  </a:lnTo>
                  <a:close/>
                  <a:moveTo>
                    <a:pt x="200" y="944"/>
                  </a:moveTo>
                  <a:cubicBezTo>
                    <a:pt x="200" y="973"/>
                    <a:pt x="180" y="993"/>
                    <a:pt x="152" y="993"/>
                  </a:cubicBezTo>
                  <a:cubicBezTo>
                    <a:pt x="124" y="993"/>
                    <a:pt x="104" y="973"/>
                    <a:pt x="104" y="944"/>
                  </a:cubicBezTo>
                  <a:cubicBezTo>
                    <a:pt x="104" y="916"/>
                    <a:pt x="124" y="896"/>
                    <a:pt x="152" y="896"/>
                  </a:cubicBezTo>
                  <a:cubicBezTo>
                    <a:pt x="180" y="896"/>
                    <a:pt x="200" y="916"/>
                    <a:pt x="200" y="944"/>
                  </a:cubicBezTo>
                  <a:close/>
                  <a:moveTo>
                    <a:pt x="180" y="944"/>
                  </a:moveTo>
                  <a:cubicBezTo>
                    <a:pt x="180" y="924"/>
                    <a:pt x="169" y="912"/>
                    <a:pt x="152" y="912"/>
                  </a:cubicBezTo>
                  <a:cubicBezTo>
                    <a:pt x="135" y="912"/>
                    <a:pt x="124" y="924"/>
                    <a:pt x="124" y="944"/>
                  </a:cubicBezTo>
                  <a:cubicBezTo>
                    <a:pt x="124" y="965"/>
                    <a:pt x="135" y="977"/>
                    <a:pt x="152" y="977"/>
                  </a:cubicBezTo>
                  <a:cubicBezTo>
                    <a:pt x="169" y="977"/>
                    <a:pt x="180" y="965"/>
                    <a:pt x="180" y="944"/>
                  </a:cubicBezTo>
                  <a:close/>
                  <a:moveTo>
                    <a:pt x="74" y="990"/>
                  </a:moveTo>
                  <a:cubicBezTo>
                    <a:pt x="75" y="991"/>
                    <a:pt x="75" y="991"/>
                    <a:pt x="7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3" y="989"/>
                    <a:pt x="51" y="986"/>
                    <a:pt x="50" y="982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42" y="954"/>
                    <a:pt x="40" y="952"/>
                    <a:pt x="33" y="952"/>
                  </a:cubicBezTo>
                  <a:cubicBezTo>
                    <a:pt x="19" y="952"/>
                    <a:pt x="19" y="952"/>
                    <a:pt x="19" y="952"/>
                  </a:cubicBezTo>
                  <a:cubicBezTo>
                    <a:pt x="19" y="991"/>
                    <a:pt x="19" y="991"/>
                    <a:pt x="19" y="991"/>
                  </a:cubicBezTo>
                  <a:cubicBezTo>
                    <a:pt x="0" y="991"/>
                    <a:pt x="0" y="991"/>
                    <a:pt x="0" y="991"/>
                  </a:cubicBezTo>
                  <a:cubicBezTo>
                    <a:pt x="0" y="896"/>
                    <a:pt x="0" y="896"/>
                    <a:pt x="0" y="896"/>
                  </a:cubicBezTo>
                  <a:cubicBezTo>
                    <a:pt x="41" y="896"/>
                    <a:pt x="41" y="896"/>
                    <a:pt x="41" y="896"/>
                  </a:cubicBezTo>
                  <a:cubicBezTo>
                    <a:pt x="58" y="896"/>
                    <a:pt x="70" y="907"/>
                    <a:pt x="70" y="922"/>
                  </a:cubicBezTo>
                  <a:cubicBezTo>
                    <a:pt x="70" y="935"/>
                    <a:pt x="62" y="941"/>
                    <a:pt x="54" y="944"/>
                  </a:cubicBezTo>
                  <a:cubicBezTo>
                    <a:pt x="53" y="944"/>
                    <a:pt x="53" y="944"/>
                    <a:pt x="53" y="944"/>
                  </a:cubicBezTo>
                  <a:cubicBezTo>
                    <a:pt x="54" y="945"/>
                    <a:pt x="54" y="945"/>
                    <a:pt x="54" y="945"/>
                  </a:cubicBezTo>
                  <a:cubicBezTo>
                    <a:pt x="58" y="947"/>
                    <a:pt x="61" y="951"/>
                    <a:pt x="63" y="957"/>
                  </a:cubicBezTo>
                  <a:cubicBezTo>
                    <a:pt x="70" y="981"/>
                    <a:pt x="70" y="981"/>
                    <a:pt x="70" y="981"/>
                  </a:cubicBezTo>
                  <a:cubicBezTo>
                    <a:pt x="71" y="984"/>
                    <a:pt x="72" y="987"/>
                    <a:pt x="74" y="990"/>
                  </a:cubicBezTo>
                  <a:close/>
                  <a:moveTo>
                    <a:pt x="51" y="924"/>
                  </a:moveTo>
                  <a:cubicBezTo>
                    <a:pt x="51" y="917"/>
                    <a:pt x="46" y="912"/>
                    <a:pt x="38" y="912"/>
                  </a:cubicBezTo>
                  <a:cubicBezTo>
                    <a:pt x="19" y="912"/>
                    <a:pt x="19" y="912"/>
                    <a:pt x="19" y="912"/>
                  </a:cubicBezTo>
                  <a:cubicBezTo>
                    <a:pt x="19" y="936"/>
                    <a:pt x="19" y="936"/>
                    <a:pt x="19" y="936"/>
                  </a:cubicBezTo>
                  <a:cubicBezTo>
                    <a:pt x="38" y="936"/>
                    <a:pt x="38" y="936"/>
                    <a:pt x="38" y="936"/>
                  </a:cubicBezTo>
                  <a:cubicBezTo>
                    <a:pt x="46" y="936"/>
                    <a:pt x="51" y="932"/>
                    <a:pt x="51" y="924"/>
                  </a:cubicBezTo>
                  <a:close/>
                  <a:moveTo>
                    <a:pt x="255" y="280"/>
                  </a:moveTo>
                  <a:cubicBezTo>
                    <a:pt x="133" y="280"/>
                    <a:pt x="133" y="280"/>
                    <a:pt x="133" y="280"/>
                  </a:cubicBezTo>
                  <a:cubicBezTo>
                    <a:pt x="133" y="288"/>
                    <a:pt x="133" y="288"/>
                    <a:pt x="133" y="288"/>
                  </a:cubicBezTo>
                  <a:cubicBezTo>
                    <a:pt x="151" y="293"/>
                    <a:pt x="159" y="306"/>
                    <a:pt x="160" y="329"/>
                  </a:cubicBezTo>
                  <a:cubicBezTo>
                    <a:pt x="160" y="331"/>
                    <a:pt x="160" y="385"/>
                    <a:pt x="160" y="449"/>
                  </a:cubicBezTo>
                  <a:cubicBezTo>
                    <a:pt x="185" y="445"/>
                    <a:pt x="203" y="437"/>
                    <a:pt x="211" y="433"/>
                  </a:cubicBezTo>
                  <a:cubicBezTo>
                    <a:pt x="211" y="309"/>
                    <a:pt x="211" y="309"/>
                    <a:pt x="211" y="309"/>
                  </a:cubicBezTo>
                  <a:cubicBezTo>
                    <a:pt x="273" y="309"/>
                    <a:pt x="273" y="309"/>
                    <a:pt x="273" y="309"/>
                  </a:cubicBezTo>
                  <a:cubicBezTo>
                    <a:pt x="269" y="296"/>
                    <a:pt x="259" y="284"/>
                    <a:pt x="255" y="280"/>
                  </a:cubicBezTo>
                  <a:close/>
                  <a:moveTo>
                    <a:pt x="247" y="570"/>
                  </a:moveTo>
                  <a:cubicBezTo>
                    <a:pt x="244" y="562"/>
                    <a:pt x="239" y="551"/>
                    <a:pt x="236" y="546"/>
                  </a:cubicBezTo>
                  <a:cubicBezTo>
                    <a:pt x="230" y="546"/>
                    <a:pt x="222" y="546"/>
                    <a:pt x="216" y="546"/>
                  </a:cubicBezTo>
                  <a:cubicBezTo>
                    <a:pt x="211" y="546"/>
                    <a:pt x="211" y="546"/>
                    <a:pt x="211" y="546"/>
                  </a:cubicBezTo>
                  <a:cubicBezTo>
                    <a:pt x="211" y="506"/>
                    <a:pt x="211" y="506"/>
                    <a:pt x="211" y="506"/>
                  </a:cubicBezTo>
                  <a:cubicBezTo>
                    <a:pt x="200" y="509"/>
                    <a:pt x="172" y="513"/>
                    <a:pt x="160" y="515"/>
                  </a:cubicBezTo>
                  <a:cubicBezTo>
                    <a:pt x="160" y="621"/>
                    <a:pt x="160" y="736"/>
                    <a:pt x="160" y="738"/>
                  </a:cubicBezTo>
                  <a:cubicBezTo>
                    <a:pt x="160" y="738"/>
                    <a:pt x="160" y="738"/>
                    <a:pt x="160" y="738"/>
                  </a:cubicBezTo>
                  <a:cubicBezTo>
                    <a:pt x="159" y="760"/>
                    <a:pt x="150" y="773"/>
                    <a:pt x="134" y="778"/>
                  </a:cubicBezTo>
                  <a:cubicBezTo>
                    <a:pt x="134" y="786"/>
                    <a:pt x="134" y="786"/>
                    <a:pt x="134" y="786"/>
                  </a:cubicBezTo>
                  <a:cubicBezTo>
                    <a:pt x="237" y="786"/>
                    <a:pt x="237" y="786"/>
                    <a:pt x="237" y="786"/>
                  </a:cubicBezTo>
                  <a:cubicBezTo>
                    <a:pt x="237" y="778"/>
                    <a:pt x="237" y="778"/>
                    <a:pt x="237" y="778"/>
                  </a:cubicBezTo>
                  <a:cubicBezTo>
                    <a:pt x="221" y="773"/>
                    <a:pt x="212" y="759"/>
                    <a:pt x="212" y="738"/>
                  </a:cubicBezTo>
                  <a:cubicBezTo>
                    <a:pt x="211" y="571"/>
                    <a:pt x="211" y="571"/>
                    <a:pt x="211" y="571"/>
                  </a:cubicBezTo>
                  <a:cubicBezTo>
                    <a:pt x="216" y="571"/>
                    <a:pt x="216" y="571"/>
                    <a:pt x="216" y="571"/>
                  </a:cubicBezTo>
                  <a:cubicBezTo>
                    <a:pt x="226" y="571"/>
                    <a:pt x="237" y="571"/>
                    <a:pt x="247" y="570"/>
                  </a:cubicBezTo>
                  <a:close/>
                  <a:moveTo>
                    <a:pt x="370" y="325"/>
                  </a:moveTo>
                  <a:cubicBezTo>
                    <a:pt x="372" y="327"/>
                    <a:pt x="376" y="329"/>
                    <a:pt x="378" y="330"/>
                  </a:cubicBezTo>
                  <a:cubicBezTo>
                    <a:pt x="403" y="348"/>
                    <a:pt x="417" y="377"/>
                    <a:pt x="417" y="412"/>
                  </a:cubicBezTo>
                  <a:cubicBezTo>
                    <a:pt x="417" y="442"/>
                    <a:pt x="406" y="502"/>
                    <a:pt x="318" y="532"/>
                  </a:cubicBezTo>
                  <a:cubicBezTo>
                    <a:pt x="323" y="542"/>
                    <a:pt x="327" y="552"/>
                    <a:pt x="330" y="558"/>
                  </a:cubicBezTo>
                  <a:cubicBezTo>
                    <a:pt x="332" y="557"/>
                    <a:pt x="335" y="557"/>
                    <a:pt x="336" y="556"/>
                  </a:cubicBezTo>
                  <a:cubicBezTo>
                    <a:pt x="339" y="556"/>
                    <a:pt x="339" y="556"/>
                    <a:pt x="339" y="556"/>
                  </a:cubicBezTo>
                  <a:cubicBezTo>
                    <a:pt x="341" y="558"/>
                    <a:pt x="341" y="558"/>
                    <a:pt x="341" y="558"/>
                  </a:cubicBezTo>
                  <a:cubicBezTo>
                    <a:pt x="373" y="596"/>
                    <a:pt x="397" y="656"/>
                    <a:pt x="405" y="713"/>
                  </a:cubicBezTo>
                  <a:cubicBezTo>
                    <a:pt x="405" y="713"/>
                    <a:pt x="408" y="741"/>
                    <a:pt x="408" y="751"/>
                  </a:cubicBezTo>
                  <a:cubicBezTo>
                    <a:pt x="408" y="752"/>
                    <a:pt x="408" y="752"/>
                    <a:pt x="408" y="752"/>
                  </a:cubicBezTo>
                  <a:cubicBezTo>
                    <a:pt x="408" y="753"/>
                    <a:pt x="408" y="753"/>
                    <a:pt x="408" y="754"/>
                  </a:cubicBezTo>
                  <a:cubicBezTo>
                    <a:pt x="408" y="755"/>
                    <a:pt x="408" y="755"/>
                    <a:pt x="408" y="755"/>
                  </a:cubicBezTo>
                  <a:cubicBezTo>
                    <a:pt x="408" y="763"/>
                    <a:pt x="405" y="774"/>
                    <a:pt x="391" y="779"/>
                  </a:cubicBezTo>
                  <a:cubicBezTo>
                    <a:pt x="391" y="786"/>
                    <a:pt x="391" y="786"/>
                    <a:pt x="391" y="786"/>
                  </a:cubicBezTo>
                  <a:cubicBezTo>
                    <a:pt x="497" y="786"/>
                    <a:pt x="497" y="786"/>
                    <a:pt x="497" y="786"/>
                  </a:cubicBezTo>
                  <a:cubicBezTo>
                    <a:pt x="497" y="779"/>
                    <a:pt x="497" y="779"/>
                    <a:pt x="497" y="779"/>
                  </a:cubicBezTo>
                  <a:cubicBezTo>
                    <a:pt x="488" y="776"/>
                    <a:pt x="469" y="766"/>
                    <a:pt x="461" y="734"/>
                  </a:cubicBezTo>
                  <a:cubicBezTo>
                    <a:pt x="460" y="729"/>
                    <a:pt x="460" y="729"/>
                    <a:pt x="460" y="729"/>
                  </a:cubicBezTo>
                  <a:cubicBezTo>
                    <a:pt x="454" y="704"/>
                    <a:pt x="450" y="691"/>
                    <a:pt x="446" y="678"/>
                  </a:cubicBezTo>
                  <a:cubicBezTo>
                    <a:pt x="436" y="646"/>
                    <a:pt x="414" y="588"/>
                    <a:pt x="378" y="547"/>
                  </a:cubicBezTo>
                  <a:cubicBezTo>
                    <a:pt x="374" y="543"/>
                    <a:pt x="374" y="543"/>
                    <a:pt x="374" y="543"/>
                  </a:cubicBezTo>
                  <a:cubicBezTo>
                    <a:pt x="379" y="540"/>
                    <a:pt x="379" y="540"/>
                    <a:pt x="379" y="540"/>
                  </a:cubicBezTo>
                  <a:cubicBezTo>
                    <a:pt x="381" y="540"/>
                    <a:pt x="382" y="539"/>
                    <a:pt x="383" y="539"/>
                  </a:cubicBezTo>
                  <a:cubicBezTo>
                    <a:pt x="383" y="539"/>
                    <a:pt x="384" y="538"/>
                    <a:pt x="385" y="538"/>
                  </a:cubicBezTo>
                  <a:cubicBezTo>
                    <a:pt x="440" y="510"/>
                    <a:pt x="470" y="465"/>
                    <a:pt x="470" y="412"/>
                  </a:cubicBezTo>
                  <a:cubicBezTo>
                    <a:pt x="471" y="372"/>
                    <a:pt x="448" y="332"/>
                    <a:pt x="414" y="309"/>
                  </a:cubicBezTo>
                  <a:cubicBezTo>
                    <a:pt x="400" y="299"/>
                    <a:pt x="380" y="289"/>
                    <a:pt x="359" y="285"/>
                  </a:cubicBezTo>
                  <a:cubicBezTo>
                    <a:pt x="366" y="300"/>
                    <a:pt x="369" y="316"/>
                    <a:pt x="370" y="325"/>
                  </a:cubicBezTo>
                  <a:close/>
                  <a:moveTo>
                    <a:pt x="295" y="237"/>
                  </a:moveTo>
                  <a:cubicBezTo>
                    <a:pt x="328" y="259"/>
                    <a:pt x="351" y="300"/>
                    <a:pt x="351" y="339"/>
                  </a:cubicBezTo>
                  <a:cubicBezTo>
                    <a:pt x="351" y="393"/>
                    <a:pt x="321" y="438"/>
                    <a:pt x="266" y="466"/>
                  </a:cubicBezTo>
                  <a:cubicBezTo>
                    <a:pt x="265" y="466"/>
                    <a:pt x="264" y="467"/>
                    <a:pt x="263" y="467"/>
                  </a:cubicBezTo>
                  <a:cubicBezTo>
                    <a:pt x="262" y="467"/>
                    <a:pt x="261" y="468"/>
                    <a:pt x="260" y="468"/>
                  </a:cubicBezTo>
                  <a:cubicBezTo>
                    <a:pt x="255" y="471"/>
                    <a:pt x="255" y="471"/>
                    <a:pt x="255" y="471"/>
                  </a:cubicBezTo>
                  <a:cubicBezTo>
                    <a:pt x="259" y="475"/>
                    <a:pt x="259" y="475"/>
                    <a:pt x="259" y="475"/>
                  </a:cubicBezTo>
                  <a:cubicBezTo>
                    <a:pt x="294" y="516"/>
                    <a:pt x="317" y="574"/>
                    <a:pt x="327" y="605"/>
                  </a:cubicBezTo>
                  <a:cubicBezTo>
                    <a:pt x="331" y="619"/>
                    <a:pt x="334" y="632"/>
                    <a:pt x="340" y="657"/>
                  </a:cubicBezTo>
                  <a:cubicBezTo>
                    <a:pt x="341" y="661"/>
                    <a:pt x="341" y="661"/>
                    <a:pt x="341" y="661"/>
                  </a:cubicBezTo>
                  <a:cubicBezTo>
                    <a:pt x="349" y="694"/>
                    <a:pt x="368" y="704"/>
                    <a:pt x="378" y="707"/>
                  </a:cubicBezTo>
                  <a:cubicBezTo>
                    <a:pt x="378" y="714"/>
                    <a:pt x="378" y="714"/>
                    <a:pt x="378" y="714"/>
                  </a:cubicBezTo>
                  <a:cubicBezTo>
                    <a:pt x="271" y="714"/>
                    <a:pt x="271" y="714"/>
                    <a:pt x="271" y="714"/>
                  </a:cubicBezTo>
                  <a:cubicBezTo>
                    <a:pt x="271" y="706"/>
                    <a:pt x="271" y="706"/>
                    <a:pt x="271" y="706"/>
                  </a:cubicBezTo>
                  <a:cubicBezTo>
                    <a:pt x="286" y="702"/>
                    <a:pt x="288" y="691"/>
                    <a:pt x="289" y="683"/>
                  </a:cubicBezTo>
                  <a:cubicBezTo>
                    <a:pt x="289" y="682"/>
                    <a:pt x="289" y="682"/>
                    <a:pt x="289" y="682"/>
                  </a:cubicBezTo>
                  <a:cubicBezTo>
                    <a:pt x="289" y="681"/>
                    <a:pt x="289" y="681"/>
                    <a:pt x="289" y="680"/>
                  </a:cubicBezTo>
                  <a:cubicBezTo>
                    <a:pt x="289" y="678"/>
                    <a:pt x="289" y="678"/>
                    <a:pt x="289" y="678"/>
                  </a:cubicBezTo>
                  <a:cubicBezTo>
                    <a:pt x="289" y="669"/>
                    <a:pt x="286" y="641"/>
                    <a:pt x="286" y="641"/>
                  </a:cubicBezTo>
                  <a:cubicBezTo>
                    <a:pt x="278" y="583"/>
                    <a:pt x="253" y="524"/>
                    <a:pt x="221" y="486"/>
                  </a:cubicBezTo>
                  <a:cubicBezTo>
                    <a:pt x="220" y="484"/>
                    <a:pt x="220" y="484"/>
                    <a:pt x="220" y="484"/>
                  </a:cubicBezTo>
                  <a:cubicBezTo>
                    <a:pt x="217" y="484"/>
                    <a:pt x="217" y="484"/>
                    <a:pt x="217" y="484"/>
                  </a:cubicBezTo>
                  <a:cubicBezTo>
                    <a:pt x="181" y="494"/>
                    <a:pt x="139" y="499"/>
                    <a:pt x="96" y="499"/>
                  </a:cubicBezTo>
                  <a:cubicBezTo>
                    <a:pt x="92" y="499"/>
                    <a:pt x="92" y="499"/>
                    <a:pt x="92" y="499"/>
                  </a:cubicBezTo>
                  <a:cubicBezTo>
                    <a:pt x="92" y="666"/>
                    <a:pt x="92" y="666"/>
                    <a:pt x="92" y="666"/>
                  </a:cubicBezTo>
                  <a:cubicBezTo>
                    <a:pt x="92" y="687"/>
                    <a:pt x="101" y="701"/>
                    <a:pt x="118" y="706"/>
                  </a:cubicBezTo>
                  <a:cubicBezTo>
                    <a:pt x="118" y="714"/>
                    <a:pt x="118" y="714"/>
                    <a:pt x="118" y="714"/>
                  </a:cubicBezTo>
                  <a:cubicBezTo>
                    <a:pt x="15" y="714"/>
                    <a:pt x="15" y="714"/>
                    <a:pt x="15" y="714"/>
                  </a:cubicBezTo>
                  <a:cubicBezTo>
                    <a:pt x="15" y="706"/>
                    <a:pt x="15" y="706"/>
                    <a:pt x="15" y="706"/>
                  </a:cubicBezTo>
                  <a:cubicBezTo>
                    <a:pt x="31" y="701"/>
                    <a:pt x="39" y="688"/>
                    <a:pt x="40" y="666"/>
                  </a:cubicBezTo>
                  <a:cubicBezTo>
                    <a:pt x="40" y="666"/>
                    <a:pt x="40" y="666"/>
                    <a:pt x="40" y="666"/>
                  </a:cubicBezTo>
                  <a:cubicBezTo>
                    <a:pt x="40" y="662"/>
                    <a:pt x="40" y="262"/>
                    <a:pt x="40" y="257"/>
                  </a:cubicBezTo>
                  <a:cubicBezTo>
                    <a:pt x="40" y="234"/>
                    <a:pt x="32" y="221"/>
                    <a:pt x="14" y="215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85" y="208"/>
                    <a:pt x="185" y="208"/>
                    <a:pt x="185" y="208"/>
                  </a:cubicBezTo>
                  <a:cubicBezTo>
                    <a:pt x="236" y="208"/>
                    <a:pt x="268" y="219"/>
                    <a:pt x="295" y="237"/>
                  </a:cubicBezTo>
                  <a:close/>
                  <a:moveTo>
                    <a:pt x="298" y="340"/>
                  </a:moveTo>
                  <a:cubicBezTo>
                    <a:pt x="298" y="305"/>
                    <a:pt x="284" y="276"/>
                    <a:pt x="259" y="258"/>
                  </a:cubicBezTo>
                  <a:cubicBezTo>
                    <a:pt x="239" y="245"/>
                    <a:pt x="215" y="238"/>
                    <a:pt x="183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92" y="474"/>
                    <a:pt x="92" y="474"/>
                    <a:pt x="92" y="474"/>
                  </a:cubicBezTo>
                  <a:cubicBezTo>
                    <a:pt x="97" y="474"/>
                    <a:pt x="97" y="474"/>
                    <a:pt x="97" y="474"/>
                  </a:cubicBezTo>
                  <a:cubicBezTo>
                    <a:pt x="278" y="471"/>
                    <a:pt x="298" y="379"/>
                    <a:pt x="298" y="340"/>
                  </a:cubicBezTo>
                  <a:close/>
                  <a:moveTo>
                    <a:pt x="109" y="49"/>
                  </a:moveTo>
                  <a:cubicBezTo>
                    <a:pt x="109" y="20"/>
                    <a:pt x="129" y="0"/>
                    <a:pt x="157" y="0"/>
                  </a:cubicBezTo>
                  <a:cubicBezTo>
                    <a:pt x="185" y="0"/>
                    <a:pt x="205" y="20"/>
                    <a:pt x="205" y="49"/>
                  </a:cubicBezTo>
                  <a:cubicBezTo>
                    <a:pt x="205" y="77"/>
                    <a:pt x="185" y="97"/>
                    <a:pt x="157" y="97"/>
                  </a:cubicBezTo>
                  <a:cubicBezTo>
                    <a:pt x="129" y="97"/>
                    <a:pt x="109" y="77"/>
                    <a:pt x="109" y="49"/>
                  </a:cubicBezTo>
                  <a:close/>
                  <a:moveTo>
                    <a:pt x="129" y="49"/>
                  </a:moveTo>
                  <a:cubicBezTo>
                    <a:pt x="129" y="69"/>
                    <a:pt x="140" y="81"/>
                    <a:pt x="157" y="81"/>
                  </a:cubicBezTo>
                  <a:cubicBezTo>
                    <a:pt x="175" y="81"/>
                    <a:pt x="185" y="69"/>
                    <a:pt x="185" y="49"/>
                  </a:cubicBezTo>
                  <a:cubicBezTo>
                    <a:pt x="185" y="28"/>
                    <a:pt x="175" y="16"/>
                    <a:pt x="157" y="16"/>
                  </a:cubicBezTo>
                  <a:cubicBezTo>
                    <a:pt x="140" y="16"/>
                    <a:pt x="129" y="28"/>
                    <a:pt x="129" y="49"/>
                  </a:cubicBezTo>
                  <a:close/>
                  <a:moveTo>
                    <a:pt x="310" y="80"/>
                  </a:moveTo>
                  <a:cubicBezTo>
                    <a:pt x="267" y="80"/>
                    <a:pt x="267" y="80"/>
                    <a:pt x="267" y="80"/>
                  </a:cubicBezTo>
                  <a:cubicBezTo>
                    <a:pt x="267" y="1"/>
                    <a:pt x="267" y="1"/>
                    <a:pt x="267" y="1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310" y="96"/>
                    <a:pt x="310" y="96"/>
                    <a:pt x="310" y="96"/>
                  </a:cubicBezTo>
                  <a:lnTo>
                    <a:pt x="310" y="80"/>
                  </a:lnTo>
                  <a:close/>
                  <a:moveTo>
                    <a:pt x="411" y="80"/>
                  </a:moveTo>
                  <a:cubicBezTo>
                    <a:pt x="367" y="80"/>
                    <a:pt x="367" y="80"/>
                    <a:pt x="367" y="80"/>
                  </a:cubicBezTo>
                  <a:cubicBezTo>
                    <a:pt x="367" y="1"/>
                    <a:pt x="367" y="1"/>
                    <a:pt x="367" y="1"/>
                  </a:cubicBezTo>
                  <a:cubicBezTo>
                    <a:pt x="348" y="1"/>
                    <a:pt x="348" y="1"/>
                    <a:pt x="348" y="1"/>
                  </a:cubicBezTo>
                  <a:cubicBezTo>
                    <a:pt x="348" y="96"/>
                    <a:pt x="348" y="96"/>
                    <a:pt x="348" y="96"/>
                  </a:cubicBezTo>
                  <a:cubicBezTo>
                    <a:pt x="411" y="96"/>
                    <a:pt x="411" y="96"/>
                    <a:pt x="411" y="96"/>
                  </a:cubicBezTo>
                  <a:lnTo>
                    <a:pt x="411" y="80"/>
                  </a:lnTo>
                  <a:close/>
                  <a:moveTo>
                    <a:pt x="23" y="96"/>
                  </a:moveTo>
                  <a:cubicBezTo>
                    <a:pt x="4" y="96"/>
                    <a:pt x="4" y="96"/>
                    <a:pt x="4" y="9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62" y="1"/>
                    <a:pt x="74" y="12"/>
                    <a:pt x="74" y="27"/>
                  </a:cubicBezTo>
                  <a:cubicBezTo>
                    <a:pt x="74" y="39"/>
                    <a:pt x="65" y="46"/>
                    <a:pt x="58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2" y="51"/>
                    <a:pt x="65" y="55"/>
                    <a:pt x="67" y="62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4" y="89"/>
                    <a:pt x="76" y="92"/>
                    <a:pt x="77" y="94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7" y="94"/>
                    <a:pt x="55" y="90"/>
                    <a:pt x="54" y="87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6" y="59"/>
                    <a:pt x="44" y="56"/>
                    <a:pt x="36" y="56"/>
                  </a:cubicBezTo>
                  <a:cubicBezTo>
                    <a:pt x="23" y="56"/>
                    <a:pt x="23" y="56"/>
                    <a:pt x="23" y="56"/>
                  </a:cubicBezTo>
                  <a:lnTo>
                    <a:pt x="23" y="96"/>
                  </a:lnTo>
                  <a:close/>
                  <a:moveTo>
                    <a:pt x="23" y="40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50" y="40"/>
                    <a:pt x="54" y="36"/>
                    <a:pt x="54" y="29"/>
                  </a:cubicBezTo>
                  <a:cubicBezTo>
                    <a:pt x="54" y="21"/>
                    <a:pt x="50" y="17"/>
                    <a:pt x="41" y="17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40"/>
                  </a:lnTo>
                  <a:close/>
                  <a:moveTo>
                    <a:pt x="477" y="81"/>
                  </a:moveTo>
                  <a:cubicBezTo>
                    <a:pt x="467" y="82"/>
                    <a:pt x="457" y="77"/>
                    <a:pt x="449" y="66"/>
                  </a:cubicBezTo>
                  <a:cubicBezTo>
                    <a:pt x="448" y="66"/>
                    <a:pt x="448" y="66"/>
                    <a:pt x="448" y="66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9" y="93"/>
                    <a:pt x="462" y="97"/>
                    <a:pt x="475" y="97"/>
                  </a:cubicBezTo>
                  <a:cubicBezTo>
                    <a:pt x="495" y="97"/>
                    <a:pt x="509" y="85"/>
                    <a:pt x="509" y="68"/>
                  </a:cubicBezTo>
                  <a:cubicBezTo>
                    <a:pt x="509" y="58"/>
                    <a:pt x="506" y="47"/>
                    <a:pt x="484" y="40"/>
                  </a:cubicBezTo>
                  <a:cubicBezTo>
                    <a:pt x="467" y="35"/>
                    <a:pt x="464" y="31"/>
                    <a:pt x="464" y="25"/>
                  </a:cubicBezTo>
                  <a:cubicBezTo>
                    <a:pt x="464" y="18"/>
                    <a:pt x="470" y="15"/>
                    <a:pt x="477" y="15"/>
                  </a:cubicBezTo>
                  <a:cubicBezTo>
                    <a:pt x="484" y="15"/>
                    <a:pt x="491" y="18"/>
                    <a:pt x="498" y="24"/>
                  </a:cubicBezTo>
                  <a:cubicBezTo>
                    <a:pt x="499" y="24"/>
                    <a:pt x="499" y="24"/>
                    <a:pt x="499" y="24"/>
                  </a:cubicBezTo>
                  <a:cubicBezTo>
                    <a:pt x="504" y="8"/>
                    <a:pt x="504" y="8"/>
                    <a:pt x="504" y="8"/>
                  </a:cubicBezTo>
                  <a:cubicBezTo>
                    <a:pt x="504" y="7"/>
                    <a:pt x="504" y="7"/>
                    <a:pt x="504" y="7"/>
                  </a:cubicBezTo>
                  <a:cubicBezTo>
                    <a:pt x="496" y="2"/>
                    <a:pt x="487" y="0"/>
                    <a:pt x="477" y="0"/>
                  </a:cubicBezTo>
                  <a:cubicBezTo>
                    <a:pt x="457" y="0"/>
                    <a:pt x="445" y="10"/>
                    <a:pt x="445" y="26"/>
                  </a:cubicBezTo>
                  <a:cubicBezTo>
                    <a:pt x="445" y="39"/>
                    <a:pt x="454" y="48"/>
                    <a:pt x="472" y="54"/>
                  </a:cubicBezTo>
                  <a:cubicBezTo>
                    <a:pt x="477" y="55"/>
                    <a:pt x="481" y="57"/>
                    <a:pt x="484" y="59"/>
                  </a:cubicBezTo>
                  <a:cubicBezTo>
                    <a:pt x="487" y="61"/>
                    <a:pt x="489" y="65"/>
                    <a:pt x="489" y="69"/>
                  </a:cubicBezTo>
                  <a:cubicBezTo>
                    <a:pt x="489" y="76"/>
                    <a:pt x="484" y="81"/>
                    <a:pt x="477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9C6EE6D-BE21-4079-B719-0F200EE9DB7D}"/>
              </a:ext>
            </a:extLst>
          </p:cNvPr>
          <p:cNvSpPr/>
          <p:nvPr userDrawn="1"/>
        </p:nvSpPr>
        <p:spPr>
          <a:xfrm>
            <a:off x="0" y="0"/>
            <a:ext cx="2268538" cy="5143500"/>
          </a:xfrm>
          <a:prstGeom prst="rect">
            <a:avLst/>
          </a:prstGeom>
          <a:solidFill>
            <a:srgbClr val="EF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054F692-879B-4053-AAA5-546AC3136BA5}"/>
              </a:ext>
            </a:extLst>
          </p:cNvPr>
          <p:cNvGrpSpPr/>
          <p:nvPr userDrawn="1"/>
        </p:nvGrpSpPr>
        <p:grpSpPr>
          <a:xfrm>
            <a:off x="323850" y="233362"/>
            <a:ext cx="321261" cy="522316"/>
            <a:chOff x="-3513606" y="270529"/>
            <a:chExt cx="1671638" cy="2717801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3CF1189F-1A09-46AC-97E1-AA7DC4920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99318" y="286404"/>
              <a:ext cx="1646238" cy="2689225"/>
            </a:xfrm>
            <a:custGeom>
              <a:avLst/>
              <a:gdLst>
                <a:gd name="T0" fmla="*/ 0 w 686"/>
                <a:gd name="T1" fmla="*/ 78 h 1123"/>
                <a:gd name="T2" fmla="*/ 77 w 686"/>
                <a:gd name="T3" fmla="*/ 0 h 1123"/>
                <a:gd name="T4" fmla="*/ 609 w 686"/>
                <a:gd name="T5" fmla="*/ 0 h 1123"/>
                <a:gd name="T6" fmla="*/ 686 w 686"/>
                <a:gd name="T7" fmla="*/ 78 h 1123"/>
                <a:gd name="T8" fmla="*/ 686 w 686"/>
                <a:gd name="T9" fmla="*/ 1045 h 1123"/>
                <a:gd name="T10" fmla="*/ 609 w 686"/>
                <a:gd name="T11" fmla="*/ 1123 h 1123"/>
                <a:gd name="T12" fmla="*/ 77 w 686"/>
                <a:gd name="T13" fmla="*/ 1123 h 1123"/>
                <a:gd name="T14" fmla="*/ 0 w 686"/>
                <a:gd name="T15" fmla="*/ 1045 h 1123"/>
                <a:gd name="T16" fmla="*/ 0 w 686"/>
                <a:gd name="T17" fmla="*/ 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6" h="1123">
                  <a:moveTo>
                    <a:pt x="0" y="78"/>
                  </a:moveTo>
                  <a:cubicBezTo>
                    <a:pt x="0" y="35"/>
                    <a:pt x="34" y="0"/>
                    <a:pt x="77" y="0"/>
                  </a:cubicBezTo>
                  <a:cubicBezTo>
                    <a:pt x="609" y="0"/>
                    <a:pt x="609" y="0"/>
                    <a:pt x="609" y="0"/>
                  </a:cubicBezTo>
                  <a:cubicBezTo>
                    <a:pt x="651" y="0"/>
                    <a:pt x="686" y="35"/>
                    <a:pt x="686" y="78"/>
                  </a:cubicBezTo>
                  <a:cubicBezTo>
                    <a:pt x="686" y="1045"/>
                    <a:pt x="686" y="1045"/>
                    <a:pt x="686" y="1045"/>
                  </a:cubicBezTo>
                  <a:cubicBezTo>
                    <a:pt x="686" y="1088"/>
                    <a:pt x="651" y="1123"/>
                    <a:pt x="609" y="1123"/>
                  </a:cubicBezTo>
                  <a:cubicBezTo>
                    <a:pt x="77" y="1123"/>
                    <a:pt x="77" y="1123"/>
                    <a:pt x="77" y="1123"/>
                  </a:cubicBezTo>
                  <a:cubicBezTo>
                    <a:pt x="34" y="1123"/>
                    <a:pt x="0" y="1088"/>
                    <a:pt x="0" y="1045"/>
                  </a:cubicBez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0B4EA62E-6CCB-4959-9F5A-1CF0363DE9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513606" y="270529"/>
              <a:ext cx="1671638" cy="2717801"/>
            </a:xfrm>
            <a:custGeom>
              <a:avLst/>
              <a:gdLst>
                <a:gd name="T0" fmla="*/ 658 w 697"/>
                <a:gd name="T1" fmla="*/ 79 h 1134"/>
                <a:gd name="T2" fmla="*/ 658 w 697"/>
                <a:gd name="T3" fmla="*/ 200 h 1134"/>
                <a:gd name="T4" fmla="*/ 40 w 697"/>
                <a:gd name="T5" fmla="*/ 200 h 1134"/>
                <a:gd name="T6" fmla="*/ 40 w 697"/>
                <a:gd name="T7" fmla="*/ 79 h 1134"/>
                <a:gd name="T8" fmla="*/ 79 w 697"/>
                <a:gd name="T9" fmla="*/ 40 h 1134"/>
                <a:gd name="T10" fmla="*/ 619 w 697"/>
                <a:gd name="T11" fmla="*/ 40 h 1134"/>
                <a:gd name="T12" fmla="*/ 658 w 697"/>
                <a:gd name="T13" fmla="*/ 79 h 1134"/>
                <a:gd name="T14" fmla="*/ 40 w 697"/>
                <a:gd name="T15" fmla="*/ 1056 h 1134"/>
                <a:gd name="T16" fmla="*/ 79 w 697"/>
                <a:gd name="T17" fmla="*/ 1095 h 1134"/>
                <a:gd name="T18" fmla="*/ 619 w 697"/>
                <a:gd name="T19" fmla="*/ 1095 h 1134"/>
                <a:gd name="T20" fmla="*/ 658 w 697"/>
                <a:gd name="T21" fmla="*/ 1056 h 1134"/>
                <a:gd name="T22" fmla="*/ 658 w 697"/>
                <a:gd name="T23" fmla="*/ 935 h 1134"/>
                <a:gd name="T24" fmla="*/ 40 w 697"/>
                <a:gd name="T25" fmla="*/ 935 h 1134"/>
                <a:gd name="T26" fmla="*/ 40 w 697"/>
                <a:gd name="T27" fmla="*/ 1056 h 1134"/>
                <a:gd name="T28" fmla="*/ 40 w 697"/>
                <a:gd name="T29" fmla="*/ 918 h 1134"/>
                <a:gd name="T30" fmla="*/ 658 w 697"/>
                <a:gd name="T31" fmla="*/ 918 h 1134"/>
                <a:gd name="T32" fmla="*/ 658 w 697"/>
                <a:gd name="T33" fmla="*/ 217 h 1134"/>
                <a:gd name="T34" fmla="*/ 40 w 697"/>
                <a:gd name="T35" fmla="*/ 217 h 1134"/>
                <a:gd name="T36" fmla="*/ 40 w 697"/>
                <a:gd name="T37" fmla="*/ 918 h 1134"/>
                <a:gd name="T38" fmla="*/ 697 w 697"/>
                <a:gd name="T39" fmla="*/ 79 h 1134"/>
                <a:gd name="T40" fmla="*/ 697 w 697"/>
                <a:gd name="T41" fmla="*/ 1056 h 1134"/>
                <a:gd name="T42" fmla="*/ 619 w 697"/>
                <a:gd name="T43" fmla="*/ 1134 h 1134"/>
                <a:gd name="T44" fmla="*/ 79 w 697"/>
                <a:gd name="T45" fmla="*/ 1134 h 1134"/>
                <a:gd name="T46" fmla="*/ 0 w 697"/>
                <a:gd name="T47" fmla="*/ 1056 h 1134"/>
                <a:gd name="T48" fmla="*/ 0 w 697"/>
                <a:gd name="T49" fmla="*/ 79 h 1134"/>
                <a:gd name="T50" fmla="*/ 79 w 697"/>
                <a:gd name="T51" fmla="*/ 0 h 1134"/>
                <a:gd name="T52" fmla="*/ 619 w 697"/>
                <a:gd name="T53" fmla="*/ 0 h 1134"/>
                <a:gd name="T54" fmla="*/ 697 w 697"/>
                <a:gd name="T55" fmla="*/ 79 h 1134"/>
                <a:gd name="T56" fmla="*/ 675 w 697"/>
                <a:gd name="T57" fmla="*/ 79 h 1134"/>
                <a:gd name="T58" fmla="*/ 619 w 697"/>
                <a:gd name="T59" fmla="*/ 23 h 1134"/>
                <a:gd name="T60" fmla="*/ 79 w 697"/>
                <a:gd name="T61" fmla="*/ 23 h 1134"/>
                <a:gd name="T62" fmla="*/ 23 w 697"/>
                <a:gd name="T63" fmla="*/ 79 h 1134"/>
                <a:gd name="T64" fmla="*/ 23 w 697"/>
                <a:gd name="T65" fmla="*/ 1056 h 1134"/>
                <a:gd name="T66" fmla="*/ 79 w 697"/>
                <a:gd name="T67" fmla="*/ 1112 h 1134"/>
                <a:gd name="T68" fmla="*/ 619 w 697"/>
                <a:gd name="T69" fmla="*/ 1112 h 1134"/>
                <a:gd name="T70" fmla="*/ 675 w 697"/>
                <a:gd name="T71" fmla="*/ 1056 h 1134"/>
                <a:gd name="T72" fmla="*/ 675 w 697"/>
                <a:gd name="T73" fmla="*/ 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7" h="1134">
                  <a:moveTo>
                    <a:pt x="658" y="79"/>
                  </a:moveTo>
                  <a:cubicBezTo>
                    <a:pt x="658" y="200"/>
                    <a:pt x="658" y="200"/>
                    <a:pt x="658" y="200"/>
                  </a:cubicBezTo>
                  <a:cubicBezTo>
                    <a:pt x="40" y="200"/>
                    <a:pt x="40" y="200"/>
                    <a:pt x="40" y="200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57"/>
                    <a:pt x="57" y="40"/>
                    <a:pt x="79" y="40"/>
                  </a:cubicBezTo>
                  <a:cubicBezTo>
                    <a:pt x="619" y="40"/>
                    <a:pt x="619" y="40"/>
                    <a:pt x="619" y="40"/>
                  </a:cubicBezTo>
                  <a:cubicBezTo>
                    <a:pt x="641" y="40"/>
                    <a:pt x="658" y="57"/>
                    <a:pt x="658" y="79"/>
                  </a:cubicBezTo>
                  <a:close/>
                  <a:moveTo>
                    <a:pt x="40" y="1056"/>
                  </a:moveTo>
                  <a:cubicBezTo>
                    <a:pt x="40" y="1078"/>
                    <a:pt x="57" y="1095"/>
                    <a:pt x="79" y="1095"/>
                  </a:cubicBezTo>
                  <a:cubicBezTo>
                    <a:pt x="619" y="1095"/>
                    <a:pt x="619" y="1095"/>
                    <a:pt x="619" y="1095"/>
                  </a:cubicBezTo>
                  <a:cubicBezTo>
                    <a:pt x="641" y="1095"/>
                    <a:pt x="658" y="1078"/>
                    <a:pt x="658" y="1056"/>
                  </a:cubicBezTo>
                  <a:cubicBezTo>
                    <a:pt x="658" y="935"/>
                    <a:pt x="658" y="935"/>
                    <a:pt x="658" y="935"/>
                  </a:cubicBezTo>
                  <a:cubicBezTo>
                    <a:pt x="40" y="935"/>
                    <a:pt x="40" y="935"/>
                    <a:pt x="40" y="935"/>
                  </a:cubicBezTo>
                  <a:lnTo>
                    <a:pt x="40" y="1056"/>
                  </a:lnTo>
                  <a:close/>
                  <a:moveTo>
                    <a:pt x="40" y="918"/>
                  </a:moveTo>
                  <a:cubicBezTo>
                    <a:pt x="658" y="918"/>
                    <a:pt x="658" y="918"/>
                    <a:pt x="658" y="918"/>
                  </a:cubicBezTo>
                  <a:cubicBezTo>
                    <a:pt x="658" y="217"/>
                    <a:pt x="658" y="217"/>
                    <a:pt x="658" y="217"/>
                  </a:cubicBezTo>
                  <a:cubicBezTo>
                    <a:pt x="40" y="217"/>
                    <a:pt x="40" y="217"/>
                    <a:pt x="40" y="217"/>
                  </a:cubicBezTo>
                  <a:lnTo>
                    <a:pt x="40" y="918"/>
                  </a:lnTo>
                  <a:close/>
                  <a:moveTo>
                    <a:pt x="697" y="79"/>
                  </a:moveTo>
                  <a:cubicBezTo>
                    <a:pt x="697" y="1056"/>
                    <a:pt x="697" y="1056"/>
                    <a:pt x="697" y="1056"/>
                  </a:cubicBezTo>
                  <a:cubicBezTo>
                    <a:pt x="697" y="1099"/>
                    <a:pt x="662" y="1134"/>
                    <a:pt x="619" y="1134"/>
                  </a:cubicBezTo>
                  <a:cubicBezTo>
                    <a:pt x="79" y="1134"/>
                    <a:pt x="79" y="1134"/>
                    <a:pt x="79" y="1134"/>
                  </a:cubicBezTo>
                  <a:cubicBezTo>
                    <a:pt x="36" y="1134"/>
                    <a:pt x="0" y="1099"/>
                    <a:pt x="0" y="105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36"/>
                    <a:pt x="36" y="0"/>
                    <a:pt x="79" y="0"/>
                  </a:cubicBezTo>
                  <a:cubicBezTo>
                    <a:pt x="619" y="0"/>
                    <a:pt x="619" y="0"/>
                    <a:pt x="619" y="0"/>
                  </a:cubicBezTo>
                  <a:cubicBezTo>
                    <a:pt x="662" y="0"/>
                    <a:pt x="697" y="36"/>
                    <a:pt x="697" y="79"/>
                  </a:cubicBezTo>
                  <a:close/>
                  <a:moveTo>
                    <a:pt x="675" y="79"/>
                  </a:moveTo>
                  <a:cubicBezTo>
                    <a:pt x="675" y="48"/>
                    <a:pt x="650" y="23"/>
                    <a:pt x="619" y="23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48" y="23"/>
                    <a:pt x="23" y="48"/>
                    <a:pt x="23" y="79"/>
                  </a:cubicBezTo>
                  <a:cubicBezTo>
                    <a:pt x="23" y="1056"/>
                    <a:pt x="23" y="1056"/>
                    <a:pt x="23" y="1056"/>
                  </a:cubicBezTo>
                  <a:cubicBezTo>
                    <a:pt x="23" y="1087"/>
                    <a:pt x="48" y="1112"/>
                    <a:pt x="79" y="1112"/>
                  </a:cubicBezTo>
                  <a:cubicBezTo>
                    <a:pt x="619" y="1112"/>
                    <a:pt x="619" y="1112"/>
                    <a:pt x="619" y="1112"/>
                  </a:cubicBezTo>
                  <a:cubicBezTo>
                    <a:pt x="650" y="1112"/>
                    <a:pt x="675" y="1087"/>
                    <a:pt x="675" y="1056"/>
                  </a:cubicBezTo>
                  <a:lnTo>
                    <a:pt x="675" y="79"/>
                  </a:lnTo>
                  <a:close/>
                </a:path>
              </a:pathLst>
            </a:custGeom>
            <a:solidFill>
              <a:srgbClr val="1006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AEFD54C3-C354-4E8A-9EAF-5984A7C48B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289768" y="441979"/>
              <a:ext cx="1236663" cy="2378075"/>
            </a:xfrm>
            <a:custGeom>
              <a:avLst/>
              <a:gdLst>
                <a:gd name="T0" fmla="*/ 505 w 516"/>
                <a:gd name="T1" fmla="*/ 950 h 993"/>
                <a:gd name="T2" fmla="*/ 516 w 516"/>
                <a:gd name="T3" fmla="*/ 991 h 993"/>
                <a:gd name="T4" fmla="*/ 516 w 516"/>
                <a:gd name="T5" fmla="*/ 913 h 993"/>
                <a:gd name="T6" fmla="*/ 398 w 516"/>
                <a:gd name="T7" fmla="*/ 929 h 993"/>
                <a:gd name="T8" fmla="*/ 374 w 516"/>
                <a:gd name="T9" fmla="*/ 896 h 993"/>
                <a:gd name="T10" fmla="*/ 414 w 516"/>
                <a:gd name="T11" fmla="*/ 969 h 993"/>
                <a:gd name="T12" fmla="*/ 374 w 516"/>
                <a:gd name="T13" fmla="*/ 977 h 993"/>
                <a:gd name="T14" fmla="*/ 246 w 516"/>
                <a:gd name="T15" fmla="*/ 897 h 993"/>
                <a:gd name="T16" fmla="*/ 255 w 516"/>
                <a:gd name="T17" fmla="*/ 991 h 993"/>
                <a:gd name="T18" fmla="*/ 306 w 516"/>
                <a:gd name="T19" fmla="*/ 896 h 993"/>
                <a:gd name="T20" fmla="*/ 152 w 516"/>
                <a:gd name="T21" fmla="*/ 993 h 993"/>
                <a:gd name="T22" fmla="*/ 180 w 516"/>
                <a:gd name="T23" fmla="*/ 944 h 993"/>
                <a:gd name="T24" fmla="*/ 180 w 516"/>
                <a:gd name="T25" fmla="*/ 944 h 993"/>
                <a:gd name="T26" fmla="*/ 55 w 516"/>
                <a:gd name="T27" fmla="*/ 991 h 993"/>
                <a:gd name="T28" fmla="*/ 19 w 516"/>
                <a:gd name="T29" fmla="*/ 952 h 993"/>
                <a:gd name="T30" fmla="*/ 41 w 516"/>
                <a:gd name="T31" fmla="*/ 896 h 993"/>
                <a:gd name="T32" fmla="*/ 54 w 516"/>
                <a:gd name="T33" fmla="*/ 945 h 993"/>
                <a:gd name="T34" fmla="*/ 51 w 516"/>
                <a:gd name="T35" fmla="*/ 924 h 993"/>
                <a:gd name="T36" fmla="*/ 38 w 516"/>
                <a:gd name="T37" fmla="*/ 936 h 993"/>
                <a:gd name="T38" fmla="*/ 133 w 516"/>
                <a:gd name="T39" fmla="*/ 288 h 993"/>
                <a:gd name="T40" fmla="*/ 211 w 516"/>
                <a:gd name="T41" fmla="*/ 309 h 993"/>
                <a:gd name="T42" fmla="*/ 236 w 516"/>
                <a:gd name="T43" fmla="*/ 546 h 993"/>
                <a:gd name="T44" fmla="*/ 160 w 516"/>
                <a:gd name="T45" fmla="*/ 515 h 993"/>
                <a:gd name="T46" fmla="*/ 134 w 516"/>
                <a:gd name="T47" fmla="*/ 786 h 993"/>
                <a:gd name="T48" fmla="*/ 211 w 516"/>
                <a:gd name="T49" fmla="*/ 571 h 993"/>
                <a:gd name="T50" fmla="*/ 378 w 516"/>
                <a:gd name="T51" fmla="*/ 330 h 993"/>
                <a:gd name="T52" fmla="*/ 336 w 516"/>
                <a:gd name="T53" fmla="*/ 556 h 993"/>
                <a:gd name="T54" fmla="*/ 408 w 516"/>
                <a:gd name="T55" fmla="*/ 751 h 993"/>
                <a:gd name="T56" fmla="*/ 391 w 516"/>
                <a:gd name="T57" fmla="*/ 779 h 993"/>
                <a:gd name="T58" fmla="*/ 461 w 516"/>
                <a:gd name="T59" fmla="*/ 734 h 993"/>
                <a:gd name="T60" fmla="*/ 374 w 516"/>
                <a:gd name="T61" fmla="*/ 543 h 993"/>
                <a:gd name="T62" fmla="*/ 470 w 516"/>
                <a:gd name="T63" fmla="*/ 412 h 993"/>
                <a:gd name="T64" fmla="*/ 295 w 516"/>
                <a:gd name="T65" fmla="*/ 237 h 993"/>
                <a:gd name="T66" fmla="*/ 260 w 516"/>
                <a:gd name="T67" fmla="*/ 468 h 993"/>
                <a:gd name="T68" fmla="*/ 340 w 516"/>
                <a:gd name="T69" fmla="*/ 657 h 993"/>
                <a:gd name="T70" fmla="*/ 271 w 516"/>
                <a:gd name="T71" fmla="*/ 714 h 993"/>
                <a:gd name="T72" fmla="*/ 289 w 516"/>
                <a:gd name="T73" fmla="*/ 680 h 993"/>
                <a:gd name="T74" fmla="*/ 220 w 516"/>
                <a:gd name="T75" fmla="*/ 484 h 993"/>
                <a:gd name="T76" fmla="*/ 92 w 516"/>
                <a:gd name="T77" fmla="*/ 666 h 993"/>
                <a:gd name="T78" fmla="*/ 15 w 516"/>
                <a:gd name="T79" fmla="*/ 706 h 993"/>
                <a:gd name="T80" fmla="*/ 14 w 516"/>
                <a:gd name="T81" fmla="*/ 215 h 993"/>
                <a:gd name="T82" fmla="*/ 298 w 516"/>
                <a:gd name="T83" fmla="*/ 340 h 993"/>
                <a:gd name="T84" fmla="*/ 92 w 516"/>
                <a:gd name="T85" fmla="*/ 474 h 993"/>
                <a:gd name="T86" fmla="*/ 157 w 516"/>
                <a:gd name="T87" fmla="*/ 0 h 993"/>
                <a:gd name="T88" fmla="*/ 129 w 516"/>
                <a:gd name="T89" fmla="*/ 49 h 993"/>
                <a:gd name="T90" fmla="*/ 129 w 516"/>
                <a:gd name="T91" fmla="*/ 49 h 993"/>
                <a:gd name="T92" fmla="*/ 247 w 516"/>
                <a:gd name="T93" fmla="*/ 1 h 993"/>
                <a:gd name="T94" fmla="*/ 411 w 516"/>
                <a:gd name="T95" fmla="*/ 80 h 993"/>
                <a:gd name="T96" fmla="*/ 348 w 516"/>
                <a:gd name="T97" fmla="*/ 96 h 993"/>
                <a:gd name="T98" fmla="*/ 4 w 516"/>
                <a:gd name="T99" fmla="*/ 96 h 993"/>
                <a:gd name="T100" fmla="*/ 58 w 516"/>
                <a:gd name="T101" fmla="*/ 49 h 993"/>
                <a:gd name="T102" fmla="*/ 73 w 516"/>
                <a:gd name="T103" fmla="*/ 85 h 993"/>
                <a:gd name="T104" fmla="*/ 59 w 516"/>
                <a:gd name="T105" fmla="*/ 96 h 993"/>
                <a:gd name="T106" fmla="*/ 23 w 516"/>
                <a:gd name="T107" fmla="*/ 56 h 993"/>
                <a:gd name="T108" fmla="*/ 54 w 516"/>
                <a:gd name="T109" fmla="*/ 29 h 993"/>
                <a:gd name="T110" fmla="*/ 477 w 516"/>
                <a:gd name="T111" fmla="*/ 81 h 993"/>
                <a:gd name="T112" fmla="*/ 443 w 516"/>
                <a:gd name="T113" fmla="*/ 85 h 993"/>
                <a:gd name="T114" fmla="*/ 464 w 516"/>
                <a:gd name="T115" fmla="*/ 25 h 993"/>
                <a:gd name="T116" fmla="*/ 504 w 516"/>
                <a:gd name="T117" fmla="*/ 8 h 993"/>
                <a:gd name="T118" fmla="*/ 472 w 516"/>
                <a:gd name="T119" fmla="*/ 54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16" h="993">
                  <a:moveTo>
                    <a:pt x="473" y="913"/>
                  </a:moveTo>
                  <a:cubicBezTo>
                    <a:pt x="473" y="934"/>
                    <a:pt x="473" y="934"/>
                    <a:pt x="473" y="934"/>
                  </a:cubicBezTo>
                  <a:cubicBezTo>
                    <a:pt x="505" y="934"/>
                    <a:pt x="505" y="934"/>
                    <a:pt x="505" y="934"/>
                  </a:cubicBezTo>
                  <a:cubicBezTo>
                    <a:pt x="505" y="950"/>
                    <a:pt x="505" y="950"/>
                    <a:pt x="505" y="950"/>
                  </a:cubicBezTo>
                  <a:cubicBezTo>
                    <a:pt x="473" y="950"/>
                    <a:pt x="473" y="950"/>
                    <a:pt x="473" y="950"/>
                  </a:cubicBezTo>
                  <a:cubicBezTo>
                    <a:pt x="473" y="975"/>
                    <a:pt x="473" y="975"/>
                    <a:pt x="473" y="975"/>
                  </a:cubicBezTo>
                  <a:cubicBezTo>
                    <a:pt x="516" y="975"/>
                    <a:pt x="516" y="975"/>
                    <a:pt x="516" y="975"/>
                  </a:cubicBezTo>
                  <a:cubicBezTo>
                    <a:pt x="516" y="991"/>
                    <a:pt x="516" y="991"/>
                    <a:pt x="516" y="991"/>
                  </a:cubicBezTo>
                  <a:cubicBezTo>
                    <a:pt x="454" y="991"/>
                    <a:pt x="454" y="991"/>
                    <a:pt x="454" y="991"/>
                  </a:cubicBezTo>
                  <a:cubicBezTo>
                    <a:pt x="454" y="896"/>
                    <a:pt x="454" y="896"/>
                    <a:pt x="454" y="896"/>
                  </a:cubicBezTo>
                  <a:cubicBezTo>
                    <a:pt x="516" y="896"/>
                    <a:pt x="516" y="896"/>
                    <a:pt x="516" y="896"/>
                  </a:cubicBezTo>
                  <a:cubicBezTo>
                    <a:pt x="516" y="913"/>
                    <a:pt x="516" y="913"/>
                    <a:pt x="516" y="913"/>
                  </a:cubicBezTo>
                  <a:lnTo>
                    <a:pt x="473" y="913"/>
                  </a:lnTo>
                  <a:close/>
                  <a:moveTo>
                    <a:pt x="374" y="912"/>
                  </a:moveTo>
                  <a:cubicBezTo>
                    <a:pt x="386" y="912"/>
                    <a:pt x="394" y="917"/>
                    <a:pt x="398" y="928"/>
                  </a:cubicBezTo>
                  <a:cubicBezTo>
                    <a:pt x="398" y="929"/>
                    <a:pt x="398" y="929"/>
                    <a:pt x="398" y="929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08" y="905"/>
                    <a:pt x="394" y="896"/>
                    <a:pt x="374" y="896"/>
                  </a:cubicBezTo>
                  <a:cubicBezTo>
                    <a:pt x="346" y="896"/>
                    <a:pt x="327" y="916"/>
                    <a:pt x="327" y="944"/>
                  </a:cubicBezTo>
                  <a:cubicBezTo>
                    <a:pt x="327" y="973"/>
                    <a:pt x="346" y="993"/>
                    <a:pt x="374" y="993"/>
                  </a:cubicBezTo>
                  <a:cubicBezTo>
                    <a:pt x="392" y="993"/>
                    <a:pt x="406" y="984"/>
                    <a:pt x="414" y="969"/>
                  </a:cubicBezTo>
                  <a:cubicBezTo>
                    <a:pt x="414" y="969"/>
                    <a:pt x="414" y="969"/>
                    <a:pt x="414" y="969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3" y="972"/>
                    <a:pt x="385" y="977"/>
                    <a:pt x="374" y="977"/>
                  </a:cubicBezTo>
                  <a:cubicBezTo>
                    <a:pt x="357" y="977"/>
                    <a:pt x="347" y="965"/>
                    <a:pt x="347" y="944"/>
                  </a:cubicBezTo>
                  <a:cubicBezTo>
                    <a:pt x="347" y="924"/>
                    <a:pt x="357" y="912"/>
                    <a:pt x="374" y="912"/>
                  </a:cubicBezTo>
                  <a:close/>
                  <a:moveTo>
                    <a:pt x="265" y="935"/>
                  </a:moveTo>
                  <a:cubicBezTo>
                    <a:pt x="246" y="897"/>
                    <a:pt x="246" y="897"/>
                    <a:pt x="246" y="897"/>
                  </a:cubicBezTo>
                  <a:cubicBezTo>
                    <a:pt x="246" y="896"/>
                    <a:pt x="246" y="896"/>
                    <a:pt x="246" y="896"/>
                  </a:cubicBezTo>
                  <a:cubicBezTo>
                    <a:pt x="224" y="896"/>
                    <a:pt x="224" y="896"/>
                    <a:pt x="224" y="896"/>
                  </a:cubicBezTo>
                  <a:cubicBezTo>
                    <a:pt x="255" y="956"/>
                    <a:pt x="255" y="956"/>
                    <a:pt x="255" y="956"/>
                  </a:cubicBezTo>
                  <a:cubicBezTo>
                    <a:pt x="255" y="991"/>
                    <a:pt x="255" y="991"/>
                    <a:pt x="255" y="991"/>
                  </a:cubicBezTo>
                  <a:cubicBezTo>
                    <a:pt x="275" y="991"/>
                    <a:pt x="275" y="991"/>
                    <a:pt x="275" y="991"/>
                  </a:cubicBezTo>
                  <a:cubicBezTo>
                    <a:pt x="275" y="955"/>
                    <a:pt x="275" y="955"/>
                    <a:pt x="275" y="955"/>
                  </a:cubicBezTo>
                  <a:cubicBezTo>
                    <a:pt x="305" y="897"/>
                    <a:pt x="305" y="897"/>
                    <a:pt x="305" y="897"/>
                  </a:cubicBezTo>
                  <a:cubicBezTo>
                    <a:pt x="306" y="896"/>
                    <a:pt x="306" y="896"/>
                    <a:pt x="306" y="896"/>
                  </a:cubicBezTo>
                  <a:cubicBezTo>
                    <a:pt x="284" y="896"/>
                    <a:pt x="284" y="896"/>
                    <a:pt x="284" y="896"/>
                  </a:cubicBezTo>
                  <a:lnTo>
                    <a:pt x="265" y="935"/>
                  </a:lnTo>
                  <a:close/>
                  <a:moveTo>
                    <a:pt x="200" y="944"/>
                  </a:moveTo>
                  <a:cubicBezTo>
                    <a:pt x="200" y="973"/>
                    <a:pt x="180" y="993"/>
                    <a:pt x="152" y="993"/>
                  </a:cubicBezTo>
                  <a:cubicBezTo>
                    <a:pt x="124" y="993"/>
                    <a:pt x="104" y="973"/>
                    <a:pt x="104" y="944"/>
                  </a:cubicBezTo>
                  <a:cubicBezTo>
                    <a:pt x="104" y="916"/>
                    <a:pt x="124" y="896"/>
                    <a:pt x="152" y="896"/>
                  </a:cubicBezTo>
                  <a:cubicBezTo>
                    <a:pt x="180" y="896"/>
                    <a:pt x="200" y="916"/>
                    <a:pt x="200" y="944"/>
                  </a:cubicBezTo>
                  <a:close/>
                  <a:moveTo>
                    <a:pt x="180" y="944"/>
                  </a:moveTo>
                  <a:cubicBezTo>
                    <a:pt x="180" y="924"/>
                    <a:pt x="169" y="912"/>
                    <a:pt x="152" y="912"/>
                  </a:cubicBezTo>
                  <a:cubicBezTo>
                    <a:pt x="135" y="912"/>
                    <a:pt x="124" y="924"/>
                    <a:pt x="124" y="944"/>
                  </a:cubicBezTo>
                  <a:cubicBezTo>
                    <a:pt x="124" y="965"/>
                    <a:pt x="135" y="977"/>
                    <a:pt x="152" y="977"/>
                  </a:cubicBezTo>
                  <a:cubicBezTo>
                    <a:pt x="169" y="977"/>
                    <a:pt x="180" y="965"/>
                    <a:pt x="180" y="944"/>
                  </a:cubicBezTo>
                  <a:close/>
                  <a:moveTo>
                    <a:pt x="74" y="990"/>
                  </a:moveTo>
                  <a:cubicBezTo>
                    <a:pt x="75" y="991"/>
                    <a:pt x="75" y="991"/>
                    <a:pt x="7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3" y="989"/>
                    <a:pt x="51" y="986"/>
                    <a:pt x="50" y="982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42" y="954"/>
                    <a:pt x="40" y="952"/>
                    <a:pt x="33" y="952"/>
                  </a:cubicBezTo>
                  <a:cubicBezTo>
                    <a:pt x="19" y="952"/>
                    <a:pt x="19" y="952"/>
                    <a:pt x="19" y="952"/>
                  </a:cubicBezTo>
                  <a:cubicBezTo>
                    <a:pt x="19" y="991"/>
                    <a:pt x="19" y="991"/>
                    <a:pt x="19" y="991"/>
                  </a:cubicBezTo>
                  <a:cubicBezTo>
                    <a:pt x="0" y="991"/>
                    <a:pt x="0" y="991"/>
                    <a:pt x="0" y="991"/>
                  </a:cubicBezTo>
                  <a:cubicBezTo>
                    <a:pt x="0" y="896"/>
                    <a:pt x="0" y="896"/>
                    <a:pt x="0" y="896"/>
                  </a:cubicBezTo>
                  <a:cubicBezTo>
                    <a:pt x="41" y="896"/>
                    <a:pt x="41" y="896"/>
                    <a:pt x="41" y="896"/>
                  </a:cubicBezTo>
                  <a:cubicBezTo>
                    <a:pt x="58" y="896"/>
                    <a:pt x="70" y="907"/>
                    <a:pt x="70" y="922"/>
                  </a:cubicBezTo>
                  <a:cubicBezTo>
                    <a:pt x="70" y="935"/>
                    <a:pt x="62" y="941"/>
                    <a:pt x="54" y="944"/>
                  </a:cubicBezTo>
                  <a:cubicBezTo>
                    <a:pt x="53" y="944"/>
                    <a:pt x="53" y="944"/>
                    <a:pt x="53" y="944"/>
                  </a:cubicBezTo>
                  <a:cubicBezTo>
                    <a:pt x="54" y="945"/>
                    <a:pt x="54" y="945"/>
                    <a:pt x="54" y="945"/>
                  </a:cubicBezTo>
                  <a:cubicBezTo>
                    <a:pt x="58" y="947"/>
                    <a:pt x="61" y="951"/>
                    <a:pt x="63" y="957"/>
                  </a:cubicBezTo>
                  <a:cubicBezTo>
                    <a:pt x="70" y="981"/>
                    <a:pt x="70" y="981"/>
                    <a:pt x="70" y="981"/>
                  </a:cubicBezTo>
                  <a:cubicBezTo>
                    <a:pt x="71" y="984"/>
                    <a:pt x="72" y="987"/>
                    <a:pt x="74" y="990"/>
                  </a:cubicBezTo>
                  <a:close/>
                  <a:moveTo>
                    <a:pt x="51" y="924"/>
                  </a:moveTo>
                  <a:cubicBezTo>
                    <a:pt x="51" y="917"/>
                    <a:pt x="46" y="912"/>
                    <a:pt x="38" y="912"/>
                  </a:cubicBezTo>
                  <a:cubicBezTo>
                    <a:pt x="19" y="912"/>
                    <a:pt x="19" y="912"/>
                    <a:pt x="19" y="912"/>
                  </a:cubicBezTo>
                  <a:cubicBezTo>
                    <a:pt x="19" y="936"/>
                    <a:pt x="19" y="936"/>
                    <a:pt x="19" y="936"/>
                  </a:cubicBezTo>
                  <a:cubicBezTo>
                    <a:pt x="38" y="936"/>
                    <a:pt x="38" y="936"/>
                    <a:pt x="38" y="936"/>
                  </a:cubicBezTo>
                  <a:cubicBezTo>
                    <a:pt x="46" y="936"/>
                    <a:pt x="51" y="932"/>
                    <a:pt x="51" y="924"/>
                  </a:cubicBezTo>
                  <a:close/>
                  <a:moveTo>
                    <a:pt x="255" y="280"/>
                  </a:moveTo>
                  <a:cubicBezTo>
                    <a:pt x="133" y="280"/>
                    <a:pt x="133" y="280"/>
                    <a:pt x="133" y="280"/>
                  </a:cubicBezTo>
                  <a:cubicBezTo>
                    <a:pt x="133" y="288"/>
                    <a:pt x="133" y="288"/>
                    <a:pt x="133" y="288"/>
                  </a:cubicBezTo>
                  <a:cubicBezTo>
                    <a:pt x="151" y="293"/>
                    <a:pt x="159" y="306"/>
                    <a:pt x="160" y="329"/>
                  </a:cubicBezTo>
                  <a:cubicBezTo>
                    <a:pt x="160" y="331"/>
                    <a:pt x="160" y="385"/>
                    <a:pt x="160" y="449"/>
                  </a:cubicBezTo>
                  <a:cubicBezTo>
                    <a:pt x="185" y="445"/>
                    <a:pt x="203" y="437"/>
                    <a:pt x="211" y="433"/>
                  </a:cubicBezTo>
                  <a:cubicBezTo>
                    <a:pt x="211" y="309"/>
                    <a:pt x="211" y="309"/>
                    <a:pt x="211" y="309"/>
                  </a:cubicBezTo>
                  <a:cubicBezTo>
                    <a:pt x="273" y="309"/>
                    <a:pt x="273" y="309"/>
                    <a:pt x="273" y="309"/>
                  </a:cubicBezTo>
                  <a:cubicBezTo>
                    <a:pt x="269" y="296"/>
                    <a:pt x="259" y="284"/>
                    <a:pt x="255" y="280"/>
                  </a:cubicBezTo>
                  <a:close/>
                  <a:moveTo>
                    <a:pt x="247" y="570"/>
                  </a:moveTo>
                  <a:cubicBezTo>
                    <a:pt x="244" y="562"/>
                    <a:pt x="239" y="551"/>
                    <a:pt x="236" y="546"/>
                  </a:cubicBezTo>
                  <a:cubicBezTo>
                    <a:pt x="230" y="546"/>
                    <a:pt x="222" y="546"/>
                    <a:pt x="216" y="546"/>
                  </a:cubicBezTo>
                  <a:cubicBezTo>
                    <a:pt x="211" y="546"/>
                    <a:pt x="211" y="546"/>
                    <a:pt x="211" y="546"/>
                  </a:cubicBezTo>
                  <a:cubicBezTo>
                    <a:pt x="211" y="506"/>
                    <a:pt x="211" y="506"/>
                    <a:pt x="211" y="506"/>
                  </a:cubicBezTo>
                  <a:cubicBezTo>
                    <a:pt x="200" y="509"/>
                    <a:pt x="172" y="513"/>
                    <a:pt x="160" y="515"/>
                  </a:cubicBezTo>
                  <a:cubicBezTo>
                    <a:pt x="160" y="621"/>
                    <a:pt x="160" y="736"/>
                    <a:pt x="160" y="738"/>
                  </a:cubicBezTo>
                  <a:cubicBezTo>
                    <a:pt x="160" y="738"/>
                    <a:pt x="160" y="738"/>
                    <a:pt x="160" y="738"/>
                  </a:cubicBezTo>
                  <a:cubicBezTo>
                    <a:pt x="159" y="760"/>
                    <a:pt x="150" y="773"/>
                    <a:pt x="134" y="778"/>
                  </a:cubicBezTo>
                  <a:cubicBezTo>
                    <a:pt x="134" y="786"/>
                    <a:pt x="134" y="786"/>
                    <a:pt x="134" y="786"/>
                  </a:cubicBezTo>
                  <a:cubicBezTo>
                    <a:pt x="237" y="786"/>
                    <a:pt x="237" y="786"/>
                    <a:pt x="237" y="786"/>
                  </a:cubicBezTo>
                  <a:cubicBezTo>
                    <a:pt x="237" y="778"/>
                    <a:pt x="237" y="778"/>
                    <a:pt x="237" y="778"/>
                  </a:cubicBezTo>
                  <a:cubicBezTo>
                    <a:pt x="221" y="773"/>
                    <a:pt x="212" y="759"/>
                    <a:pt x="212" y="738"/>
                  </a:cubicBezTo>
                  <a:cubicBezTo>
                    <a:pt x="211" y="571"/>
                    <a:pt x="211" y="571"/>
                    <a:pt x="211" y="571"/>
                  </a:cubicBezTo>
                  <a:cubicBezTo>
                    <a:pt x="216" y="571"/>
                    <a:pt x="216" y="571"/>
                    <a:pt x="216" y="571"/>
                  </a:cubicBezTo>
                  <a:cubicBezTo>
                    <a:pt x="226" y="571"/>
                    <a:pt x="237" y="571"/>
                    <a:pt x="247" y="570"/>
                  </a:cubicBezTo>
                  <a:close/>
                  <a:moveTo>
                    <a:pt x="370" y="325"/>
                  </a:moveTo>
                  <a:cubicBezTo>
                    <a:pt x="372" y="327"/>
                    <a:pt x="376" y="329"/>
                    <a:pt x="378" y="330"/>
                  </a:cubicBezTo>
                  <a:cubicBezTo>
                    <a:pt x="403" y="348"/>
                    <a:pt x="417" y="377"/>
                    <a:pt x="417" y="412"/>
                  </a:cubicBezTo>
                  <a:cubicBezTo>
                    <a:pt x="417" y="442"/>
                    <a:pt x="406" y="502"/>
                    <a:pt x="318" y="532"/>
                  </a:cubicBezTo>
                  <a:cubicBezTo>
                    <a:pt x="323" y="542"/>
                    <a:pt x="327" y="552"/>
                    <a:pt x="330" y="558"/>
                  </a:cubicBezTo>
                  <a:cubicBezTo>
                    <a:pt x="332" y="557"/>
                    <a:pt x="335" y="557"/>
                    <a:pt x="336" y="556"/>
                  </a:cubicBezTo>
                  <a:cubicBezTo>
                    <a:pt x="339" y="556"/>
                    <a:pt x="339" y="556"/>
                    <a:pt x="339" y="556"/>
                  </a:cubicBezTo>
                  <a:cubicBezTo>
                    <a:pt x="341" y="558"/>
                    <a:pt x="341" y="558"/>
                    <a:pt x="341" y="558"/>
                  </a:cubicBezTo>
                  <a:cubicBezTo>
                    <a:pt x="373" y="596"/>
                    <a:pt x="397" y="656"/>
                    <a:pt x="405" y="713"/>
                  </a:cubicBezTo>
                  <a:cubicBezTo>
                    <a:pt x="405" y="713"/>
                    <a:pt x="408" y="741"/>
                    <a:pt x="408" y="751"/>
                  </a:cubicBezTo>
                  <a:cubicBezTo>
                    <a:pt x="408" y="752"/>
                    <a:pt x="408" y="752"/>
                    <a:pt x="408" y="752"/>
                  </a:cubicBezTo>
                  <a:cubicBezTo>
                    <a:pt x="408" y="753"/>
                    <a:pt x="408" y="753"/>
                    <a:pt x="408" y="754"/>
                  </a:cubicBezTo>
                  <a:cubicBezTo>
                    <a:pt x="408" y="755"/>
                    <a:pt x="408" y="755"/>
                    <a:pt x="408" y="755"/>
                  </a:cubicBezTo>
                  <a:cubicBezTo>
                    <a:pt x="408" y="763"/>
                    <a:pt x="405" y="774"/>
                    <a:pt x="391" y="779"/>
                  </a:cubicBezTo>
                  <a:cubicBezTo>
                    <a:pt x="391" y="786"/>
                    <a:pt x="391" y="786"/>
                    <a:pt x="391" y="786"/>
                  </a:cubicBezTo>
                  <a:cubicBezTo>
                    <a:pt x="497" y="786"/>
                    <a:pt x="497" y="786"/>
                    <a:pt x="497" y="786"/>
                  </a:cubicBezTo>
                  <a:cubicBezTo>
                    <a:pt x="497" y="779"/>
                    <a:pt x="497" y="779"/>
                    <a:pt x="497" y="779"/>
                  </a:cubicBezTo>
                  <a:cubicBezTo>
                    <a:pt x="488" y="776"/>
                    <a:pt x="469" y="766"/>
                    <a:pt x="461" y="734"/>
                  </a:cubicBezTo>
                  <a:cubicBezTo>
                    <a:pt x="460" y="729"/>
                    <a:pt x="460" y="729"/>
                    <a:pt x="460" y="729"/>
                  </a:cubicBezTo>
                  <a:cubicBezTo>
                    <a:pt x="454" y="704"/>
                    <a:pt x="450" y="691"/>
                    <a:pt x="446" y="678"/>
                  </a:cubicBezTo>
                  <a:cubicBezTo>
                    <a:pt x="436" y="646"/>
                    <a:pt x="414" y="588"/>
                    <a:pt x="378" y="547"/>
                  </a:cubicBezTo>
                  <a:cubicBezTo>
                    <a:pt x="374" y="543"/>
                    <a:pt x="374" y="543"/>
                    <a:pt x="374" y="543"/>
                  </a:cubicBezTo>
                  <a:cubicBezTo>
                    <a:pt x="379" y="540"/>
                    <a:pt x="379" y="540"/>
                    <a:pt x="379" y="540"/>
                  </a:cubicBezTo>
                  <a:cubicBezTo>
                    <a:pt x="381" y="540"/>
                    <a:pt x="382" y="539"/>
                    <a:pt x="383" y="539"/>
                  </a:cubicBezTo>
                  <a:cubicBezTo>
                    <a:pt x="383" y="539"/>
                    <a:pt x="384" y="538"/>
                    <a:pt x="385" y="538"/>
                  </a:cubicBezTo>
                  <a:cubicBezTo>
                    <a:pt x="440" y="510"/>
                    <a:pt x="470" y="465"/>
                    <a:pt x="470" y="412"/>
                  </a:cubicBezTo>
                  <a:cubicBezTo>
                    <a:pt x="471" y="372"/>
                    <a:pt x="448" y="332"/>
                    <a:pt x="414" y="309"/>
                  </a:cubicBezTo>
                  <a:cubicBezTo>
                    <a:pt x="400" y="299"/>
                    <a:pt x="380" y="289"/>
                    <a:pt x="359" y="285"/>
                  </a:cubicBezTo>
                  <a:cubicBezTo>
                    <a:pt x="366" y="300"/>
                    <a:pt x="369" y="316"/>
                    <a:pt x="370" y="325"/>
                  </a:cubicBezTo>
                  <a:close/>
                  <a:moveTo>
                    <a:pt x="295" y="237"/>
                  </a:moveTo>
                  <a:cubicBezTo>
                    <a:pt x="328" y="259"/>
                    <a:pt x="351" y="300"/>
                    <a:pt x="351" y="339"/>
                  </a:cubicBezTo>
                  <a:cubicBezTo>
                    <a:pt x="351" y="393"/>
                    <a:pt x="321" y="438"/>
                    <a:pt x="266" y="466"/>
                  </a:cubicBezTo>
                  <a:cubicBezTo>
                    <a:pt x="265" y="466"/>
                    <a:pt x="264" y="467"/>
                    <a:pt x="263" y="467"/>
                  </a:cubicBezTo>
                  <a:cubicBezTo>
                    <a:pt x="262" y="467"/>
                    <a:pt x="261" y="468"/>
                    <a:pt x="260" y="468"/>
                  </a:cubicBezTo>
                  <a:cubicBezTo>
                    <a:pt x="255" y="471"/>
                    <a:pt x="255" y="471"/>
                    <a:pt x="255" y="471"/>
                  </a:cubicBezTo>
                  <a:cubicBezTo>
                    <a:pt x="259" y="475"/>
                    <a:pt x="259" y="475"/>
                    <a:pt x="259" y="475"/>
                  </a:cubicBezTo>
                  <a:cubicBezTo>
                    <a:pt x="294" y="516"/>
                    <a:pt x="317" y="574"/>
                    <a:pt x="327" y="605"/>
                  </a:cubicBezTo>
                  <a:cubicBezTo>
                    <a:pt x="331" y="619"/>
                    <a:pt x="334" y="632"/>
                    <a:pt x="340" y="657"/>
                  </a:cubicBezTo>
                  <a:cubicBezTo>
                    <a:pt x="341" y="661"/>
                    <a:pt x="341" y="661"/>
                    <a:pt x="341" y="661"/>
                  </a:cubicBezTo>
                  <a:cubicBezTo>
                    <a:pt x="349" y="694"/>
                    <a:pt x="368" y="704"/>
                    <a:pt x="378" y="707"/>
                  </a:cubicBezTo>
                  <a:cubicBezTo>
                    <a:pt x="378" y="714"/>
                    <a:pt x="378" y="714"/>
                    <a:pt x="378" y="714"/>
                  </a:cubicBezTo>
                  <a:cubicBezTo>
                    <a:pt x="271" y="714"/>
                    <a:pt x="271" y="714"/>
                    <a:pt x="271" y="714"/>
                  </a:cubicBezTo>
                  <a:cubicBezTo>
                    <a:pt x="271" y="706"/>
                    <a:pt x="271" y="706"/>
                    <a:pt x="271" y="706"/>
                  </a:cubicBezTo>
                  <a:cubicBezTo>
                    <a:pt x="286" y="702"/>
                    <a:pt x="288" y="691"/>
                    <a:pt x="289" y="683"/>
                  </a:cubicBezTo>
                  <a:cubicBezTo>
                    <a:pt x="289" y="682"/>
                    <a:pt x="289" y="682"/>
                    <a:pt x="289" y="682"/>
                  </a:cubicBezTo>
                  <a:cubicBezTo>
                    <a:pt x="289" y="681"/>
                    <a:pt x="289" y="681"/>
                    <a:pt x="289" y="680"/>
                  </a:cubicBezTo>
                  <a:cubicBezTo>
                    <a:pt x="289" y="678"/>
                    <a:pt x="289" y="678"/>
                    <a:pt x="289" y="678"/>
                  </a:cubicBezTo>
                  <a:cubicBezTo>
                    <a:pt x="289" y="669"/>
                    <a:pt x="286" y="641"/>
                    <a:pt x="286" y="641"/>
                  </a:cubicBezTo>
                  <a:cubicBezTo>
                    <a:pt x="278" y="583"/>
                    <a:pt x="253" y="524"/>
                    <a:pt x="221" y="486"/>
                  </a:cubicBezTo>
                  <a:cubicBezTo>
                    <a:pt x="220" y="484"/>
                    <a:pt x="220" y="484"/>
                    <a:pt x="220" y="484"/>
                  </a:cubicBezTo>
                  <a:cubicBezTo>
                    <a:pt x="217" y="484"/>
                    <a:pt x="217" y="484"/>
                    <a:pt x="217" y="484"/>
                  </a:cubicBezTo>
                  <a:cubicBezTo>
                    <a:pt x="181" y="494"/>
                    <a:pt x="139" y="499"/>
                    <a:pt x="96" y="499"/>
                  </a:cubicBezTo>
                  <a:cubicBezTo>
                    <a:pt x="92" y="499"/>
                    <a:pt x="92" y="499"/>
                    <a:pt x="92" y="499"/>
                  </a:cubicBezTo>
                  <a:cubicBezTo>
                    <a:pt x="92" y="666"/>
                    <a:pt x="92" y="666"/>
                    <a:pt x="92" y="666"/>
                  </a:cubicBezTo>
                  <a:cubicBezTo>
                    <a:pt x="92" y="687"/>
                    <a:pt x="101" y="701"/>
                    <a:pt x="118" y="706"/>
                  </a:cubicBezTo>
                  <a:cubicBezTo>
                    <a:pt x="118" y="714"/>
                    <a:pt x="118" y="714"/>
                    <a:pt x="118" y="714"/>
                  </a:cubicBezTo>
                  <a:cubicBezTo>
                    <a:pt x="15" y="714"/>
                    <a:pt x="15" y="714"/>
                    <a:pt x="15" y="714"/>
                  </a:cubicBezTo>
                  <a:cubicBezTo>
                    <a:pt x="15" y="706"/>
                    <a:pt x="15" y="706"/>
                    <a:pt x="15" y="706"/>
                  </a:cubicBezTo>
                  <a:cubicBezTo>
                    <a:pt x="31" y="701"/>
                    <a:pt x="39" y="688"/>
                    <a:pt x="40" y="666"/>
                  </a:cubicBezTo>
                  <a:cubicBezTo>
                    <a:pt x="40" y="666"/>
                    <a:pt x="40" y="666"/>
                    <a:pt x="40" y="666"/>
                  </a:cubicBezTo>
                  <a:cubicBezTo>
                    <a:pt x="40" y="662"/>
                    <a:pt x="40" y="262"/>
                    <a:pt x="40" y="257"/>
                  </a:cubicBezTo>
                  <a:cubicBezTo>
                    <a:pt x="40" y="234"/>
                    <a:pt x="32" y="221"/>
                    <a:pt x="14" y="215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85" y="208"/>
                    <a:pt x="185" y="208"/>
                    <a:pt x="185" y="208"/>
                  </a:cubicBezTo>
                  <a:cubicBezTo>
                    <a:pt x="236" y="208"/>
                    <a:pt x="268" y="219"/>
                    <a:pt x="295" y="237"/>
                  </a:cubicBezTo>
                  <a:close/>
                  <a:moveTo>
                    <a:pt x="298" y="340"/>
                  </a:moveTo>
                  <a:cubicBezTo>
                    <a:pt x="298" y="305"/>
                    <a:pt x="284" y="276"/>
                    <a:pt x="259" y="258"/>
                  </a:cubicBezTo>
                  <a:cubicBezTo>
                    <a:pt x="239" y="245"/>
                    <a:pt x="215" y="238"/>
                    <a:pt x="183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92" y="474"/>
                    <a:pt x="92" y="474"/>
                    <a:pt x="92" y="474"/>
                  </a:cubicBezTo>
                  <a:cubicBezTo>
                    <a:pt x="97" y="474"/>
                    <a:pt x="97" y="474"/>
                    <a:pt x="97" y="474"/>
                  </a:cubicBezTo>
                  <a:cubicBezTo>
                    <a:pt x="278" y="471"/>
                    <a:pt x="298" y="379"/>
                    <a:pt x="298" y="340"/>
                  </a:cubicBezTo>
                  <a:close/>
                  <a:moveTo>
                    <a:pt x="109" y="49"/>
                  </a:moveTo>
                  <a:cubicBezTo>
                    <a:pt x="109" y="20"/>
                    <a:pt x="129" y="0"/>
                    <a:pt x="157" y="0"/>
                  </a:cubicBezTo>
                  <a:cubicBezTo>
                    <a:pt x="185" y="0"/>
                    <a:pt x="205" y="20"/>
                    <a:pt x="205" y="49"/>
                  </a:cubicBezTo>
                  <a:cubicBezTo>
                    <a:pt x="205" y="77"/>
                    <a:pt x="185" y="97"/>
                    <a:pt x="157" y="97"/>
                  </a:cubicBezTo>
                  <a:cubicBezTo>
                    <a:pt x="129" y="97"/>
                    <a:pt x="109" y="77"/>
                    <a:pt x="109" y="49"/>
                  </a:cubicBezTo>
                  <a:close/>
                  <a:moveTo>
                    <a:pt x="129" y="49"/>
                  </a:moveTo>
                  <a:cubicBezTo>
                    <a:pt x="129" y="69"/>
                    <a:pt x="140" y="81"/>
                    <a:pt x="157" y="81"/>
                  </a:cubicBezTo>
                  <a:cubicBezTo>
                    <a:pt x="175" y="81"/>
                    <a:pt x="185" y="69"/>
                    <a:pt x="185" y="49"/>
                  </a:cubicBezTo>
                  <a:cubicBezTo>
                    <a:pt x="185" y="28"/>
                    <a:pt x="175" y="16"/>
                    <a:pt x="157" y="16"/>
                  </a:cubicBezTo>
                  <a:cubicBezTo>
                    <a:pt x="140" y="16"/>
                    <a:pt x="129" y="28"/>
                    <a:pt x="129" y="49"/>
                  </a:cubicBezTo>
                  <a:close/>
                  <a:moveTo>
                    <a:pt x="310" y="80"/>
                  </a:moveTo>
                  <a:cubicBezTo>
                    <a:pt x="267" y="80"/>
                    <a:pt x="267" y="80"/>
                    <a:pt x="267" y="80"/>
                  </a:cubicBezTo>
                  <a:cubicBezTo>
                    <a:pt x="267" y="1"/>
                    <a:pt x="267" y="1"/>
                    <a:pt x="267" y="1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310" y="96"/>
                    <a:pt x="310" y="96"/>
                    <a:pt x="310" y="96"/>
                  </a:cubicBezTo>
                  <a:lnTo>
                    <a:pt x="310" y="80"/>
                  </a:lnTo>
                  <a:close/>
                  <a:moveTo>
                    <a:pt x="411" y="80"/>
                  </a:moveTo>
                  <a:cubicBezTo>
                    <a:pt x="367" y="80"/>
                    <a:pt x="367" y="80"/>
                    <a:pt x="367" y="80"/>
                  </a:cubicBezTo>
                  <a:cubicBezTo>
                    <a:pt x="367" y="1"/>
                    <a:pt x="367" y="1"/>
                    <a:pt x="367" y="1"/>
                  </a:cubicBezTo>
                  <a:cubicBezTo>
                    <a:pt x="348" y="1"/>
                    <a:pt x="348" y="1"/>
                    <a:pt x="348" y="1"/>
                  </a:cubicBezTo>
                  <a:cubicBezTo>
                    <a:pt x="348" y="96"/>
                    <a:pt x="348" y="96"/>
                    <a:pt x="348" y="96"/>
                  </a:cubicBezTo>
                  <a:cubicBezTo>
                    <a:pt x="411" y="96"/>
                    <a:pt x="411" y="96"/>
                    <a:pt x="411" y="96"/>
                  </a:cubicBezTo>
                  <a:lnTo>
                    <a:pt x="411" y="80"/>
                  </a:lnTo>
                  <a:close/>
                  <a:moveTo>
                    <a:pt x="23" y="96"/>
                  </a:moveTo>
                  <a:cubicBezTo>
                    <a:pt x="4" y="96"/>
                    <a:pt x="4" y="96"/>
                    <a:pt x="4" y="9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62" y="1"/>
                    <a:pt x="74" y="12"/>
                    <a:pt x="74" y="27"/>
                  </a:cubicBezTo>
                  <a:cubicBezTo>
                    <a:pt x="74" y="39"/>
                    <a:pt x="65" y="46"/>
                    <a:pt x="58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2" y="51"/>
                    <a:pt x="65" y="55"/>
                    <a:pt x="67" y="62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4" y="89"/>
                    <a:pt x="76" y="92"/>
                    <a:pt x="77" y="94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7" y="94"/>
                    <a:pt x="55" y="90"/>
                    <a:pt x="54" y="87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6" y="59"/>
                    <a:pt x="44" y="56"/>
                    <a:pt x="36" y="56"/>
                  </a:cubicBezTo>
                  <a:cubicBezTo>
                    <a:pt x="23" y="56"/>
                    <a:pt x="23" y="56"/>
                    <a:pt x="23" y="56"/>
                  </a:cubicBezTo>
                  <a:lnTo>
                    <a:pt x="23" y="96"/>
                  </a:lnTo>
                  <a:close/>
                  <a:moveTo>
                    <a:pt x="23" y="40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50" y="40"/>
                    <a:pt x="54" y="36"/>
                    <a:pt x="54" y="29"/>
                  </a:cubicBezTo>
                  <a:cubicBezTo>
                    <a:pt x="54" y="21"/>
                    <a:pt x="50" y="17"/>
                    <a:pt x="41" y="17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40"/>
                  </a:lnTo>
                  <a:close/>
                  <a:moveTo>
                    <a:pt x="477" y="81"/>
                  </a:moveTo>
                  <a:cubicBezTo>
                    <a:pt x="467" y="82"/>
                    <a:pt x="457" y="77"/>
                    <a:pt x="449" y="66"/>
                  </a:cubicBezTo>
                  <a:cubicBezTo>
                    <a:pt x="448" y="66"/>
                    <a:pt x="448" y="66"/>
                    <a:pt x="448" y="66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9" y="93"/>
                    <a:pt x="462" y="97"/>
                    <a:pt x="475" y="97"/>
                  </a:cubicBezTo>
                  <a:cubicBezTo>
                    <a:pt x="495" y="97"/>
                    <a:pt x="509" y="85"/>
                    <a:pt x="509" y="68"/>
                  </a:cubicBezTo>
                  <a:cubicBezTo>
                    <a:pt x="509" y="58"/>
                    <a:pt x="506" y="47"/>
                    <a:pt x="484" y="40"/>
                  </a:cubicBezTo>
                  <a:cubicBezTo>
                    <a:pt x="467" y="35"/>
                    <a:pt x="464" y="31"/>
                    <a:pt x="464" y="25"/>
                  </a:cubicBezTo>
                  <a:cubicBezTo>
                    <a:pt x="464" y="18"/>
                    <a:pt x="470" y="15"/>
                    <a:pt x="477" y="15"/>
                  </a:cubicBezTo>
                  <a:cubicBezTo>
                    <a:pt x="484" y="15"/>
                    <a:pt x="491" y="18"/>
                    <a:pt x="498" y="24"/>
                  </a:cubicBezTo>
                  <a:cubicBezTo>
                    <a:pt x="499" y="24"/>
                    <a:pt x="499" y="24"/>
                    <a:pt x="499" y="24"/>
                  </a:cubicBezTo>
                  <a:cubicBezTo>
                    <a:pt x="504" y="8"/>
                    <a:pt x="504" y="8"/>
                    <a:pt x="504" y="8"/>
                  </a:cubicBezTo>
                  <a:cubicBezTo>
                    <a:pt x="504" y="7"/>
                    <a:pt x="504" y="7"/>
                    <a:pt x="504" y="7"/>
                  </a:cubicBezTo>
                  <a:cubicBezTo>
                    <a:pt x="496" y="2"/>
                    <a:pt x="487" y="0"/>
                    <a:pt x="477" y="0"/>
                  </a:cubicBezTo>
                  <a:cubicBezTo>
                    <a:pt x="457" y="0"/>
                    <a:pt x="445" y="10"/>
                    <a:pt x="445" y="26"/>
                  </a:cubicBezTo>
                  <a:cubicBezTo>
                    <a:pt x="445" y="39"/>
                    <a:pt x="454" y="48"/>
                    <a:pt x="472" y="54"/>
                  </a:cubicBezTo>
                  <a:cubicBezTo>
                    <a:pt x="477" y="55"/>
                    <a:pt x="481" y="57"/>
                    <a:pt x="484" y="59"/>
                  </a:cubicBezTo>
                  <a:cubicBezTo>
                    <a:pt x="487" y="61"/>
                    <a:pt x="489" y="65"/>
                    <a:pt x="489" y="69"/>
                  </a:cubicBezTo>
                  <a:cubicBezTo>
                    <a:pt x="489" y="76"/>
                    <a:pt x="484" y="81"/>
                    <a:pt x="477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646506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- 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58A6D69-BAB1-4B9F-9F1C-0C24500536B0}"/>
              </a:ext>
            </a:extLst>
          </p:cNvPr>
          <p:cNvSpPr/>
          <p:nvPr/>
        </p:nvSpPr>
        <p:spPr>
          <a:xfrm>
            <a:off x="0" y="0"/>
            <a:ext cx="2268538" cy="5143500"/>
          </a:xfrm>
          <a:prstGeom prst="rect">
            <a:avLst/>
          </a:prstGeom>
          <a:solidFill>
            <a:srgbClr val="EF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4893E9-962D-47ED-A753-018A738F7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5510C-38D1-4CE9-BD30-D08F610D7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ACA86-A737-4A5C-B09F-3F7C2E181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| © 2024 Rolls-Royce | Not Subject to Export Control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C0F82-AD3B-4A9E-808C-9D4791B36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B429-512E-4592-B480-D2818264A486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75CAF40-DCF1-404F-A98A-2CD51C2250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87600" y="842400"/>
            <a:ext cx="741600" cy="676800"/>
          </a:xfrm>
        </p:spPr>
        <p:txBody>
          <a:bodyPr anchor="ctr" anchorCtr="0">
            <a:noAutofit/>
          </a:bodyPr>
          <a:lstStyle>
            <a:lvl1pPr algn="r">
              <a:defRPr sz="3200" spc="400" baseline="0">
                <a:solidFill>
                  <a:srgbClr val="00BFBD"/>
                </a:solidFill>
                <a:latin typeface="RR Pioneer Light Condensed" panose="020B0306050201060103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B4DE9B5E-37A7-40D8-8ACF-3DCE9F9964B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30000" y="986400"/>
            <a:ext cx="2257200" cy="648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600">
                <a:solidFill>
                  <a:srgbClr val="666666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2pPr>
            <a:lvl3pPr marL="187325" indent="0"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Subject title</a:t>
            </a:r>
          </a:p>
          <a:p>
            <a:pPr lvl="1"/>
            <a:r>
              <a:rPr lang="en-US" dirty="0"/>
              <a:t>Presenter name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7088707D-4FCB-41DE-A56D-ADEB3FE76F9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87600" y="1782000"/>
            <a:ext cx="741600" cy="676800"/>
          </a:xfrm>
        </p:spPr>
        <p:txBody>
          <a:bodyPr anchor="ctr" anchorCtr="0">
            <a:noAutofit/>
          </a:bodyPr>
          <a:lstStyle>
            <a:lvl1pPr algn="r">
              <a:defRPr sz="3200" spc="400" baseline="0">
                <a:solidFill>
                  <a:schemeClr val="tx2"/>
                </a:solidFill>
                <a:latin typeface="RR Pioneer Light Condensed" panose="020B0306050201060103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D40E0593-EB9B-4A05-80F6-A08DEB72D2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30000" y="1926000"/>
            <a:ext cx="2257200" cy="64800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600">
                <a:solidFill>
                  <a:srgbClr val="666666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2pPr>
            <a:lvl3pPr marL="187325" indent="0"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GB" noProof="0" dirty="0"/>
              <a:t>Subject title</a:t>
            </a:r>
          </a:p>
          <a:p>
            <a:pPr lvl="1"/>
            <a:r>
              <a:rPr lang="en-GB" noProof="0" dirty="0"/>
              <a:t>Presenter name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7C7ECF3-9B0C-4FDE-89C6-E6FD13011AD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487600" y="2728800"/>
            <a:ext cx="741600" cy="676800"/>
          </a:xfrm>
        </p:spPr>
        <p:txBody>
          <a:bodyPr anchor="ctr" anchorCtr="0">
            <a:noAutofit/>
          </a:bodyPr>
          <a:lstStyle>
            <a:lvl1pPr algn="r">
              <a:defRPr sz="3200" spc="400" baseline="0">
                <a:solidFill>
                  <a:schemeClr val="accent4"/>
                </a:solidFill>
                <a:latin typeface="RR Pioneer Light Condensed" panose="020B0306050201060103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EF7B9319-A865-41BA-A7C5-F298FBFA042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30000" y="2862000"/>
            <a:ext cx="2257200" cy="648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600">
                <a:solidFill>
                  <a:srgbClr val="666666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2pPr>
            <a:lvl3pPr marL="187325" indent="0"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GB" noProof="0" dirty="0"/>
              <a:t>Subject title</a:t>
            </a:r>
          </a:p>
          <a:p>
            <a:pPr lvl="1"/>
            <a:r>
              <a:rPr lang="en-GB" noProof="0" dirty="0"/>
              <a:t>Presenter name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6477CD61-8155-4897-9AA4-43468BB495B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487600" y="3668400"/>
            <a:ext cx="741600" cy="676800"/>
          </a:xfrm>
        </p:spPr>
        <p:txBody>
          <a:bodyPr anchor="ctr" anchorCtr="0">
            <a:noAutofit/>
          </a:bodyPr>
          <a:lstStyle>
            <a:lvl1pPr algn="r">
              <a:defRPr sz="3200" spc="400" baseline="0">
                <a:solidFill>
                  <a:schemeClr val="accent3"/>
                </a:solidFill>
                <a:latin typeface="RR Pioneer Light Condensed" panose="020B0306050201060103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A99FD2FE-C1D1-4613-80A2-068D29011B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30000" y="3801600"/>
            <a:ext cx="2257200" cy="648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600">
                <a:solidFill>
                  <a:srgbClr val="666666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2pPr>
            <a:lvl3pPr marL="187325" indent="0"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GB" noProof="0" dirty="0"/>
              <a:t>Subject title</a:t>
            </a:r>
          </a:p>
          <a:p>
            <a:pPr lvl="1"/>
            <a:r>
              <a:rPr lang="en-GB" noProof="0" dirty="0"/>
              <a:t>Presenter name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3687C8C2-4A6E-4505-A0CA-BD757C18783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720400" y="842400"/>
            <a:ext cx="741600" cy="676800"/>
          </a:xfrm>
        </p:spPr>
        <p:txBody>
          <a:bodyPr anchor="ctr" anchorCtr="0">
            <a:noAutofit/>
          </a:bodyPr>
          <a:lstStyle>
            <a:lvl1pPr algn="r">
              <a:defRPr sz="3200" spc="400" baseline="0">
                <a:solidFill>
                  <a:schemeClr val="accent5"/>
                </a:solidFill>
                <a:latin typeface="RR Pioneer Light Condensed" panose="020B0306050201060103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B007AE3F-C973-4099-83AB-43B7623EE26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62800" y="986400"/>
            <a:ext cx="2257200" cy="648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600">
                <a:solidFill>
                  <a:srgbClr val="666666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2pPr>
            <a:lvl3pPr marL="187325" indent="0"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Subject title</a:t>
            </a:r>
          </a:p>
          <a:p>
            <a:pPr lvl="1"/>
            <a:r>
              <a:rPr lang="en-US" dirty="0"/>
              <a:t>Presenter name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05BCD523-3C1D-4657-82AD-B6CCC31CE74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720400" y="1782000"/>
            <a:ext cx="741600" cy="676800"/>
          </a:xfrm>
        </p:spPr>
        <p:txBody>
          <a:bodyPr anchor="ctr" anchorCtr="0">
            <a:noAutofit/>
          </a:bodyPr>
          <a:lstStyle>
            <a:lvl1pPr algn="r">
              <a:defRPr sz="3200" spc="400" baseline="0">
                <a:solidFill>
                  <a:schemeClr val="accent6"/>
                </a:solidFill>
                <a:latin typeface="RR Pioneer Light Condensed" panose="020B0306050201060103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572D1E19-E6B1-48CE-98A6-AF80ACBBBE0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562800" y="1926000"/>
            <a:ext cx="2257200" cy="64800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600">
                <a:solidFill>
                  <a:srgbClr val="666666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2pPr>
            <a:lvl3pPr marL="187325" indent="0"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GB" noProof="0" dirty="0"/>
              <a:t>Subject title</a:t>
            </a:r>
          </a:p>
          <a:p>
            <a:pPr lvl="1"/>
            <a:r>
              <a:rPr lang="en-GB" noProof="0" dirty="0"/>
              <a:t>Presenter name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D07DE159-2594-469A-8B54-C29C5B00E6C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720400" y="2728800"/>
            <a:ext cx="741600" cy="676800"/>
          </a:xfrm>
        </p:spPr>
        <p:txBody>
          <a:bodyPr anchor="ctr" anchorCtr="0">
            <a:noAutofit/>
          </a:bodyPr>
          <a:lstStyle>
            <a:lvl1pPr algn="r">
              <a:defRPr sz="3200" spc="400" baseline="0">
                <a:solidFill>
                  <a:srgbClr val="E21D60"/>
                </a:solidFill>
                <a:latin typeface="RR Pioneer Light Condensed" panose="020B0306050201060103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6CC6ABBC-E647-46D6-BC80-A3A224653C2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62800" y="2862000"/>
            <a:ext cx="2257200" cy="648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600">
                <a:solidFill>
                  <a:srgbClr val="666666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2pPr>
            <a:lvl3pPr marL="187325" indent="0"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GB" noProof="0" dirty="0"/>
              <a:t>Subject title</a:t>
            </a:r>
          </a:p>
          <a:p>
            <a:pPr lvl="1"/>
            <a:r>
              <a:rPr lang="en-GB" noProof="0" dirty="0"/>
              <a:t>Presenter name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15616DB8-38F8-4E2A-B14D-A688F836501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720400" y="3668400"/>
            <a:ext cx="741600" cy="676800"/>
          </a:xfrm>
        </p:spPr>
        <p:txBody>
          <a:bodyPr anchor="ctr" anchorCtr="0">
            <a:noAutofit/>
          </a:bodyPr>
          <a:lstStyle>
            <a:lvl1pPr algn="r">
              <a:defRPr sz="3200" spc="400" baseline="0">
                <a:solidFill>
                  <a:schemeClr val="bg2"/>
                </a:solidFill>
                <a:latin typeface="RR Pioneer Light Condensed" panose="020B0306050201060103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FD1008C4-EB83-4B7B-9AF7-42BBDD1CE3D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562800" y="3801600"/>
            <a:ext cx="2257200" cy="648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600">
                <a:solidFill>
                  <a:srgbClr val="666666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2pPr>
            <a:lvl3pPr marL="187325" indent="0"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GB" noProof="0" dirty="0"/>
              <a:t>Subject title</a:t>
            </a:r>
          </a:p>
          <a:p>
            <a:pPr lvl="1"/>
            <a:r>
              <a:rPr lang="en-GB" noProof="0" dirty="0"/>
              <a:t>Presenter name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952C0B6-FB7C-4FD1-B2A3-179DF9E4C6C7}"/>
              </a:ext>
            </a:extLst>
          </p:cNvPr>
          <p:cNvGrpSpPr/>
          <p:nvPr/>
        </p:nvGrpSpPr>
        <p:grpSpPr>
          <a:xfrm>
            <a:off x="323850" y="233362"/>
            <a:ext cx="321261" cy="522316"/>
            <a:chOff x="-3513606" y="270529"/>
            <a:chExt cx="1671638" cy="2717801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9418B0CB-56F6-4CF9-BE32-C90600956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99318" y="286404"/>
              <a:ext cx="1646238" cy="2689225"/>
            </a:xfrm>
            <a:custGeom>
              <a:avLst/>
              <a:gdLst>
                <a:gd name="T0" fmla="*/ 0 w 686"/>
                <a:gd name="T1" fmla="*/ 78 h 1123"/>
                <a:gd name="T2" fmla="*/ 77 w 686"/>
                <a:gd name="T3" fmla="*/ 0 h 1123"/>
                <a:gd name="T4" fmla="*/ 609 w 686"/>
                <a:gd name="T5" fmla="*/ 0 h 1123"/>
                <a:gd name="T6" fmla="*/ 686 w 686"/>
                <a:gd name="T7" fmla="*/ 78 h 1123"/>
                <a:gd name="T8" fmla="*/ 686 w 686"/>
                <a:gd name="T9" fmla="*/ 1045 h 1123"/>
                <a:gd name="T10" fmla="*/ 609 w 686"/>
                <a:gd name="T11" fmla="*/ 1123 h 1123"/>
                <a:gd name="T12" fmla="*/ 77 w 686"/>
                <a:gd name="T13" fmla="*/ 1123 h 1123"/>
                <a:gd name="T14" fmla="*/ 0 w 686"/>
                <a:gd name="T15" fmla="*/ 1045 h 1123"/>
                <a:gd name="T16" fmla="*/ 0 w 686"/>
                <a:gd name="T17" fmla="*/ 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6" h="1123">
                  <a:moveTo>
                    <a:pt x="0" y="78"/>
                  </a:moveTo>
                  <a:cubicBezTo>
                    <a:pt x="0" y="35"/>
                    <a:pt x="34" y="0"/>
                    <a:pt x="77" y="0"/>
                  </a:cubicBezTo>
                  <a:cubicBezTo>
                    <a:pt x="609" y="0"/>
                    <a:pt x="609" y="0"/>
                    <a:pt x="609" y="0"/>
                  </a:cubicBezTo>
                  <a:cubicBezTo>
                    <a:pt x="651" y="0"/>
                    <a:pt x="686" y="35"/>
                    <a:pt x="686" y="78"/>
                  </a:cubicBezTo>
                  <a:cubicBezTo>
                    <a:pt x="686" y="1045"/>
                    <a:pt x="686" y="1045"/>
                    <a:pt x="686" y="1045"/>
                  </a:cubicBezTo>
                  <a:cubicBezTo>
                    <a:pt x="686" y="1088"/>
                    <a:pt x="651" y="1123"/>
                    <a:pt x="609" y="1123"/>
                  </a:cubicBezTo>
                  <a:cubicBezTo>
                    <a:pt x="77" y="1123"/>
                    <a:pt x="77" y="1123"/>
                    <a:pt x="77" y="1123"/>
                  </a:cubicBezTo>
                  <a:cubicBezTo>
                    <a:pt x="34" y="1123"/>
                    <a:pt x="0" y="1088"/>
                    <a:pt x="0" y="1045"/>
                  </a:cubicBez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82EF03D4-0BFE-4342-AD89-A662AE3316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513606" y="270529"/>
              <a:ext cx="1671638" cy="2717801"/>
            </a:xfrm>
            <a:custGeom>
              <a:avLst/>
              <a:gdLst>
                <a:gd name="T0" fmla="*/ 658 w 697"/>
                <a:gd name="T1" fmla="*/ 79 h 1134"/>
                <a:gd name="T2" fmla="*/ 658 w 697"/>
                <a:gd name="T3" fmla="*/ 200 h 1134"/>
                <a:gd name="T4" fmla="*/ 40 w 697"/>
                <a:gd name="T5" fmla="*/ 200 h 1134"/>
                <a:gd name="T6" fmla="*/ 40 w 697"/>
                <a:gd name="T7" fmla="*/ 79 h 1134"/>
                <a:gd name="T8" fmla="*/ 79 w 697"/>
                <a:gd name="T9" fmla="*/ 40 h 1134"/>
                <a:gd name="T10" fmla="*/ 619 w 697"/>
                <a:gd name="T11" fmla="*/ 40 h 1134"/>
                <a:gd name="T12" fmla="*/ 658 w 697"/>
                <a:gd name="T13" fmla="*/ 79 h 1134"/>
                <a:gd name="T14" fmla="*/ 40 w 697"/>
                <a:gd name="T15" fmla="*/ 1056 h 1134"/>
                <a:gd name="T16" fmla="*/ 79 w 697"/>
                <a:gd name="T17" fmla="*/ 1095 h 1134"/>
                <a:gd name="T18" fmla="*/ 619 w 697"/>
                <a:gd name="T19" fmla="*/ 1095 h 1134"/>
                <a:gd name="T20" fmla="*/ 658 w 697"/>
                <a:gd name="T21" fmla="*/ 1056 h 1134"/>
                <a:gd name="T22" fmla="*/ 658 w 697"/>
                <a:gd name="T23" fmla="*/ 935 h 1134"/>
                <a:gd name="T24" fmla="*/ 40 w 697"/>
                <a:gd name="T25" fmla="*/ 935 h 1134"/>
                <a:gd name="T26" fmla="*/ 40 w 697"/>
                <a:gd name="T27" fmla="*/ 1056 h 1134"/>
                <a:gd name="T28" fmla="*/ 40 w 697"/>
                <a:gd name="T29" fmla="*/ 918 h 1134"/>
                <a:gd name="T30" fmla="*/ 658 w 697"/>
                <a:gd name="T31" fmla="*/ 918 h 1134"/>
                <a:gd name="T32" fmla="*/ 658 w 697"/>
                <a:gd name="T33" fmla="*/ 217 h 1134"/>
                <a:gd name="T34" fmla="*/ 40 w 697"/>
                <a:gd name="T35" fmla="*/ 217 h 1134"/>
                <a:gd name="T36" fmla="*/ 40 w 697"/>
                <a:gd name="T37" fmla="*/ 918 h 1134"/>
                <a:gd name="T38" fmla="*/ 697 w 697"/>
                <a:gd name="T39" fmla="*/ 79 h 1134"/>
                <a:gd name="T40" fmla="*/ 697 w 697"/>
                <a:gd name="T41" fmla="*/ 1056 h 1134"/>
                <a:gd name="T42" fmla="*/ 619 w 697"/>
                <a:gd name="T43" fmla="*/ 1134 h 1134"/>
                <a:gd name="T44" fmla="*/ 79 w 697"/>
                <a:gd name="T45" fmla="*/ 1134 h 1134"/>
                <a:gd name="T46" fmla="*/ 0 w 697"/>
                <a:gd name="T47" fmla="*/ 1056 h 1134"/>
                <a:gd name="T48" fmla="*/ 0 w 697"/>
                <a:gd name="T49" fmla="*/ 79 h 1134"/>
                <a:gd name="T50" fmla="*/ 79 w 697"/>
                <a:gd name="T51" fmla="*/ 0 h 1134"/>
                <a:gd name="T52" fmla="*/ 619 w 697"/>
                <a:gd name="T53" fmla="*/ 0 h 1134"/>
                <a:gd name="T54" fmla="*/ 697 w 697"/>
                <a:gd name="T55" fmla="*/ 79 h 1134"/>
                <a:gd name="T56" fmla="*/ 675 w 697"/>
                <a:gd name="T57" fmla="*/ 79 h 1134"/>
                <a:gd name="T58" fmla="*/ 619 w 697"/>
                <a:gd name="T59" fmla="*/ 23 h 1134"/>
                <a:gd name="T60" fmla="*/ 79 w 697"/>
                <a:gd name="T61" fmla="*/ 23 h 1134"/>
                <a:gd name="T62" fmla="*/ 23 w 697"/>
                <a:gd name="T63" fmla="*/ 79 h 1134"/>
                <a:gd name="T64" fmla="*/ 23 w 697"/>
                <a:gd name="T65" fmla="*/ 1056 h 1134"/>
                <a:gd name="T66" fmla="*/ 79 w 697"/>
                <a:gd name="T67" fmla="*/ 1112 h 1134"/>
                <a:gd name="T68" fmla="*/ 619 w 697"/>
                <a:gd name="T69" fmla="*/ 1112 h 1134"/>
                <a:gd name="T70" fmla="*/ 675 w 697"/>
                <a:gd name="T71" fmla="*/ 1056 h 1134"/>
                <a:gd name="T72" fmla="*/ 675 w 697"/>
                <a:gd name="T73" fmla="*/ 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7" h="1134">
                  <a:moveTo>
                    <a:pt x="658" y="79"/>
                  </a:moveTo>
                  <a:cubicBezTo>
                    <a:pt x="658" y="200"/>
                    <a:pt x="658" y="200"/>
                    <a:pt x="658" y="200"/>
                  </a:cubicBezTo>
                  <a:cubicBezTo>
                    <a:pt x="40" y="200"/>
                    <a:pt x="40" y="200"/>
                    <a:pt x="40" y="200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57"/>
                    <a:pt x="57" y="40"/>
                    <a:pt x="79" y="40"/>
                  </a:cubicBezTo>
                  <a:cubicBezTo>
                    <a:pt x="619" y="40"/>
                    <a:pt x="619" y="40"/>
                    <a:pt x="619" y="40"/>
                  </a:cubicBezTo>
                  <a:cubicBezTo>
                    <a:pt x="641" y="40"/>
                    <a:pt x="658" y="57"/>
                    <a:pt x="658" y="79"/>
                  </a:cubicBezTo>
                  <a:close/>
                  <a:moveTo>
                    <a:pt x="40" y="1056"/>
                  </a:moveTo>
                  <a:cubicBezTo>
                    <a:pt x="40" y="1078"/>
                    <a:pt x="57" y="1095"/>
                    <a:pt x="79" y="1095"/>
                  </a:cubicBezTo>
                  <a:cubicBezTo>
                    <a:pt x="619" y="1095"/>
                    <a:pt x="619" y="1095"/>
                    <a:pt x="619" y="1095"/>
                  </a:cubicBezTo>
                  <a:cubicBezTo>
                    <a:pt x="641" y="1095"/>
                    <a:pt x="658" y="1078"/>
                    <a:pt x="658" y="1056"/>
                  </a:cubicBezTo>
                  <a:cubicBezTo>
                    <a:pt x="658" y="935"/>
                    <a:pt x="658" y="935"/>
                    <a:pt x="658" y="935"/>
                  </a:cubicBezTo>
                  <a:cubicBezTo>
                    <a:pt x="40" y="935"/>
                    <a:pt x="40" y="935"/>
                    <a:pt x="40" y="935"/>
                  </a:cubicBezTo>
                  <a:lnTo>
                    <a:pt x="40" y="1056"/>
                  </a:lnTo>
                  <a:close/>
                  <a:moveTo>
                    <a:pt x="40" y="918"/>
                  </a:moveTo>
                  <a:cubicBezTo>
                    <a:pt x="658" y="918"/>
                    <a:pt x="658" y="918"/>
                    <a:pt x="658" y="918"/>
                  </a:cubicBezTo>
                  <a:cubicBezTo>
                    <a:pt x="658" y="217"/>
                    <a:pt x="658" y="217"/>
                    <a:pt x="658" y="217"/>
                  </a:cubicBezTo>
                  <a:cubicBezTo>
                    <a:pt x="40" y="217"/>
                    <a:pt x="40" y="217"/>
                    <a:pt x="40" y="217"/>
                  </a:cubicBezTo>
                  <a:lnTo>
                    <a:pt x="40" y="918"/>
                  </a:lnTo>
                  <a:close/>
                  <a:moveTo>
                    <a:pt x="697" y="79"/>
                  </a:moveTo>
                  <a:cubicBezTo>
                    <a:pt x="697" y="1056"/>
                    <a:pt x="697" y="1056"/>
                    <a:pt x="697" y="1056"/>
                  </a:cubicBezTo>
                  <a:cubicBezTo>
                    <a:pt x="697" y="1099"/>
                    <a:pt x="662" y="1134"/>
                    <a:pt x="619" y="1134"/>
                  </a:cubicBezTo>
                  <a:cubicBezTo>
                    <a:pt x="79" y="1134"/>
                    <a:pt x="79" y="1134"/>
                    <a:pt x="79" y="1134"/>
                  </a:cubicBezTo>
                  <a:cubicBezTo>
                    <a:pt x="36" y="1134"/>
                    <a:pt x="0" y="1099"/>
                    <a:pt x="0" y="105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36"/>
                    <a:pt x="36" y="0"/>
                    <a:pt x="79" y="0"/>
                  </a:cubicBezTo>
                  <a:cubicBezTo>
                    <a:pt x="619" y="0"/>
                    <a:pt x="619" y="0"/>
                    <a:pt x="619" y="0"/>
                  </a:cubicBezTo>
                  <a:cubicBezTo>
                    <a:pt x="662" y="0"/>
                    <a:pt x="697" y="36"/>
                    <a:pt x="697" y="79"/>
                  </a:cubicBezTo>
                  <a:close/>
                  <a:moveTo>
                    <a:pt x="675" y="79"/>
                  </a:moveTo>
                  <a:cubicBezTo>
                    <a:pt x="675" y="48"/>
                    <a:pt x="650" y="23"/>
                    <a:pt x="619" y="23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48" y="23"/>
                    <a:pt x="23" y="48"/>
                    <a:pt x="23" y="79"/>
                  </a:cubicBezTo>
                  <a:cubicBezTo>
                    <a:pt x="23" y="1056"/>
                    <a:pt x="23" y="1056"/>
                    <a:pt x="23" y="1056"/>
                  </a:cubicBezTo>
                  <a:cubicBezTo>
                    <a:pt x="23" y="1087"/>
                    <a:pt x="48" y="1112"/>
                    <a:pt x="79" y="1112"/>
                  </a:cubicBezTo>
                  <a:cubicBezTo>
                    <a:pt x="619" y="1112"/>
                    <a:pt x="619" y="1112"/>
                    <a:pt x="619" y="1112"/>
                  </a:cubicBezTo>
                  <a:cubicBezTo>
                    <a:pt x="650" y="1112"/>
                    <a:pt x="675" y="1087"/>
                    <a:pt x="675" y="1056"/>
                  </a:cubicBezTo>
                  <a:lnTo>
                    <a:pt x="675" y="79"/>
                  </a:lnTo>
                  <a:close/>
                </a:path>
              </a:pathLst>
            </a:custGeom>
            <a:solidFill>
              <a:srgbClr val="1006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ED309E01-CAB8-418A-9896-B00D268B2B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289768" y="441979"/>
              <a:ext cx="1236663" cy="2378075"/>
            </a:xfrm>
            <a:custGeom>
              <a:avLst/>
              <a:gdLst>
                <a:gd name="T0" fmla="*/ 505 w 516"/>
                <a:gd name="T1" fmla="*/ 950 h 993"/>
                <a:gd name="T2" fmla="*/ 516 w 516"/>
                <a:gd name="T3" fmla="*/ 991 h 993"/>
                <a:gd name="T4" fmla="*/ 516 w 516"/>
                <a:gd name="T5" fmla="*/ 913 h 993"/>
                <a:gd name="T6" fmla="*/ 398 w 516"/>
                <a:gd name="T7" fmla="*/ 929 h 993"/>
                <a:gd name="T8" fmla="*/ 374 w 516"/>
                <a:gd name="T9" fmla="*/ 896 h 993"/>
                <a:gd name="T10" fmla="*/ 414 w 516"/>
                <a:gd name="T11" fmla="*/ 969 h 993"/>
                <a:gd name="T12" fmla="*/ 374 w 516"/>
                <a:gd name="T13" fmla="*/ 977 h 993"/>
                <a:gd name="T14" fmla="*/ 246 w 516"/>
                <a:gd name="T15" fmla="*/ 897 h 993"/>
                <a:gd name="T16" fmla="*/ 255 w 516"/>
                <a:gd name="T17" fmla="*/ 991 h 993"/>
                <a:gd name="T18" fmla="*/ 306 w 516"/>
                <a:gd name="T19" fmla="*/ 896 h 993"/>
                <a:gd name="T20" fmla="*/ 152 w 516"/>
                <a:gd name="T21" fmla="*/ 993 h 993"/>
                <a:gd name="T22" fmla="*/ 180 w 516"/>
                <a:gd name="T23" fmla="*/ 944 h 993"/>
                <a:gd name="T24" fmla="*/ 180 w 516"/>
                <a:gd name="T25" fmla="*/ 944 h 993"/>
                <a:gd name="T26" fmla="*/ 55 w 516"/>
                <a:gd name="T27" fmla="*/ 991 h 993"/>
                <a:gd name="T28" fmla="*/ 19 w 516"/>
                <a:gd name="T29" fmla="*/ 952 h 993"/>
                <a:gd name="T30" fmla="*/ 41 w 516"/>
                <a:gd name="T31" fmla="*/ 896 h 993"/>
                <a:gd name="T32" fmla="*/ 54 w 516"/>
                <a:gd name="T33" fmla="*/ 945 h 993"/>
                <a:gd name="T34" fmla="*/ 51 w 516"/>
                <a:gd name="T35" fmla="*/ 924 h 993"/>
                <a:gd name="T36" fmla="*/ 38 w 516"/>
                <a:gd name="T37" fmla="*/ 936 h 993"/>
                <a:gd name="T38" fmla="*/ 133 w 516"/>
                <a:gd name="T39" fmla="*/ 288 h 993"/>
                <a:gd name="T40" fmla="*/ 211 w 516"/>
                <a:gd name="T41" fmla="*/ 309 h 993"/>
                <a:gd name="T42" fmla="*/ 236 w 516"/>
                <a:gd name="T43" fmla="*/ 546 h 993"/>
                <a:gd name="T44" fmla="*/ 160 w 516"/>
                <a:gd name="T45" fmla="*/ 515 h 993"/>
                <a:gd name="T46" fmla="*/ 134 w 516"/>
                <a:gd name="T47" fmla="*/ 786 h 993"/>
                <a:gd name="T48" fmla="*/ 211 w 516"/>
                <a:gd name="T49" fmla="*/ 571 h 993"/>
                <a:gd name="T50" fmla="*/ 378 w 516"/>
                <a:gd name="T51" fmla="*/ 330 h 993"/>
                <a:gd name="T52" fmla="*/ 336 w 516"/>
                <a:gd name="T53" fmla="*/ 556 h 993"/>
                <a:gd name="T54" fmla="*/ 408 w 516"/>
                <a:gd name="T55" fmla="*/ 751 h 993"/>
                <a:gd name="T56" fmla="*/ 391 w 516"/>
                <a:gd name="T57" fmla="*/ 779 h 993"/>
                <a:gd name="T58" fmla="*/ 461 w 516"/>
                <a:gd name="T59" fmla="*/ 734 h 993"/>
                <a:gd name="T60" fmla="*/ 374 w 516"/>
                <a:gd name="T61" fmla="*/ 543 h 993"/>
                <a:gd name="T62" fmla="*/ 470 w 516"/>
                <a:gd name="T63" fmla="*/ 412 h 993"/>
                <a:gd name="T64" fmla="*/ 295 w 516"/>
                <a:gd name="T65" fmla="*/ 237 h 993"/>
                <a:gd name="T66" fmla="*/ 260 w 516"/>
                <a:gd name="T67" fmla="*/ 468 h 993"/>
                <a:gd name="T68" fmla="*/ 340 w 516"/>
                <a:gd name="T69" fmla="*/ 657 h 993"/>
                <a:gd name="T70" fmla="*/ 271 w 516"/>
                <a:gd name="T71" fmla="*/ 714 h 993"/>
                <a:gd name="T72" fmla="*/ 289 w 516"/>
                <a:gd name="T73" fmla="*/ 680 h 993"/>
                <a:gd name="T74" fmla="*/ 220 w 516"/>
                <a:gd name="T75" fmla="*/ 484 h 993"/>
                <a:gd name="T76" fmla="*/ 92 w 516"/>
                <a:gd name="T77" fmla="*/ 666 h 993"/>
                <a:gd name="T78" fmla="*/ 15 w 516"/>
                <a:gd name="T79" fmla="*/ 706 h 993"/>
                <a:gd name="T80" fmla="*/ 14 w 516"/>
                <a:gd name="T81" fmla="*/ 215 h 993"/>
                <a:gd name="T82" fmla="*/ 298 w 516"/>
                <a:gd name="T83" fmla="*/ 340 h 993"/>
                <a:gd name="T84" fmla="*/ 92 w 516"/>
                <a:gd name="T85" fmla="*/ 474 h 993"/>
                <a:gd name="T86" fmla="*/ 157 w 516"/>
                <a:gd name="T87" fmla="*/ 0 h 993"/>
                <a:gd name="T88" fmla="*/ 129 w 516"/>
                <a:gd name="T89" fmla="*/ 49 h 993"/>
                <a:gd name="T90" fmla="*/ 129 w 516"/>
                <a:gd name="T91" fmla="*/ 49 h 993"/>
                <a:gd name="T92" fmla="*/ 247 w 516"/>
                <a:gd name="T93" fmla="*/ 1 h 993"/>
                <a:gd name="T94" fmla="*/ 411 w 516"/>
                <a:gd name="T95" fmla="*/ 80 h 993"/>
                <a:gd name="T96" fmla="*/ 348 w 516"/>
                <a:gd name="T97" fmla="*/ 96 h 993"/>
                <a:gd name="T98" fmla="*/ 4 w 516"/>
                <a:gd name="T99" fmla="*/ 96 h 993"/>
                <a:gd name="T100" fmla="*/ 58 w 516"/>
                <a:gd name="T101" fmla="*/ 49 h 993"/>
                <a:gd name="T102" fmla="*/ 73 w 516"/>
                <a:gd name="T103" fmla="*/ 85 h 993"/>
                <a:gd name="T104" fmla="*/ 59 w 516"/>
                <a:gd name="T105" fmla="*/ 96 h 993"/>
                <a:gd name="T106" fmla="*/ 23 w 516"/>
                <a:gd name="T107" fmla="*/ 56 h 993"/>
                <a:gd name="T108" fmla="*/ 54 w 516"/>
                <a:gd name="T109" fmla="*/ 29 h 993"/>
                <a:gd name="T110" fmla="*/ 477 w 516"/>
                <a:gd name="T111" fmla="*/ 81 h 993"/>
                <a:gd name="T112" fmla="*/ 443 w 516"/>
                <a:gd name="T113" fmla="*/ 85 h 993"/>
                <a:gd name="T114" fmla="*/ 464 w 516"/>
                <a:gd name="T115" fmla="*/ 25 h 993"/>
                <a:gd name="T116" fmla="*/ 504 w 516"/>
                <a:gd name="T117" fmla="*/ 8 h 993"/>
                <a:gd name="T118" fmla="*/ 472 w 516"/>
                <a:gd name="T119" fmla="*/ 54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16" h="993">
                  <a:moveTo>
                    <a:pt x="473" y="913"/>
                  </a:moveTo>
                  <a:cubicBezTo>
                    <a:pt x="473" y="934"/>
                    <a:pt x="473" y="934"/>
                    <a:pt x="473" y="934"/>
                  </a:cubicBezTo>
                  <a:cubicBezTo>
                    <a:pt x="505" y="934"/>
                    <a:pt x="505" y="934"/>
                    <a:pt x="505" y="934"/>
                  </a:cubicBezTo>
                  <a:cubicBezTo>
                    <a:pt x="505" y="950"/>
                    <a:pt x="505" y="950"/>
                    <a:pt x="505" y="950"/>
                  </a:cubicBezTo>
                  <a:cubicBezTo>
                    <a:pt x="473" y="950"/>
                    <a:pt x="473" y="950"/>
                    <a:pt x="473" y="950"/>
                  </a:cubicBezTo>
                  <a:cubicBezTo>
                    <a:pt x="473" y="975"/>
                    <a:pt x="473" y="975"/>
                    <a:pt x="473" y="975"/>
                  </a:cubicBezTo>
                  <a:cubicBezTo>
                    <a:pt x="516" y="975"/>
                    <a:pt x="516" y="975"/>
                    <a:pt x="516" y="975"/>
                  </a:cubicBezTo>
                  <a:cubicBezTo>
                    <a:pt x="516" y="991"/>
                    <a:pt x="516" y="991"/>
                    <a:pt x="516" y="991"/>
                  </a:cubicBezTo>
                  <a:cubicBezTo>
                    <a:pt x="454" y="991"/>
                    <a:pt x="454" y="991"/>
                    <a:pt x="454" y="991"/>
                  </a:cubicBezTo>
                  <a:cubicBezTo>
                    <a:pt x="454" y="896"/>
                    <a:pt x="454" y="896"/>
                    <a:pt x="454" y="896"/>
                  </a:cubicBezTo>
                  <a:cubicBezTo>
                    <a:pt x="516" y="896"/>
                    <a:pt x="516" y="896"/>
                    <a:pt x="516" y="896"/>
                  </a:cubicBezTo>
                  <a:cubicBezTo>
                    <a:pt x="516" y="913"/>
                    <a:pt x="516" y="913"/>
                    <a:pt x="516" y="913"/>
                  </a:cubicBezTo>
                  <a:lnTo>
                    <a:pt x="473" y="913"/>
                  </a:lnTo>
                  <a:close/>
                  <a:moveTo>
                    <a:pt x="374" y="912"/>
                  </a:moveTo>
                  <a:cubicBezTo>
                    <a:pt x="386" y="912"/>
                    <a:pt x="394" y="917"/>
                    <a:pt x="398" y="928"/>
                  </a:cubicBezTo>
                  <a:cubicBezTo>
                    <a:pt x="398" y="929"/>
                    <a:pt x="398" y="929"/>
                    <a:pt x="398" y="929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08" y="905"/>
                    <a:pt x="394" y="896"/>
                    <a:pt x="374" y="896"/>
                  </a:cubicBezTo>
                  <a:cubicBezTo>
                    <a:pt x="346" y="896"/>
                    <a:pt x="327" y="916"/>
                    <a:pt x="327" y="944"/>
                  </a:cubicBezTo>
                  <a:cubicBezTo>
                    <a:pt x="327" y="973"/>
                    <a:pt x="346" y="993"/>
                    <a:pt x="374" y="993"/>
                  </a:cubicBezTo>
                  <a:cubicBezTo>
                    <a:pt x="392" y="993"/>
                    <a:pt x="406" y="984"/>
                    <a:pt x="414" y="969"/>
                  </a:cubicBezTo>
                  <a:cubicBezTo>
                    <a:pt x="414" y="969"/>
                    <a:pt x="414" y="969"/>
                    <a:pt x="414" y="969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3" y="972"/>
                    <a:pt x="385" y="977"/>
                    <a:pt x="374" y="977"/>
                  </a:cubicBezTo>
                  <a:cubicBezTo>
                    <a:pt x="357" y="977"/>
                    <a:pt x="347" y="965"/>
                    <a:pt x="347" y="944"/>
                  </a:cubicBezTo>
                  <a:cubicBezTo>
                    <a:pt x="347" y="924"/>
                    <a:pt x="357" y="912"/>
                    <a:pt x="374" y="912"/>
                  </a:cubicBezTo>
                  <a:close/>
                  <a:moveTo>
                    <a:pt x="265" y="935"/>
                  </a:moveTo>
                  <a:cubicBezTo>
                    <a:pt x="246" y="897"/>
                    <a:pt x="246" y="897"/>
                    <a:pt x="246" y="897"/>
                  </a:cubicBezTo>
                  <a:cubicBezTo>
                    <a:pt x="246" y="896"/>
                    <a:pt x="246" y="896"/>
                    <a:pt x="246" y="896"/>
                  </a:cubicBezTo>
                  <a:cubicBezTo>
                    <a:pt x="224" y="896"/>
                    <a:pt x="224" y="896"/>
                    <a:pt x="224" y="896"/>
                  </a:cubicBezTo>
                  <a:cubicBezTo>
                    <a:pt x="255" y="956"/>
                    <a:pt x="255" y="956"/>
                    <a:pt x="255" y="956"/>
                  </a:cubicBezTo>
                  <a:cubicBezTo>
                    <a:pt x="255" y="991"/>
                    <a:pt x="255" y="991"/>
                    <a:pt x="255" y="991"/>
                  </a:cubicBezTo>
                  <a:cubicBezTo>
                    <a:pt x="275" y="991"/>
                    <a:pt x="275" y="991"/>
                    <a:pt x="275" y="991"/>
                  </a:cubicBezTo>
                  <a:cubicBezTo>
                    <a:pt x="275" y="955"/>
                    <a:pt x="275" y="955"/>
                    <a:pt x="275" y="955"/>
                  </a:cubicBezTo>
                  <a:cubicBezTo>
                    <a:pt x="305" y="897"/>
                    <a:pt x="305" y="897"/>
                    <a:pt x="305" y="897"/>
                  </a:cubicBezTo>
                  <a:cubicBezTo>
                    <a:pt x="306" y="896"/>
                    <a:pt x="306" y="896"/>
                    <a:pt x="306" y="896"/>
                  </a:cubicBezTo>
                  <a:cubicBezTo>
                    <a:pt x="284" y="896"/>
                    <a:pt x="284" y="896"/>
                    <a:pt x="284" y="896"/>
                  </a:cubicBezTo>
                  <a:lnTo>
                    <a:pt x="265" y="935"/>
                  </a:lnTo>
                  <a:close/>
                  <a:moveTo>
                    <a:pt x="200" y="944"/>
                  </a:moveTo>
                  <a:cubicBezTo>
                    <a:pt x="200" y="973"/>
                    <a:pt x="180" y="993"/>
                    <a:pt x="152" y="993"/>
                  </a:cubicBezTo>
                  <a:cubicBezTo>
                    <a:pt x="124" y="993"/>
                    <a:pt x="104" y="973"/>
                    <a:pt x="104" y="944"/>
                  </a:cubicBezTo>
                  <a:cubicBezTo>
                    <a:pt x="104" y="916"/>
                    <a:pt x="124" y="896"/>
                    <a:pt x="152" y="896"/>
                  </a:cubicBezTo>
                  <a:cubicBezTo>
                    <a:pt x="180" y="896"/>
                    <a:pt x="200" y="916"/>
                    <a:pt x="200" y="944"/>
                  </a:cubicBezTo>
                  <a:close/>
                  <a:moveTo>
                    <a:pt x="180" y="944"/>
                  </a:moveTo>
                  <a:cubicBezTo>
                    <a:pt x="180" y="924"/>
                    <a:pt x="169" y="912"/>
                    <a:pt x="152" y="912"/>
                  </a:cubicBezTo>
                  <a:cubicBezTo>
                    <a:pt x="135" y="912"/>
                    <a:pt x="124" y="924"/>
                    <a:pt x="124" y="944"/>
                  </a:cubicBezTo>
                  <a:cubicBezTo>
                    <a:pt x="124" y="965"/>
                    <a:pt x="135" y="977"/>
                    <a:pt x="152" y="977"/>
                  </a:cubicBezTo>
                  <a:cubicBezTo>
                    <a:pt x="169" y="977"/>
                    <a:pt x="180" y="965"/>
                    <a:pt x="180" y="944"/>
                  </a:cubicBezTo>
                  <a:close/>
                  <a:moveTo>
                    <a:pt x="74" y="990"/>
                  </a:moveTo>
                  <a:cubicBezTo>
                    <a:pt x="75" y="991"/>
                    <a:pt x="75" y="991"/>
                    <a:pt x="7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3" y="989"/>
                    <a:pt x="51" y="986"/>
                    <a:pt x="50" y="982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42" y="954"/>
                    <a:pt x="40" y="952"/>
                    <a:pt x="33" y="952"/>
                  </a:cubicBezTo>
                  <a:cubicBezTo>
                    <a:pt x="19" y="952"/>
                    <a:pt x="19" y="952"/>
                    <a:pt x="19" y="952"/>
                  </a:cubicBezTo>
                  <a:cubicBezTo>
                    <a:pt x="19" y="991"/>
                    <a:pt x="19" y="991"/>
                    <a:pt x="19" y="991"/>
                  </a:cubicBezTo>
                  <a:cubicBezTo>
                    <a:pt x="0" y="991"/>
                    <a:pt x="0" y="991"/>
                    <a:pt x="0" y="991"/>
                  </a:cubicBezTo>
                  <a:cubicBezTo>
                    <a:pt x="0" y="896"/>
                    <a:pt x="0" y="896"/>
                    <a:pt x="0" y="896"/>
                  </a:cubicBezTo>
                  <a:cubicBezTo>
                    <a:pt x="41" y="896"/>
                    <a:pt x="41" y="896"/>
                    <a:pt x="41" y="896"/>
                  </a:cubicBezTo>
                  <a:cubicBezTo>
                    <a:pt x="58" y="896"/>
                    <a:pt x="70" y="907"/>
                    <a:pt x="70" y="922"/>
                  </a:cubicBezTo>
                  <a:cubicBezTo>
                    <a:pt x="70" y="935"/>
                    <a:pt x="62" y="941"/>
                    <a:pt x="54" y="944"/>
                  </a:cubicBezTo>
                  <a:cubicBezTo>
                    <a:pt x="53" y="944"/>
                    <a:pt x="53" y="944"/>
                    <a:pt x="53" y="944"/>
                  </a:cubicBezTo>
                  <a:cubicBezTo>
                    <a:pt x="54" y="945"/>
                    <a:pt x="54" y="945"/>
                    <a:pt x="54" y="945"/>
                  </a:cubicBezTo>
                  <a:cubicBezTo>
                    <a:pt x="58" y="947"/>
                    <a:pt x="61" y="951"/>
                    <a:pt x="63" y="957"/>
                  </a:cubicBezTo>
                  <a:cubicBezTo>
                    <a:pt x="70" y="981"/>
                    <a:pt x="70" y="981"/>
                    <a:pt x="70" y="981"/>
                  </a:cubicBezTo>
                  <a:cubicBezTo>
                    <a:pt x="71" y="984"/>
                    <a:pt x="72" y="987"/>
                    <a:pt x="74" y="990"/>
                  </a:cubicBezTo>
                  <a:close/>
                  <a:moveTo>
                    <a:pt x="51" y="924"/>
                  </a:moveTo>
                  <a:cubicBezTo>
                    <a:pt x="51" y="917"/>
                    <a:pt x="46" y="912"/>
                    <a:pt x="38" y="912"/>
                  </a:cubicBezTo>
                  <a:cubicBezTo>
                    <a:pt x="19" y="912"/>
                    <a:pt x="19" y="912"/>
                    <a:pt x="19" y="912"/>
                  </a:cubicBezTo>
                  <a:cubicBezTo>
                    <a:pt x="19" y="936"/>
                    <a:pt x="19" y="936"/>
                    <a:pt x="19" y="936"/>
                  </a:cubicBezTo>
                  <a:cubicBezTo>
                    <a:pt x="38" y="936"/>
                    <a:pt x="38" y="936"/>
                    <a:pt x="38" y="936"/>
                  </a:cubicBezTo>
                  <a:cubicBezTo>
                    <a:pt x="46" y="936"/>
                    <a:pt x="51" y="932"/>
                    <a:pt x="51" y="924"/>
                  </a:cubicBezTo>
                  <a:close/>
                  <a:moveTo>
                    <a:pt x="255" y="280"/>
                  </a:moveTo>
                  <a:cubicBezTo>
                    <a:pt x="133" y="280"/>
                    <a:pt x="133" y="280"/>
                    <a:pt x="133" y="280"/>
                  </a:cubicBezTo>
                  <a:cubicBezTo>
                    <a:pt x="133" y="288"/>
                    <a:pt x="133" y="288"/>
                    <a:pt x="133" y="288"/>
                  </a:cubicBezTo>
                  <a:cubicBezTo>
                    <a:pt x="151" y="293"/>
                    <a:pt x="159" y="306"/>
                    <a:pt x="160" y="329"/>
                  </a:cubicBezTo>
                  <a:cubicBezTo>
                    <a:pt x="160" y="331"/>
                    <a:pt x="160" y="385"/>
                    <a:pt x="160" y="449"/>
                  </a:cubicBezTo>
                  <a:cubicBezTo>
                    <a:pt x="185" y="445"/>
                    <a:pt x="203" y="437"/>
                    <a:pt x="211" y="433"/>
                  </a:cubicBezTo>
                  <a:cubicBezTo>
                    <a:pt x="211" y="309"/>
                    <a:pt x="211" y="309"/>
                    <a:pt x="211" y="309"/>
                  </a:cubicBezTo>
                  <a:cubicBezTo>
                    <a:pt x="273" y="309"/>
                    <a:pt x="273" y="309"/>
                    <a:pt x="273" y="309"/>
                  </a:cubicBezTo>
                  <a:cubicBezTo>
                    <a:pt x="269" y="296"/>
                    <a:pt x="259" y="284"/>
                    <a:pt x="255" y="280"/>
                  </a:cubicBezTo>
                  <a:close/>
                  <a:moveTo>
                    <a:pt x="247" y="570"/>
                  </a:moveTo>
                  <a:cubicBezTo>
                    <a:pt x="244" y="562"/>
                    <a:pt x="239" y="551"/>
                    <a:pt x="236" y="546"/>
                  </a:cubicBezTo>
                  <a:cubicBezTo>
                    <a:pt x="230" y="546"/>
                    <a:pt x="222" y="546"/>
                    <a:pt x="216" y="546"/>
                  </a:cubicBezTo>
                  <a:cubicBezTo>
                    <a:pt x="211" y="546"/>
                    <a:pt x="211" y="546"/>
                    <a:pt x="211" y="546"/>
                  </a:cubicBezTo>
                  <a:cubicBezTo>
                    <a:pt x="211" y="506"/>
                    <a:pt x="211" y="506"/>
                    <a:pt x="211" y="506"/>
                  </a:cubicBezTo>
                  <a:cubicBezTo>
                    <a:pt x="200" y="509"/>
                    <a:pt x="172" y="513"/>
                    <a:pt x="160" y="515"/>
                  </a:cubicBezTo>
                  <a:cubicBezTo>
                    <a:pt x="160" y="621"/>
                    <a:pt x="160" y="736"/>
                    <a:pt x="160" y="738"/>
                  </a:cubicBezTo>
                  <a:cubicBezTo>
                    <a:pt x="160" y="738"/>
                    <a:pt x="160" y="738"/>
                    <a:pt x="160" y="738"/>
                  </a:cubicBezTo>
                  <a:cubicBezTo>
                    <a:pt x="159" y="760"/>
                    <a:pt x="150" y="773"/>
                    <a:pt x="134" y="778"/>
                  </a:cubicBezTo>
                  <a:cubicBezTo>
                    <a:pt x="134" y="786"/>
                    <a:pt x="134" y="786"/>
                    <a:pt x="134" y="786"/>
                  </a:cubicBezTo>
                  <a:cubicBezTo>
                    <a:pt x="237" y="786"/>
                    <a:pt x="237" y="786"/>
                    <a:pt x="237" y="786"/>
                  </a:cubicBezTo>
                  <a:cubicBezTo>
                    <a:pt x="237" y="778"/>
                    <a:pt x="237" y="778"/>
                    <a:pt x="237" y="778"/>
                  </a:cubicBezTo>
                  <a:cubicBezTo>
                    <a:pt x="221" y="773"/>
                    <a:pt x="212" y="759"/>
                    <a:pt x="212" y="738"/>
                  </a:cubicBezTo>
                  <a:cubicBezTo>
                    <a:pt x="211" y="571"/>
                    <a:pt x="211" y="571"/>
                    <a:pt x="211" y="571"/>
                  </a:cubicBezTo>
                  <a:cubicBezTo>
                    <a:pt x="216" y="571"/>
                    <a:pt x="216" y="571"/>
                    <a:pt x="216" y="571"/>
                  </a:cubicBezTo>
                  <a:cubicBezTo>
                    <a:pt x="226" y="571"/>
                    <a:pt x="237" y="571"/>
                    <a:pt x="247" y="570"/>
                  </a:cubicBezTo>
                  <a:close/>
                  <a:moveTo>
                    <a:pt x="370" y="325"/>
                  </a:moveTo>
                  <a:cubicBezTo>
                    <a:pt x="372" y="327"/>
                    <a:pt x="376" y="329"/>
                    <a:pt x="378" y="330"/>
                  </a:cubicBezTo>
                  <a:cubicBezTo>
                    <a:pt x="403" y="348"/>
                    <a:pt x="417" y="377"/>
                    <a:pt x="417" y="412"/>
                  </a:cubicBezTo>
                  <a:cubicBezTo>
                    <a:pt x="417" y="442"/>
                    <a:pt x="406" y="502"/>
                    <a:pt x="318" y="532"/>
                  </a:cubicBezTo>
                  <a:cubicBezTo>
                    <a:pt x="323" y="542"/>
                    <a:pt x="327" y="552"/>
                    <a:pt x="330" y="558"/>
                  </a:cubicBezTo>
                  <a:cubicBezTo>
                    <a:pt x="332" y="557"/>
                    <a:pt x="335" y="557"/>
                    <a:pt x="336" y="556"/>
                  </a:cubicBezTo>
                  <a:cubicBezTo>
                    <a:pt x="339" y="556"/>
                    <a:pt x="339" y="556"/>
                    <a:pt x="339" y="556"/>
                  </a:cubicBezTo>
                  <a:cubicBezTo>
                    <a:pt x="341" y="558"/>
                    <a:pt x="341" y="558"/>
                    <a:pt x="341" y="558"/>
                  </a:cubicBezTo>
                  <a:cubicBezTo>
                    <a:pt x="373" y="596"/>
                    <a:pt x="397" y="656"/>
                    <a:pt x="405" y="713"/>
                  </a:cubicBezTo>
                  <a:cubicBezTo>
                    <a:pt x="405" y="713"/>
                    <a:pt x="408" y="741"/>
                    <a:pt x="408" y="751"/>
                  </a:cubicBezTo>
                  <a:cubicBezTo>
                    <a:pt x="408" y="752"/>
                    <a:pt x="408" y="752"/>
                    <a:pt x="408" y="752"/>
                  </a:cubicBezTo>
                  <a:cubicBezTo>
                    <a:pt x="408" y="753"/>
                    <a:pt x="408" y="753"/>
                    <a:pt x="408" y="754"/>
                  </a:cubicBezTo>
                  <a:cubicBezTo>
                    <a:pt x="408" y="755"/>
                    <a:pt x="408" y="755"/>
                    <a:pt x="408" y="755"/>
                  </a:cubicBezTo>
                  <a:cubicBezTo>
                    <a:pt x="408" y="763"/>
                    <a:pt x="405" y="774"/>
                    <a:pt x="391" y="779"/>
                  </a:cubicBezTo>
                  <a:cubicBezTo>
                    <a:pt x="391" y="786"/>
                    <a:pt x="391" y="786"/>
                    <a:pt x="391" y="786"/>
                  </a:cubicBezTo>
                  <a:cubicBezTo>
                    <a:pt x="497" y="786"/>
                    <a:pt x="497" y="786"/>
                    <a:pt x="497" y="786"/>
                  </a:cubicBezTo>
                  <a:cubicBezTo>
                    <a:pt x="497" y="779"/>
                    <a:pt x="497" y="779"/>
                    <a:pt x="497" y="779"/>
                  </a:cubicBezTo>
                  <a:cubicBezTo>
                    <a:pt x="488" y="776"/>
                    <a:pt x="469" y="766"/>
                    <a:pt x="461" y="734"/>
                  </a:cubicBezTo>
                  <a:cubicBezTo>
                    <a:pt x="460" y="729"/>
                    <a:pt x="460" y="729"/>
                    <a:pt x="460" y="729"/>
                  </a:cubicBezTo>
                  <a:cubicBezTo>
                    <a:pt x="454" y="704"/>
                    <a:pt x="450" y="691"/>
                    <a:pt x="446" y="678"/>
                  </a:cubicBezTo>
                  <a:cubicBezTo>
                    <a:pt x="436" y="646"/>
                    <a:pt x="414" y="588"/>
                    <a:pt x="378" y="547"/>
                  </a:cubicBezTo>
                  <a:cubicBezTo>
                    <a:pt x="374" y="543"/>
                    <a:pt x="374" y="543"/>
                    <a:pt x="374" y="543"/>
                  </a:cubicBezTo>
                  <a:cubicBezTo>
                    <a:pt x="379" y="540"/>
                    <a:pt x="379" y="540"/>
                    <a:pt x="379" y="540"/>
                  </a:cubicBezTo>
                  <a:cubicBezTo>
                    <a:pt x="381" y="540"/>
                    <a:pt x="382" y="539"/>
                    <a:pt x="383" y="539"/>
                  </a:cubicBezTo>
                  <a:cubicBezTo>
                    <a:pt x="383" y="539"/>
                    <a:pt x="384" y="538"/>
                    <a:pt x="385" y="538"/>
                  </a:cubicBezTo>
                  <a:cubicBezTo>
                    <a:pt x="440" y="510"/>
                    <a:pt x="470" y="465"/>
                    <a:pt x="470" y="412"/>
                  </a:cubicBezTo>
                  <a:cubicBezTo>
                    <a:pt x="471" y="372"/>
                    <a:pt x="448" y="332"/>
                    <a:pt x="414" y="309"/>
                  </a:cubicBezTo>
                  <a:cubicBezTo>
                    <a:pt x="400" y="299"/>
                    <a:pt x="380" y="289"/>
                    <a:pt x="359" y="285"/>
                  </a:cubicBezTo>
                  <a:cubicBezTo>
                    <a:pt x="366" y="300"/>
                    <a:pt x="369" y="316"/>
                    <a:pt x="370" y="325"/>
                  </a:cubicBezTo>
                  <a:close/>
                  <a:moveTo>
                    <a:pt x="295" y="237"/>
                  </a:moveTo>
                  <a:cubicBezTo>
                    <a:pt x="328" y="259"/>
                    <a:pt x="351" y="300"/>
                    <a:pt x="351" y="339"/>
                  </a:cubicBezTo>
                  <a:cubicBezTo>
                    <a:pt x="351" y="393"/>
                    <a:pt x="321" y="438"/>
                    <a:pt x="266" y="466"/>
                  </a:cubicBezTo>
                  <a:cubicBezTo>
                    <a:pt x="265" y="466"/>
                    <a:pt x="264" y="467"/>
                    <a:pt x="263" y="467"/>
                  </a:cubicBezTo>
                  <a:cubicBezTo>
                    <a:pt x="262" y="467"/>
                    <a:pt x="261" y="468"/>
                    <a:pt x="260" y="468"/>
                  </a:cubicBezTo>
                  <a:cubicBezTo>
                    <a:pt x="255" y="471"/>
                    <a:pt x="255" y="471"/>
                    <a:pt x="255" y="471"/>
                  </a:cubicBezTo>
                  <a:cubicBezTo>
                    <a:pt x="259" y="475"/>
                    <a:pt x="259" y="475"/>
                    <a:pt x="259" y="475"/>
                  </a:cubicBezTo>
                  <a:cubicBezTo>
                    <a:pt x="294" y="516"/>
                    <a:pt x="317" y="574"/>
                    <a:pt x="327" y="605"/>
                  </a:cubicBezTo>
                  <a:cubicBezTo>
                    <a:pt x="331" y="619"/>
                    <a:pt x="334" y="632"/>
                    <a:pt x="340" y="657"/>
                  </a:cubicBezTo>
                  <a:cubicBezTo>
                    <a:pt x="341" y="661"/>
                    <a:pt x="341" y="661"/>
                    <a:pt x="341" y="661"/>
                  </a:cubicBezTo>
                  <a:cubicBezTo>
                    <a:pt x="349" y="694"/>
                    <a:pt x="368" y="704"/>
                    <a:pt x="378" y="707"/>
                  </a:cubicBezTo>
                  <a:cubicBezTo>
                    <a:pt x="378" y="714"/>
                    <a:pt x="378" y="714"/>
                    <a:pt x="378" y="714"/>
                  </a:cubicBezTo>
                  <a:cubicBezTo>
                    <a:pt x="271" y="714"/>
                    <a:pt x="271" y="714"/>
                    <a:pt x="271" y="714"/>
                  </a:cubicBezTo>
                  <a:cubicBezTo>
                    <a:pt x="271" y="706"/>
                    <a:pt x="271" y="706"/>
                    <a:pt x="271" y="706"/>
                  </a:cubicBezTo>
                  <a:cubicBezTo>
                    <a:pt x="286" y="702"/>
                    <a:pt x="288" y="691"/>
                    <a:pt x="289" y="683"/>
                  </a:cubicBezTo>
                  <a:cubicBezTo>
                    <a:pt x="289" y="682"/>
                    <a:pt x="289" y="682"/>
                    <a:pt x="289" y="682"/>
                  </a:cubicBezTo>
                  <a:cubicBezTo>
                    <a:pt x="289" y="681"/>
                    <a:pt x="289" y="681"/>
                    <a:pt x="289" y="680"/>
                  </a:cubicBezTo>
                  <a:cubicBezTo>
                    <a:pt x="289" y="678"/>
                    <a:pt x="289" y="678"/>
                    <a:pt x="289" y="678"/>
                  </a:cubicBezTo>
                  <a:cubicBezTo>
                    <a:pt x="289" y="669"/>
                    <a:pt x="286" y="641"/>
                    <a:pt x="286" y="641"/>
                  </a:cubicBezTo>
                  <a:cubicBezTo>
                    <a:pt x="278" y="583"/>
                    <a:pt x="253" y="524"/>
                    <a:pt x="221" y="486"/>
                  </a:cubicBezTo>
                  <a:cubicBezTo>
                    <a:pt x="220" y="484"/>
                    <a:pt x="220" y="484"/>
                    <a:pt x="220" y="484"/>
                  </a:cubicBezTo>
                  <a:cubicBezTo>
                    <a:pt x="217" y="484"/>
                    <a:pt x="217" y="484"/>
                    <a:pt x="217" y="484"/>
                  </a:cubicBezTo>
                  <a:cubicBezTo>
                    <a:pt x="181" y="494"/>
                    <a:pt x="139" y="499"/>
                    <a:pt x="96" y="499"/>
                  </a:cubicBezTo>
                  <a:cubicBezTo>
                    <a:pt x="92" y="499"/>
                    <a:pt x="92" y="499"/>
                    <a:pt x="92" y="499"/>
                  </a:cubicBezTo>
                  <a:cubicBezTo>
                    <a:pt x="92" y="666"/>
                    <a:pt x="92" y="666"/>
                    <a:pt x="92" y="666"/>
                  </a:cubicBezTo>
                  <a:cubicBezTo>
                    <a:pt x="92" y="687"/>
                    <a:pt x="101" y="701"/>
                    <a:pt x="118" y="706"/>
                  </a:cubicBezTo>
                  <a:cubicBezTo>
                    <a:pt x="118" y="714"/>
                    <a:pt x="118" y="714"/>
                    <a:pt x="118" y="714"/>
                  </a:cubicBezTo>
                  <a:cubicBezTo>
                    <a:pt x="15" y="714"/>
                    <a:pt x="15" y="714"/>
                    <a:pt x="15" y="714"/>
                  </a:cubicBezTo>
                  <a:cubicBezTo>
                    <a:pt x="15" y="706"/>
                    <a:pt x="15" y="706"/>
                    <a:pt x="15" y="706"/>
                  </a:cubicBezTo>
                  <a:cubicBezTo>
                    <a:pt x="31" y="701"/>
                    <a:pt x="39" y="688"/>
                    <a:pt x="40" y="666"/>
                  </a:cubicBezTo>
                  <a:cubicBezTo>
                    <a:pt x="40" y="666"/>
                    <a:pt x="40" y="666"/>
                    <a:pt x="40" y="666"/>
                  </a:cubicBezTo>
                  <a:cubicBezTo>
                    <a:pt x="40" y="662"/>
                    <a:pt x="40" y="262"/>
                    <a:pt x="40" y="257"/>
                  </a:cubicBezTo>
                  <a:cubicBezTo>
                    <a:pt x="40" y="234"/>
                    <a:pt x="32" y="221"/>
                    <a:pt x="14" y="215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85" y="208"/>
                    <a:pt x="185" y="208"/>
                    <a:pt x="185" y="208"/>
                  </a:cubicBezTo>
                  <a:cubicBezTo>
                    <a:pt x="236" y="208"/>
                    <a:pt x="268" y="219"/>
                    <a:pt x="295" y="237"/>
                  </a:cubicBezTo>
                  <a:close/>
                  <a:moveTo>
                    <a:pt x="298" y="340"/>
                  </a:moveTo>
                  <a:cubicBezTo>
                    <a:pt x="298" y="305"/>
                    <a:pt x="284" y="276"/>
                    <a:pt x="259" y="258"/>
                  </a:cubicBezTo>
                  <a:cubicBezTo>
                    <a:pt x="239" y="245"/>
                    <a:pt x="215" y="238"/>
                    <a:pt x="183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92" y="474"/>
                    <a:pt x="92" y="474"/>
                    <a:pt x="92" y="474"/>
                  </a:cubicBezTo>
                  <a:cubicBezTo>
                    <a:pt x="97" y="474"/>
                    <a:pt x="97" y="474"/>
                    <a:pt x="97" y="474"/>
                  </a:cubicBezTo>
                  <a:cubicBezTo>
                    <a:pt x="278" y="471"/>
                    <a:pt x="298" y="379"/>
                    <a:pt x="298" y="340"/>
                  </a:cubicBezTo>
                  <a:close/>
                  <a:moveTo>
                    <a:pt x="109" y="49"/>
                  </a:moveTo>
                  <a:cubicBezTo>
                    <a:pt x="109" y="20"/>
                    <a:pt x="129" y="0"/>
                    <a:pt x="157" y="0"/>
                  </a:cubicBezTo>
                  <a:cubicBezTo>
                    <a:pt x="185" y="0"/>
                    <a:pt x="205" y="20"/>
                    <a:pt x="205" y="49"/>
                  </a:cubicBezTo>
                  <a:cubicBezTo>
                    <a:pt x="205" y="77"/>
                    <a:pt x="185" y="97"/>
                    <a:pt x="157" y="97"/>
                  </a:cubicBezTo>
                  <a:cubicBezTo>
                    <a:pt x="129" y="97"/>
                    <a:pt x="109" y="77"/>
                    <a:pt x="109" y="49"/>
                  </a:cubicBezTo>
                  <a:close/>
                  <a:moveTo>
                    <a:pt x="129" y="49"/>
                  </a:moveTo>
                  <a:cubicBezTo>
                    <a:pt x="129" y="69"/>
                    <a:pt x="140" y="81"/>
                    <a:pt x="157" y="81"/>
                  </a:cubicBezTo>
                  <a:cubicBezTo>
                    <a:pt x="175" y="81"/>
                    <a:pt x="185" y="69"/>
                    <a:pt x="185" y="49"/>
                  </a:cubicBezTo>
                  <a:cubicBezTo>
                    <a:pt x="185" y="28"/>
                    <a:pt x="175" y="16"/>
                    <a:pt x="157" y="16"/>
                  </a:cubicBezTo>
                  <a:cubicBezTo>
                    <a:pt x="140" y="16"/>
                    <a:pt x="129" y="28"/>
                    <a:pt x="129" y="49"/>
                  </a:cubicBezTo>
                  <a:close/>
                  <a:moveTo>
                    <a:pt x="310" y="80"/>
                  </a:moveTo>
                  <a:cubicBezTo>
                    <a:pt x="267" y="80"/>
                    <a:pt x="267" y="80"/>
                    <a:pt x="267" y="80"/>
                  </a:cubicBezTo>
                  <a:cubicBezTo>
                    <a:pt x="267" y="1"/>
                    <a:pt x="267" y="1"/>
                    <a:pt x="267" y="1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310" y="96"/>
                    <a:pt x="310" y="96"/>
                    <a:pt x="310" y="96"/>
                  </a:cubicBezTo>
                  <a:lnTo>
                    <a:pt x="310" y="80"/>
                  </a:lnTo>
                  <a:close/>
                  <a:moveTo>
                    <a:pt x="411" y="80"/>
                  </a:moveTo>
                  <a:cubicBezTo>
                    <a:pt x="367" y="80"/>
                    <a:pt x="367" y="80"/>
                    <a:pt x="367" y="80"/>
                  </a:cubicBezTo>
                  <a:cubicBezTo>
                    <a:pt x="367" y="1"/>
                    <a:pt x="367" y="1"/>
                    <a:pt x="367" y="1"/>
                  </a:cubicBezTo>
                  <a:cubicBezTo>
                    <a:pt x="348" y="1"/>
                    <a:pt x="348" y="1"/>
                    <a:pt x="348" y="1"/>
                  </a:cubicBezTo>
                  <a:cubicBezTo>
                    <a:pt x="348" y="96"/>
                    <a:pt x="348" y="96"/>
                    <a:pt x="348" y="96"/>
                  </a:cubicBezTo>
                  <a:cubicBezTo>
                    <a:pt x="411" y="96"/>
                    <a:pt x="411" y="96"/>
                    <a:pt x="411" y="96"/>
                  </a:cubicBezTo>
                  <a:lnTo>
                    <a:pt x="411" y="80"/>
                  </a:lnTo>
                  <a:close/>
                  <a:moveTo>
                    <a:pt x="23" y="96"/>
                  </a:moveTo>
                  <a:cubicBezTo>
                    <a:pt x="4" y="96"/>
                    <a:pt x="4" y="96"/>
                    <a:pt x="4" y="9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62" y="1"/>
                    <a:pt x="74" y="12"/>
                    <a:pt x="74" y="27"/>
                  </a:cubicBezTo>
                  <a:cubicBezTo>
                    <a:pt x="74" y="39"/>
                    <a:pt x="65" y="46"/>
                    <a:pt x="58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2" y="51"/>
                    <a:pt x="65" y="55"/>
                    <a:pt x="67" y="62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4" y="89"/>
                    <a:pt x="76" y="92"/>
                    <a:pt x="77" y="94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7" y="94"/>
                    <a:pt x="55" y="90"/>
                    <a:pt x="54" y="87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6" y="59"/>
                    <a:pt x="44" y="56"/>
                    <a:pt x="36" y="56"/>
                  </a:cubicBezTo>
                  <a:cubicBezTo>
                    <a:pt x="23" y="56"/>
                    <a:pt x="23" y="56"/>
                    <a:pt x="23" y="56"/>
                  </a:cubicBezTo>
                  <a:lnTo>
                    <a:pt x="23" y="96"/>
                  </a:lnTo>
                  <a:close/>
                  <a:moveTo>
                    <a:pt x="23" y="40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50" y="40"/>
                    <a:pt x="54" y="36"/>
                    <a:pt x="54" y="29"/>
                  </a:cubicBezTo>
                  <a:cubicBezTo>
                    <a:pt x="54" y="21"/>
                    <a:pt x="50" y="17"/>
                    <a:pt x="41" y="17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40"/>
                  </a:lnTo>
                  <a:close/>
                  <a:moveTo>
                    <a:pt x="477" y="81"/>
                  </a:moveTo>
                  <a:cubicBezTo>
                    <a:pt x="467" y="82"/>
                    <a:pt x="457" y="77"/>
                    <a:pt x="449" y="66"/>
                  </a:cubicBezTo>
                  <a:cubicBezTo>
                    <a:pt x="448" y="66"/>
                    <a:pt x="448" y="66"/>
                    <a:pt x="448" y="66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9" y="93"/>
                    <a:pt x="462" y="97"/>
                    <a:pt x="475" y="97"/>
                  </a:cubicBezTo>
                  <a:cubicBezTo>
                    <a:pt x="495" y="97"/>
                    <a:pt x="509" y="85"/>
                    <a:pt x="509" y="68"/>
                  </a:cubicBezTo>
                  <a:cubicBezTo>
                    <a:pt x="509" y="58"/>
                    <a:pt x="506" y="47"/>
                    <a:pt x="484" y="40"/>
                  </a:cubicBezTo>
                  <a:cubicBezTo>
                    <a:pt x="467" y="35"/>
                    <a:pt x="464" y="31"/>
                    <a:pt x="464" y="25"/>
                  </a:cubicBezTo>
                  <a:cubicBezTo>
                    <a:pt x="464" y="18"/>
                    <a:pt x="470" y="15"/>
                    <a:pt x="477" y="15"/>
                  </a:cubicBezTo>
                  <a:cubicBezTo>
                    <a:pt x="484" y="15"/>
                    <a:pt x="491" y="18"/>
                    <a:pt x="498" y="24"/>
                  </a:cubicBezTo>
                  <a:cubicBezTo>
                    <a:pt x="499" y="24"/>
                    <a:pt x="499" y="24"/>
                    <a:pt x="499" y="24"/>
                  </a:cubicBezTo>
                  <a:cubicBezTo>
                    <a:pt x="504" y="8"/>
                    <a:pt x="504" y="8"/>
                    <a:pt x="504" y="8"/>
                  </a:cubicBezTo>
                  <a:cubicBezTo>
                    <a:pt x="504" y="7"/>
                    <a:pt x="504" y="7"/>
                    <a:pt x="504" y="7"/>
                  </a:cubicBezTo>
                  <a:cubicBezTo>
                    <a:pt x="496" y="2"/>
                    <a:pt x="487" y="0"/>
                    <a:pt x="477" y="0"/>
                  </a:cubicBezTo>
                  <a:cubicBezTo>
                    <a:pt x="457" y="0"/>
                    <a:pt x="445" y="10"/>
                    <a:pt x="445" y="26"/>
                  </a:cubicBezTo>
                  <a:cubicBezTo>
                    <a:pt x="445" y="39"/>
                    <a:pt x="454" y="48"/>
                    <a:pt x="472" y="54"/>
                  </a:cubicBezTo>
                  <a:cubicBezTo>
                    <a:pt x="477" y="55"/>
                    <a:pt x="481" y="57"/>
                    <a:pt x="484" y="59"/>
                  </a:cubicBezTo>
                  <a:cubicBezTo>
                    <a:pt x="487" y="61"/>
                    <a:pt x="489" y="65"/>
                    <a:pt x="489" y="69"/>
                  </a:cubicBezTo>
                  <a:cubicBezTo>
                    <a:pt x="489" y="76"/>
                    <a:pt x="484" y="81"/>
                    <a:pt x="477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4141A93B-7EAE-4820-8C74-670661958CD2}"/>
              </a:ext>
            </a:extLst>
          </p:cNvPr>
          <p:cNvSpPr/>
          <p:nvPr userDrawn="1"/>
        </p:nvSpPr>
        <p:spPr>
          <a:xfrm>
            <a:off x="0" y="0"/>
            <a:ext cx="2268538" cy="5143500"/>
          </a:xfrm>
          <a:prstGeom prst="rect">
            <a:avLst/>
          </a:prstGeom>
          <a:solidFill>
            <a:srgbClr val="EF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A299811-951F-460F-A5AE-586B7708FA31}"/>
              </a:ext>
            </a:extLst>
          </p:cNvPr>
          <p:cNvGrpSpPr/>
          <p:nvPr userDrawn="1"/>
        </p:nvGrpSpPr>
        <p:grpSpPr>
          <a:xfrm>
            <a:off x="323850" y="233362"/>
            <a:ext cx="321261" cy="522316"/>
            <a:chOff x="-3513606" y="270529"/>
            <a:chExt cx="1671638" cy="2717801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7335B395-A985-4235-B7FF-DB537FCE6BD8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99318" y="286404"/>
              <a:ext cx="1646238" cy="2689225"/>
            </a:xfrm>
            <a:custGeom>
              <a:avLst/>
              <a:gdLst>
                <a:gd name="T0" fmla="*/ 0 w 686"/>
                <a:gd name="T1" fmla="*/ 78 h 1123"/>
                <a:gd name="T2" fmla="*/ 77 w 686"/>
                <a:gd name="T3" fmla="*/ 0 h 1123"/>
                <a:gd name="T4" fmla="*/ 609 w 686"/>
                <a:gd name="T5" fmla="*/ 0 h 1123"/>
                <a:gd name="T6" fmla="*/ 686 w 686"/>
                <a:gd name="T7" fmla="*/ 78 h 1123"/>
                <a:gd name="T8" fmla="*/ 686 w 686"/>
                <a:gd name="T9" fmla="*/ 1045 h 1123"/>
                <a:gd name="T10" fmla="*/ 609 w 686"/>
                <a:gd name="T11" fmla="*/ 1123 h 1123"/>
                <a:gd name="T12" fmla="*/ 77 w 686"/>
                <a:gd name="T13" fmla="*/ 1123 h 1123"/>
                <a:gd name="T14" fmla="*/ 0 w 686"/>
                <a:gd name="T15" fmla="*/ 1045 h 1123"/>
                <a:gd name="T16" fmla="*/ 0 w 686"/>
                <a:gd name="T17" fmla="*/ 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6" h="1123">
                  <a:moveTo>
                    <a:pt x="0" y="78"/>
                  </a:moveTo>
                  <a:cubicBezTo>
                    <a:pt x="0" y="35"/>
                    <a:pt x="34" y="0"/>
                    <a:pt x="77" y="0"/>
                  </a:cubicBezTo>
                  <a:cubicBezTo>
                    <a:pt x="609" y="0"/>
                    <a:pt x="609" y="0"/>
                    <a:pt x="609" y="0"/>
                  </a:cubicBezTo>
                  <a:cubicBezTo>
                    <a:pt x="651" y="0"/>
                    <a:pt x="686" y="35"/>
                    <a:pt x="686" y="78"/>
                  </a:cubicBezTo>
                  <a:cubicBezTo>
                    <a:pt x="686" y="1045"/>
                    <a:pt x="686" y="1045"/>
                    <a:pt x="686" y="1045"/>
                  </a:cubicBezTo>
                  <a:cubicBezTo>
                    <a:pt x="686" y="1088"/>
                    <a:pt x="651" y="1123"/>
                    <a:pt x="609" y="1123"/>
                  </a:cubicBezTo>
                  <a:cubicBezTo>
                    <a:pt x="77" y="1123"/>
                    <a:pt x="77" y="1123"/>
                    <a:pt x="77" y="1123"/>
                  </a:cubicBezTo>
                  <a:cubicBezTo>
                    <a:pt x="34" y="1123"/>
                    <a:pt x="0" y="1088"/>
                    <a:pt x="0" y="1045"/>
                  </a:cubicBez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5981C0CB-E33E-48BB-BB57-79BACAFFA9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513606" y="270529"/>
              <a:ext cx="1671638" cy="2717801"/>
            </a:xfrm>
            <a:custGeom>
              <a:avLst/>
              <a:gdLst>
                <a:gd name="T0" fmla="*/ 658 w 697"/>
                <a:gd name="T1" fmla="*/ 79 h 1134"/>
                <a:gd name="T2" fmla="*/ 658 w 697"/>
                <a:gd name="T3" fmla="*/ 200 h 1134"/>
                <a:gd name="T4" fmla="*/ 40 w 697"/>
                <a:gd name="T5" fmla="*/ 200 h 1134"/>
                <a:gd name="T6" fmla="*/ 40 w 697"/>
                <a:gd name="T7" fmla="*/ 79 h 1134"/>
                <a:gd name="T8" fmla="*/ 79 w 697"/>
                <a:gd name="T9" fmla="*/ 40 h 1134"/>
                <a:gd name="T10" fmla="*/ 619 w 697"/>
                <a:gd name="T11" fmla="*/ 40 h 1134"/>
                <a:gd name="T12" fmla="*/ 658 w 697"/>
                <a:gd name="T13" fmla="*/ 79 h 1134"/>
                <a:gd name="T14" fmla="*/ 40 w 697"/>
                <a:gd name="T15" fmla="*/ 1056 h 1134"/>
                <a:gd name="T16" fmla="*/ 79 w 697"/>
                <a:gd name="T17" fmla="*/ 1095 h 1134"/>
                <a:gd name="T18" fmla="*/ 619 w 697"/>
                <a:gd name="T19" fmla="*/ 1095 h 1134"/>
                <a:gd name="T20" fmla="*/ 658 w 697"/>
                <a:gd name="T21" fmla="*/ 1056 h 1134"/>
                <a:gd name="T22" fmla="*/ 658 w 697"/>
                <a:gd name="T23" fmla="*/ 935 h 1134"/>
                <a:gd name="T24" fmla="*/ 40 w 697"/>
                <a:gd name="T25" fmla="*/ 935 h 1134"/>
                <a:gd name="T26" fmla="*/ 40 w 697"/>
                <a:gd name="T27" fmla="*/ 1056 h 1134"/>
                <a:gd name="T28" fmla="*/ 40 w 697"/>
                <a:gd name="T29" fmla="*/ 918 h 1134"/>
                <a:gd name="T30" fmla="*/ 658 w 697"/>
                <a:gd name="T31" fmla="*/ 918 h 1134"/>
                <a:gd name="T32" fmla="*/ 658 w 697"/>
                <a:gd name="T33" fmla="*/ 217 h 1134"/>
                <a:gd name="T34" fmla="*/ 40 w 697"/>
                <a:gd name="T35" fmla="*/ 217 h 1134"/>
                <a:gd name="T36" fmla="*/ 40 w 697"/>
                <a:gd name="T37" fmla="*/ 918 h 1134"/>
                <a:gd name="T38" fmla="*/ 697 w 697"/>
                <a:gd name="T39" fmla="*/ 79 h 1134"/>
                <a:gd name="T40" fmla="*/ 697 w 697"/>
                <a:gd name="T41" fmla="*/ 1056 h 1134"/>
                <a:gd name="T42" fmla="*/ 619 w 697"/>
                <a:gd name="T43" fmla="*/ 1134 h 1134"/>
                <a:gd name="T44" fmla="*/ 79 w 697"/>
                <a:gd name="T45" fmla="*/ 1134 h 1134"/>
                <a:gd name="T46" fmla="*/ 0 w 697"/>
                <a:gd name="T47" fmla="*/ 1056 h 1134"/>
                <a:gd name="T48" fmla="*/ 0 w 697"/>
                <a:gd name="T49" fmla="*/ 79 h 1134"/>
                <a:gd name="T50" fmla="*/ 79 w 697"/>
                <a:gd name="T51" fmla="*/ 0 h 1134"/>
                <a:gd name="T52" fmla="*/ 619 w 697"/>
                <a:gd name="T53" fmla="*/ 0 h 1134"/>
                <a:gd name="T54" fmla="*/ 697 w 697"/>
                <a:gd name="T55" fmla="*/ 79 h 1134"/>
                <a:gd name="T56" fmla="*/ 675 w 697"/>
                <a:gd name="T57" fmla="*/ 79 h 1134"/>
                <a:gd name="T58" fmla="*/ 619 w 697"/>
                <a:gd name="T59" fmla="*/ 23 h 1134"/>
                <a:gd name="T60" fmla="*/ 79 w 697"/>
                <a:gd name="T61" fmla="*/ 23 h 1134"/>
                <a:gd name="T62" fmla="*/ 23 w 697"/>
                <a:gd name="T63" fmla="*/ 79 h 1134"/>
                <a:gd name="T64" fmla="*/ 23 w 697"/>
                <a:gd name="T65" fmla="*/ 1056 h 1134"/>
                <a:gd name="T66" fmla="*/ 79 w 697"/>
                <a:gd name="T67" fmla="*/ 1112 h 1134"/>
                <a:gd name="T68" fmla="*/ 619 w 697"/>
                <a:gd name="T69" fmla="*/ 1112 h 1134"/>
                <a:gd name="T70" fmla="*/ 675 w 697"/>
                <a:gd name="T71" fmla="*/ 1056 h 1134"/>
                <a:gd name="T72" fmla="*/ 675 w 697"/>
                <a:gd name="T73" fmla="*/ 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7" h="1134">
                  <a:moveTo>
                    <a:pt x="658" y="79"/>
                  </a:moveTo>
                  <a:cubicBezTo>
                    <a:pt x="658" y="200"/>
                    <a:pt x="658" y="200"/>
                    <a:pt x="658" y="200"/>
                  </a:cubicBezTo>
                  <a:cubicBezTo>
                    <a:pt x="40" y="200"/>
                    <a:pt x="40" y="200"/>
                    <a:pt x="40" y="200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57"/>
                    <a:pt x="57" y="40"/>
                    <a:pt x="79" y="40"/>
                  </a:cubicBezTo>
                  <a:cubicBezTo>
                    <a:pt x="619" y="40"/>
                    <a:pt x="619" y="40"/>
                    <a:pt x="619" y="40"/>
                  </a:cubicBezTo>
                  <a:cubicBezTo>
                    <a:pt x="641" y="40"/>
                    <a:pt x="658" y="57"/>
                    <a:pt x="658" y="79"/>
                  </a:cubicBezTo>
                  <a:close/>
                  <a:moveTo>
                    <a:pt x="40" y="1056"/>
                  </a:moveTo>
                  <a:cubicBezTo>
                    <a:pt x="40" y="1078"/>
                    <a:pt x="57" y="1095"/>
                    <a:pt x="79" y="1095"/>
                  </a:cubicBezTo>
                  <a:cubicBezTo>
                    <a:pt x="619" y="1095"/>
                    <a:pt x="619" y="1095"/>
                    <a:pt x="619" y="1095"/>
                  </a:cubicBezTo>
                  <a:cubicBezTo>
                    <a:pt x="641" y="1095"/>
                    <a:pt x="658" y="1078"/>
                    <a:pt x="658" y="1056"/>
                  </a:cubicBezTo>
                  <a:cubicBezTo>
                    <a:pt x="658" y="935"/>
                    <a:pt x="658" y="935"/>
                    <a:pt x="658" y="935"/>
                  </a:cubicBezTo>
                  <a:cubicBezTo>
                    <a:pt x="40" y="935"/>
                    <a:pt x="40" y="935"/>
                    <a:pt x="40" y="935"/>
                  </a:cubicBezTo>
                  <a:lnTo>
                    <a:pt x="40" y="1056"/>
                  </a:lnTo>
                  <a:close/>
                  <a:moveTo>
                    <a:pt x="40" y="918"/>
                  </a:moveTo>
                  <a:cubicBezTo>
                    <a:pt x="658" y="918"/>
                    <a:pt x="658" y="918"/>
                    <a:pt x="658" y="918"/>
                  </a:cubicBezTo>
                  <a:cubicBezTo>
                    <a:pt x="658" y="217"/>
                    <a:pt x="658" y="217"/>
                    <a:pt x="658" y="217"/>
                  </a:cubicBezTo>
                  <a:cubicBezTo>
                    <a:pt x="40" y="217"/>
                    <a:pt x="40" y="217"/>
                    <a:pt x="40" y="217"/>
                  </a:cubicBezTo>
                  <a:lnTo>
                    <a:pt x="40" y="918"/>
                  </a:lnTo>
                  <a:close/>
                  <a:moveTo>
                    <a:pt x="697" y="79"/>
                  </a:moveTo>
                  <a:cubicBezTo>
                    <a:pt x="697" y="1056"/>
                    <a:pt x="697" y="1056"/>
                    <a:pt x="697" y="1056"/>
                  </a:cubicBezTo>
                  <a:cubicBezTo>
                    <a:pt x="697" y="1099"/>
                    <a:pt x="662" y="1134"/>
                    <a:pt x="619" y="1134"/>
                  </a:cubicBezTo>
                  <a:cubicBezTo>
                    <a:pt x="79" y="1134"/>
                    <a:pt x="79" y="1134"/>
                    <a:pt x="79" y="1134"/>
                  </a:cubicBezTo>
                  <a:cubicBezTo>
                    <a:pt x="36" y="1134"/>
                    <a:pt x="0" y="1099"/>
                    <a:pt x="0" y="105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36"/>
                    <a:pt x="36" y="0"/>
                    <a:pt x="79" y="0"/>
                  </a:cubicBezTo>
                  <a:cubicBezTo>
                    <a:pt x="619" y="0"/>
                    <a:pt x="619" y="0"/>
                    <a:pt x="619" y="0"/>
                  </a:cubicBezTo>
                  <a:cubicBezTo>
                    <a:pt x="662" y="0"/>
                    <a:pt x="697" y="36"/>
                    <a:pt x="697" y="79"/>
                  </a:cubicBezTo>
                  <a:close/>
                  <a:moveTo>
                    <a:pt x="675" y="79"/>
                  </a:moveTo>
                  <a:cubicBezTo>
                    <a:pt x="675" y="48"/>
                    <a:pt x="650" y="23"/>
                    <a:pt x="619" y="23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48" y="23"/>
                    <a:pt x="23" y="48"/>
                    <a:pt x="23" y="79"/>
                  </a:cubicBezTo>
                  <a:cubicBezTo>
                    <a:pt x="23" y="1056"/>
                    <a:pt x="23" y="1056"/>
                    <a:pt x="23" y="1056"/>
                  </a:cubicBezTo>
                  <a:cubicBezTo>
                    <a:pt x="23" y="1087"/>
                    <a:pt x="48" y="1112"/>
                    <a:pt x="79" y="1112"/>
                  </a:cubicBezTo>
                  <a:cubicBezTo>
                    <a:pt x="619" y="1112"/>
                    <a:pt x="619" y="1112"/>
                    <a:pt x="619" y="1112"/>
                  </a:cubicBezTo>
                  <a:cubicBezTo>
                    <a:pt x="650" y="1112"/>
                    <a:pt x="675" y="1087"/>
                    <a:pt x="675" y="1056"/>
                  </a:cubicBezTo>
                  <a:lnTo>
                    <a:pt x="675" y="79"/>
                  </a:lnTo>
                  <a:close/>
                </a:path>
              </a:pathLst>
            </a:custGeom>
            <a:solidFill>
              <a:srgbClr val="1006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03F0975D-340E-4BC9-8D57-7578262363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289768" y="441979"/>
              <a:ext cx="1236663" cy="2378075"/>
            </a:xfrm>
            <a:custGeom>
              <a:avLst/>
              <a:gdLst>
                <a:gd name="T0" fmla="*/ 505 w 516"/>
                <a:gd name="T1" fmla="*/ 950 h 993"/>
                <a:gd name="T2" fmla="*/ 516 w 516"/>
                <a:gd name="T3" fmla="*/ 991 h 993"/>
                <a:gd name="T4" fmla="*/ 516 w 516"/>
                <a:gd name="T5" fmla="*/ 913 h 993"/>
                <a:gd name="T6" fmla="*/ 398 w 516"/>
                <a:gd name="T7" fmla="*/ 929 h 993"/>
                <a:gd name="T8" fmla="*/ 374 w 516"/>
                <a:gd name="T9" fmla="*/ 896 h 993"/>
                <a:gd name="T10" fmla="*/ 414 w 516"/>
                <a:gd name="T11" fmla="*/ 969 h 993"/>
                <a:gd name="T12" fmla="*/ 374 w 516"/>
                <a:gd name="T13" fmla="*/ 977 h 993"/>
                <a:gd name="T14" fmla="*/ 246 w 516"/>
                <a:gd name="T15" fmla="*/ 897 h 993"/>
                <a:gd name="T16" fmla="*/ 255 w 516"/>
                <a:gd name="T17" fmla="*/ 991 h 993"/>
                <a:gd name="T18" fmla="*/ 306 w 516"/>
                <a:gd name="T19" fmla="*/ 896 h 993"/>
                <a:gd name="T20" fmla="*/ 152 w 516"/>
                <a:gd name="T21" fmla="*/ 993 h 993"/>
                <a:gd name="T22" fmla="*/ 180 w 516"/>
                <a:gd name="T23" fmla="*/ 944 h 993"/>
                <a:gd name="T24" fmla="*/ 180 w 516"/>
                <a:gd name="T25" fmla="*/ 944 h 993"/>
                <a:gd name="T26" fmla="*/ 55 w 516"/>
                <a:gd name="T27" fmla="*/ 991 h 993"/>
                <a:gd name="T28" fmla="*/ 19 w 516"/>
                <a:gd name="T29" fmla="*/ 952 h 993"/>
                <a:gd name="T30" fmla="*/ 41 w 516"/>
                <a:gd name="T31" fmla="*/ 896 h 993"/>
                <a:gd name="T32" fmla="*/ 54 w 516"/>
                <a:gd name="T33" fmla="*/ 945 h 993"/>
                <a:gd name="T34" fmla="*/ 51 w 516"/>
                <a:gd name="T35" fmla="*/ 924 h 993"/>
                <a:gd name="T36" fmla="*/ 38 w 516"/>
                <a:gd name="T37" fmla="*/ 936 h 993"/>
                <a:gd name="T38" fmla="*/ 133 w 516"/>
                <a:gd name="T39" fmla="*/ 288 h 993"/>
                <a:gd name="T40" fmla="*/ 211 w 516"/>
                <a:gd name="T41" fmla="*/ 309 h 993"/>
                <a:gd name="T42" fmla="*/ 236 w 516"/>
                <a:gd name="T43" fmla="*/ 546 h 993"/>
                <a:gd name="T44" fmla="*/ 160 w 516"/>
                <a:gd name="T45" fmla="*/ 515 h 993"/>
                <a:gd name="T46" fmla="*/ 134 w 516"/>
                <a:gd name="T47" fmla="*/ 786 h 993"/>
                <a:gd name="T48" fmla="*/ 211 w 516"/>
                <a:gd name="T49" fmla="*/ 571 h 993"/>
                <a:gd name="T50" fmla="*/ 378 w 516"/>
                <a:gd name="T51" fmla="*/ 330 h 993"/>
                <a:gd name="T52" fmla="*/ 336 w 516"/>
                <a:gd name="T53" fmla="*/ 556 h 993"/>
                <a:gd name="T54" fmla="*/ 408 w 516"/>
                <a:gd name="T55" fmla="*/ 751 h 993"/>
                <a:gd name="T56" fmla="*/ 391 w 516"/>
                <a:gd name="T57" fmla="*/ 779 h 993"/>
                <a:gd name="T58" fmla="*/ 461 w 516"/>
                <a:gd name="T59" fmla="*/ 734 h 993"/>
                <a:gd name="T60" fmla="*/ 374 w 516"/>
                <a:gd name="T61" fmla="*/ 543 h 993"/>
                <a:gd name="T62" fmla="*/ 470 w 516"/>
                <a:gd name="T63" fmla="*/ 412 h 993"/>
                <a:gd name="T64" fmla="*/ 295 w 516"/>
                <a:gd name="T65" fmla="*/ 237 h 993"/>
                <a:gd name="T66" fmla="*/ 260 w 516"/>
                <a:gd name="T67" fmla="*/ 468 h 993"/>
                <a:gd name="T68" fmla="*/ 340 w 516"/>
                <a:gd name="T69" fmla="*/ 657 h 993"/>
                <a:gd name="T70" fmla="*/ 271 w 516"/>
                <a:gd name="T71" fmla="*/ 714 h 993"/>
                <a:gd name="T72" fmla="*/ 289 w 516"/>
                <a:gd name="T73" fmla="*/ 680 h 993"/>
                <a:gd name="T74" fmla="*/ 220 w 516"/>
                <a:gd name="T75" fmla="*/ 484 h 993"/>
                <a:gd name="T76" fmla="*/ 92 w 516"/>
                <a:gd name="T77" fmla="*/ 666 h 993"/>
                <a:gd name="T78" fmla="*/ 15 w 516"/>
                <a:gd name="T79" fmla="*/ 706 h 993"/>
                <a:gd name="T80" fmla="*/ 14 w 516"/>
                <a:gd name="T81" fmla="*/ 215 h 993"/>
                <a:gd name="T82" fmla="*/ 298 w 516"/>
                <a:gd name="T83" fmla="*/ 340 h 993"/>
                <a:gd name="T84" fmla="*/ 92 w 516"/>
                <a:gd name="T85" fmla="*/ 474 h 993"/>
                <a:gd name="T86" fmla="*/ 157 w 516"/>
                <a:gd name="T87" fmla="*/ 0 h 993"/>
                <a:gd name="T88" fmla="*/ 129 w 516"/>
                <a:gd name="T89" fmla="*/ 49 h 993"/>
                <a:gd name="T90" fmla="*/ 129 w 516"/>
                <a:gd name="T91" fmla="*/ 49 h 993"/>
                <a:gd name="T92" fmla="*/ 247 w 516"/>
                <a:gd name="T93" fmla="*/ 1 h 993"/>
                <a:gd name="T94" fmla="*/ 411 w 516"/>
                <a:gd name="T95" fmla="*/ 80 h 993"/>
                <a:gd name="T96" fmla="*/ 348 w 516"/>
                <a:gd name="T97" fmla="*/ 96 h 993"/>
                <a:gd name="T98" fmla="*/ 4 w 516"/>
                <a:gd name="T99" fmla="*/ 96 h 993"/>
                <a:gd name="T100" fmla="*/ 58 w 516"/>
                <a:gd name="T101" fmla="*/ 49 h 993"/>
                <a:gd name="T102" fmla="*/ 73 w 516"/>
                <a:gd name="T103" fmla="*/ 85 h 993"/>
                <a:gd name="T104" fmla="*/ 59 w 516"/>
                <a:gd name="T105" fmla="*/ 96 h 993"/>
                <a:gd name="T106" fmla="*/ 23 w 516"/>
                <a:gd name="T107" fmla="*/ 56 h 993"/>
                <a:gd name="T108" fmla="*/ 54 w 516"/>
                <a:gd name="T109" fmla="*/ 29 h 993"/>
                <a:gd name="T110" fmla="*/ 477 w 516"/>
                <a:gd name="T111" fmla="*/ 81 h 993"/>
                <a:gd name="T112" fmla="*/ 443 w 516"/>
                <a:gd name="T113" fmla="*/ 85 h 993"/>
                <a:gd name="T114" fmla="*/ 464 w 516"/>
                <a:gd name="T115" fmla="*/ 25 h 993"/>
                <a:gd name="T116" fmla="*/ 504 w 516"/>
                <a:gd name="T117" fmla="*/ 8 h 993"/>
                <a:gd name="T118" fmla="*/ 472 w 516"/>
                <a:gd name="T119" fmla="*/ 54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16" h="993">
                  <a:moveTo>
                    <a:pt x="473" y="913"/>
                  </a:moveTo>
                  <a:cubicBezTo>
                    <a:pt x="473" y="934"/>
                    <a:pt x="473" y="934"/>
                    <a:pt x="473" y="934"/>
                  </a:cubicBezTo>
                  <a:cubicBezTo>
                    <a:pt x="505" y="934"/>
                    <a:pt x="505" y="934"/>
                    <a:pt x="505" y="934"/>
                  </a:cubicBezTo>
                  <a:cubicBezTo>
                    <a:pt x="505" y="950"/>
                    <a:pt x="505" y="950"/>
                    <a:pt x="505" y="950"/>
                  </a:cubicBezTo>
                  <a:cubicBezTo>
                    <a:pt x="473" y="950"/>
                    <a:pt x="473" y="950"/>
                    <a:pt x="473" y="950"/>
                  </a:cubicBezTo>
                  <a:cubicBezTo>
                    <a:pt x="473" y="975"/>
                    <a:pt x="473" y="975"/>
                    <a:pt x="473" y="975"/>
                  </a:cubicBezTo>
                  <a:cubicBezTo>
                    <a:pt x="516" y="975"/>
                    <a:pt x="516" y="975"/>
                    <a:pt x="516" y="975"/>
                  </a:cubicBezTo>
                  <a:cubicBezTo>
                    <a:pt x="516" y="991"/>
                    <a:pt x="516" y="991"/>
                    <a:pt x="516" y="991"/>
                  </a:cubicBezTo>
                  <a:cubicBezTo>
                    <a:pt x="454" y="991"/>
                    <a:pt x="454" y="991"/>
                    <a:pt x="454" y="991"/>
                  </a:cubicBezTo>
                  <a:cubicBezTo>
                    <a:pt x="454" y="896"/>
                    <a:pt x="454" y="896"/>
                    <a:pt x="454" y="896"/>
                  </a:cubicBezTo>
                  <a:cubicBezTo>
                    <a:pt x="516" y="896"/>
                    <a:pt x="516" y="896"/>
                    <a:pt x="516" y="896"/>
                  </a:cubicBezTo>
                  <a:cubicBezTo>
                    <a:pt x="516" y="913"/>
                    <a:pt x="516" y="913"/>
                    <a:pt x="516" y="913"/>
                  </a:cubicBezTo>
                  <a:lnTo>
                    <a:pt x="473" y="913"/>
                  </a:lnTo>
                  <a:close/>
                  <a:moveTo>
                    <a:pt x="374" y="912"/>
                  </a:moveTo>
                  <a:cubicBezTo>
                    <a:pt x="386" y="912"/>
                    <a:pt x="394" y="917"/>
                    <a:pt x="398" y="928"/>
                  </a:cubicBezTo>
                  <a:cubicBezTo>
                    <a:pt x="398" y="929"/>
                    <a:pt x="398" y="929"/>
                    <a:pt x="398" y="929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08" y="905"/>
                    <a:pt x="394" y="896"/>
                    <a:pt x="374" y="896"/>
                  </a:cubicBezTo>
                  <a:cubicBezTo>
                    <a:pt x="346" y="896"/>
                    <a:pt x="327" y="916"/>
                    <a:pt x="327" y="944"/>
                  </a:cubicBezTo>
                  <a:cubicBezTo>
                    <a:pt x="327" y="973"/>
                    <a:pt x="346" y="993"/>
                    <a:pt x="374" y="993"/>
                  </a:cubicBezTo>
                  <a:cubicBezTo>
                    <a:pt x="392" y="993"/>
                    <a:pt x="406" y="984"/>
                    <a:pt x="414" y="969"/>
                  </a:cubicBezTo>
                  <a:cubicBezTo>
                    <a:pt x="414" y="969"/>
                    <a:pt x="414" y="969"/>
                    <a:pt x="414" y="969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3" y="972"/>
                    <a:pt x="385" y="977"/>
                    <a:pt x="374" y="977"/>
                  </a:cubicBezTo>
                  <a:cubicBezTo>
                    <a:pt x="357" y="977"/>
                    <a:pt x="347" y="965"/>
                    <a:pt x="347" y="944"/>
                  </a:cubicBezTo>
                  <a:cubicBezTo>
                    <a:pt x="347" y="924"/>
                    <a:pt x="357" y="912"/>
                    <a:pt x="374" y="912"/>
                  </a:cubicBezTo>
                  <a:close/>
                  <a:moveTo>
                    <a:pt x="265" y="935"/>
                  </a:moveTo>
                  <a:cubicBezTo>
                    <a:pt x="246" y="897"/>
                    <a:pt x="246" y="897"/>
                    <a:pt x="246" y="897"/>
                  </a:cubicBezTo>
                  <a:cubicBezTo>
                    <a:pt x="246" y="896"/>
                    <a:pt x="246" y="896"/>
                    <a:pt x="246" y="896"/>
                  </a:cubicBezTo>
                  <a:cubicBezTo>
                    <a:pt x="224" y="896"/>
                    <a:pt x="224" y="896"/>
                    <a:pt x="224" y="896"/>
                  </a:cubicBezTo>
                  <a:cubicBezTo>
                    <a:pt x="255" y="956"/>
                    <a:pt x="255" y="956"/>
                    <a:pt x="255" y="956"/>
                  </a:cubicBezTo>
                  <a:cubicBezTo>
                    <a:pt x="255" y="991"/>
                    <a:pt x="255" y="991"/>
                    <a:pt x="255" y="991"/>
                  </a:cubicBezTo>
                  <a:cubicBezTo>
                    <a:pt x="275" y="991"/>
                    <a:pt x="275" y="991"/>
                    <a:pt x="275" y="991"/>
                  </a:cubicBezTo>
                  <a:cubicBezTo>
                    <a:pt x="275" y="955"/>
                    <a:pt x="275" y="955"/>
                    <a:pt x="275" y="955"/>
                  </a:cubicBezTo>
                  <a:cubicBezTo>
                    <a:pt x="305" y="897"/>
                    <a:pt x="305" y="897"/>
                    <a:pt x="305" y="897"/>
                  </a:cubicBezTo>
                  <a:cubicBezTo>
                    <a:pt x="306" y="896"/>
                    <a:pt x="306" y="896"/>
                    <a:pt x="306" y="896"/>
                  </a:cubicBezTo>
                  <a:cubicBezTo>
                    <a:pt x="284" y="896"/>
                    <a:pt x="284" y="896"/>
                    <a:pt x="284" y="896"/>
                  </a:cubicBezTo>
                  <a:lnTo>
                    <a:pt x="265" y="935"/>
                  </a:lnTo>
                  <a:close/>
                  <a:moveTo>
                    <a:pt x="200" y="944"/>
                  </a:moveTo>
                  <a:cubicBezTo>
                    <a:pt x="200" y="973"/>
                    <a:pt x="180" y="993"/>
                    <a:pt x="152" y="993"/>
                  </a:cubicBezTo>
                  <a:cubicBezTo>
                    <a:pt x="124" y="993"/>
                    <a:pt x="104" y="973"/>
                    <a:pt x="104" y="944"/>
                  </a:cubicBezTo>
                  <a:cubicBezTo>
                    <a:pt x="104" y="916"/>
                    <a:pt x="124" y="896"/>
                    <a:pt x="152" y="896"/>
                  </a:cubicBezTo>
                  <a:cubicBezTo>
                    <a:pt x="180" y="896"/>
                    <a:pt x="200" y="916"/>
                    <a:pt x="200" y="944"/>
                  </a:cubicBezTo>
                  <a:close/>
                  <a:moveTo>
                    <a:pt x="180" y="944"/>
                  </a:moveTo>
                  <a:cubicBezTo>
                    <a:pt x="180" y="924"/>
                    <a:pt x="169" y="912"/>
                    <a:pt x="152" y="912"/>
                  </a:cubicBezTo>
                  <a:cubicBezTo>
                    <a:pt x="135" y="912"/>
                    <a:pt x="124" y="924"/>
                    <a:pt x="124" y="944"/>
                  </a:cubicBezTo>
                  <a:cubicBezTo>
                    <a:pt x="124" y="965"/>
                    <a:pt x="135" y="977"/>
                    <a:pt x="152" y="977"/>
                  </a:cubicBezTo>
                  <a:cubicBezTo>
                    <a:pt x="169" y="977"/>
                    <a:pt x="180" y="965"/>
                    <a:pt x="180" y="944"/>
                  </a:cubicBezTo>
                  <a:close/>
                  <a:moveTo>
                    <a:pt x="74" y="990"/>
                  </a:moveTo>
                  <a:cubicBezTo>
                    <a:pt x="75" y="991"/>
                    <a:pt x="75" y="991"/>
                    <a:pt x="7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3" y="989"/>
                    <a:pt x="51" y="986"/>
                    <a:pt x="50" y="982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42" y="954"/>
                    <a:pt x="40" y="952"/>
                    <a:pt x="33" y="952"/>
                  </a:cubicBezTo>
                  <a:cubicBezTo>
                    <a:pt x="19" y="952"/>
                    <a:pt x="19" y="952"/>
                    <a:pt x="19" y="952"/>
                  </a:cubicBezTo>
                  <a:cubicBezTo>
                    <a:pt x="19" y="991"/>
                    <a:pt x="19" y="991"/>
                    <a:pt x="19" y="991"/>
                  </a:cubicBezTo>
                  <a:cubicBezTo>
                    <a:pt x="0" y="991"/>
                    <a:pt x="0" y="991"/>
                    <a:pt x="0" y="991"/>
                  </a:cubicBezTo>
                  <a:cubicBezTo>
                    <a:pt x="0" y="896"/>
                    <a:pt x="0" y="896"/>
                    <a:pt x="0" y="896"/>
                  </a:cubicBezTo>
                  <a:cubicBezTo>
                    <a:pt x="41" y="896"/>
                    <a:pt x="41" y="896"/>
                    <a:pt x="41" y="896"/>
                  </a:cubicBezTo>
                  <a:cubicBezTo>
                    <a:pt x="58" y="896"/>
                    <a:pt x="70" y="907"/>
                    <a:pt x="70" y="922"/>
                  </a:cubicBezTo>
                  <a:cubicBezTo>
                    <a:pt x="70" y="935"/>
                    <a:pt x="62" y="941"/>
                    <a:pt x="54" y="944"/>
                  </a:cubicBezTo>
                  <a:cubicBezTo>
                    <a:pt x="53" y="944"/>
                    <a:pt x="53" y="944"/>
                    <a:pt x="53" y="944"/>
                  </a:cubicBezTo>
                  <a:cubicBezTo>
                    <a:pt x="54" y="945"/>
                    <a:pt x="54" y="945"/>
                    <a:pt x="54" y="945"/>
                  </a:cubicBezTo>
                  <a:cubicBezTo>
                    <a:pt x="58" y="947"/>
                    <a:pt x="61" y="951"/>
                    <a:pt x="63" y="957"/>
                  </a:cubicBezTo>
                  <a:cubicBezTo>
                    <a:pt x="70" y="981"/>
                    <a:pt x="70" y="981"/>
                    <a:pt x="70" y="981"/>
                  </a:cubicBezTo>
                  <a:cubicBezTo>
                    <a:pt x="71" y="984"/>
                    <a:pt x="72" y="987"/>
                    <a:pt x="74" y="990"/>
                  </a:cubicBezTo>
                  <a:close/>
                  <a:moveTo>
                    <a:pt x="51" y="924"/>
                  </a:moveTo>
                  <a:cubicBezTo>
                    <a:pt x="51" y="917"/>
                    <a:pt x="46" y="912"/>
                    <a:pt x="38" y="912"/>
                  </a:cubicBezTo>
                  <a:cubicBezTo>
                    <a:pt x="19" y="912"/>
                    <a:pt x="19" y="912"/>
                    <a:pt x="19" y="912"/>
                  </a:cubicBezTo>
                  <a:cubicBezTo>
                    <a:pt x="19" y="936"/>
                    <a:pt x="19" y="936"/>
                    <a:pt x="19" y="936"/>
                  </a:cubicBezTo>
                  <a:cubicBezTo>
                    <a:pt x="38" y="936"/>
                    <a:pt x="38" y="936"/>
                    <a:pt x="38" y="936"/>
                  </a:cubicBezTo>
                  <a:cubicBezTo>
                    <a:pt x="46" y="936"/>
                    <a:pt x="51" y="932"/>
                    <a:pt x="51" y="924"/>
                  </a:cubicBezTo>
                  <a:close/>
                  <a:moveTo>
                    <a:pt x="255" y="280"/>
                  </a:moveTo>
                  <a:cubicBezTo>
                    <a:pt x="133" y="280"/>
                    <a:pt x="133" y="280"/>
                    <a:pt x="133" y="280"/>
                  </a:cubicBezTo>
                  <a:cubicBezTo>
                    <a:pt x="133" y="288"/>
                    <a:pt x="133" y="288"/>
                    <a:pt x="133" y="288"/>
                  </a:cubicBezTo>
                  <a:cubicBezTo>
                    <a:pt x="151" y="293"/>
                    <a:pt x="159" y="306"/>
                    <a:pt x="160" y="329"/>
                  </a:cubicBezTo>
                  <a:cubicBezTo>
                    <a:pt x="160" y="331"/>
                    <a:pt x="160" y="385"/>
                    <a:pt x="160" y="449"/>
                  </a:cubicBezTo>
                  <a:cubicBezTo>
                    <a:pt x="185" y="445"/>
                    <a:pt x="203" y="437"/>
                    <a:pt x="211" y="433"/>
                  </a:cubicBezTo>
                  <a:cubicBezTo>
                    <a:pt x="211" y="309"/>
                    <a:pt x="211" y="309"/>
                    <a:pt x="211" y="309"/>
                  </a:cubicBezTo>
                  <a:cubicBezTo>
                    <a:pt x="273" y="309"/>
                    <a:pt x="273" y="309"/>
                    <a:pt x="273" y="309"/>
                  </a:cubicBezTo>
                  <a:cubicBezTo>
                    <a:pt x="269" y="296"/>
                    <a:pt x="259" y="284"/>
                    <a:pt x="255" y="280"/>
                  </a:cubicBezTo>
                  <a:close/>
                  <a:moveTo>
                    <a:pt x="247" y="570"/>
                  </a:moveTo>
                  <a:cubicBezTo>
                    <a:pt x="244" y="562"/>
                    <a:pt x="239" y="551"/>
                    <a:pt x="236" y="546"/>
                  </a:cubicBezTo>
                  <a:cubicBezTo>
                    <a:pt x="230" y="546"/>
                    <a:pt x="222" y="546"/>
                    <a:pt x="216" y="546"/>
                  </a:cubicBezTo>
                  <a:cubicBezTo>
                    <a:pt x="211" y="546"/>
                    <a:pt x="211" y="546"/>
                    <a:pt x="211" y="546"/>
                  </a:cubicBezTo>
                  <a:cubicBezTo>
                    <a:pt x="211" y="506"/>
                    <a:pt x="211" y="506"/>
                    <a:pt x="211" y="506"/>
                  </a:cubicBezTo>
                  <a:cubicBezTo>
                    <a:pt x="200" y="509"/>
                    <a:pt x="172" y="513"/>
                    <a:pt x="160" y="515"/>
                  </a:cubicBezTo>
                  <a:cubicBezTo>
                    <a:pt x="160" y="621"/>
                    <a:pt x="160" y="736"/>
                    <a:pt x="160" y="738"/>
                  </a:cubicBezTo>
                  <a:cubicBezTo>
                    <a:pt x="160" y="738"/>
                    <a:pt x="160" y="738"/>
                    <a:pt x="160" y="738"/>
                  </a:cubicBezTo>
                  <a:cubicBezTo>
                    <a:pt x="159" y="760"/>
                    <a:pt x="150" y="773"/>
                    <a:pt x="134" y="778"/>
                  </a:cubicBezTo>
                  <a:cubicBezTo>
                    <a:pt x="134" y="786"/>
                    <a:pt x="134" y="786"/>
                    <a:pt x="134" y="786"/>
                  </a:cubicBezTo>
                  <a:cubicBezTo>
                    <a:pt x="237" y="786"/>
                    <a:pt x="237" y="786"/>
                    <a:pt x="237" y="786"/>
                  </a:cubicBezTo>
                  <a:cubicBezTo>
                    <a:pt x="237" y="778"/>
                    <a:pt x="237" y="778"/>
                    <a:pt x="237" y="778"/>
                  </a:cubicBezTo>
                  <a:cubicBezTo>
                    <a:pt x="221" y="773"/>
                    <a:pt x="212" y="759"/>
                    <a:pt x="212" y="738"/>
                  </a:cubicBezTo>
                  <a:cubicBezTo>
                    <a:pt x="211" y="571"/>
                    <a:pt x="211" y="571"/>
                    <a:pt x="211" y="571"/>
                  </a:cubicBezTo>
                  <a:cubicBezTo>
                    <a:pt x="216" y="571"/>
                    <a:pt x="216" y="571"/>
                    <a:pt x="216" y="571"/>
                  </a:cubicBezTo>
                  <a:cubicBezTo>
                    <a:pt x="226" y="571"/>
                    <a:pt x="237" y="571"/>
                    <a:pt x="247" y="570"/>
                  </a:cubicBezTo>
                  <a:close/>
                  <a:moveTo>
                    <a:pt x="370" y="325"/>
                  </a:moveTo>
                  <a:cubicBezTo>
                    <a:pt x="372" y="327"/>
                    <a:pt x="376" y="329"/>
                    <a:pt x="378" y="330"/>
                  </a:cubicBezTo>
                  <a:cubicBezTo>
                    <a:pt x="403" y="348"/>
                    <a:pt x="417" y="377"/>
                    <a:pt x="417" y="412"/>
                  </a:cubicBezTo>
                  <a:cubicBezTo>
                    <a:pt x="417" y="442"/>
                    <a:pt x="406" y="502"/>
                    <a:pt x="318" y="532"/>
                  </a:cubicBezTo>
                  <a:cubicBezTo>
                    <a:pt x="323" y="542"/>
                    <a:pt x="327" y="552"/>
                    <a:pt x="330" y="558"/>
                  </a:cubicBezTo>
                  <a:cubicBezTo>
                    <a:pt x="332" y="557"/>
                    <a:pt x="335" y="557"/>
                    <a:pt x="336" y="556"/>
                  </a:cubicBezTo>
                  <a:cubicBezTo>
                    <a:pt x="339" y="556"/>
                    <a:pt x="339" y="556"/>
                    <a:pt x="339" y="556"/>
                  </a:cubicBezTo>
                  <a:cubicBezTo>
                    <a:pt x="341" y="558"/>
                    <a:pt x="341" y="558"/>
                    <a:pt x="341" y="558"/>
                  </a:cubicBezTo>
                  <a:cubicBezTo>
                    <a:pt x="373" y="596"/>
                    <a:pt x="397" y="656"/>
                    <a:pt x="405" y="713"/>
                  </a:cubicBezTo>
                  <a:cubicBezTo>
                    <a:pt x="405" y="713"/>
                    <a:pt x="408" y="741"/>
                    <a:pt x="408" y="751"/>
                  </a:cubicBezTo>
                  <a:cubicBezTo>
                    <a:pt x="408" y="752"/>
                    <a:pt x="408" y="752"/>
                    <a:pt x="408" y="752"/>
                  </a:cubicBezTo>
                  <a:cubicBezTo>
                    <a:pt x="408" y="753"/>
                    <a:pt x="408" y="753"/>
                    <a:pt x="408" y="754"/>
                  </a:cubicBezTo>
                  <a:cubicBezTo>
                    <a:pt x="408" y="755"/>
                    <a:pt x="408" y="755"/>
                    <a:pt x="408" y="755"/>
                  </a:cubicBezTo>
                  <a:cubicBezTo>
                    <a:pt x="408" y="763"/>
                    <a:pt x="405" y="774"/>
                    <a:pt x="391" y="779"/>
                  </a:cubicBezTo>
                  <a:cubicBezTo>
                    <a:pt x="391" y="786"/>
                    <a:pt x="391" y="786"/>
                    <a:pt x="391" y="786"/>
                  </a:cubicBezTo>
                  <a:cubicBezTo>
                    <a:pt x="497" y="786"/>
                    <a:pt x="497" y="786"/>
                    <a:pt x="497" y="786"/>
                  </a:cubicBezTo>
                  <a:cubicBezTo>
                    <a:pt x="497" y="779"/>
                    <a:pt x="497" y="779"/>
                    <a:pt x="497" y="779"/>
                  </a:cubicBezTo>
                  <a:cubicBezTo>
                    <a:pt x="488" y="776"/>
                    <a:pt x="469" y="766"/>
                    <a:pt x="461" y="734"/>
                  </a:cubicBezTo>
                  <a:cubicBezTo>
                    <a:pt x="460" y="729"/>
                    <a:pt x="460" y="729"/>
                    <a:pt x="460" y="729"/>
                  </a:cubicBezTo>
                  <a:cubicBezTo>
                    <a:pt x="454" y="704"/>
                    <a:pt x="450" y="691"/>
                    <a:pt x="446" y="678"/>
                  </a:cubicBezTo>
                  <a:cubicBezTo>
                    <a:pt x="436" y="646"/>
                    <a:pt x="414" y="588"/>
                    <a:pt x="378" y="547"/>
                  </a:cubicBezTo>
                  <a:cubicBezTo>
                    <a:pt x="374" y="543"/>
                    <a:pt x="374" y="543"/>
                    <a:pt x="374" y="543"/>
                  </a:cubicBezTo>
                  <a:cubicBezTo>
                    <a:pt x="379" y="540"/>
                    <a:pt x="379" y="540"/>
                    <a:pt x="379" y="540"/>
                  </a:cubicBezTo>
                  <a:cubicBezTo>
                    <a:pt x="381" y="540"/>
                    <a:pt x="382" y="539"/>
                    <a:pt x="383" y="539"/>
                  </a:cubicBezTo>
                  <a:cubicBezTo>
                    <a:pt x="383" y="539"/>
                    <a:pt x="384" y="538"/>
                    <a:pt x="385" y="538"/>
                  </a:cubicBezTo>
                  <a:cubicBezTo>
                    <a:pt x="440" y="510"/>
                    <a:pt x="470" y="465"/>
                    <a:pt x="470" y="412"/>
                  </a:cubicBezTo>
                  <a:cubicBezTo>
                    <a:pt x="471" y="372"/>
                    <a:pt x="448" y="332"/>
                    <a:pt x="414" y="309"/>
                  </a:cubicBezTo>
                  <a:cubicBezTo>
                    <a:pt x="400" y="299"/>
                    <a:pt x="380" y="289"/>
                    <a:pt x="359" y="285"/>
                  </a:cubicBezTo>
                  <a:cubicBezTo>
                    <a:pt x="366" y="300"/>
                    <a:pt x="369" y="316"/>
                    <a:pt x="370" y="325"/>
                  </a:cubicBezTo>
                  <a:close/>
                  <a:moveTo>
                    <a:pt x="295" y="237"/>
                  </a:moveTo>
                  <a:cubicBezTo>
                    <a:pt x="328" y="259"/>
                    <a:pt x="351" y="300"/>
                    <a:pt x="351" y="339"/>
                  </a:cubicBezTo>
                  <a:cubicBezTo>
                    <a:pt x="351" y="393"/>
                    <a:pt x="321" y="438"/>
                    <a:pt x="266" y="466"/>
                  </a:cubicBezTo>
                  <a:cubicBezTo>
                    <a:pt x="265" y="466"/>
                    <a:pt x="264" y="467"/>
                    <a:pt x="263" y="467"/>
                  </a:cubicBezTo>
                  <a:cubicBezTo>
                    <a:pt x="262" y="467"/>
                    <a:pt x="261" y="468"/>
                    <a:pt x="260" y="468"/>
                  </a:cubicBezTo>
                  <a:cubicBezTo>
                    <a:pt x="255" y="471"/>
                    <a:pt x="255" y="471"/>
                    <a:pt x="255" y="471"/>
                  </a:cubicBezTo>
                  <a:cubicBezTo>
                    <a:pt x="259" y="475"/>
                    <a:pt x="259" y="475"/>
                    <a:pt x="259" y="475"/>
                  </a:cubicBezTo>
                  <a:cubicBezTo>
                    <a:pt x="294" y="516"/>
                    <a:pt x="317" y="574"/>
                    <a:pt x="327" y="605"/>
                  </a:cubicBezTo>
                  <a:cubicBezTo>
                    <a:pt x="331" y="619"/>
                    <a:pt x="334" y="632"/>
                    <a:pt x="340" y="657"/>
                  </a:cubicBezTo>
                  <a:cubicBezTo>
                    <a:pt x="341" y="661"/>
                    <a:pt x="341" y="661"/>
                    <a:pt x="341" y="661"/>
                  </a:cubicBezTo>
                  <a:cubicBezTo>
                    <a:pt x="349" y="694"/>
                    <a:pt x="368" y="704"/>
                    <a:pt x="378" y="707"/>
                  </a:cubicBezTo>
                  <a:cubicBezTo>
                    <a:pt x="378" y="714"/>
                    <a:pt x="378" y="714"/>
                    <a:pt x="378" y="714"/>
                  </a:cubicBezTo>
                  <a:cubicBezTo>
                    <a:pt x="271" y="714"/>
                    <a:pt x="271" y="714"/>
                    <a:pt x="271" y="714"/>
                  </a:cubicBezTo>
                  <a:cubicBezTo>
                    <a:pt x="271" y="706"/>
                    <a:pt x="271" y="706"/>
                    <a:pt x="271" y="706"/>
                  </a:cubicBezTo>
                  <a:cubicBezTo>
                    <a:pt x="286" y="702"/>
                    <a:pt x="288" y="691"/>
                    <a:pt x="289" y="683"/>
                  </a:cubicBezTo>
                  <a:cubicBezTo>
                    <a:pt x="289" y="682"/>
                    <a:pt x="289" y="682"/>
                    <a:pt x="289" y="682"/>
                  </a:cubicBezTo>
                  <a:cubicBezTo>
                    <a:pt x="289" y="681"/>
                    <a:pt x="289" y="681"/>
                    <a:pt x="289" y="680"/>
                  </a:cubicBezTo>
                  <a:cubicBezTo>
                    <a:pt x="289" y="678"/>
                    <a:pt x="289" y="678"/>
                    <a:pt x="289" y="678"/>
                  </a:cubicBezTo>
                  <a:cubicBezTo>
                    <a:pt x="289" y="669"/>
                    <a:pt x="286" y="641"/>
                    <a:pt x="286" y="641"/>
                  </a:cubicBezTo>
                  <a:cubicBezTo>
                    <a:pt x="278" y="583"/>
                    <a:pt x="253" y="524"/>
                    <a:pt x="221" y="486"/>
                  </a:cubicBezTo>
                  <a:cubicBezTo>
                    <a:pt x="220" y="484"/>
                    <a:pt x="220" y="484"/>
                    <a:pt x="220" y="484"/>
                  </a:cubicBezTo>
                  <a:cubicBezTo>
                    <a:pt x="217" y="484"/>
                    <a:pt x="217" y="484"/>
                    <a:pt x="217" y="484"/>
                  </a:cubicBezTo>
                  <a:cubicBezTo>
                    <a:pt x="181" y="494"/>
                    <a:pt x="139" y="499"/>
                    <a:pt x="96" y="499"/>
                  </a:cubicBezTo>
                  <a:cubicBezTo>
                    <a:pt x="92" y="499"/>
                    <a:pt x="92" y="499"/>
                    <a:pt x="92" y="499"/>
                  </a:cubicBezTo>
                  <a:cubicBezTo>
                    <a:pt x="92" y="666"/>
                    <a:pt x="92" y="666"/>
                    <a:pt x="92" y="666"/>
                  </a:cubicBezTo>
                  <a:cubicBezTo>
                    <a:pt x="92" y="687"/>
                    <a:pt x="101" y="701"/>
                    <a:pt x="118" y="706"/>
                  </a:cubicBezTo>
                  <a:cubicBezTo>
                    <a:pt x="118" y="714"/>
                    <a:pt x="118" y="714"/>
                    <a:pt x="118" y="714"/>
                  </a:cubicBezTo>
                  <a:cubicBezTo>
                    <a:pt x="15" y="714"/>
                    <a:pt x="15" y="714"/>
                    <a:pt x="15" y="714"/>
                  </a:cubicBezTo>
                  <a:cubicBezTo>
                    <a:pt x="15" y="706"/>
                    <a:pt x="15" y="706"/>
                    <a:pt x="15" y="706"/>
                  </a:cubicBezTo>
                  <a:cubicBezTo>
                    <a:pt x="31" y="701"/>
                    <a:pt x="39" y="688"/>
                    <a:pt x="40" y="666"/>
                  </a:cubicBezTo>
                  <a:cubicBezTo>
                    <a:pt x="40" y="666"/>
                    <a:pt x="40" y="666"/>
                    <a:pt x="40" y="666"/>
                  </a:cubicBezTo>
                  <a:cubicBezTo>
                    <a:pt x="40" y="662"/>
                    <a:pt x="40" y="262"/>
                    <a:pt x="40" y="257"/>
                  </a:cubicBezTo>
                  <a:cubicBezTo>
                    <a:pt x="40" y="234"/>
                    <a:pt x="32" y="221"/>
                    <a:pt x="14" y="215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85" y="208"/>
                    <a:pt x="185" y="208"/>
                    <a:pt x="185" y="208"/>
                  </a:cubicBezTo>
                  <a:cubicBezTo>
                    <a:pt x="236" y="208"/>
                    <a:pt x="268" y="219"/>
                    <a:pt x="295" y="237"/>
                  </a:cubicBezTo>
                  <a:close/>
                  <a:moveTo>
                    <a:pt x="298" y="340"/>
                  </a:moveTo>
                  <a:cubicBezTo>
                    <a:pt x="298" y="305"/>
                    <a:pt x="284" y="276"/>
                    <a:pt x="259" y="258"/>
                  </a:cubicBezTo>
                  <a:cubicBezTo>
                    <a:pt x="239" y="245"/>
                    <a:pt x="215" y="238"/>
                    <a:pt x="183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92" y="474"/>
                    <a:pt x="92" y="474"/>
                    <a:pt x="92" y="474"/>
                  </a:cubicBezTo>
                  <a:cubicBezTo>
                    <a:pt x="97" y="474"/>
                    <a:pt x="97" y="474"/>
                    <a:pt x="97" y="474"/>
                  </a:cubicBezTo>
                  <a:cubicBezTo>
                    <a:pt x="278" y="471"/>
                    <a:pt x="298" y="379"/>
                    <a:pt x="298" y="340"/>
                  </a:cubicBezTo>
                  <a:close/>
                  <a:moveTo>
                    <a:pt x="109" y="49"/>
                  </a:moveTo>
                  <a:cubicBezTo>
                    <a:pt x="109" y="20"/>
                    <a:pt x="129" y="0"/>
                    <a:pt x="157" y="0"/>
                  </a:cubicBezTo>
                  <a:cubicBezTo>
                    <a:pt x="185" y="0"/>
                    <a:pt x="205" y="20"/>
                    <a:pt x="205" y="49"/>
                  </a:cubicBezTo>
                  <a:cubicBezTo>
                    <a:pt x="205" y="77"/>
                    <a:pt x="185" y="97"/>
                    <a:pt x="157" y="97"/>
                  </a:cubicBezTo>
                  <a:cubicBezTo>
                    <a:pt x="129" y="97"/>
                    <a:pt x="109" y="77"/>
                    <a:pt x="109" y="49"/>
                  </a:cubicBezTo>
                  <a:close/>
                  <a:moveTo>
                    <a:pt x="129" y="49"/>
                  </a:moveTo>
                  <a:cubicBezTo>
                    <a:pt x="129" y="69"/>
                    <a:pt x="140" y="81"/>
                    <a:pt x="157" y="81"/>
                  </a:cubicBezTo>
                  <a:cubicBezTo>
                    <a:pt x="175" y="81"/>
                    <a:pt x="185" y="69"/>
                    <a:pt x="185" y="49"/>
                  </a:cubicBezTo>
                  <a:cubicBezTo>
                    <a:pt x="185" y="28"/>
                    <a:pt x="175" y="16"/>
                    <a:pt x="157" y="16"/>
                  </a:cubicBezTo>
                  <a:cubicBezTo>
                    <a:pt x="140" y="16"/>
                    <a:pt x="129" y="28"/>
                    <a:pt x="129" y="49"/>
                  </a:cubicBezTo>
                  <a:close/>
                  <a:moveTo>
                    <a:pt x="310" y="80"/>
                  </a:moveTo>
                  <a:cubicBezTo>
                    <a:pt x="267" y="80"/>
                    <a:pt x="267" y="80"/>
                    <a:pt x="267" y="80"/>
                  </a:cubicBezTo>
                  <a:cubicBezTo>
                    <a:pt x="267" y="1"/>
                    <a:pt x="267" y="1"/>
                    <a:pt x="267" y="1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310" y="96"/>
                    <a:pt x="310" y="96"/>
                    <a:pt x="310" y="96"/>
                  </a:cubicBezTo>
                  <a:lnTo>
                    <a:pt x="310" y="80"/>
                  </a:lnTo>
                  <a:close/>
                  <a:moveTo>
                    <a:pt x="411" y="80"/>
                  </a:moveTo>
                  <a:cubicBezTo>
                    <a:pt x="367" y="80"/>
                    <a:pt x="367" y="80"/>
                    <a:pt x="367" y="80"/>
                  </a:cubicBezTo>
                  <a:cubicBezTo>
                    <a:pt x="367" y="1"/>
                    <a:pt x="367" y="1"/>
                    <a:pt x="367" y="1"/>
                  </a:cubicBezTo>
                  <a:cubicBezTo>
                    <a:pt x="348" y="1"/>
                    <a:pt x="348" y="1"/>
                    <a:pt x="348" y="1"/>
                  </a:cubicBezTo>
                  <a:cubicBezTo>
                    <a:pt x="348" y="96"/>
                    <a:pt x="348" y="96"/>
                    <a:pt x="348" y="96"/>
                  </a:cubicBezTo>
                  <a:cubicBezTo>
                    <a:pt x="411" y="96"/>
                    <a:pt x="411" y="96"/>
                    <a:pt x="411" y="96"/>
                  </a:cubicBezTo>
                  <a:lnTo>
                    <a:pt x="411" y="80"/>
                  </a:lnTo>
                  <a:close/>
                  <a:moveTo>
                    <a:pt x="23" y="96"/>
                  </a:moveTo>
                  <a:cubicBezTo>
                    <a:pt x="4" y="96"/>
                    <a:pt x="4" y="96"/>
                    <a:pt x="4" y="9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62" y="1"/>
                    <a:pt x="74" y="12"/>
                    <a:pt x="74" y="27"/>
                  </a:cubicBezTo>
                  <a:cubicBezTo>
                    <a:pt x="74" y="39"/>
                    <a:pt x="65" y="46"/>
                    <a:pt x="58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2" y="51"/>
                    <a:pt x="65" y="55"/>
                    <a:pt x="67" y="62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4" y="89"/>
                    <a:pt x="76" y="92"/>
                    <a:pt x="77" y="94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7" y="94"/>
                    <a:pt x="55" y="90"/>
                    <a:pt x="54" y="87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6" y="59"/>
                    <a:pt x="44" y="56"/>
                    <a:pt x="36" y="56"/>
                  </a:cubicBezTo>
                  <a:cubicBezTo>
                    <a:pt x="23" y="56"/>
                    <a:pt x="23" y="56"/>
                    <a:pt x="23" y="56"/>
                  </a:cubicBezTo>
                  <a:lnTo>
                    <a:pt x="23" y="96"/>
                  </a:lnTo>
                  <a:close/>
                  <a:moveTo>
                    <a:pt x="23" y="40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50" y="40"/>
                    <a:pt x="54" y="36"/>
                    <a:pt x="54" y="29"/>
                  </a:cubicBezTo>
                  <a:cubicBezTo>
                    <a:pt x="54" y="21"/>
                    <a:pt x="50" y="17"/>
                    <a:pt x="41" y="17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40"/>
                  </a:lnTo>
                  <a:close/>
                  <a:moveTo>
                    <a:pt x="477" y="81"/>
                  </a:moveTo>
                  <a:cubicBezTo>
                    <a:pt x="467" y="82"/>
                    <a:pt x="457" y="77"/>
                    <a:pt x="449" y="66"/>
                  </a:cubicBezTo>
                  <a:cubicBezTo>
                    <a:pt x="448" y="66"/>
                    <a:pt x="448" y="66"/>
                    <a:pt x="448" y="66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9" y="93"/>
                    <a:pt x="462" y="97"/>
                    <a:pt x="475" y="97"/>
                  </a:cubicBezTo>
                  <a:cubicBezTo>
                    <a:pt x="495" y="97"/>
                    <a:pt x="509" y="85"/>
                    <a:pt x="509" y="68"/>
                  </a:cubicBezTo>
                  <a:cubicBezTo>
                    <a:pt x="509" y="58"/>
                    <a:pt x="506" y="47"/>
                    <a:pt x="484" y="40"/>
                  </a:cubicBezTo>
                  <a:cubicBezTo>
                    <a:pt x="467" y="35"/>
                    <a:pt x="464" y="31"/>
                    <a:pt x="464" y="25"/>
                  </a:cubicBezTo>
                  <a:cubicBezTo>
                    <a:pt x="464" y="18"/>
                    <a:pt x="470" y="15"/>
                    <a:pt x="477" y="15"/>
                  </a:cubicBezTo>
                  <a:cubicBezTo>
                    <a:pt x="484" y="15"/>
                    <a:pt x="491" y="18"/>
                    <a:pt x="498" y="24"/>
                  </a:cubicBezTo>
                  <a:cubicBezTo>
                    <a:pt x="499" y="24"/>
                    <a:pt x="499" y="24"/>
                    <a:pt x="499" y="24"/>
                  </a:cubicBezTo>
                  <a:cubicBezTo>
                    <a:pt x="504" y="8"/>
                    <a:pt x="504" y="8"/>
                    <a:pt x="504" y="8"/>
                  </a:cubicBezTo>
                  <a:cubicBezTo>
                    <a:pt x="504" y="7"/>
                    <a:pt x="504" y="7"/>
                    <a:pt x="504" y="7"/>
                  </a:cubicBezTo>
                  <a:cubicBezTo>
                    <a:pt x="496" y="2"/>
                    <a:pt x="487" y="0"/>
                    <a:pt x="477" y="0"/>
                  </a:cubicBezTo>
                  <a:cubicBezTo>
                    <a:pt x="457" y="0"/>
                    <a:pt x="445" y="10"/>
                    <a:pt x="445" y="26"/>
                  </a:cubicBezTo>
                  <a:cubicBezTo>
                    <a:pt x="445" y="39"/>
                    <a:pt x="454" y="48"/>
                    <a:pt x="472" y="54"/>
                  </a:cubicBezTo>
                  <a:cubicBezTo>
                    <a:pt x="477" y="55"/>
                    <a:pt x="481" y="57"/>
                    <a:pt x="484" y="59"/>
                  </a:cubicBezTo>
                  <a:cubicBezTo>
                    <a:pt x="487" y="61"/>
                    <a:pt x="489" y="65"/>
                    <a:pt x="489" y="69"/>
                  </a:cubicBezTo>
                  <a:cubicBezTo>
                    <a:pt x="489" y="76"/>
                    <a:pt x="484" y="81"/>
                    <a:pt x="477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13123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- Tim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58A6D69-BAB1-4B9F-9F1C-0C24500536B0}"/>
              </a:ext>
            </a:extLst>
          </p:cNvPr>
          <p:cNvSpPr/>
          <p:nvPr/>
        </p:nvSpPr>
        <p:spPr>
          <a:xfrm>
            <a:off x="0" y="0"/>
            <a:ext cx="2268538" cy="5143500"/>
          </a:xfrm>
          <a:prstGeom prst="rect">
            <a:avLst/>
          </a:prstGeom>
          <a:solidFill>
            <a:srgbClr val="EF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4893E9-962D-47ED-A753-018A738F7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5510C-38D1-4CE9-BD30-D08F610D7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ACA86-A737-4A5C-B09F-3F7C2E181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| © 2024 Rolls-Royce | Not Subject to Export Control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C0F82-AD3B-4A9E-808C-9D4791B36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B429-512E-4592-B480-D2818264A486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75CAF40-DCF1-404F-A98A-2CD51C2250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36000" y="921600"/>
            <a:ext cx="914400" cy="493200"/>
          </a:xfrm>
        </p:spPr>
        <p:txBody>
          <a:bodyPr anchor="ctr" anchorCtr="0">
            <a:noAutofit/>
          </a:bodyPr>
          <a:lstStyle>
            <a:lvl1pPr algn="l">
              <a:defRPr sz="3200" spc="0" baseline="0">
                <a:solidFill>
                  <a:schemeClr val="tx2"/>
                </a:solidFill>
                <a:latin typeface="RR Pioneer Light Condensed" panose="020B0306050201060103" pitchFamily="34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7088707D-4FCB-41DE-A56D-ADEB3FE76F9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36000" y="1418400"/>
            <a:ext cx="914400" cy="493200"/>
          </a:xfrm>
        </p:spPr>
        <p:txBody>
          <a:bodyPr anchor="ctr" anchorCtr="0">
            <a:noAutofit/>
          </a:bodyPr>
          <a:lstStyle>
            <a:lvl1pPr algn="l">
              <a:defRPr sz="3200" spc="0" baseline="0">
                <a:solidFill>
                  <a:schemeClr val="bg2"/>
                </a:solidFill>
                <a:latin typeface="RR Pioneer Light Condensed" panose="020B0306050201060103" pitchFamily="34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7C7ECF3-9B0C-4FDE-89C6-E6FD13011AD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36000" y="1911600"/>
            <a:ext cx="914400" cy="493200"/>
          </a:xfrm>
        </p:spPr>
        <p:txBody>
          <a:bodyPr anchor="ctr" anchorCtr="0">
            <a:noAutofit/>
          </a:bodyPr>
          <a:lstStyle>
            <a:lvl1pPr algn="l">
              <a:defRPr sz="3200" spc="0" baseline="0">
                <a:solidFill>
                  <a:srgbClr val="00BFBD"/>
                </a:solidFill>
                <a:latin typeface="RR Pioneer Light Condensed" panose="020B0306050201060103" pitchFamily="34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6477CD61-8155-4897-9AA4-43468BB495B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36000" y="2404800"/>
            <a:ext cx="914400" cy="493200"/>
          </a:xfrm>
        </p:spPr>
        <p:txBody>
          <a:bodyPr anchor="ctr" anchorCtr="0">
            <a:noAutofit/>
          </a:bodyPr>
          <a:lstStyle>
            <a:lvl1pPr algn="l">
              <a:defRPr sz="3200" spc="0" baseline="0">
                <a:solidFill>
                  <a:schemeClr val="accent3"/>
                </a:solidFill>
                <a:latin typeface="RR Pioneer Light Condensed" panose="020B0306050201060103" pitchFamily="34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CC185541-CC8A-415B-920E-1D25F0BDFD5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736000" y="2898000"/>
            <a:ext cx="914400" cy="493200"/>
          </a:xfrm>
        </p:spPr>
        <p:txBody>
          <a:bodyPr anchor="ctr" anchorCtr="0">
            <a:noAutofit/>
          </a:bodyPr>
          <a:lstStyle>
            <a:lvl1pPr algn="l">
              <a:defRPr sz="3200" spc="0" baseline="0">
                <a:solidFill>
                  <a:srgbClr val="8C2ACE"/>
                </a:solidFill>
                <a:latin typeface="RR Pioneer Light Condensed" panose="020B0306050201060103" pitchFamily="34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27521806-5F3E-4380-9018-52D90E68A66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736000" y="3391200"/>
            <a:ext cx="914400" cy="493200"/>
          </a:xfrm>
        </p:spPr>
        <p:txBody>
          <a:bodyPr anchor="ctr" anchorCtr="0">
            <a:noAutofit/>
          </a:bodyPr>
          <a:lstStyle>
            <a:lvl1pPr algn="l">
              <a:defRPr sz="3200" spc="0" baseline="0">
                <a:solidFill>
                  <a:schemeClr val="accent6"/>
                </a:solidFill>
                <a:latin typeface="RR Pioneer Light Condensed" panose="020B0306050201060103" pitchFamily="34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B58788C1-4EE6-4FF8-9EEB-648CFA84C84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736000" y="3884400"/>
            <a:ext cx="914400" cy="493200"/>
          </a:xfrm>
        </p:spPr>
        <p:txBody>
          <a:bodyPr anchor="ctr" anchorCtr="0">
            <a:noAutofit/>
          </a:bodyPr>
          <a:lstStyle>
            <a:lvl1pPr algn="l">
              <a:defRPr sz="3200" spc="0" baseline="0">
                <a:solidFill>
                  <a:srgbClr val="E21D60"/>
                </a:solidFill>
                <a:latin typeface="RR Pioneer Light Condensed" panose="020B0306050201060103" pitchFamily="34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38" name="Text Placeholder 17">
            <a:extLst>
              <a:ext uri="{FF2B5EF4-FFF2-40B4-BE49-F238E27FC236}">
                <a16:creationId xmlns:a16="http://schemas.microsoft.com/office/drawing/2014/main" id="{B7DB6273-4136-4735-8763-3EBF05198DF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51600" y="921600"/>
            <a:ext cx="3668400" cy="493200"/>
          </a:xfrm>
        </p:spPr>
        <p:txBody>
          <a:bodyPr anchor="ctr">
            <a:no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600">
                <a:solidFill>
                  <a:srgbClr val="666666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500">
                <a:solidFill>
                  <a:srgbClr val="666666"/>
                </a:solidFill>
                <a:latin typeface="+mj-lt"/>
              </a:defRPr>
            </a:lvl2pPr>
            <a:lvl3pPr marL="187325" indent="0">
              <a:buNone/>
              <a:defRPr>
                <a:solidFill>
                  <a:schemeClr val="bg1"/>
                </a:solidFill>
              </a:defRPr>
            </a:lvl3pPr>
          </a:lstStyle>
          <a:p>
            <a:pPr lvl="1"/>
            <a:r>
              <a:rPr lang="en-US" dirty="0"/>
              <a:t>Topic</a:t>
            </a:r>
          </a:p>
        </p:txBody>
      </p:sp>
      <p:sp>
        <p:nvSpPr>
          <p:cNvPr id="39" name="Text Placeholder 17">
            <a:extLst>
              <a:ext uri="{FF2B5EF4-FFF2-40B4-BE49-F238E27FC236}">
                <a16:creationId xmlns:a16="http://schemas.microsoft.com/office/drawing/2014/main" id="{E2FD8835-740D-496D-A8C7-CB6621301C2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51600" y="1415400"/>
            <a:ext cx="3668400" cy="493200"/>
          </a:xfrm>
        </p:spPr>
        <p:txBody>
          <a:bodyPr anchor="ctr">
            <a:no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600">
                <a:solidFill>
                  <a:srgbClr val="666666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500">
                <a:solidFill>
                  <a:srgbClr val="666666"/>
                </a:solidFill>
                <a:latin typeface="+mj-lt"/>
              </a:defRPr>
            </a:lvl2pPr>
            <a:lvl3pPr marL="187325" indent="0">
              <a:buNone/>
              <a:defRPr>
                <a:solidFill>
                  <a:schemeClr val="bg1"/>
                </a:solidFill>
              </a:defRPr>
            </a:lvl3pPr>
          </a:lstStyle>
          <a:p>
            <a:pPr lvl="1"/>
            <a:r>
              <a:rPr lang="en-US" dirty="0"/>
              <a:t>Topic</a:t>
            </a:r>
          </a:p>
        </p:txBody>
      </p:sp>
      <p:sp>
        <p:nvSpPr>
          <p:cNvPr id="40" name="Text Placeholder 17">
            <a:extLst>
              <a:ext uri="{FF2B5EF4-FFF2-40B4-BE49-F238E27FC236}">
                <a16:creationId xmlns:a16="http://schemas.microsoft.com/office/drawing/2014/main" id="{46D5B35D-AB37-4A9E-A09C-8BA5D426099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151600" y="1909200"/>
            <a:ext cx="3668400" cy="493200"/>
          </a:xfrm>
        </p:spPr>
        <p:txBody>
          <a:bodyPr anchor="ctr">
            <a:no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600">
                <a:solidFill>
                  <a:srgbClr val="666666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500">
                <a:solidFill>
                  <a:srgbClr val="666666"/>
                </a:solidFill>
                <a:latin typeface="+mj-lt"/>
              </a:defRPr>
            </a:lvl2pPr>
            <a:lvl3pPr marL="187325" indent="0">
              <a:buNone/>
              <a:defRPr>
                <a:solidFill>
                  <a:schemeClr val="bg1"/>
                </a:solidFill>
              </a:defRPr>
            </a:lvl3pPr>
          </a:lstStyle>
          <a:p>
            <a:pPr lvl="1"/>
            <a:r>
              <a:rPr lang="en-US" dirty="0"/>
              <a:t>Topic</a:t>
            </a:r>
          </a:p>
        </p:txBody>
      </p:sp>
      <p:sp>
        <p:nvSpPr>
          <p:cNvPr id="41" name="Text Placeholder 17">
            <a:extLst>
              <a:ext uri="{FF2B5EF4-FFF2-40B4-BE49-F238E27FC236}">
                <a16:creationId xmlns:a16="http://schemas.microsoft.com/office/drawing/2014/main" id="{C646F4CC-15E4-401F-BC27-7CF470DCE2C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151600" y="2403000"/>
            <a:ext cx="3668400" cy="493200"/>
          </a:xfrm>
        </p:spPr>
        <p:txBody>
          <a:bodyPr anchor="ctr">
            <a:no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600">
                <a:solidFill>
                  <a:srgbClr val="666666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500">
                <a:solidFill>
                  <a:srgbClr val="666666"/>
                </a:solidFill>
                <a:latin typeface="+mj-lt"/>
              </a:defRPr>
            </a:lvl2pPr>
            <a:lvl3pPr marL="187325" indent="0">
              <a:buNone/>
              <a:defRPr>
                <a:solidFill>
                  <a:schemeClr val="bg1"/>
                </a:solidFill>
              </a:defRPr>
            </a:lvl3pPr>
          </a:lstStyle>
          <a:p>
            <a:pPr lvl="1"/>
            <a:r>
              <a:rPr lang="en-US" dirty="0"/>
              <a:t>Topic</a:t>
            </a:r>
          </a:p>
        </p:txBody>
      </p:sp>
      <p:sp>
        <p:nvSpPr>
          <p:cNvPr id="42" name="Text Placeholder 17">
            <a:extLst>
              <a:ext uri="{FF2B5EF4-FFF2-40B4-BE49-F238E27FC236}">
                <a16:creationId xmlns:a16="http://schemas.microsoft.com/office/drawing/2014/main" id="{394A2C57-4795-4A36-85B1-5B848A8707A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51600" y="2896800"/>
            <a:ext cx="3668400" cy="493200"/>
          </a:xfrm>
        </p:spPr>
        <p:txBody>
          <a:bodyPr anchor="ctr">
            <a:no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600">
                <a:solidFill>
                  <a:srgbClr val="666666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500">
                <a:solidFill>
                  <a:srgbClr val="666666"/>
                </a:solidFill>
                <a:latin typeface="+mj-lt"/>
              </a:defRPr>
            </a:lvl2pPr>
            <a:lvl3pPr marL="187325" indent="0">
              <a:buNone/>
              <a:defRPr>
                <a:solidFill>
                  <a:schemeClr val="bg1"/>
                </a:solidFill>
              </a:defRPr>
            </a:lvl3pPr>
          </a:lstStyle>
          <a:p>
            <a:pPr lvl="1"/>
            <a:r>
              <a:rPr lang="en-US" dirty="0"/>
              <a:t>Topic</a:t>
            </a:r>
          </a:p>
        </p:txBody>
      </p:sp>
      <p:sp>
        <p:nvSpPr>
          <p:cNvPr id="43" name="Text Placeholder 17">
            <a:extLst>
              <a:ext uri="{FF2B5EF4-FFF2-40B4-BE49-F238E27FC236}">
                <a16:creationId xmlns:a16="http://schemas.microsoft.com/office/drawing/2014/main" id="{BC74ED1D-CCC6-4EB3-B2BC-1AB9813A31F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51600" y="3390600"/>
            <a:ext cx="3668400" cy="493200"/>
          </a:xfrm>
        </p:spPr>
        <p:txBody>
          <a:bodyPr anchor="ctr">
            <a:no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600">
                <a:solidFill>
                  <a:srgbClr val="666666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500">
                <a:solidFill>
                  <a:srgbClr val="666666"/>
                </a:solidFill>
                <a:latin typeface="+mj-lt"/>
              </a:defRPr>
            </a:lvl2pPr>
            <a:lvl3pPr marL="187325" indent="0">
              <a:buNone/>
              <a:defRPr>
                <a:solidFill>
                  <a:schemeClr val="bg1"/>
                </a:solidFill>
              </a:defRPr>
            </a:lvl3pPr>
          </a:lstStyle>
          <a:p>
            <a:pPr lvl="1"/>
            <a:r>
              <a:rPr lang="en-US" dirty="0"/>
              <a:t>Topic</a:t>
            </a:r>
          </a:p>
        </p:txBody>
      </p:sp>
      <p:sp>
        <p:nvSpPr>
          <p:cNvPr id="44" name="Text Placeholder 17">
            <a:extLst>
              <a:ext uri="{FF2B5EF4-FFF2-40B4-BE49-F238E27FC236}">
                <a16:creationId xmlns:a16="http://schemas.microsoft.com/office/drawing/2014/main" id="{CFB69E36-8C34-444C-883B-9706E37C8D4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51600" y="3884400"/>
            <a:ext cx="3668400" cy="493200"/>
          </a:xfrm>
        </p:spPr>
        <p:txBody>
          <a:bodyPr anchor="ctr">
            <a:no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600">
                <a:solidFill>
                  <a:srgbClr val="666666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500">
                <a:solidFill>
                  <a:srgbClr val="666666"/>
                </a:solidFill>
                <a:latin typeface="+mj-lt"/>
              </a:defRPr>
            </a:lvl2pPr>
            <a:lvl3pPr marL="187325" indent="0">
              <a:buNone/>
              <a:defRPr>
                <a:solidFill>
                  <a:schemeClr val="bg1"/>
                </a:solidFill>
              </a:defRPr>
            </a:lvl3pPr>
          </a:lstStyle>
          <a:p>
            <a:pPr lvl="1"/>
            <a:r>
              <a:rPr lang="en-US" dirty="0"/>
              <a:t>Topic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EFAE492-7044-43E5-9F2A-214E993BE17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649663" y="922338"/>
            <a:ext cx="1321200" cy="493200"/>
          </a:xfrm>
        </p:spPr>
        <p:txBody>
          <a:bodyPr anchor="ctr" anchorCtr="0">
            <a:normAutofit/>
          </a:bodyPr>
          <a:lstStyle>
            <a:lvl1pPr>
              <a:defRPr sz="12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/>
              <a:t>00:00 – 00:00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AD6B0FDE-EEBD-4BC4-B16C-63B0D55C8FE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649663" y="1416015"/>
            <a:ext cx="1321200" cy="493200"/>
          </a:xfrm>
        </p:spPr>
        <p:txBody>
          <a:bodyPr anchor="ctr" anchorCtr="0">
            <a:normAutofit/>
          </a:bodyPr>
          <a:lstStyle>
            <a:lvl1pPr>
              <a:defRPr sz="12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/>
              <a:t>00:00 – 00:00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3D3DF682-7299-4E4B-A5D9-681CDA40BCFC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3649663" y="3884400"/>
            <a:ext cx="1321200" cy="493200"/>
          </a:xfrm>
        </p:spPr>
        <p:txBody>
          <a:bodyPr anchor="ctr" anchorCtr="0">
            <a:normAutofit/>
          </a:bodyPr>
          <a:lstStyle>
            <a:lvl1pPr>
              <a:defRPr sz="12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/>
              <a:t>00:00 – 00:00</a:t>
            </a:r>
          </a:p>
        </p:txBody>
      </p:sp>
      <p:sp>
        <p:nvSpPr>
          <p:cNvPr id="45" name="Text Placeholder 11">
            <a:extLst>
              <a:ext uri="{FF2B5EF4-FFF2-40B4-BE49-F238E27FC236}">
                <a16:creationId xmlns:a16="http://schemas.microsoft.com/office/drawing/2014/main" id="{4E12F9DD-D5DB-4218-9BE4-F03DB8DCA7D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649663" y="3390723"/>
            <a:ext cx="1321200" cy="493200"/>
          </a:xfrm>
        </p:spPr>
        <p:txBody>
          <a:bodyPr anchor="ctr" anchorCtr="0">
            <a:normAutofit/>
          </a:bodyPr>
          <a:lstStyle>
            <a:lvl1pPr>
              <a:defRPr sz="12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/>
              <a:t>00:00 – 00:00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127E20F4-00C6-4A59-97CD-90AA85101EFC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649663" y="2897046"/>
            <a:ext cx="1321200" cy="493200"/>
          </a:xfrm>
        </p:spPr>
        <p:txBody>
          <a:bodyPr anchor="ctr" anchorCtr="0">
            <a:normAutofit/>
          </a:bodyPr>
          <a:lstStyle>
            <a:lvl1pPr>
              <a:defRPr sz="12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/>
              <a:t>00:00 – 00:00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3DA1B93C-BCED-424F-8F7C-7505E8D8A5F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649663" y="2403369"/>
            <a:ext cx="1321200" cy="493200"/>
          </a:xfrm>
        </p:spPr>
        <p:txBody>
          <a:bodyPr anchor="ctr" anchorCtr="0">
            <a:normAutofit/>
          </a:bodyPr>
          <a:lstStyle>
            <a:lvl1pPr>
              <a:defRPr sz="12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/>
              <a:t>00:00 – 00:00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id="{CC2D9536-24A9-498D-9B2D-3DBC533913E4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649663" y="1909692"/>
            <a:ext cx="1321200" cy="493200"/>
          </a:xfrm>
        </p:spPr>
        <p:txBody>
          <a:bodyPr anchor="ctr" anchorCtr="0">
            <a:normAutofit/>
          </a:bodyPr>
          <a:lstStyle>
            <a:lvl1pPr>
              <a:defRPr sz="12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/>
              <a:t>00:00 – 00:00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1F5803C-9204-4C30-889B-0A91AF213B35}"/>
              </a:ext>
            </a:extLst>
          </p:cNvPr>
          <p:cNvGrpSpPr/>
          <p:nvPr/>
        </p:nvGrpSpPr>
        <p:grpSpPr>
          <a:xfrm>
            <a:off x="323850" y="233362"/>
            <a:ext cx="321261" cy="522316"/>
            <a:chOff x="-3513606" y="270529"/>
            <a:chExt cx="1671638" cy="2717801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C9B78F6D-48CE-4438-9CDD-777FCC37C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99318" y="286404"/>
              <a:ext cx="1646238" cy="2689225"/>
            </a:xfrm>
            <a:custGeom>
              <a:avLst/>
              <a:gdLst>
                <a:gd name="T0" fmla="*/ 0 w 686"/>
                <a:gd name="T1" fmla="*/ 78 h 1123"/>
                <a:gd name="T2" fmla="*/ 77 w 686"/>
                <a:gd name="T3" fmla="*/ 0 h 1123"/>
                <a:gd name="T4" fmla="*/ 609 w 686"/>
                <a:gd name="T5" fmla="*/ 0 h 1123"/>
                <a:gd name="T6" fmla="*/ 686 w 686"/>
                <a:gd name="T7" fmla="*/ 78 h 1123"/>
                <a:gd name="T8" fmla="*/ 686 w 686"/>
                <a:gd name="T9" fmla="*/ 1045 h 1123"/>
                <a:gd name="T10" fmla="*/ 609 w 686"/>
                <a:gd name="T11" fmla="*/ 1123 h 1123"/>
                <a:gd name="T12" fmla="*/ 77 w 686"/>
                <a:gd name="T13" fmla="*/ 1123 h 1123"/>
                <a:gd name="T14" fmla="*/ 0 w 686"/>
                <a:gd name="T15" fmla="*/ 1045 h 1123"/>
                <a:gd name="T16" fmla="*/ 0 w 686"/>
                <a:gd name="T17" fmla="*/ 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6" h="1123">
                  <a:moveTo>
                    <a:pt x="0" y="78"/>
                  </a:moveTo>
                  <a:cubicBezTo>
                    <a:pt x="0" y="35"/>
                    <a:pt x="34" y="0"/>
                    <a:pt x="77" y="0"/>
                  </a:cubicBezTo>
                  <a:cubicBezTo>
                    <a:pt x="609" y="0"/>
                    <a:pt x="609" y="0"/>
                    <a:pt x="609" y="0"/>
                  </a:cubicBezTo>
                  <a:cubicBezTo>
                    <a:pt x="651" y="0"/>
                    <a:pt x="686" y="35"/>
                    <a:pt x="686" y="78"/>
                  </a:cubicBezTo>
                  <a:cubicBezTo>
                    <a:pt x="686" y="1045"/>
                    <a:pt x="686" y="1045"/>
                    <a:pt x="686" y="1045"/>
                  </a:cubicBezTo>
                  <a:cubicBezTo>
                    <a:pt x="686" y="1088"/>
                    <a:pt x="651" y="1123"/>
                    <a:pt x="609" y="1123"/>
                  </a:cubicBezTo>
                  <a:cubicBezTo>
                    <a:pt x="77" y="1123"/>
                    <a:pt x="77" y="1123"/>
                    <a:pt x="77" y="1123"/>
                  </a:cubicBezTo>
                  <a:cubicBezTo>
                    <a:pt x="34" y="1123"/>
                    <a:pt x="0" y="1088"/>
                    <a:pt x="0" y="1045"/>
                  </a:cubicBez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4973EB05-B274-4062-8A03-EF3F226823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513606" y="270529"/>
              <a:ext cx="1671638" cy="2717801"/>
            </a:xfrm>
            <a:custGeom>
              <a:avLst/>
              <a:gdLst>
                <a:gd name="T0" fmla="*/ 658 w 697"/>
                <a:gd name="T1" fmla="*/ 79 h 1134"/>
                <a:gd name="T2" fmla="*/ 658 w 697"/>
                <a:gd name="T3" fmla="*/ 200 h 1134"/>
                <a:gd name="T4" fmla="*/ 40 w 697"/>
                <a:gd name="T5" fmla="*/ 200 h 1134"/>
                <a:gd name="T6" fmla="*/ 40 w 697"/>
                <a:gd name="T7" fmla="*/ 79 h 1134"/>
                <a:gd name="T8" fmla="*/ 79 w 697"/>
                <a:gd name="T9" fmla="*/ 40 h 1134"/>
                <a:gd name="T10" fmla="*/ 619 w 697"/>
                <a:gd name="T11" fmla="*/ 40 h 1134"/>
                <a:gd name="T12" fmla="*/ 658 w 697"/>
                <a:gd name="T13" fmla="*/ 79 h 1134"/>
                <a:gd name="T14" fmla="*/ 40 w 697"/>
                <a:gd name="T15" fmla="*/ 1056 h 1134"/>
                <a:gd name="T16" fmla="*/ 79 w 697"/>
                <a:gd name="T17" fmla="*/ 1095 h 1134"/>
                <a:gd name="T18" fmla="*/ 619 w 697"/>
                <a:gd name="T19" fmla="*/ 1095 h 1134"/>
                <a:gd name="T20" fmla="*/ 658 w 697"/>
                <a:gd name="T21" fmla="*/ 1056 h 1134"/>
                <a:gd name="T22" fmla="*/ 658 w 697"/>
                <a:gd name="T23" fmla="*/ 935 h 1134"/>
                <a:gd name="T24" fmla="*/ 40 w 697"/>
                <a:gd name="T25" fmla="*/ 935 h 1134"/>
                <a:gd name="T26" fmla="*/ 40 w 697"/>
                <a:gd name="T27" fmla="*/ 1056 h 1134"/>
                <a:gd name="T28" fmla="*/ 40 w 697"/>
                <a:gd name="T29" fmla="*/ 918 h 1134"/>
                <a:gd name="T30" fmla="*/ 658 w 697"/>
                <a:gd name="T31" fmla="*/ 918 h 1134"/>
                <a:gd name="T32" fmla="*/ 658 w 697"/>
                <a:gd name="T33" fmla="*/ 217 h 1134"/>
                <a:gd name="T34" fmla="*/ 40 w 697"/>
                <a:gd name="T35" fmla="*/ 217 h 1134"/>
                <a:gd name="T36" fmla="*/ 40 w 697"/>
                <a:gd name="T37" fmla="*/ 918 h 1134"/>
                <a:gd name="T38" fmla="*/ 697 w 697"/>
                <a:gd name="T39" fmla="*/ 79 h 1134"/>
                <a:gd name="T40" fmla="*/ 697 w 697"/>
                <a:gd name="T41" fmla="*/ 1056 h 1134"/>
                <a:gd name="T42" fmla="*/ 619 w 697"/>
                <a:gd name="T43" fmla="*/ 1134 h 1134"/>
                <a:gd name="T44" fmla="*/ 79 w 697"/>
                <a:gd name="T45" fmla="*/ 1134 h 1134"/>
                <a:gd name="T46" fmla="*/ 0 w 697"/>
                <a:gd name="T47" fmla="*/ 1056 h 1134"/>
                <a:gd name="T48" fmla="*/ 0 w 697"/>
                <a:gd name="T49" fmla="*/ 79 h 1134"/>
                <a:gd name="T50" fmla="*/ 79 w 697"/>
                <a:gd name="T51" fmla="*/ 0 h 1134"/>
                <a:gd name="T52" fmla="*/ 619 w 697"/>
                <a:gd name="T53" fmla="*/ 0 h 1134"/>
                <a:gd name="T54" fmla="*/ 697 w 697"/>
                <a:gd name="T55" fmla="*/ 79 h 1134"/>
                <a:gd name="T56" fmla="*/ 675 w 697"/>
                <a:gd name="T57" fmla="*/ 79 h 1134"/>
                <a:gd name="T58" fmla="*/ 619 w 697"/>
                <a:gd name="T59" fmla="*/ 23 h 1134"/>
                <a:gd name="T60" fmla="*/ 79 w 697"/>
                <a:gd name="T61" fmla="*/ 23 h 1134"/>
                <a:gd name="T62" fmla="*/ 23 w 697"/>
                <a:gd name="T63" fmla="*/ 79 h 1134"/>
                <a:gd name="T64" fmla="*/ 23 w 697"/>
                <a:gd name="T65" fmla="*/ 1056 h 1134"/>
                <a:gd name="T66" fmla="*/ 79 w 697"/>
                <a:gd name="T67" fmla="*/ 1112 h 1134"/>
                <a:gd name="T68" fmla="*/ 619 w 697"/>
                <a:gd name="T69" fmla="*/ 1112 h 1134"/>
                <a:gd name="T70" fmla="*/ 675 w 697"/>
                <a:gd name="T71" fmla="*/ 1056 h 1134"/>
                <a:gd name="T72" fmla="*/ 675 w 697"/>
                <a:gd name="T73" fmla="*/ 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7" h="1134">
                  <a:moveTo>
                    <a:pt x="658" y="79"/>
                  </a:moveTo>
                  <a:cubicBezTo>
                    <a:pt x="658" y="200"/>
                    <a:pt x="658" y="200"/>
                    <a:pt x="658" y="200"/>
                  </a:cubicBezTo>
                  <a:cubicBezTo>
                    <a:pt x="40" y="200"/>
                    <a:pt x="40" y="200"/>
                    <a:pt x="40" y="200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57"/>
                    <a:pt x="57" y="40"/>
                    <a:pt x="79" y="40"/>
                  </a:cubicBezTo>
                  <a:cubicBezTo>
                    <a:pt x="619" y="40"/>
                    <a:pt x="619" y="40"/>
                    <a:pt x="619" y="40"/>
                  </a:cubicBezTo>
                  <a:cubicBezTo>
                    <a:pt x="641" y="40"/>
                    <a:pt x="658" y="57"/>
                    <a:pt x="658" y="79"/>
                  </a:cubicBezTo>
                  <a:close/>
                  <a:moveTo>
                    <a:pt x="40" y="1056"/>
                  </a:moveTo>
                  <a:cubicBezTo>
                    <a:pt x="40" y="1078"/>
                    <a:pt x="57" y="1095"/>
                    <a:pt x="79" y="1095"/>
                  </a:cubicBezTo>
                  <a:cubicBezTo>
                    <a:pt x="619" y="1095"/>
                    <a:pt x="619" y="1095"/>
                    <a:pt x="619" y="1095"/>
                  </a:cubicBezTo>
                  <a:cubicBezTo>
                    <a:pt x="641" y="1095"/>
                    <a:pt x="658" y="1078"/>
                    <a:pt x="658" y="1056"/>
                  </a:cubicBezTo>
                  <a:cubicBezTo>
                    <a:pt x="658" y="935"/>
                    <a:pt x="658" y="935"/>
                    <a:pt x="658" y="935"/>
                  </a:cubicBezTo>
                  <a:cubicBezTo>
                    <a:pt x="40" y="935"/>
                    <a:pt x="40" y="935"/>
                    <a:pt x="40" y="935"/>
                  </a:cubicBezTo>
                  <a:lnTo>
                    <a:pt x="40" y="1056"/>
                  </a:lnTo>
                  <a:close/>
                  <a:moveTo>
                    <a:pt x="40" y="918"/>
                  </a:moveTo>
                  <a:cubicBezTo>
                    <a:pt x="658" y="918"/>
                    <a:pt x="658" y="918"/>
                    <a:pt x="658" y="918"/>
                  </a:cubicBezTo>
                  <a:cubicBezTo>
                    <a:pt x="658" y="217"/>
                    <a:pt x="658" y="217"/>
                    <a:pt x="658" y="217"/>
                  </a:cubicBezTo>
                  <a:cubicBezTo>
                    <a:pt x="40" y="217"/>
                    <a:pt x="40" y="217"/>
                    <a:pt x="40" y="217"/>
                  </a:cubicBezTo>
                  <a:lnTo>
                    <a:pt x="40" y="918"/>
                  </a:lnTo>
                  <a:close/>
                  <a:moveTo>
                    <a:pt x="697" y="79"/>
                  </a:moveTo>
                  <a:cubicBezTo>
                    <a:pt x="697" y="1056"/>
                    <a:pt x="697" y="1056"/>
                    <a:pt x="697" y="1056"/>
                  </a:cubicBezTo>
                  <a:cubicBezTo>
                    <a:pt x="697" y="1099"/>
                    <a:pt x="662" y="1134"/>
                    <a:pt x="619" y="1134"/>
                  </a:cubicBezTo>
                  <a:cubicBezTo>
                    <a:pt x="79" y="1134"/>
                    <a:pt x="79" y="1134"/>
                    <a:pt x="79" y="1134"/>
                  </a:cubicBezTo>
                  <a:cubicBezTo>
                    <a:pt x="36" y="1134"/>
                    <a:pt x="0" y="1099"/>
                    <a:pt x="0" y="105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36"/>
                    <a:pt x="36" y="0"/>
                    <a:pt x="79" y="0"/>
                  </a:cubicBezTo>
                  <a:cubicBezTo>
                    <a:pt x="619" y="0"/>
                    <a:pt x="619" y="0"/>
                    <a:pt x="619" y="0"/>
                  </a:cubicBezTo>
                  <a:cubicBezTo>
                    <a:pt x="662" y="0"/>
                    <a:pt x="697" y="36"/>
                    <a:pt x="697" y="79"/>
                  </a:cubicBezTo>
                  <a:close/>
                  <a:moveTo>
                    <a:pt x="675" y="79"/>
                  </a:moveTo>
                  <a:cubicBezTo>
                    <a:pt x="675" y="48"/>
                    <a:pt x="650" y="23"/>
                    <a:pt x="619" y="23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48" y="23"/>
                    <a:pt x="23" y="48"/>
                    <a:pt x="23" y="79"/>
                  </a:cubicBezTo>
                  <a:cubicBezTo>
                    <a:pt x="23" y="1056"/>
                    <a:pt x="23" y="1056"/>
                    <a:pt x="23" y="1056"/>
                  </a:cubicBezTo>
                  <a:cubicBezTo>
                    <a:pt x="23" y="1087"/>
                    <a:pt x="48" y="1112"/>
                    <a:pt x="79" y="1112"/>
                  </a:cubicBezTo>
                  <a:cubicBezTo>
                    <a:pt x="619" y="1112"/>
                    <a:pt x="619" y="1112"/>
                    <a:pt x="619" y="1112"/>
                  </a:cubicBezTo>
                  <a:cubicBezTo>
                    <a:pt x="650" y="1112"/>
                    <a:pt x="675" y="1087"/>
                    <a:pt x="675" y="1056"/>
                  </a:cubicBezTo>
                  <a:lnTo>
                    <a:pt x="675" y="79"/>
                  </a:lnTo>
                  <a:close/>
                </a:path>
              </a:pathLst>
            </a:custGeom>
            <a:solidFill>
              <a:srgbClr val="1006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id="{541225BD-577D-4D70-A0D9-73F6EB4E18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289768" y="441979"/>
              <a:ext cx="1236663" cy="2378075"/>
            </a:xfrm>
            <a:custGeom>
              <a:avLst/>
              <a:gdLst>
                <a:gd name="T0" fmla="*/ 505 w 516"/>
                <a:gd name="T1" fmla="*/ 950 h 993"/>
                <a:gd name="T2" fmla="*/ 516 w 516"/>
                <a:gd name="T3" fmla="*/ 991 h 993"/>
                <a:gd name="T4" fmla="*/ 516 w 516"/>
                <a:gd name="T5" fmla="*/ 913 h 993"/>
                <a:gd name="T6" fmla="*/ 398 w 516"/>
                <a:gd name="T7" fmla="*/ 929 h 993"/>
                <a:gd name="T8" fmla="*/ 374 w 516"/>
                <a:gd name="T9" fmla="*/ 896 h 993"/>
                <a:gd name="T10" fmla="*/ 414 w 516"/>
                <a:gd name="T11" fmla="*/ 969 h 993"/>
                <a:gd name="T12" fmla="*/ 374 w 516"/>
                <a:gd name="T13" fmla="*/ 977 h 993"/>
                <a:gd name="T14" fmla="*/ 246 w 516"/>
                <a:gd name="T15" fmla="*/ 897 h 993"/>
                <a:gd name="T16" fmla="*/ 255 w 516"/>
                <a:gd name="T17" fmla="*/ 991 h 993"/>
                <a:gd name="T18" fmla="*/ 306 w 516"/>
                <a:gd name="T19" fmla="*/ 896 h 993"/>
                <a:gd name="T20" fmla="*/ 152 w 516"/>
                <a:gd name="T21" fmla="*/ 993 h 993"/>
                <a:gd name="T22" fmla="*/ 180 w 516"/>
                <a:gd name="T23" fmla="*/ 944 h 993"/>
                <a:gd name="T24" fmla="*/ 180 w 516"/>
                <a:gd name="T25" fmla="*/ 944 h 993"/>
                <a:gd name="T26" fmla="*/ 55 w 516"/>
                <a:gd name="T27" fmla="*/ 991 h 993"/>
                <a:gd name="T28" fmla="*/ 19 w 516"/>
                <a:gd name="T29" fmla="*/ 952 h 993"/>
                <a:gd name="T30" fmla="*/ 41 w 516"/>
                <a:gd name="T31" fmla="*/ 896 h 993"/>
                <a:gd name="T32" fmla="*/ 54 w 516"/>
                <a:gd name="T33" fmla="*/ 945 h 993"/>
                <a:gd name="T34" fmla="*/ 51 w 516"/>
                <a:gd name="T35" fmla="*/ 924 h 993"/>
                <a:gd name="T36" fmla="*/ 38 w 516"/>
                <a:gd name="T37" fmla="*/ 936 h 993"/>
                <a:gd name="T38" fmla="*/ 133 w 516"/>
                <a:gd name="T39" fmla="*/ 288 h 993"/>
                <a:gd name="T40" fmla="*/ 211 w 516"/>
                <a:gd name="T41" fmla="*/ 309 h 993"/>
                <a:gd name="T42" fmla="*/ 236 w 516"/>
                <a:gd name="T43" fmla="*/ 546 h 993"/>
                <a:gd name="T44" fmla="*/ 160 w 516"/>
                <a:gd name="T45" fmla="*/ 515 h 993"/>
                <a:gd name="T46" fmla="*/ 134 w 516"/>
                <a:gd name="T47" fmla="*/ 786 h 993"/>
                <a:gd name="T48" fmla="*/ 211 w 516"/>
                <a:gd name="T49" fmla="*/ 571 h 993"/>
                <a:gd name="T50" fmla="*/ 378 w 516"/>
                <a:gd name="T51" fmla="*/ 330 h 993"/>
                <a:gd name="T52" fmla="*/ 336 w 516"/>
                <a:gd name="T53" fmla="*/ 556 h 993"/>
                <a:gd name="T54" fmla="*/ 408 w 516"/>
                <a:gd name="T55" fmla="*/ 751 h 993"/>
                <a:gd name="T56" fmla="*/ 391 w 516"/>
                <a:gd name="T57" fmla="*/ 779 h 993"/>
                <a:gd name="T58" fmla="*/ 461 w 516"/>
                <a:gd name="T59" fmla="*/ 734 h 993"/>
                <a:gd name="T60" fmla="*/ 374 w 516"/>
                <a:gd name="T61" fmla="*/ 543 h 993"/>
                <a:gd name="T62" fmla="*/ 470 w 516"/>
                <a:gd name="T63" fmla="*/ 412 h 993"/>
                <a:gd name="T64" fmla="*/ 295 w 516"/>
                <a:gd name="T65" fmla="*/ 237 h 993"/>
                <a:gd name="T66" fmla="*/ 260 w 516"/>
                <a:gd name="T67" fmla="*/ 468 h 993"/>
                <a:gd name="T68" fmla="*/ 340 w 516"/>
                <a:gd name="T69" fmla="*/ 657 h 993"/>
                <a:gd name="T70" fmla="*/ 271 w 516"/>
                <a:gd name="T71" fmla="*/ 714 h 993"/>
                <a:gd name="T72" fmla="*/ 289 w 516"/>
                <a:gd name="T73" fmla="*/ 680 h 993"/>
                <a:gd name="T74" fmla="*/ 220 w 516"/>
                <a:gd name="T75" fmla="*/ 484 h 993"/>
                <a:gd name="T76" fmla="*/ 92 w 516"/>
                <a:gd name="T77" fmla="*/ 666 h 993"/>
                <a:gd name="T78" fmla="*/ 15 w 516"/>
                <a:gd name="T79" fmla="*/ 706 h 993"/>
                <a:gd name="T80" fmla="*/ 14 w 516"/>
                <a:gd name="T81" fmla="*/ 215 h 993"/>
                <a:gd name="T82" fmla="*/ 298 w 516"/>
                <a:gd name="T83" fmla="*/ 340 h 993"/>
                <a:gd name="T84" fmla="*/ 92 w 516"/>
                <a:gd name="T85" fmla="*/ 474 h 993"/>
                <a:gd name="T86" fmla="*/ 157 w 516"/>
                <a:gd name="T87" fmla="*/ 0 h 993"/>
                <a:gd name="T88" fmla="*/ 129 w 516"/>
                <a:gd name="T89" fmla="*/ 49 h 993"/>
                <a:gd name="T90" fmla="*/ 129 w 516"/>
                <a:gd name="T91" fmla="*/ 49 h 993"/>
                <a:gd name="T92" fmla="*/ 247 w 516"/>
                <a:gd name="T93" fmla="*/ 1 h 993"/>
                <a:gd name="T94" fmla="*/ 411 w 516"/>
                <a:gd name="T95" fmla="*/ 80 h 993"/>
                <a:gd name="T96" fmla="*/ 348 w 516"/>
                <a:gd name="T97" fmla="*/ 96 h 993"/>
                <a:gd name="T98" fmla="*/ 4 w 516"/>
                <a:gd name="T99" fmla="*/ 96 h 993"/>
                <a:gd name="T100" fmla="*/ 58 w 516"/>
                <a:gd name="T101" fmla="*/ 49 h 993"/>
                <a:gd name="T102" fmla="*/ 73 w 516"/>
                <a:gd name="T103" fmla="*/ 85 h 993"/>
                <a:gd name="T104" fmla="*/ 59 w 516"/>
                <a:gd name="T105" fmla="*/ 96 h 993"/>
                <a:gd name="T106" fmla="*/ 23 w 516"/>
                <a:gd name="T107" fmla="*/ 56 h 993"/>
                <a:gd name="T108" fmla="*/ 54 w 516"/>
                <a:gd name="T109" fmla="*/ 29 h 993"/>
                <a:gd name="T110" fmla="*/ 477 w 516"/>
                <a:gd name="T111" fmla="*/ 81 h 993"/>
                <a:gd name="T112" fmla="*/ 443 w 516"/>
                <a:gd name="T113" fmla="*/ 85 h 993"/>
                <a:gd name="T114" fmla="*/ 464 w 516"/>
                <a:gd name="T115" fmla="*/ 25 h 993"/>
                <a:gd name="T116" fmla="*/ 504 w 516"/>
                <a:gd name="T117" fmla="*/ 8 h 993"/>
                <a:gd name="T118" fmla="*/ 472 w 516"/>
                <a:gd name="T119" fmla="*/ 54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16" h="993">
                  <a:moveTo>
                    <a:pt x="473" y="913"/>
                  </a:moveTo>
                  <a:cubicBezTo>
                    <a:pt x="473" y="934"/>
                    <a:pt x="473" y="934"/>
                    <a:pt x="473" y="934"/>
                  </a:cubicBezTo>
                  <a:cubicBezTo>
                    <a:pt x="505" y="934"/>
                    <a:pt x="505" y="934"/>
                    <a:pt x="505" y="934"/>
                  </a:cubicBezTo>
                  <a:cubicBezTo>
                    <a:pt x="505" y="950"/>
                    <a:pt x="505" y="950"/>
                    <a:pt x="505" y="950"/>
                  </a:cubicBezTo>
                  <a:cubicBezTo>
                    <a:pt x="473" y="950"/>
                    <a:pt x="473" y="950"/>
                    <a:pt x="473" y="950"/>
                  </a:cubicBezTo>
                  <a:cubicBezTo>
                    <a:pt x="473" y="975"/>
                    <a:pt x="473" y="975"/>
                    <a:pt x="473" y="975"/>
                  </a:cubicBezTo>
                  <a:cubicBezTo>
                    <a:pt x="516" y="975"/>
                    <a:pt x="516" y="975"/>
                    <a:pt x="516" y="975"/>
                  </a:cubicBezTo>
                  <a:cubicBezTo>
                    <a:pt x="516" y="991"/>
                    <a:pt x="516" y="991"/>
                    <a:pt x="516" y="991"/>
                  </a:cubicBezTo>
                  <a:cubicBezTo>
                    <a:pt x="454" y="991"/>
                    <a:pt x="454" y="991"/>
                    <a:pt x="454" y="991"/>
                  </a:cubicBezTo>
                  <a:cubicBezTo>
                    <a:pt x="454" y="896"/>
                    <a:pt x="454" y="896"/>
                    <a:pt x="454" y="896"/>
                  </a:cubicBezTo>
                  <a:cubicBezTo>
                    <a:pt x="516" y="896"/>
                    <a:pt x="516" y="896"/>
                    <a:pt x="516" y="896"/>
                  </a:cubicBezTo>
                  <a:cubicBezTo>
                    <a:pt x="516" y="913"/>
                    <a:pt x="516" y="913"/>
                    <a:pt x="516" y="913"/>
                  </a:cubicBezTo>
                  <a:lnTo>
                    <a:pt x="473" y="913"/>
                  </a:lnTo>
                  <a:close/>
                  <a:moveTo>
                    <a:pt x="374" y="912"/>
                  </a:moveTo>
                  <a:cubicBezTo>
                    <a:pt x="386" y="912"/>
                    <a:pt x="394" y="917"/>
                    <a:pt x="398" y="928"/>
                  </a:cubicBezTo>
                  <a:cubicBezTo>
                    <a:pt x="398" y="929"/>
                    <a:pt x="398" y="929"/>
                    <a:pt x="398" y="929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08" y="905"/>
                    <a:pt x="394" y="896"/>
                    <a:pt x="374" y="896"/>
                  </a:cubicBezTo>
                  <a:cubicBezTo>
                    <a:pt x="346" y="896"/>
                    <a:pt x="327" y="916"/>
                    <a:pt x="327" y="944"/>
                  </a:cubicBezTo>
                  <a:cubicBezTo>
                    <a:pt x="327" y="973"/>
                    <a:pt x="346" y="993"/>
                    <a:pt x="374" y="993"/>
                  </a:cubicBezTo>
                  <a:cubicBezTo>
                    <a:pt x="392" y="993"/>
                    <a:pt x="406" y="984"/>
                    <a:pt x="414" y="969"/>
                  </a:cubicBezTo>
                  <a:cubicBezTo>
                    <a:pt x="414" y="969"/>
                    <a:pt x="414" y="969"/>
                    <a:pt x="414" y="969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3" y="972"/>
                    <a:pt x="385" y="977"/>
                    <a:pt x="374" y="977"/>
                  </a:cubicBezTo>
                  <a:cubicBezTo>
                    <a:pt x="357" y="977"/>
                    <a:pt x="347" y="965"/>
                    <a:pt x="347" y="944"/>
                  </a:cubicBezTo>
                  <a:cubicBezTo>
                    <a:pt x="347" y="924"/>
                    <a:pt x="357" y="912"/>
                    <a:pt x="374" y="912"/>
                  </a:cubicBezTo>
                  <a:close/>
                  <a:moveTo>
                    <a:pt x="265" y="935"/>
                  </a:moveTo>
                  <a:cubicBezTo>
                    <a:pt x="246" y="897"/>
                    <a:pt x="246" y="897"/>
                    <a:pt x="246" y="897"/>
                  </a:cubicBezTo>
                  <a:cubicBezTo>
                    <a:pt x="246" y="896"/>
                    <a:pt x="246" y="896"/>
                    <a:pt x="246" y="896"/>
                  </a:cubicBezTo>
                  <a:cubicBezTo>
                    <a:pt x="224" y="896"/>
                    <a:pt x="224" y="896"/>
                    <a:pt x="224" y="896"/>
                  </a:cubicBezTo>
                  <a:cubicBezTo>
                    <a:pt x="255" y="956"/>
                    <a:pt x="255" y="956"/>
                    <a:pt x="255" y="956"/>
                  </a:cubicBezTo>
                  <a:cubicBezTo>
                    <a:pt x="255" y="991"/>
                    <a:pt x="255" y="991"/>
                    <a:pt x="255" y="991"/>
                  </a:cubicBezTo>
                  <a:cubicBezTo>
                    <a:pt x="275" y="991"/>
                    <a:pt x="275" y="991"/>
                    <a:pt x="275" y="991"/>
                  </a:cubicBezTo>
                  <a:cubicBezTo>
                    <a:pt x="275" y="955"/>
                    <a:pt x="275" y="955"/>
                    <a:pt x="275" y="955"/>
                  </a:cubicBezTo>
                  <a:cubicBezTo>
                    <a:pt x="305" y="897"/>
                    <a:pt x="305" y="897"/>
                    <a:pt x="305" y="897"/>
                  </a:cubicBezTo>
                  <a:cubicBezTo>
                    <a:pt x="306" y="896"/>
                    <a:pt x="306" y="896"/>
                    <a:pt x="306" y="896"/>
                  </a:cubicBezTo>
                  <a:cubicBezTo>
                    <a:pt x="284" y="896"/>
                    <a:pt x="284" y="896"/>
                    <a:pt x="284" y="896"/>
                  </a:cubicBezTo>
                  <a:lnTo>
                    <a:pt x="265" y="935"/>
                  </a:lnTo>
                  <a:close/>
                  <a:moveTo>
                    <a:pt x="200" y="944"/>
                  </a:moveTo>
                  <a:cubicBezTo>
                    <a:pt x="200" y="973"/>
                    <a:pt x="180" y="993"/>
                    <a:pt x="152" y="993"/>
                  </a:cubicBezTo>
                  <a:cubicBezTo>
                    <a:pt x="124" y="993"/>
                    <a:pt x="104" y="973"/>
                    <a:pt x="104" y="944"/>
                  </a:cubicBezTo>
                  <a:cubicBezTo>
                    <a:pt x="104" y="916"/>
                    <a:pt x="124" y="896"/>
                    <a:pt x="152" y="896"/>
                  </a:cubicBezTo>
                  <a:cubicBezTo>
                    <a:pt x="180" y="896"/>
                    <a:pt x="200" y="916"/>
                    <a:pt x="200" y="944"/>
                  </a:cubicBezTo>
                  <a:close/>
                  <a:moveTo>
                    <a:pt x="180" y="944"/>
                  </a:moveTo>
                  <a:cubicBezTo>
                    <a:pt x="180" y="924"/>
                    <a:pt x="169" y="912"/>
                    <a:pt x="152" y="912"/>
                  </a:cubicBezTo>
                  <a:cubicBezTo>
                    <a:pt x="135" y="912"/>
                    <a:pt x="124" y="924"/>
                    <a:pt x="124" y="944"/>
                  </a:cubicBezTo>
                  <a:cubicBezTo>
                    <a:pt x="124" y="965"/>
                    <a:pt x="135" y="977"/>
                    <a:pt x="152" y="977"/>
                  </a:cubicBezTo>
                  <a:cubicBezTo>
                    <a:pt x="169" y="977"/>
                    <a:pt x="180" y="965"/>
                    <a:pt x="180" y="944"/>
                  </a:cubicBezTo>
                  <a:close/>
                  <a:moveTo>
                    <a:pt x="74" y="990"/>
                  </a:moveTo>
                  <a:cubicBezTo>
                    <a:pt x="75" y="991"/>
                    <a:pt x="75" y="991"/>
                    <a:pt x="7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3" y="989"/>
                    <a:pt x="51" y="986"/>
                    <a:pt x="50" y="982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42" y="954"/>
                    <a:pt x="40" y="952"/>
                    <a:pt x="33" y="952"/>
                  </a:cubicBezTo>
                  <a:cubicBezTo>
                    <a:pt x="19" y="952"/>
                    <a:pt x="19" y="952"/>
                    <a:pt x="19" y="952"/>
                  </a:cubicBezTo>
                  <a:cubicBezTo>
                    <a:pt x="19" y="991"/>
                    <a:pt x="19" y="991"/>
                    <a:pt x="19" y="991"/>
                  </a:cubicBezTo>
                  <a:cubicBezTo>
                    <a:pt x="0" y="991"/>
                    <a:pt x="0" y="991"/>
                    <a:pt x="0" y="991"/>
                  </a:cubicBezTo>
                  <a:cubicBezTo>
                    <a:pt x="0" y="896"/>
                    <a:pt x="0" y="896"/>
                    <a:pt x="0" y="896"/>
                  </a:cubicBezTo>
                  <a:cubicBezTo>
                    <a:pt x="41" y="896"/>
                    <a:pt x="41" y="896"/>
                    <a:pt x="41" y="896"/>
                  </a:cubicBezTo>
                  <a:cubicBezTo>
                    <a:pt x="58" y="896"/>
                    <a:pt x="70" y="907"/>
                    <a:pt x="70" y="922"/>
                  </a:cubicBezTo>
                  <a:cubicBezTo>
                    <a:pt x="70" y="935"/>
                    <a:pt x="62" y="941"/>
                    <a:pt x="54" y="944"/>
                  </a:cubicBezTo>
                  <a:cubicBezTo>
                    <a:pt x="53" y="944"/>
                    <a:pt x="53" y="944"/>
                    <a:pt x="53" y="944"/>
                  </a:cubicBezTo>
                  <a:cubicBezTo>
                    <a:pt x="54" y="945"/>
                    <a:pt x="54" y="945"/>
                    <a:pt x="54" y="945"/>
                  </a:cubicBezTo>
                  <a:cubicBezTo>
                    <a:pt x="58" y="947"/>
                    <a:pt x="61" y="951"/>
                    <a:pt x="63" y="957"/>
                  </a:cubicBezTo>
                  <a:cubicBezTo>
                    <a:pt x="70" y="981"/>
                    <a:pt x="70" y="981"/>
                    <a:pt x="70" y="981"/>
                  </a:cubicBezTo>
                  <a:cubicBezTo>
                    <a:pt x="71" y="984"/>
                    <a:pt x="72" y="987"/>
                    <a:pt x="74" y="990"/>
                  </a:cubicBezTo>
                  <a:close/>
                  <a:moveTo>
                    <a:pt x="51" y="924"/>
                  </a:moveTo>
                  <a:cubicBezTo>
                    <a:pt x="51" y="917"/>
                    <a:pt x="46" y="912"/>
                    <a:pt x="38" y="912"/>
                  </a:cubicBezTo>
                  <a:cubicBezTo>
                    <a:pt x="19" y="912"/>
                    <a:pt x="19" y="912"/>
                    <a:pt x="19" y="912"/>
                  </a:cubicBezTo>
                  <a:cubicBezTo>
                    <a:pt x="19" y="936"/>
                    <a:pt x="19" y="936"/>
                    <a:pt x="19" y="936"/>
                  </a:cubicBezTo>
                  <a:cubicBezTo>
                    <a:pt x="38" y="936"/>
                    <a:pt x="38" y="936"/>
                    <a:pt x="38" y="936"/>
                  </a:cubicBezTo>
                  <a:cubicBezTo>
                    <a:pt x="46" y="936"/>
                    <a:pt x="51" y="932"/>
                    <a:pt x="51" y="924"/>
                  </a:cubicBezTo>
                  <a:close/>
                  <a:moveTo>
                    <a:pt x="255" y="280"/>
                  </a:moveTo>
                  <a:cubicBezTo>
                    <a:pt x="133" y="280"/>
                    <a:pt x="133" y="280"/>
                    <a:pt x="133" y="280"/>
                  </a:cubicBezTo>
                  <a:cubicBezTo>
                    <a:pt x="133" y="288"/>
                    <a:pt x="133" y="288"/>
                    <a:pt x="133" y="288"/>
                  </a:cubicBezTo>
                  <a:cubicBezTo>
                    <a:pt x="151" y="293"/>
                    <a:pt x="159" y="306"/>
                    <a:pt x="160" y="329"/>
                  </a:cubicBezTo>
                  <a:cubicBezTo>
                    <a:pt x="160" y="331"/>
                    <a:pt x="160" y="385"/>
                    <a:pt x="160" y="449"/>
                  </a:cubicBezTo>
                  <a:cubicBezTo>
                    <a:pt x="185" y="445"/>
                    <a:pt x="203" y="437"/>
                    <a:pt x="211" y="433"/>
                  </a:cubicBezTo>
                  <a:cubicBezTo>
                    <a:pt x="211" y="309"/>
                    <a:pt x="211" y="309"/>
                    <a:pt x="211" y="309"/>
                  </a:cubicBezTo>
                  <a:cubicBezTo>
                    <a:pt x="273" y="309"/>
                    <a:pt x="273" y="309"/>
                    <a:pt x="273" y="309"/>
                  </a:cubicBezTo>
                  <a:cubicBezTo>
                    <a:pt x="269" y="296"/>
                    <a:pt x="259" y="284"/>
                    <a:pt x="255" y="280"/>
                  </a:cubicBezTo>
                  <a:close/>
                  <a:moveTo>
                    <a:pt x="247" y="570"/>
                  </a:moveTo>
                  <a:cubicBezTo>
                    <a:pt x="244" y="562"/>
                    <a:pt x="239" y="551"/>
                    <a:pt x="236" y="546"/>
                  </a:cubicBezTo>
                  <a:cubicBezTo>
                    <a:pt x="230" y="546"/>
                    <a:pt x="222" y="546"/>
                    <a:pt x="216" y="546"/>
                  </a:cubicBezTo>
                  <a:cubicBezTo>
                    <a:pt x="211" y="546"/>
                    <a:pt x="211" y="546"/>
                    <a:pt x="211" y="546"/>
                  </a:cubicBezTo>
                  <a:cubicBezTo>
                    <a:pt x="211" y="506"/>
                    <a:pt x="211" y="506"/>
                    <a:pt x="211" y="506"/>
                  </a:cubicBezTo>
                  <a:cubicBezTo>
                    <a:pt x="200" y="509"/>
                    <a:pt x="172" y="513"/>
                    <a:pt x="160" y="515"/>
                  </a:cubicBezTo>
                  <a:cubicBezTo>
                    <a:pt x="160" y="621"/>
                    <a:pt x="160" y="736"/>
                    <a:pt x="160" y="738"/>
                  </a:cubicBezTo>
                  <a:cubicBezTo>
                    <a:pt x="160" y="738"/>
                    <a:pt x="160" y="738"/>
                    <a:pt x="160" y="738"/>
                  </a:cubicBezTo>
                  <a:cubicBezTo>
                    <a:pt x="159" y="760"/>
                    <a:pt x="150" y="773"/>
                    <a:pt x="134" y="778"/>
                  </a:cubicBezTo>
                  <a:cubicBezTo>
                    <a:pt x="134" y="786"/>
                    <a:pt x="134" y="786"/>
                    <a:pt x="134" y="786"/>
                  </a:cubicBezTo>
                  <a:cubicBezTo>
                    <a:pt x="237" y="786"/>
                    <a:pt x="237" y="786"/>
                    <a:pt x="237" y="786"/>
                  </a:cubicBezTo>
                  <a:cubicBezTo>
                    <a:pt x="237" y="778"/>
                    <a:pt x="237" y="778"/>
                    <a:pt x="237" y="778"/>
                  </a:cubicBezTo>
                  <a:cubicBezTo>
                    <a:pt x="221" y="773"/>
                    <a:pt x="212" y="759"/>
                    <a:pt x="212" y="738"/>
                  </a:cubicBezTo>
                  <a:cubicBezTo>
                    <a:pt x="211" y="571"/>
                    <a:pt x="211" y="571"/>
                    <a:pt x="211" y="571"/>
                  </a:cubicBezTo>
                  <a:cubicBezTo>
                    <a:pt x="216" y="571"/>
                    <a:pt x="216" y="571"/>
                    <a:pt x="216" y="571"/>
                  </a:cubicBezTo>
                  <a:cubicBezTo>
                    <a:pt x="226" y="571"/>
                    <a:pt x="237" y="571"/>
                    <a:pt x="247" y="570"/>
                  </a:cubicBezTo>
                  <a:close/>
                  <a:moveTo>
                    <a:pt x="370" y="325"/>
                  </a:moveTo>
                  <a:cubicBezTo>
                    <a:pt x="372" y="327"/>
                    <a:pt x="376" y="329"/>
                    <a:pt x="378" y="330"/>
                  </a:cubicBezTo>
                  <a:cubicBezTo>
                    <a:pt x="403" y="348"/>
                    <a:pt x="417" y="377"/>
                    <a:pt x="417" y="412"/>
                  </a:cubicBezTo>
                  <a:cubicBezTo>
                    <a:pt x="417" y="442"/>
                    <a:pt x="406" y="502"/>
                    <a:pt x="318" y="532"/>
                  </a:cubicBezTo>
                  <a:cubicBezTo>
                    <a:pt x="323" y="542"/>
                    <a:pt x="327" y="552"/>
                    <a:pt x="330" y="558"/>
                  </a:cubicBezTo>
                  <a:cubicBezTo>
                    <a:pt x="332" y="557"/>
                    <a:pt x="335" y="557"/>
                    <a:pt x="336" y="556"/>
                  </a:cubicBezTo>
                  <a:cubicBezTo>
                    <a:pt x="339" y="556"/>
                    <a:pt x="339" y="556"/>
                    <a:pt x="339" y="556"/>
                  </a:cubicBezTo>
                  <a:cubicBezTo>
                    <a:pt x="341" y="558"/>
                    <a:pt x="341" y="558"/>
                    <a:pt x="341" y="558"/>
                  </a:cubicBezTo>
                  <a:cubicBezTo>
                    <a:pt x="373" y="596"/>
                    <a:pt x="397" y="656"/>
                    <a:pt x="405" y="713"/>
                  </a:cubicBezTo>
                  <a:cubicBezTo>
                    <a:pt x="405" y="713"/>
                    <a:pt x="408" y="741"/>
                    <a:pt x="408" y="751"/>
                  </a:cubicBezTo>
                  <a:cubicBezTo>
                    <a:pt x="408" y="752"/>
                    <a:pt x="408" y="752"/>
                    <a:pt x="408" y="752"/>
                  </a:cubicBezTo>
                  <a:cubicBezTo>
                    <a:pt x="408" y="753"/>
                    <a:pt x="408" y="753"/>
                    <a:pt x="408" y="754"/>
                  </a:cubicBezTo>
                  <a:cubicBezTo>
                    <a:pt x="408" y="755"/>
                    <a:pt x="408" y="755"/>
                    <a:pt x="408" y="755"/>
                  </a:cubicBezTo>
                  <a:cubicBezTo>
                    <a:pt x="408" y="763"/>
                    <a:pt x="405" y="774"/>
                    <a:pt x="391" y="779"/>
                  </a:cubicBezTo>
                  <a:cubicBezTo>
                    <a:pt x="391" y="786"/>
                    <a:pt x="391" y="786"/>
                    <a:pt x="391" y="786"/>
                  </a:cubicBezTo>
                  <a:cubicBezTo>
                    <a:pt x="497" y="786"/>
                    <a:pt x="497" y="786"/>
                    <a:pt x="497" y="786"/>
                  </a:cubicBezTo>
                  <a:cubicBezTo>
                    <a:pt x="497" y="779"/>
                    <a:pt x="497" y="779"/>
                    <a:pt x="497" y="779"/>
                  </a:cubicBezTo>
                  <a:cubicBezTo>
                    <a:pt x="488" y="776"/>
                    <a:pt x="469" y="766"/>
                    <a:pt x="461" y="734"/>
                  </a:cubicBezTo>
                  <a:cubicBezTo>
                    <a:pt x="460" y="729"/>
                    <a:pt x="460" y="729"/>
                    <a:pt x="460" y="729"/>
                  </a:cubicBezTo>
                  <a:cubicBezTo>
                    <a:pt x="454" y="704"/>
                    <a:pt x="450" y="691"/>
                    <a:pt x="446" y="678"/>
                  </a:cubicBezTo>
                  <a:cubicBezTo>
                    <a:pt x="436" y="646"/>
                    <a:pt x="414" y="588"/>
                    <a:pt x="378" y="547"/>
                  </a:cubicBezTo>
                  <a:cubicBezTo>
                    <a:pt x="374" y="543"/>
                    <a:pt x="374" y="543"/>
                    <a:pt x="374" y="543"/>
                  </a:cubicBezTo>
                  <a:cubicBezTo>
                    <a:pt x="379" y="540"/>
                    <a:pt x="379" y="540"/>
                    <a:pt x="379" y="540"/>
                  </a:cubicBezTo>
                  <a:cubicBezTo>
                    <a:pt x="381" y="540"/>
                    <a:pt x="382" y="539"/>
                    <a:pt x="383" y="539"/>
                  </a:cubicBezTo>
                  <a:cubicBezTo>
                    <a:pt x="383" y="539"/>
                    <a:pt x="384" y="538"/>
                    <a:pt x="385" y="538"/>
                  </a:cubicBezTo>
                  <a:cubicBezTo>
                    <a:pt x="440" y="510"/>
                    <a:pt x="470" y="465"/>
                    <a:pt x="470" y="412"/>
                  </a:cubicBezTo>
                  <a:cubicBezTo>
                    <a:pt x="471" y="372"/>
                    <a:pt x="448" y="332"/>
                    <a:pt x="414" y="309"/>
                  </a:cubicBezTo>
                  <a:cubicBezTo>
                    <a:pt x="400" y="299"/>
                    <a:pt x="380" y="289"/>
                    <a:pt x="359" y="285"/>
                  </a:cubicBezTo>
                  <a:cubicBezTo>
                    <a:pt x="366" y="300"/>
                    <a:pt x="369" y="316"/>
                    <a:pt x="370" y="325"/>
                  </a:cubicBezTo>
                  <a:close/>
                  <a:moveTo>
                    <a:pt x="295" y="237"/>
                  </a:moveTo>
                  <a:cubicBezTo>
                    <a:pt x="328" y="259"/>
                    <a:pt x="351" y="300"/>
                    <a:pt x="351" y="339"/>
                  </a:cubicBezTo>
                  <a:cubicBezTo>
                    <a:pt x="351" y="393"/>
                    <a:pt x="321" y="438"/>
                    <a:pt x="266" y="466"/>
                  </a:cubicBezTo>
                  <a:cubicBezTo>
                    <a:pt x="265" y="466"/>
                    <a:pt x="264" y="467"/>
                    <a:pt x="263" y="467"/>
                  </a:cubicBezTo>
                  <a:cubicBezTo>
                    <a:pt x="262" y="467"/>
                    <a:pt x="261" y="468"/>
                    <a:pt x="260" y="468"/>
                  </a:cubicBezTo>
                  <a:cubicBezTo>
                    <a:pt x="255" y="471"/>
                    <a:pt x="255" y="471"/>
                    <a:pt x="255" y="471"/>
                  </a:cubicBezTo>
                  <a:cubicBezTo>
                    <a:pt x="259" y="475"/>
                    <a:pt x="259" y="475"/>
                    <a:pt x="259" y="475"/>
                  </a:cubicBezTo>
                  <a:cubicBezTo>
                    <a:pt x="294" y="516"/>
                    <a:pt x="317" y="574"/>
                    <a:pt x="327" y="605"/>
                  </a:cubicBezTo>
                  <a:cubicBezTo>
                    <a:pt x="331" y="619"/>
                    <a:pt x="334" y="632"/>
                    <a:pt x="340" y="657"/>
                  </a:cubicBezTo>
                  <a:cubicBezTo>
                    <a:pt x="341" y="661"/>
                    <a:pt x="341" y="661"/>
                    <a:pt x="341" y="661"/>
                  </a:cubicBezTo>
                  <a:cubicBezTo>
                    <a:pt x="349" y="694"/>
                    <a:pt x="368" y="704"/>
                    <a:pt x="378" y="707"/>
                  </a:cubicBezTo>
                  <a:cubicBezTo>
                    <a:pt x="378" y="714"/>
                    <a:pt x="378" y="714"/>
                    <a:pt x="378" y="714"/>
                  </a:cubicBezTo>
                  <a:cubicBezTo>
                    <a:pt x="271" y="714"/>
                    <a:pt x="271" y="714"/>
                    <a:pt x="271" y="714"/>
                  </a:cubicBezTo>
                  <a:cubicBezTo>
                    <a:pt x="271" y="706"/>
                    <a:pt x="271" y="706"/>
                    <a:pt x="271" y="706"/>
                  </a:cubicBezTo>
                  <a:cubicBezTo>
                    <a:pt x="286" y="702"/>
                    <a:pt x="288" y="691"/>
                    <a:pt x="289" y="683"/>
                  </a:cubicBezTo>
                  <a:cubicBezTo>
                    <a:pt x="289" y="682"/>
                    <a:pt x="289" y="682"/>
                    <a:pt x="289" y="682"/>
                  </a:cubicBezTo>
                  <a:cubicBezTo>
                    <a:pt x="289" y="681"/>
                    <a:pt x="289" y="681"/>
                    <a:pt x="289" y="680"/>
                  </a:cubicBezTo>
                  <a:cubicBezTo>
                    <a:pt x="289" y="678"/>
                    <a:pt x="289" y="678"/>
                    <a:pt x="289" y="678"/>
                  </a:cubicBezTo>
                  <a:cubicBezTo>
                    <a:pt x="289" y="669"/>
                    <a:pt x="286" y="641"/>
                    <a:pt x="286" y="641"/>
                  </a:cubicBezTo>
                  <a:cubicBezTo>
                    <a:pt x="278" y="583"/>
                    <a:pt x="253" y="524"/>
                    <a:pt x="221" y="486"/>
                  </a:cubicBezTo>
                  <a:cubicBezTo>
                    <a:pt x="220" y="484"/>
                    <a:pt x="220" y="484"/>
                    <a:pt x="220" y="484"/>
                  </a:cubicBezTo>
                  <a:cubicBezTo>
                    <a:pt x="217" y="484"/>
                    <a:pt x="217" y="484"/>
                    <a:pt x="217" y="484"/>
                  </a:cubicBezTo>
                  <a:cubicBezTo>
                    <a:pt x="181" y="494"/>
                    <a:pt x="139" y="499"/>
                    <a:pt x="96" y="499"/>
                  </a:cubicBezTo>
                  <a:cubicBezTo>
                    <a:pt x="92" y="499"/>
                    <a:pt x="92" y="499"/>
                    <a:pt x="92" y="499"/>
                  </a:cubicBezTo>
                  <a:cubicBezTo>
                    <a:pt x="92" y="666"/>
                    <a:pt x="92" y="666"/>
                    <a:pt x="92" y="666"/>
                  </a:cubicBezTo>
                  <a:cubicBezTo>
                    <a:pt x="92" y="687"/>
                    <a:pt x="101" y="701"/>
                    <a:pt x="118" y="706"/>
                  </a:cubicBezTo>
                  <a:cubicBezTo>
                    <a:pt x="118" y="714"/>
                    <a:pt x="118" y="714"/>
                    <a:pt x="118" y="714"/>
                  </a:cubicBezTo>
                  <a:cubicBezTo>
                    <a:pt x="15" y="714"/>
                    <a:pt x="15" y="714"/>
                    <a:pt x="15" y="714"/>
                  </a:cubicBezTo>
                  <a:cubicBezTo>
                    <a:pt x="15" y="706"/>
                    <a:pt x="15" y="706"/>
                    <a:pt x="15" y="706"/>
                  </a:cubicBezTo>
                  <a:cubicBezTo>
                    <a:pt x="31" y="701"/>
                    <a:pt x="39" y="688"/>
                    <a:pt x="40" y="666"/>
                  </a:cubicBezTo>
                  <a:cubicBezTo>
                    <a:pt x="40" y="666"/>
                    <a:pt x="40" y="666"/>
                    <a:pt x="40" y="666"/>
                  </a:cubicBezTo>
                  <a:cubicBezTo>
                    <a:pt x="40" y="662"/>
                    <a:pt x="40" y="262"/>
                    <a:pt x="40" y="257"/>
                  </a:cubicBezTo>
                  <a:cubicBezTo>
                    <a:pt x="40" y="234"/>
                    <a:pt x="32" y="221"/>
                    <a:pt x="14" y="215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85" y="208"/>
                    <a:pt x="185" y="208"/>
                    <a:pt x="185" y="208"/>
                  </a:cubicBezTo>
                  <a:cubicBezTo>
                    <a:pt x="236" y="208"/>
                    <a:pt x="268" y="219"/>
                    <a:pt x="295" y="237"/>
                  </a:cubicBezTo>
                  <a:close/>
                  <a:moveTo>
                    <a:pt x="298" y="340"/>
                  </a:moveTo>
                  <a:cubicBezTo>
                    <a:pt x="298" y="305"/>
                    <a:pt x="284" y="276"/>
                    <a:pt x="259" y="258"/>
                  </a:cubicBezTo>
                  <a:cubicBezTo>
                    <a:pt x="239" y="245"/>
                    <a:pt x="215" y="238"/>
                    <a:pt x="183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92" y="474"/>
                    <a:pt x="92" y="474"/>
                    <a:pt x="92" y="474"/>
                  </a:cubicBezTo>
                  <a:cubicBezTo>
                    <a:pt x="97" y="474"/>
                    <a:pt x="97" y="474"/>
                    <a:pt x="97" y="474"/>
                  </a:cubicBezTo>
                  <a:cubicBezTo>
                    <a:pt x="278" y="471"/>
                    <a:pt x="298" y="379"/>
                    <a:pt x="298" y="340"/>
                  </a:cubicBezTo>
                  <a:close/>
                  <a:moveTo>
                    <a:pt x="109" y="49"/>
                  </a:moveTo>
                  <a:cubicBezTo>
                    <a:pt x="109" y="20"/>
                    <a:pt x="129" y="0"/>
                    <a:pt x="157" y="0"/>
                  </a:cubicBezTo>
                  <a:cubicBezTo>
                    <a:pt x="185" y="0"/>
                    <a:pt x="205" y="20"/>
                    <a:pt x="205" y="49"/>
                  </a:cubicBezTo>
                  <a:cubicBezTo>
                    <a:pt x="205" y="77"/>
                    <a:pt x="185" y="97"/>
                    <a:pt x="157" y="97"/>
                  </a:cubicBezTo>
                  <a:cubicBezTo>
                    <a:pt x="129" y="97"/>
                    <a:pt x="109" y="77"/>
                    <a:pt x="109" y="49"/>
                  </a:cubicBezTo>
                  <a:close/>
                  <a:moveTo>
                    <a:pt x="129" y="49"/>
                  </a:moveTo>
                  <a:cubicBezTo>
                    <a:pt x="129" y="69"/>
                    <a:pt x="140" y="81"/>
                    <a:pt x="157" y="81"/>
                  </a:cubicBezTo>
                  <a:cubicBezTo>
                    <a:pt x="175" y="81"/>
                    <a:pt x="185" y="69"/>
                    <a:pt x="185" y="49"/>
                  </a:cubicBezTo>
                  <a:cubicBezTo>
                    <a:pt x="185" y="28"/>
                    <a:pt x="175" y="16"/>
                    <a:pt x="157" y="16"/>
                  </a:cubicBezTo>
                  <a:cubicBezTo>
                    <a:pt x="140" y="16"/>
                    <a:pt x="129" y="28"/>
                    <a:pt x="129" y="49"/>
                  </a:cubicBezTo>
                  <a:close/>
                  <a:moveTo>
                    <a:pt x="310" y="80"/>
                  </a:moveTo>
                  <a:cubicBezTo>
                    <a:pt x="267" y="80"/>
                    <a:pt x="267" y="80"/>
                    <a:pt x="267" y="80"/>
                  </a:cubicBezTo>
                  <a:cubicBezTo>
                    <a:pt x="267" y="1"/>
                    <a:pt x="267" y="1"/>
                    <a:pt x="267" y="1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310" y="96"/>
                    <a:pt x="310" y="96"/>
                    <a:pt x="310" y="96"/>
                  </a:cubicBezTo>
                  <a:lnTo>
                    <a:pt x="310" y="80"/>
                  </a:lnTo>
                  <a:close/>
                  <a:moveTo>
                    <a:pt x="411" y="80"/>
                  </a:moveTo>
                  <a:cubicBezTo>
                    <a:pt x="367" y="80"/>
                    <a:pt x="367" y="80"/>
                    <a:pt x="367" y="80"/>
                  </a:cubicBezTo>
                  <a:cubicBezTo>
                    <a:pt x="367" y="1"/>
                    <a:pt x="367" y="1"/>
                    <a:pt x="367" y="1"/>
                  </a:cubicBezTo>
                  <a:cubicBezTo>
                    <a:pt x="348" y="1"/>
                    <a:pt x="348" y="1"/>
                    <a:pt x="348" y="1"/>
                  </a:cubicBezTo>
                  <a:cubicBezTo>
                    <a:pt x="348" y="96"/>
                    <a:pt x="348" y="96"/>
                    <a:pt x="348" y="96"/>
                  </a:cubicBezTo>
                  <a:cubicBezTo>
                    <a:pt x="411" y="96"/>
                    <a:pt x="411" y="96"/>
                    <a:pt x="411" y="96"/>
                  </a:cubicBezTo>
                  <a:lnTo>
                    <a:pt x="411" y="80"/>
                  </a:lnTo>
                  <a:close/>
                  <a:moveTo>
                    <a:pt x="23" y="96"/>
                  </a:moveTo>
                  <a:cubicBezTo>
                    <a:pt x="4" y="96"/>
                    <a:pt x="4" y="96"/>
                    <a:pt x="4" y="9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62" y="1"/>
                    <a:pt x="74" y="12"/>
                    <a:pt x="74" y="27"/>
                  </a:cubicBezTo>
                  <a:cubicBezTo>
                    <a:pt x="74" y="39"/>
                    <a:pt x="65" y="46"/>
                    <a:pt x="58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2" y="51"/>
                    <a:pt x="65" y="55"/>
                    <a:pt x="67" y="62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4" y="89"/>
                    <a:pt x="76" y="92"/>
                    <a:pt x="77" y="94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7" y="94"/>
                    <a:pt x="55" y="90"/>
                    <a:pt x="54" y="87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6" y="59"/>
                    <a:pt x="44" y="56"/>
                    <a:pt x="36" y="56"/>
                  </a:cubicBezTo>
                  <a:cubicBezTo>
                    <a:pt x="23" y="56"/>
                    <a:pt x="23" y="56"/>
                    <a:pt x="23" y="56"/>
                  </a:cubicBezTo>
                  <a:lnTo>
                    <a:pt x="23" y="96"/>
                  </a:lnTo>
                  <a:close/>
                  <a:moveTo>
                    <a:pt x="23" y="40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50" y="40"/>
                    <a:pt x="54" y="36"/>
                    <a:pt x="54" y="29"/>
                  </a:cubicBezTo>
                  <a:cubicBezTo>
                    <a:pt x="54" y="21"/>
                    <a:pt x="50" y="17"/>
                    <a:pt x="41" y="17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40"/>
                  </a:lnTo>
                  <a:close/>
                  <a:moveTo>
                    <a:pt x="477" y="81"/>
                  </a:moveTo>
                  <a:cubicBezTo>
                    <a:pt x="467" y="82"/>
                    <a:pt x="457" y="77"/>
                    <a:pt x="449" y="66"/>
                  </a:cubicBezTo>
                  <a:cubicBezTo>
                    <a:pt x="448" y="66"/>
                    <a:pt x="448" y="66"/>
                    <a:pt x="448" y="66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9" y="93"/>
                    <a:pt x="462" y="97"/>
                    <a:pt x="475" y="97"/>
                  </a:cubicBezTo>
                  <a:cubicBezTo>
                    <a:pt x="495" y="97"/>
                    <a:pt x="509" y="85"/>
                    <a:pt x="509" y="68"/>
                  </a:cubicBezTo>
                  <a:cubicBezTo>
                    <a:pt x="509" y="58"/>
                    <a:pt x="506" y="47"/>
                    <a:pt x="484" y="40"/>
                  </a:cubicBezTo>
                  <a:cubicBezTo>
                    <a:pt x="467" y="35"/>
                    <a:pt x="464" y="31"/>
                    <a:pt x="464" y="25"/>
                  </a:cubicBezTo>
                  <a:cubicBezTo>
                    <a:pt x="464" y="18"/>
                    <a:pt x="470" y="15"/>
                    <a:pt x="477" y="15"/>
                  </a:cubicBezTo>
                  <a:cubicBezTo>
                    <a:pt x="484" y="15"/>
                    <a:pt x="491" y="18"/>
                    <a:pt x="498" y="24"/>
                  </a:cubicBezTo>
                  <a:cubicBezTo>
                    <a:pt x="499" y="24"/>
                    <a:pt x="499" y="24"/>
                    <a:pt x="499" y="24"/>
                  </a:cubicBezTo>
                  <a:cubicBezTo>
                    <a:pt x="504" y="8"/>
                    <a:pt x="504" y="8"/>
                    <a:pt x="504" y="8"/>
                  </a:cubicBezTo>
                  <a:cubicBezTo>
                    <a:pt x="504" y="7"/>
                    <a:pt x="504" y="7"/>
                    <a:pt x="504" y="7"/>
                  </a:cubicBezTo>
                  <a:cubicBezTo>
                    <a:pt x="496" y="2"/>
                    <a:pt x="487" y="0"/>
                    <a:pt x="477" y="0"/>
                  </a:cubicBezTo>
                  <a:cubicBezTo>
                    <a:pt x="457" y="0"/>
                    <a:pt x="445" y="10"/>
                    <a:pt x="445" y="26"/>
                  </a:cubicBezTo>
                  <a:cubicBezTo>
                    <a:pt x="445" y="39"/>
                    <a:pt x="454" y="48"/>
                    <a:pt x="472" y="54"/>
                  </a:cubicBezTo>
                  <a:cubicBezTo>
                    <a:pt x="477" y="55"/>
                    <a:pt x="481" y="57"/>
                    <a:pt x="484" y="59"/>
                  </a:cubicBezTo>
                  <a:cubicBezTo>
                    <a:pt x="487" y="61"/>
                    <a:pt x="489" y="65"/>
                    <a:pt x="489" y="69"/>
                  </a:cubicBezTo>
                  <a:cubicBezTo>
                    <a:pt x="489" y="76"/>
                    <a:pt x="484" y="81"/>
                    <a:pt x="477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3F1FF7DF-6A1A-4412-95E9-CF83CEF81066}"/>
              </a:ext>
            </a:extLst>
          </p:cNvPr>
          <p:cNvSpPr/>
          <p:nvPr userDrawn="1"/>
        </p:nvSpPr>
        <p:spPr>
          <a:xfrm>
            <a:off x="0" y="0"/>
            <a:ext cx="2268538" cy="5143500"/>
          </a:xfrm>
          <a:prstGeom prst="rect">
            <a:avLst/>
          </a:prstGeom>
          <a:solidFill>
            <a:srgbClr val="EF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D645C87-8620-4880-AF5C-C154A3B79F29}"/>
              </a:ext>
            </a:extLst>
          </p:cNvPr>
          <p:cNvGrpSpPr/>
          <p:nvPr userDrawn="1"/>
        </p:nvGrpSpPr>
        <p:grpSpPr>
          <a:xfrm>
            <a:off x="323850" y="233362"/>
            <a:ext cx="321261" cy="522316"/>
            <a:chOff x="-3513606" y="270529"/>
            <a:chExt cx="1671638" cy="2717801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74DCFD35-BBAE-4741-B587-8312C59A8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99318" y="286404"/>
              <a:ext cx="1646238" cy="2689225"/>
            </a:xfrm>
            <a:custGeom>
              <a:avLst/>
              <a:gdLst>
                <a:gd name="T0" fmla="*/ 0 w 686"/>
                <a:gd name="T1" fmla="*/ 78 h 1123"/>
                <a:gd name="T2" fmla="*/ 77 w 686"/>
                <a:gd name="T3" fmla="*/ 0 h 1123"/>
                <a:gd name="T4" fmla="*/ 609 w 686"/>
                <a:gd name="T5" fmla="*/ 0 h 1123"/>
                <a:gd name="T6" fmla="*/ 686 w 686"/>
                <a:gd name="T7" fmla="*/ 78 h 1123"/>
                <a:gd name="T8" fmla="*/ 686 w 686"/>
                <a:gd name="T9" fmla="*/ 1045 h 1123"/>
                <a:gd name="T10" fmla="*/ 609 w 686"/>
                <a:gd name="T11" fmla="*/ 1123 h 1123"/>
                <a:gd name="T12" fmla="*/ 77 w 686"/>
                <a:gd name="T13" fmla="*/ 1123 h 1123"/>
                <a:gd name="T14" fmla="*/ 0 w 686"/>
                <a:gd name="T15" fmla="*/ 1045 h 1123"/>
                <a:gd name="T16" fmla="*/ 0 w 686"/>
                <a:gd name="T17" fmla="*/ 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6" h="1123">
                  <a:moveTo>
                    <a:pt x="0" y="78"/>
                  </a:moveTo>
                  <a:cubicBezTo>
                    <a:pt x="0" y="35"/>
                    <a:pt x="34" y="0"/>
                    <a:pt x="77" y="0"/>
                  </a:cubicBezTo>
                  <a:cubicBezTo>
                    <a:pt x="609" y="0"/>
                    <a:pt x="609" y="0"/>
                    <a:pt x="609" y="0"/>
                  </a:cubicBezTo>
                  <a:cubicBezTo>
                    <a:pt x="651" y="0"/>
                    <a:pt x="686" y="35"/>
                    <a:pt x="686" y="78"/>
                  </a:cubicBezTo>
                  <a:cubicBezTo>
                    <a:pt x="686" y="1045"/>
                    <a:pt x="686" y="1045"/>
                    <a:pt x="686" y="1045"/>
                  </a:cubicBezTo>
                  <a:cubicBezTo>
                    <a:pt x="686" y="1088"/>
                    <a:pt x="651" y="1123"/>
                    <a:pt x="609" y="1123"/>
                  </a:cubicBezTo>
                  <a:cubicBezTo>
                    <a:pt x="77" y="1123"/>
                    <a:pt x="77" y="1123"/>
                    <a:pt x="77" y="1123"/>
                  </a:cubicBezTo>
                  <a:cubicBezTo>
                    <a:pt x="34" y="1123"/>
                    <a:pt x="0" y="1088"/>
                    <a:pt x="0" y="1045"/>
                  </a:cubicBez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ACB37181-FDEB-43CE-AD85-BDB1F54122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513606" y="270529"/>
              <a:ext cx="1671638" cy="2717801"/>
            </a:xfrm>
            <a:custGeom>
              <a:avLst/>
              <a:gdLst>
                <a:gd name="T0" fmla="*/ 658 w 697"/>
                <a:gd name="T1" fmla="*/ 79 h 1134"/>
                <a:gd name="T2" fmla="*/ 658 w 697"/>
                <a:gd name="T3" fmla="*/ 200 h 1134"/>
                <a:gd name="T4" fmla="*/ 40 w 697"/>
                <a:gd name="T5" fmla="*/ 200 h 1134"/>
                <a:gd name="T6" fmla="*/ 40 w 697"/>
                <a:gd name="T7" fmla="*/ 79 h 1134"/>
                <a:gd name="T8" fmla="*/ 79 w 697"/>
                <a:gd name="T9" fmla="*/ 40 h 1134"/>
                <a:gd name="T10" fmla="*/ 619 w 697"/>
                <a:gd name="T11" fmla="*/ 40 h 1134"/>
                <a:gd name="T12" fmla="*/ 658 w 697"/>
                <a:gd name="T13" fmla="*/ 79 h 1134"/>
                <a:gd name="T14" fmla="*/ 40 w 697"/>
                <a:gd name="T15" fmla="*/ 1056 h 1134"/>
                <a:gd name="T16" fmla="*/ 79 w 697"/>
                <a:gd name="T17" fmla="*/ 1095 h 1134"/>
                <a:gd name="T18" fmla="*/ 619 w 697"/>
                <a:gd name="T19" fmla="*/ 1095 h 1134"/>
                <a:gd name="T20" fmla="*/ 658 w 697"/>
                <a:gd name="T21" fmla="*/ 1056 h 1134"/>
                <a:gd name="T22" fmla="*/ 658 w 697"/>
                <a:gd name="T23" fmla="*/ 935 h 1134"/>
                <a:gd name="T24" fmla="*/ 40 w 697"/>
                <a:gd name="T25" fmla="*/ 935 h 1134"/>
                <a:gd name="T26" fmla="*/ 40 w 697"/>
                <a:gd name="T27" fmla="*/ 1056 h 1134"/>
                <a:gd name="T28" fmla="*/ 40 w 697"/>
                <a:gd name="T29" fmla="*/ 918 h 1134"/>
                <a:gd name="T30" fmla="*/ 658 w 697"/>
                <a:gd name="T31" fmla="*/ 918 h 1134"/>
                <a:gd name="T32" fmla="*/ 658 w 697"/>
                <a:gd name="T33" fmla="*/ 217 h 1134"/>
                <a:gd name="T34" fmla="*/ 40 w 697"/>
                <a:gd name="T35" fmla="*/ 217 h 1134"/>
                <a:gd name="T36" fmla="*/ 40 w 697"/>
                <a:gd name="T37" fmla="*/ 918 h 1134"/>
                <a:gd name="T38" fmla="*/ 697 w 697"/>
                <a:gd name="T39" fmla="*/ 79 h 1134"/>
                <a:gd name="T40" fmla="*/ 697 w 697"/>
                <a:gd name="T41" fmla="*/ 1056 h 1134"/>
                <a:gd name="T42" fmla="*/ 619 w 697"/>
                <a:gd name="T43" fmla="*/ 1134 h 1134"/>
                <a:gd name="T44" fmla="*/ 79 w 697"/>
                <a:gd name="T45" fmla="*/ 1134 h 1134"/>
                <a:gd name="T46" fmla="*/ 0 w 697"/>
                <a:gd name="T47" fmla="*/ 1056 h 1134"/>
                <a:gd name="T48" fmla="*/ 0 w 697"/>
                <a:gd name="T49" fmla="*/ 79 h 1134"/>
                <a:gd name="T50" fmla="*/ 79 w 697"/>
                <a:gd name="T51" fmla="*/ 0 h 1134"/>
                <a:gd name="T52" fmla="*/ 619 w 697"/>
                <a:gd name="T53" fmla="*/ 0 h 1134"/>
                <a:gd name="T54" fmla="*/ 697 w 697"/>
                <a:gd name="T55" fmla="*/ 79 h 1134"/>
                <a:gd name="T56" fmla="*/ 675 w 697"/>
                <a:gd name="T57" fmla="*/ 79 h 1134"/>
                <a:gd name="T58" fmla="*/ 619 w 697"/>
                <a:gd name="T59" fmla="*/ 23 h 1134"/>
                <a:gd name="T60" fmla="*/ 79 w 697"/>
                <a:gd name="T61" fmla="*/ 23 h 1134"/>
                <a:gd name="T62" fmla="*/ 23 w 697"/>
                <a:gd name="T63" fmla="*/ 79 h 1134"/>
                <a:gd name="T64" fmla="*/ 23 w 697"/>
                <a:gd name="T65" fmla="*/ 1056 h 1134"/>
                <a:gd name="T66" fmla="*/ 79 w 697"/>
                <a:gd name="T67" fmla="*/ 1112 h 1134"/>
                <a:gd name="T68" fmla="*/ 619 w 697"/>
                <a:gd name="T69" fmla="*/ 1112 h 1134"/>
                <a:gd name="T70" fmla="*/ 675 w 697"/>
                <a:gd name="T71" fmla="*/ 1056 h 1134"/>
                <a:gd name="T72" fmla="*/ 675 w 697"/>
                <a:gd name="T73" fmla="*/ 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7" h="1134">
                  <a:moveTo>
                    <a:pt x="658" y="79"/>
                  </a:moveTo>
                  <a:cubicBezTo>
                    <a:pt x="658" y="200"/>
                    <a:pt x="658" y="200"/>
                    <a:pt x="658" y="200"/>
                  </a:cubicBezTo>
                  <a:cubicBezTo>
                    <a:pt x="40" y="200"/>
                    <a:pt x="40" y="200"/>
                    <a:pt x="40" y="200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57"/>
                    <a:pt x="57" y="40"/>
                    <a:pt x="79" y="40"/>
                  </a:cubicBezTo>
                  <a:cubicBezTo>
                    <a:pt x="619" y="40"/>
                    <a:pt x="619" y="40"/>
                    <a:pt x="619" y="40"/>
                  </a:cubicBezTo>
                  <a:cubicBezTo>
                    <a:pt x="641" y="40"/>
                    <a:pt x="658" y="57"/>
                    <a:pt x="658" y="79"/>
                  </a:cubicBezTo>
                  <a:close/>
                  <a:moveTo>
                    <a:pt x="40" y="1056"/>
                  </a:moveTo>
                  <a:cubicBezTo>
                    <a:pt x="40" y="1078"/>
                    <a:pt x="57" y="1095"/>
                    <a:pt x="79" y="1095"/>
                  </a:cubicBezTo>
                  <a:cubicBezTo>
                    <a:pt x="619" y="1095"/>
                    <a:pt x="619" y="1095"/>
                    <a:pt x="619" y="1095"/>
                  </a:cubicBezTo>
                  <a:cubicBezTo>
                    <a:pt x="641" y="1095"/>
                    <a:pt x="658" y="1078"/>
                    <a:pt x="658" y="1056"/>
                  </a:cubicBezTo>
                  <a:cubicBezTo>
                    <a:pt x="658" y="935"/>
                    <a:pt x="658" y="935"/>
                    <a:pt x="658" y="935"/>
                  </a:cubicBezTo>
                  <a:cubicBezTo>
                    <a:pt x="40" y="935"/>
                    <a:pt x="40" y="935"/>
                    <a:pt x="40" y="935"/>
                  </a:cubicBezTo>
                  <a:lnTo>
                    <a:pt x="40" y="1056"/>
                  </a:lnTo>
                  <a:close/>
                  <a:moveTo>
                    <a:pt x="40" y="918"/>
                  </a:moveTo>
                  <a:cubicBezTo>
                    <a:pt x="658" y="918"/>
                    <a:pt x="658" y="918"/>
                    <a:pt x="658" y="918"/>
                  </a:cubicBezTo>
                  <a:cubicBezTo>
                    <a:pt x="658" y="217"/>
                    <a:pt x="658" y="217"/>
                    <a:pt x="658" y="217"/>
                  </a:cubicBezTo>
                  <a:cubicBezTo>
                    <a:pt x="40" y="217"/>
                    <a:pt x="40" y="217"/>
                    <a:pt x="40" y="217"/>
                  </a:cubicBezTo>
                  <a:lnTo>
                    <a:pt x="40" y="918"/>
                  </a:lnTo>
                  <a:close/>
                  <a:moveTo>
                    <a:pt x="697" y="79"/>
                  </a:moveTo>
                  <a:cubicBezTo>
                    <a:pt x="697" y="1056"/>
                    <a:pt x="697" y="1056"/>
                    <a:pt x="697" y="1056"/>
                  </a:cubicBezTo>
                  <a:cubicBezTo>
                    <a:pt x="697" y="1099"/>
                    <a:pt x="662" y="1134"/>
                    <a:pt x="619" y="1134"/>
                  </a:cubicBezTo>
                  <a:cubicBezTo>
                    <a:pt x="79" y="1134"/>
                    <a:pt x="79" y="1134"/>
                    <a:pt x="79" y="1134"/>
                  </a:cubicBezTo>
                  <a:cubicBezTo>
                    <a:pt x="36" y="1134"/>
                    <a:pt x="0" y="1099"/>
                    <a:pt x="0" y="105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36"/>
                    <a:pt x="36" y="0"/>
                    <a:pt x="79" y="0"/>
                  </a:cubicBezTo>
                  <a:cubicBezTo>
                    <a:pt x="619" y="0"/>
                    <a:pt x="619" y="0"/>
                    <a:pt x="619" y="0"/>
                  </a:cubicBezTo>
                  <a:cubicBezTo>
                    <a:pt x="662" y="0"/>
                    <a:pt x="697" y="36"/>
                    <a:pt x="697" y="79"/>
                  </a:cubicBezTo>
                  <a:close/>
                  <a:moveTo>
                    <a:pt x="675" y="79"/>
                  </a:moveTo>
                  <a:cubicBezTo>
                    <a:pt x="675" y="48"/>
                    <a:pt x="650" y="23"/>
                    <a:pt x="619" y="23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48" y="23"/>
                    <a:pt x="23" y="48"/>
                    <a:pt x="23" y="79"/>
                  </a:cubicBezTo>
                  <a:cubicBezTo>
                    <a:pt x="23" y="1056"/>
                    <a:pt x="23" y="1056"/>
                    <a:pt x="23" y="1056"/>
                  </a:cubicBezTo>
                  <a:cubicBezTo>
                    <a:pt x="23" y="1087"/>
                    <a:pt x="48" y="1112"/>
                    <a:pt x="79" y="1112"/>
                  </a:cubicBezTo>
                  <a:cubicBezTo>
                    <a:pt x="619" y="1112"/>
                    <a:pt x="619" y="1112"/>
                    <a:pt x="619" y="1112"/>
                  </a:cubicBezTo>
                  <a:cubicBezTo>
                    <a:pt x="650" y="1112"/>
                    <a:pt x="675" y="1087"/>
                    <a:pt x="675" y="1056"/>
                  </a:cubicBezTo>
                  <a:lnTo>
                    <a:pt x="675" y="79"/>
                  </a:lnTo>
                  <a:close/>
                </a:path>
              </a:pathLst>
            </a:custGeom>
            <a:solidFill>
              <a:srgbClr val="1006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B5DBA250-A950-4D14-8FD2-EFC37CC5ED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289768" y="441979"/>
              <a:ext cx="1236663" cy="2378075"/>
            </a:xfrm>
            <a:custGeom>
              <a:avLst/>
              <a:gdLst>
                <a:gd name="T0" fmla="*/ 505 w 516"/>
                <a:gd name="T1" fmla="*/ 950 h 993"/>
                <a:gd name="T2" fmla="*/ 516 w 516"/>
                <a:gd name="T3" fmla="*/ 991 h 993"/>
                <a:gd name="T4" fmla="*/ 516 w 516"/>
                <a:gd name="T5" fmla="*/ 913 h 993"/>
                <a:gd name="T6" fmla="*/ 398 w 516"/>
                <a:gd name="T7" fmla="*/ 929 h 993"/>
                <a:gd name="T8" fmla="*/ 374 w 516"/>
                <a:gd name="T9" fmla="*/ 896 h 993"/>
                <a:gd name="T10" fmla="*/ 414 w 516"/>
                <a:gd name="T11" fmla="*/ 969 h 993"/>
                <a:gd name="T12" fmla="*/ 374 w 516"/>
                <a:gd name="T13" fmla="*/ 977 h 993"/>
                <a:gd name="T14" fmla="*/ 246 w 516"/>
                <a:gd name="T15" fmla="*/ 897 h 993"/>
                <a:gd name="T16" fmla="*/ 255 w 516"/>
                <a:gd name="T17" fmla="*/ 991 h 993"/>
                <a:gd name="T18" fmla="*/ 306 w 516"/>
                <a:gd name="T19" fmla="*/ 896 h 993"/>
                <a:gd name="T20" fmla="*/ 152 w 516"/>
                <a:gd name="T21" fmla="*/ 993 h 993"/>
                <a:gd name="T22" fmla="*/ 180 w 516"/>
                <a:gd name="T23" fmla="*/ 944 h 993"/>
                <a:gd name="T24" fmla="*/ 180 w 516"/>
                <a:gd name="T25" fmla="*/ 944 h 993"/>
                <a:gd name="T26" fmla="*/ 55 w 516"/>
                <a:gd name="T27" fmla="*/ 991 h 993"/>
                <a:gd name="T28" fmla="*/ 19 w 516"/>
                <a:gd name="T29" fmla="*/ 952 h 993"/>
                <a:gd name="T30" fmla="*/ 41 w 516"/>
                <a:gd name="T31" fmla="*/ 896 h 993"/>
                <a:gd name="T32" fmla="*/ 54 w 516"/>
                <a:gd name="T33" fmla="*/ 945 h 993"/>
                <a:gd name="T34" fmla="*/ 51 w 516"/>
                <a:gd name="T35" fmla="*/ 924 h 993"/>
                <a:gd name="T36" fmla="*/ 38 w 516"/>
                <a:gd name="T37" fmla="*/ 936 h 993"/>
                <a:gd name="T38" fmla="*/ 133 w 516"/>
                <a:gd name="T39" fmla="*/ 288 h 993"/>
                <a:gd name="T40" fmla="*/ 211 w 516"/>
                <a:gd name="T41" fmla="*/ 309 h 993"/>
                <a:gd name="T42" fmla="*/ 236 w 516"/>
                <a:gd name="T43" fmla="*/ 546 h 993"/>
                <a:gd name="T44" fmla="*/ 160 w 516"/>
                <a:gd name="T45" fmla="*/ 515 h 993"/>
                <a:gd name="T46" fmla="*/ 134 w 516"/>
                <a:gd name="T47" fmla="*/ 786 h 993"/>
                <a:gd name="T48" fmla="*/ 211 w 516"/>
                <a:gd name="T49" fmla="*/ 571 h 993"/>
                <a:gd name="T50" fmla="*/ 378 w 516"/>
                <a:gd name="T51" fmla="*/ 330 h 993"/>
                <a:gd name="T52" fmla="*/ 336 w 516"/>
                <a:gd name="T53" fmla="*/ 556 h 993"/>
                <a:gd name="T54" fmla="*/ 408 w 516"/>
                <a:gd name="T55" fmla="*/ 751 h 993"/>
                <a:gd name="T56" fmla="*/ 391 w 516"/>
                <a:gd name="T57" fmla="*/ 779 h 993"/>
                <a:gd name="T58" fmla="*/ 461 w 516"/>
                <a:gd name="T59" fmla="*/ 734 h 993"/>
                <a:gd name="T60" fmla="*/ 374 w 516"/>
                <a:gd name="T61" fmla="*/ 543 h 993"/>
                <a:gd name="T62" fmla="*/ 470 w 516"/>
                <a:gd name="T63" fmla="*/ 412 h 993"/>
                <a:gd name="T64" fmla="*/ 295 w 516"/>
                <a:gd name="T65" fmla="*/ 237 h 993"/>
                <a:gd name="T66" fmla="*/ 260 w 516"/>
                <a:gd name="T67" fmla="*/ 468 h 993"/>
                <a:gd name="T68" fmla="*/ 340 w 516"/>
                <a:gd name="T69" fmla="*/ 657 h 993"/>
                <a:gd name="T70" fmla="*/ 271 w 516"/>
                <a:gd name="T71" fmla="*/ 714 h 993"/>
                <a:gd name="T72" fmla="*/ 289 w 516"/>
                <a:gd name="T73" fmla="*/ 680 h 993"/>
                <a:gd name="T74" fmla="*/ 220 w 516"/>
                <a:gd name="T75" fmla="*/ 484 h 993"/>
                <a:gd name="T76" fmla="*/ 92 w 516"/>
                <a:gd name="T77" fmla="*/ 666 h 993"/>
                <a:gd name="T78" fmla="*/ 15 w 516"/>
                <a:gd name="T79" fmla="*/ 706 h 993"/>
                <a:gd name="T80" fmla="*/ 14 w 516"/>
                <a:gd name="T81" fmla="*/ 215 h 993"/>
                <a:gd name="T82" fmla="*/ 298 w 516"/>
                <a:gd name="T83" fmla="*/ 340 h 993"/>
                <a:gd name="T84" fmla="*/ 92 w 516"/>
                <a:gd name="T85" fmla="*/ 474 h 993"/>
                <a:gd name="T86" fmla="*/ 157 w 516"/>
                <a:gd name="T87" fmla="*/ 0 h 993"/>
                <a:gd name="T88" fmla="*/ 129 w 516"/>
                <a:gd name="T89" fmla="*/ 49 h 993"/>
                <a:gd name="T90" fmla="*/ 129 w 516"/>
                <a:gd name="T91" fmla="*/ 49 h 993"/>
                <a:gd name="T92" fmla="*/ 247 w 516"/>
                <a:gd name="T93" fmla="*/ 1 h 993"/>
                <a:gd name="T94" fmla="*/ 411 w 516"/>
                <a:gd name="T95" fmla="*/ 80 h 993"/>
                <a:gd name="T96" fmla="*/ 348 w 516"/>
                <a:gd name="T97" fmla="*/ 96 h 993"/>
                <a:gd name="T98" fmla="*/ 4 w 516"/>
                <a:gd name="T99" fmla="*/ 96 h 993"/>
                <a:gd name="T100" fmla="*/ 58 w 516"/>
                <a:gd name="T101" fmla="*/ 49 h 993"/>
                <a:gd name="T102" fmla="*/ 73 w 516"/>
                <a:gd name="T103" fmla="*/ 85 h 993"/>
                <a:gd name="T104" fmla="*/ 59 w 516"/>
                <a:gd name="T105" fmla="*/ 96 h 993"/>
                <a:gd name="T106" fmla="*/ 23 w 516"/>
                <a:gd name="T107" fmla="*/ 56 h 993"/>
                <a:gd name="T108" fmla="*/ 54 w 516"/>
                <a:gd name="T109" fmla="*/ 29 h 993"/>
                <a:gd name="T110" fmla="*/ 477 w 516"/>
                <a:gd name="T111" fmla="*/ 81 h 993"/>
                <a:gd name="T112" fmla="*/ 443 w 516"/>
                <a:gd name="T113" fmla="*/ 85 h 993"/>
                <a:gd name="T114" fmla="*/ 464 w 516"/>
                <a:gd name="T115" fmla="*/ 25 h 993"/>
                <a:gd name="T116" fmla="*/ 504 w 516"/>
                <a:gd name="T117" fmla="*/ 8 h 993"/>
                <a:gd name="T118" fmla="*/ 472 w 516"/>
                <a:gd name="T119" fmla="*/ 54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16" h="993">
                  <a:moveTo>
                    <a:pt x="473" y="913"/>
                  </a:moveTo>
                  <a:cubicBezTo>
                    <a:pt x="473" y="934"/>
                    <a:pt x="473" y="934"/>
                    <a:pt x="473" y="934"/>
                  </a:cubicBezTo>
                  <a:cubicBezTo>
                    <a:pt x="505" y="934"/>
                    <a:pt x="505" y="934"/>
                    <a:pt x="505" y="934"/>
                  </a:cubicBezTo>
                  <a:cubicBezTo>
                    <a:pt x="505" y="950"/>
                    <a:pt x="505" y="950"/>
                    <a:pt x="505" y="950"/>
                  </a:cubicBezTo>
                  <a:cubicBezTo>
                    <a:pt x="473" y="950"/>
                    <a:pt x="473" y="950"/>
                    <a:pt x="473" y="950"/>
                  </a:cubicBezTo>
                  <a:cubicBezTo>
                    <a:pt x="473" y="975"/>
                    <a:pt x="473" y="975"/>
                    <a:pt x="473" y="975"/>
                  </a:cubicBezTo>
                  <a:cubicBezTo>
                    <a:pt x="516" y="975"/>
                    <a:pt x="516" y="975"/>
                    <a:pt x="516" y="975"/>
                  </a:cubicBezTo>
                  <a:cubicBezTo>
                    <a:pt x="516" y="991"/>
                    <a:pt x="516" y="991"/>
                    <a:pt x="516" y="991"/>
                  </a:cubicBezTo>
                  <a:cubicBezTo>
                    <a:pt x="454" y="991"/>
                    <a:pt x="454" y="991"/>
                    <a:pt x="454" y="991"/>
                  </a:cubicBezTo>
                  <a:cubicBezTo>
                    <a:pt x="454" y="896"/>
                    <a:pt x="454" y="896"/>
                    <a:pt x="454" y="896"/>
                  </a:cubicBezTo>
                  <a:cubicBezTo>
                    <a:pt x="516" y="896"/>
                    <a:pt x="516" y="896"/>
                    <a:pt x="516" y="896"/>
                  </a:cubicBezTo>
                  <a:cubicBezTo>
                    <a:pt x="516" y="913"/>
                    <a:pt x="516" y="913"/>
                    <a:pt x="516" y="913"/>
                  </a:cubicBezTo>
                  <a:lnTo>
                    <a:pt x="473" y="913"/>
                  </a:lnTo>
                  <a:close/>
                  <a:moveTo>
                    <a:pt x="374" y="912"/>
                  </a:moveTo>
                  <a:cubicBezTo>
                    <a:pt x="386" y="912"/>
                    <a:pt x="394" y="917"/>
                    <a:pt x="398" y="928"/>
                  </a:cubicBezTo>
                  <a:cubicBezTo>
                    <a:pt x="398" y="929"/>
                    <a:pt x="398" y="929"/>
                    <a:pt x="398" y="929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08" y="905"/>
                    <a:pt x="394" y="896"/>
                    <a:pt x="374" y="896"/>
                  </a:cubicBezTo>
                  <a:cubicBezTo>
                    <a:pt x="346" y="896"/>
                    <a:pt x="327" y="916"/>
                    <a:pt x="327" y="944"/>
                  </a:cubicBezTo>
                  <a:cubicBezTo>
                    <a:pt x="327" y="973"/>
                    <a:pt x="346" y="993"/>
                    <a:pt x="374" y="993"/>
                  </a:cubicBezTo>
                  <a:cubicBezTo>
                    <a:pt x="392" y="993"/>
                    <a:pt x="406" y="984"/>
                    <a:pt x="414" y="969"/>
                  </a:cubicBezTo>
                  <a:cubicBezTo>
                    <a:pt x="414" y="969"/>
                    <a:pt x="414" y="969"/>
                    <a:pt x="414" y="969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3" y="972"/>
                    <a:pt x="385" y="977"/>
                    <a:pt x="374" y="977"/>
                  </a:cubicBezTo>
                  <a:cubicBezTo>
                    <a:pt x="357" y="977"/>
                    <a:pt x="347" y="965"/>
                    <a:pt x="347" y="944"/>
                  </a:cubicBezTo>
                  <a:cubicBezTo>
                    <a:pt x="347" y="924"/>
                    <a:pt x="357" y="912"/>
                    <a:pt x="374" y="912"/>
                  </a:cubicBezTo>
                  <a:close/>
                  <a:moveTo>
                    <a:pt x="265" y="935"/>
                  </a:moveTo>
                  <a:cubicBezTo>
                    <a:pt x="246" y="897"/>
                    <a:pt x="246" y="897"/>
                    <a:pt x="246" y="897"/>
                  </a:cubicBezTo>
                  <a:cubicBezTo>
                    <a:pt x="246" y="896"/>
                    <a:pt x="246" y="896"/>
                    <a:pt x="246" y="896"/>
                  </a:cubicBezTo>
                  <a:cubicBezTo>
                    <a:pt x="224" y="896"/>
                    <a:pt x="224" y="896"/>
                    <a:pt x="224" y="896"/>
                  </a:cubicBezTo>
                  <a:cubicBezTo>
                    <a:pt x="255" y="956"/>
                    <a:pt x="255" y="956"/>
                    <a:pt x="255" y="956"/>
                  </a:cubicBezTo>
                  <a:cubicBezTo>
                    <a:pt x="255" y="991"/>
                    <a:pt x="255" y="991"/>
                    <a:pt x="255" y="991"/>
                  </a:cubicBezTo>
                  <a:cubicBezTo>
                    <a:pt x="275" y="991"/>
                    <a:pt x="275" y="991"/>
                    <a:pt x="275" y="991"/>
                  </a:cubicBezTo>
                  <a:cubicBezTo>
                    <a:pt x="275" y="955"/>
                    <a:pt x="275" y="955"/>
                    <a:pt x="275" y="955"/>
                  </a:cubicBezTo>
                  <a:cubicBezTo>
                    <a:pt x="305" y="897"/>
                    <a:pt x="305" y="897"/>
                    <a:pt x="305" y="897"/>
                  </a:cubicBezTo>
                  <a:cubicBezTo>
                    <a:pt x="306" y="896"/>
                    <a:pt x="306" y="896"/>
                    <a:pt x="306" y="896"/>
                  </a:cubicBezTo>
                  <a:cubicBezTo>
                    <a:pt x="284" y="896"/>
                    <a:pt x="284" y="896"/>
                    <a:pt x="284" y="896"/>
                  </a:cubicBezTo>
                  <a:lnTo>
                    <a:pt x="265" y="935"/>
                  </a:lnTo>
                  <a:close/>
                  <a:moveTo>
                    <a:pt x="200" y="944"/>
                  </a:moveTo>
                  <a:cubicBezTo>
                    <a:pt x="200" y="973"/>
                    <a:pt x="180" y="993"/>
                    <a:pt x="152" y="993"/>
                  </a:cubicBezTo>
                  <a:cubicBezTo>
                    <a:pt x="124" y="993"/>
                    <a:pt x="104" y="973"/>
                    <a:pt x="104" y="944"/>
                  </a:cubicBezTo>
                  <a:cubicBezTo>
                    <a:pt x="104" y="916"/>
                    <a:pt x="124" y="896"/>
                    <a:pt x="152" y="896"/>
                  </a:cubicBezTo>
                  <a:cubicBezTo>
                    <a:pt x="180" y="896"/>
                    <a:pt x="200" y="916"/>
                    <a:pt x="200" y="944"/>
                  </a:cubicBezTo>
                  <a:close/>
                  <a:moveTo>
                    <a:pt x="180" y="944"/>
                  </a:moveTo>
                  <a:cubicBezTo>
                    <a:pt x="180" y="924"/>
                    <a:pt x="169" y="912"/>
                    <a:pt x="152" y="912"/>
                  </a:cubicBezTo>
                  <a:cubicBezTo>
                    <a:pt x="135" y="912"/>
                    <a:pt x="124" y="924"/>
                    <a:pt x="124" y="944"/>
                  </a:cubicBezTo>
                  <a:cubicBezTo>
                    <a:pt x="124" y="965"/>
                    <a:pt x="135" y="977"/>
                    <a:pt x="152" y="977"/>
                  </a:cubicBezTo>
                  <a:cubicBezTo>
                    <a:pt x="169" y="977"/>
                    <a:pt x="180" y="965"/>
                    <a:pt x="180" y="944"/>
                  </a:cubicBezTo>
                  <a:close/>
                  <a:moveTo>
                    <a:pt x="74" y="990"/>
                  </a:moveTo>
                  <a:cubicBezTo>
                    <a:pt x="75" y="991"/>
                    <a:pt x="75" y="991"/>
                    <a:pt x="7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3" y="989"/>
                    <a:pt x="51" y="986"/>
                    <a:pt x="50" y="982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42" y="954"/>
                    <a:pt x="40" y="952"/>
                    <a:pt x="33" y="952"/>
                  </a:cubicBezTo>
                  <a:cubicBezTo>
                    <a:pt x="19" y="952"/>
                    <a:pt x="19" y="952"/>
                    <a:pt x="19" y="952"/>
                  </a:cubicBezTo>
                  <a:cubicBezTo>
                    <a:pt x="19" y="991"/>
                    <a:pt x="19" y="991"/>
                    <a:pt x="19" y="991"/>
                  </a:cubicBezTo>
                  <a:cubicBezTo>
                    <a:pt x="0" y="991"/>
                    <a:pt x="0" y="991"/>
                    <a:pt x="0" y="991"/>
                  </a:cubicBezTo>
                  <a:cubicBezTo>
                    <a:pt x="0" y="896"/>
                    <a:pt x="0" y="896"/>
                    <a:pt x="0" y="896"/>
                  </a:cubicBezTo>
                  <a:cubicBezTo>
                    <a:pt x="41" y="896"/>
                    <a:pt x="41" y="896"/>
                    <a:pt x="41" y="896"/>
                  </a:cubicBezTo>
                  <a:cubicBezTo>
                    <a:pt x="58" y="896"/>
                    <a:pt x="70" y="907"/>
                    <a:pt x="70" y="922"/>
                  </a:cubicBezTo>
                  <a:cubicBezTo>
                    <a:pt x="70" y="935"/>
                    <a:pt x="62" y="941"/>
                    <a:pt x="54" y="944"/>
                  </a:cubicBezTo>
                  <a:cubicBezTo>
                    <a:pt x="53" y="944"/>
                    <a:pt x="53" y="944"/>
                    <a:pt x="53" y="944"/>
                  </a:cubicBezTo>
                  <a:cubicBezTo>
                    <a:pt x="54" y="945"/>
                    <a:pt x="54" y="945"/>
                    <a:pt x="54" y="945"/>
                  </a:cubicBezTo>
                  <a:cubicBezTo>
                    <a:pt x="58" y="947"/>
                    <a:pt x="61" y="951"/>
                    <a:pt x="63" y="957"/>
                  </a:cubicBezTo>
                  <a:cubicBezTo>
                    <a:pt x="70" y="981"/>
                    <a:pt x="70" y="981"/>
                    <a:pt x="70" y="981"/>
                  </a:cubicBezTo>
                  <a:cubicBezTo>
                    <a:pt x="71" y="984"/>
                    <a:pt x="72" y="987"/>
                    <a:pt x="74" y="990"/>
                  </a:cubicBezTo>
                  <a:close/>
                  <a:moveTo>
                    <a:pt x="51" y="924"/>
                  </a:moveTo>
                  <a:cubicBezTo>
                    <a:pt x="51" y="917"/>
                    <a:pt x="46" y="912"/>
                    <a:pt x="38" y="912"/>
                  </a:cubicBezTo>
                  <a:cubicBezTo>
                    <a:pt x="19" y="912"/>
                    <a:pt x="19" y="912"/>
                    <a:pt x="19" y="912"/>
                  </a:cubicBezTo>
                  <a:cubicBezTo>
                    <a:pt x="19" y="936"/>
                    <a:pt x="19" y="936"/>
                    <a:pt x="19" y="936"/>
                  </a:cubicBezTo>
                  <a:cubicBezTo>
                    <a:pt x="38" y="936"/>
                    <a:pt x="38" y="936"/>
                    <a:pt x="38" y="936"/>
                  </a:cubicBezTo>
                  <a:cubicBezTo>
                    <a:pt x="46" y="936"/>
                    <a:pt x="51" y="932"/>
                    <a:pt x="51" y="924"/>
                  </a:cubicBezTo>
                  <a:close/>
                  <a:moveTo>
                    <a:pt x="255" y="280"/>
                  </a:moveTo>
                  <a:cubicBezTo>
                    <a:pt x="133" y="280"/>
                    <a:pt x="133" y="280"/>
                    <a:pt x="133" y="280"/>
                  </a:cubicBezTo>
                  <a:cubicBezTo>
                    <a:pt x="133" y="288"/>
                    <a:pt x="133" y="288"/>
                    <a:pt x="133" y="288"/>
                  </a:cubicBezTo>
                  <a:cubicBezTo>
                    <a:pt x="151" y="293"/>
                    <a:pt x="159" y="306"/>
                    <a:pt x="160" y="329"/>
                  </a:cubicBezTo>
                  <a:cubicBezTo>
                    <a:pt x="160" y="331"/>
                    <a:pt x="160" y="385"/>
                    <a:pt x="160" y="449"/>
                  </a:cubicBezTo>
                  <a:cubicBezTo>
                    <a:pt x="185" y="445"/>
                    <a:pt x="203" y="437"/>
                    <a:pt x="211" y="433"/>
                  </a:cubicBezTo>
                  <a:cubicBezTo>
                    <a:pt x="211" y="309"/>
                    <a:pt x="211" y="309"/>
                    <a:pt x="211" y="309"/>
                  </a:cubicBezTo>
                  <a:cubicBezTo>
                    <a:pt x="273" y="309"/>
                    <a:pt x="273" y="309"/>
                    <a:pt x="273" y="309"/>
                  </a:cubicBezTo>
                  <a:cubicBezTo>
                    <a:pt x="269" y="296"/>
                    <a:pt x="259" y="284"/>
                    <a:pt x="255" y="280"/>
                  </a:cubicBezTo>
                  <a:close/>
                  <a:moveTo>
                    <a:pt x="247" y="570"/>
                  </a:moveTo>
                  <a:cubicBezTo>
                    <a:pt x="244" y="562"/>
                    <a:pt x="239" y="551"/>
                    <a:pt x="236" y="546"/>
                  </a:cubicBezTo>
                  <a:cubicBezTo>
                    <a:pt x="230" y="546"/>
                    <a:pt x="222" y="546"/>
                    <a:pt x="216" y="546"/>
                  </a:cubicBezTo>
                  <a:cubicBezTo>
                    <a:pt x="211" y="546"/>
                    <a:pt x="211" y="546"/>
                    <a:pt x="211" y="546"/>
                  </a:cubicBezTo>
                  <a:cubicBezTo>
                    <a:pt x="211" y="506"/>
                    <a:pt x="211" y="506"/>
                    <a:pt x="211" y="506"/>
                  </a:cubicBezTo>
                  <a:cubicBezTo>
                    <a:pt x="200" y="509"/>
                    <a:pt x="172" y="513"/>
                    <a:pt x="160" y="515"/>
                  </a:cubicBezTo>
                  <a:cubicBezTo>
                    <a:pt x="160" y="621"/>
                    <a:pt x="160" y="736"/>
                    <a:pt x="160" y="738"/>
                  </a:cubicBezTo>
                  <a:cubicBezTo>
                    <a:pt x="160" y="738"/>
                    <a:pt x="160" y="738"/>
                    <a:pt x="160" y="738"/>
                  </a:cubicBezTo>
                  <a:cubicBezTo>
                    <a:pt x="159" y="760"/>
                    <a:pt x="150" y="773"/>
                    <a:pt x="134" y="778"/>
                  </a:cubicBezTo>
                  <a:cubicBezTo>
                    <a:pt x="134" y="786"/>
                    <a:pt x="134" y="786"/>
                    <a:pt x="134" y="786"/>
                  </a:cubicBezTo>
                  <a:cubicBezTo>
                    <a:pt x="237" y="786"/>
                    <a:pt x="237" y="786"/>
                    <a:pt x="237" y="786"/>
                  </a:cubicBezTo>
                  <a:cubicBezTo>
                    <a:pt x="237" y="778"/>
                    <a:pt x="237" y="778"/>
                    <a:pt x="237" y="778"/>
                  </a:cubicBezTo>
                  <a:cubicBezTo>
                    <a:pt x="221" y="773"/>
                    <a:pt x="212" y="759"/>
                    <a:pt x="212" y="738"/>
                  </a:cubicBezTo>
                  <a:cubicBezTo>
                    <a:pt x="211" y="571"/>
                    <a:pt x="211" y="571"/>
                    <a:pt x="211" y="571"/>
                  </a:cubicBezTo>
                  <a:cubicBezTo>
                    <a:pt x="216" y="571"/>
                    <a:pt x="216" y="571"/>
                    <a:pt x="216" y="571"/>
                  </a:cubicBezTo>
                  <a:cubicBezTo>
                    <a:pt x="226" y="571"/>
                    <a:pt x="237" y="571"/>
                    <a:pt x="247" y="570"/>
                  </a:cubicBezTo>
                  <a:close/>
                  <a:moveTo>
                    <a:pt x="370" y="325"/>
                  </a:moveTo>
                  <a:cubicBezTo>
                    <a:pt x="372" y="327"/>
                    <a:pt x="376" y="329"/>
                    <a:pt x="378" y="330"/>
                  </a:cubicBezTo>
                  <a:cubicBezTo>
                    <a:pt x="403" y="348"/>
                    <a:pt x="417" y="377"/>
                    <a:pt x="417" y="412"/>
                  </a:cubicBezTo>
                  <a:cubicBezTo>
                    <a:pt x="417" y="442"/>
                    <a:pt x="406" y="502"/>
                    <a:pt x="318" y="532"/>
                  </a:cubicBezTo>
                  <a:cubicBezTo>
                    <a:pt x="323" y="542"/>
                    <a:pt x="327" y="552"/>
                    <a:pt x="330" y="558"/>
                  </a:cubicBezTo>
                  <a:cubicBezTo>
                    <a:pt x="332" y="557"/>
                    <a:pt x="335" y="557"/>
                    <a:pt x="336" y="556"/>
                  </a:cubicBezTo>
                  <a:cubicBezTo>
                    <a:pt x="339" y="556"/>
                    <a:pt x="339" y="556"/>
                    <a:pt x="339" y="556"/>
                  </a:cubicBezTo>
                  <a:cubicBezTo>
                    <a:pt x="341" y="558"/>
                    <a:pt x="341" y="558"/>
                    <a:pt x="341" y="558"/>
                  </a:cubicBezTo>
                  <a:cubicBezTo>
                    <a:pt x="373" y="596"/>
                    <a:pt x="397" y="656"/>
                    <a:pt x="405" y="713"/>
                  </a:cubicBezTo>
                  <a:cubicBezTo>
                    <a:pt x="405" y="713"/>
                    <a:pt x="408" y="741"/>
                    <a:pt x="408" y="751"/>
                  </a:cubicBezTo>
                  <a:cubicBezTo>
                    <a:pt x="408" y="752"/>
                    <a:pt x="408" y="752"/>
                    <a:pt x="408" y="752"/>
                  </a:cubicBezTo>
                  <a:cubicBezTo>
                    <a:pt x="408" y="753"/>
                    <a:pt x="408" y="753"/>
                    <a:pt x="408" y="754"/>
                  </a:cubicBezTo>
                  <a:cubicBezTo>
                    <a:pt x="408" y="755"/>
                    <a:pt x="408" y="755"/>
                    <a:pt x="408" y="755"/>
                  </a:cubicBezTo>
                  <a:cubicBezTo>
                    <a:pt x="408" y="763"/>
                    <a:pt x="405" y="774"/>
                    <a:pt x="391" y="779"/>
                  </a:cubicBezTo>
                  <a:cubicBezTo>
                    <a:pt x="391" y="786"/>
                    <a:pt x="391" y="786"/>
                    <a:pt x="391" y="786"/>
                  </a:cubicBezTo>
                  <a:cubicBezTo>
                    <a:pt x="497" y="786"/>
                    <a:pt x="497" y="786"/>
                    <a:pt x="497" y="786"/>
                  </a:cubicBezTo>
                  <a:cubicBezTo>
                    <a:pt x="497" y="779"/>
                    <a:pt x="497" y="779"/>
                    <a:pt x="497" y="779"/>
                  </a:cubicBezTo>
                  <a:cubicBezTo>
                    <a:pt x="488" y="776"/>
                    <a:pt x="469" y="766"/>
                    <a:pt x="461" y="734"/>
                  </a:cubicBezTo>
                  <a:cubicBezTo>
                    <a:pt x="460" y="729"/>
                    <a:pt x="460" y="729"/>
                    <a:pt x="460" y="729"/>
                  </a:cubicBezTo>
                  <a:cubicBezTo>
                    <a:pt x="454" y="704"/>
                    <a:pt x="450" y="691"/>
                    <a:pt x="446" y="678"/>
                  </a:cubicBezTo>
                  <a:cubicBezTo>
                    <a:pt x="436" y="646"/>
                    <a:pt x="414" y="588"/>
                    <a:pt x="378" y="547"/>
                  </a:cubicBezTo>
                  <a:cubicBezTo>
                    <a:pt x="374" y="543"/>
                    <a:pt x="374" y="543"/>
                    <a:pt x="374" y="543"/>
                  </a:cubicBezTo>
                  <a:cubicBezTo>
                    <a:pt x="379" y="540"/>
                    <a:pt x="379" y="540"/>
                    <a:pt x="379" y="540"/>
                  </a:cubicBezTo>
                  <a:cubicBezTo>
                    <a:pt x="381" y="540"/>
                    <a:pt x="382" y="539"/>
                    <a:pt x="383" y="539"/>
                  </a:cubicBezTo>
                  <a:cubicBezTo>
                    <a:pt x="383" y="539"/>
                    <a:pt x="384" y="538"/>
                    <a:pt x="385" y="538"/>
                  </a:cubicBezTo>
                  <a:cubicBezTo>
                    <a:pt x="440" y="510"/>
                    <a:pt x="470" y="465"/>
                    <a:pt x="470" y="412"/>
                  </a:cubicBezTo>
                  <a:cubicBezTo>
                    <a:pt x="471" y="372"/>
                    <a:pt x="448" y="332"/>
                    <a:pt x="414" y="309"/>
                  </a:cubicBezTo>
                  <a:cubicBezTo>
                    <a:pt x="400" y="299"/>
                    <a:pt x="380" y="289"/>
                    <a:pt x="359" y="285"/>
                  </a:cubicBezTo>
                  <a:cubicBezTo>
                    <a:pt x="366" y="300"/>
                    <a:pt x="369" y="316"/>
                    <a:pt x="370" y="325"/>
                  </a:cubicBezTo>
                  <a:close/>
                  <a:moveTo>
                    <a:pt x="295" y="237"/>
                  </a:moveTo>
                  <a:cubicBezTo>
                    <a:pt x="328" y="259"/>
                    <a:pt x="351" y="300"/>
                    <a:pt x="351" y="339"/>
                  </a:cubicBezTo>
                  <a:cubicBezTo>
                    <a:pt x="351" y="393"/>
                    <a:pt x="321" y="438"/>
                    <a:pt x="266" y="466"/>
                  </a:cubicBezTo>
                  <a:cubicBezTo>
                    <a:pt x="265" y="466"/>
                    <a:pt x="264" y="467"/>
                    <a:pt x="263" y="467"/>
                  </a:cubicBezTo>
                  <a:cubicBezTo>
                    <a:pt x="262" y="467"/>
                    <a:pt x="261" y="468"/>
                    <a:pt x="260" y="468"/>
                  </a:cubicBezTo>
                  <a:cubicBezTo>
                    <a:pt x="255" y="471"/>
                    <a:pt x="255" y="471"/>
                    <a:pt x="255" y="471"/>
                  </a:cubicBezTo>
                  <a:cubicBezTo>
                    <a:pt x="259" y="475"/>
                    <a:pt x="259" y="475"/>
                    <a:pt x="259" y="475"/>
                  </a:cubicBezTo>
                  <a:cubicBezTo>
                    <a:pt x="294" y="516"/>
                    <a:pt x="317" y="574"/>
                    <a:pt x="327" y="605"/>
                  </a:cubicBezTo>
                  <a:cubicBezTo>
                    <a:pt x="331" y="619"/>
                    <a:pt x="334" y="632"/>
                    <a:pt x="340" y="657"/>
                  </a:cubicBezTo>
                  <a:cubicBezTo>
                    <a:pt x="341" y="661"/>
                    <a:pt x="341" y="661"/>
                    <a:pt x="341" y="661"/>
                  </a:cubicBezTo>
                  <a:cubicBezTo>
                    <a:pt x="349" y="694"/>
                    <a:pt x="368" y="704"/>
                    <a:pt x="378" y="707"/>
                  </a:cubicBezTo>
                  <a:cubicBezTo>
                    <a:pt x="378" y="714"/>
                    <a:pt x="378" y="714"/>
                    <a:pt x="378" y="714"/>
                  </a:cubicBezTo>
                  <a:cubicBezTo>
                    <a:pt x="271" y="714"/>
                    <a:pt x="271" y="714"/>
                    <a:pt x="271" y="714"/>
                  </a:cubicBezTo>
                  <a:cubicBezTo>
                    <a:pt x="271" y="706"/>
                    <a:pt x="271" y="706"/>
                    <a:pt x="271" y="706"/>
                  </a:cubicBezTo>
                  <a:cubicBezTo>
                    <a:pt x="286" y="702"/>
                    <a:pt x="288" y="691"/>
                    <a:pt x="289" y="683"/>
                  </a:cubicBezTo>
                  <a:cubicBezTo>
                    <a:pt x="289" y="682"/>
                    <a:pt x="289" y="682"/>
                    <a:pt x="289" y="682"/>
                  </a:cubicBezTo>
                  <a:cubicBezTo>
                    <a:pt x="289" y="681"/>
                    <a:pt x="289" y="681"/>
                    <a:pt x="289" y="680"/>
                  </a:cubicBezTo>
                  <a:cubicBezTo>
                    <a:pt x="289" y="678"/>
                    <a:pt x="289" y="678"/>
                    <a:pt x="289" y="678"/>
                  </a:cubicBezTo>
                  <a:cubicBezTo>
                    <a:pt x="289" y="669"/>
                    <a:pt x="286" y="641"/>
                    <a:pt x="286" y="641"/>
                  </a:cubicBezTo>
                  <a:cubicBezTo>
                    <a:pt x="278" y="583"/>
                    <a:pt x="253" y="524"/>
                    <a:pt x="221" y="486"/>
                  </a:cubicBezTo>
                  <a:cubicBezTo>
                    <a:pt x="220" y="484"/>
                    <a:pt x="220" y="484"/>
                    <a:pt x="220" y="484"/>
                  </a:cubicBezTo>
                  <a:cubicBezTo>
                    <a:pt x="217" y="484"/>
                    <a:pt x="217" y="484"/>
                    <a:pt x="217" y="484"/>
                  </a:cubicBezTo>
                  <a:cubicBezTo>
                    <a:pt x="181" y="494"/>
                    <a:pt x="139" y="499"/>
                    <a:pt x="96" y="499"/>
                  </a:cubicBezTo>
                  <a:cubicBezTo>
                    <a:pt x="92" y="499"/>
                    <a:pt x="92" y="499"/>
                    <a:pt x="92" y="499"/>
                  </a:cubicBezTo>
                  <a:cubicBezTo>
                    <a:pt x="92" y="666"/>
                    <a:pt x="92" y="666"/>
                    <a:pt x="92" y="666"/>
                  </a:cubicBezTo>
                  <a:cubicBezTo>
                    <a:pt x="92" y="687"/>
                    <a:pt x="101" y="701"/>
                    <a:pt x="118" y="706"/>
                  </a:cubicBezTo>
                  <a:cubicBezTo>
                    <a:pt x="118" y="714"/>
                    <a:pt x="118" y="714"/>
                    <a:pt x="118" y="714"/>
                  </a:cubicBezTo>
                  <a:cubicBezTo>
                    <a:pt x="15" y="714"/>
                    <a:pt x="15" y="714"/>
                    <a:pt x="15" y="714"/>
                  </a:cubicBezTo>
                  <a:cubicBezTo>
                    <a:pt x="15" y="706"/>
                    <a:pt x="15" y="706"/>
                    <a:pt x="15" y="706"/>
                  </a:cubicBezTo>
                  <a:cubicBezTo>
                    <a:pt x="31" y="701"/>
                    <a:pt x="39" y="688"/>
                    <a:pt x="40" y="666"/>
                  </a:cubicBezTo>
                  <a:cubicBezTo>
                    <a:pt x="40" y="666"/>
                    <a:pt x="40" y="666"/>
                    <a:pt x="40" y="666"/>
                  </a:cubicBezTo>
                  <a:cubicBezTo>
                    <a:pt x="40" y="662"/>
                    <a:pt x="40" y="262"/>
                    <a:pt x="40" y="257"/>
                  </a:cubicBezTo>
                  <a:cubicBezTo>
                    <a:pt x="40" y="234"/>
                    <a:pt x="32" y="221"/>
                    <a:pt x="14" y="215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85" y="208"/>
                    <a:pt x="185" y="208"/>
                    <a:pt x="185" y="208"/>
                  </a:cubicBezTo>
                  <a:cubicBezTo>
                    <a:pt x="236" y="208"/>
                    <a:pt x="268" y="219"/>
                    <a:pt x="295" y="237"/>
                  </a:cubicBezTo>
                  <a:close/>
                  <a:moveTo>
                    <a:pt x="298" y="340"/>
                  </a:moveTo>
                  <a:cubicBezTo>
                    <a:pt x="298" y="305"/>
                    <a:pt x="284" y="276"/>
                    <a:pt x="259" y="258"/>
                  </a:cubicBezTo>
                  <a:cubicBezTo>
                    <a:pt x="239" y="245"/>
                    <a:pt x="215" y="238"/>
                    <a:pt x="183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92" y="474"/>
                    <a:pt x="92" y="474"/>
                    <a:pt x="92" y="474"/>
                  </a:cubicBezTo>
                  <a:cubicBezTo>
                    <a:pt x="97" y="474"/>
                    <a:pt x="97" y="474"/>
                    <a:pt x="97" y="474"/>
                  </a:cubicBezTo>
                  <a:cubicBezTo>
                    <a:pt x="278" y="471"/>
                    <a:pt x="298" y="379"/>
                    <a:pt x="298" y="340"/>
                  </a:cubicBezTo>
                  <a:close/>
                  <a:moveTo>
                    <a:pt x="109" y="49"/>
                  </a:moveTo>
                  <a:cubicBezTo>
                    <a:pt x="109" y="20"/>
                    <a:pt x="129" y="0"/>
                    <a:pt x="157" y="0"/>
                  </a:cubicBezTo>
                  <a:cubicBezTo>
                    <a:pt x="185" y="0"/>
                    <a:pt x="205" y="20"/>
                    <a:pt x="205" y="49"/>
                  </a:cubicBezTo>
                  <a:cubicBezTo>
                    <a:pt x="205" y="77"/>
                    <a:pt x="185" y="97"/>
                    <a:pt x="157" y="97"/>
                  </a:cubicBezTo>
                  <a:cubicBezTo>
                    <a:pt x="129" y="97"/>
                    <a:pt x="109" y="77"/>
                    <a:pt x="109" y="49"/>
                  </a:cubicBezTo>
                  <a:close/>
                  <a:moveTo>
                    <a:pt x="129" y="49"/>
                  </a:moveTo>
                  <a:cubicBezTo>
                    <a:pt x="129" y="69"/>
                    <a:pt x="140" y="81"/>
                    <a:pt x="157" y="81"/>
                  </a:cubicBezTo>
                  <a:cubicBezTo>
                    <a:pt x="175" y="81"/>
                    <a:pt x="185" y="69"/>
                    <a:pt x="185" y="49"/>
                  </a:cubicBezTo>
                  <a:cubicBezTo>
                    <a:pt x="185" y="28"/>
                    <a:pt x="175" y="16"/>
                    <a:pt x="157" y="16"/>
                  </a:cubicBezTo>
                  <a:cubicBezTo>
                    <a:pt x="140" y="16"/>
                    <a:pt x="129" y="28"/>
                    <a:pt x="129" y="49"/>
                  </a:cubicBezTo>
                  <a:close/>
                  <a:moveTo>
                    <a:pt x="310" y="80"/>
                  </a:moveTo>
                  <a:cubicBezTo>
                    <a:pt x="267" y="80"/>
                    <a:pt x="267" y="80"/>
                    <a:pt x="267" y="80"/>
                  </a:cubicBezTo>
                  <a:cubicBezTo>
                    <a:pt x="267" y="1"/>
                    <a:pt x="267" y="1"/>
                    <a:pt x="267" y="1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310" y="96"/>
                    <a:pt x="310" y="96"/>
                    <a:pt x="310" y="96"/>
                  </a:cubicBezTo>
                  <a:lnTo>
                    <a:pt x="310" y="80"/>
                  </a:lnTo>
                  <a:close/>
                  <a:moveTo>
                    <a:pt x="411" y="80"/>
                  </a:moveTo>
                  <a:cubicBezTo>
                    <a:pt x="367" y="80"/>
                    <a:pt x="367" y="80"/>
                    <a:pt x="367" y="80"/>
                  </a:cubicBezTo>
                  <a:cubicBezTo>
                    <a:pt x="367" y="1"/>
                    <a:pt x="367" y="1"/>
                    <a:pt x="367" y="1"/>
                  </a:cubicBezTo>
                  <a:cubicBezTo>
                    <a:pt x="348" y="1"/>
                    <a:pt x="348" y="1"/>
                    <a:pt x="348" y="1"/>
                  </a:cubicBezTo>
                  <a:cubicBezTo>
                    <a:pt x="348" y="96"/>
                    <a:pt x="348" y="96"/>
                    <a:pt x="348" y="96"/>
                  </a:cubicBezTo>
                  <a:cubicBezTo>
                    <a:pt x="411" y="96"/>
                    <a:pt x="411" y="96"/>
                    <a:pt x="411" y="96"/>
                  </a:cubicBezTo>
                  <a:lnTo>
                    <a:pt x="411" y="80"/>
                  </a:lnTo>
                  <a:close/>
                  <a:moveTo>
                    <a:pt x="23" y="96"/>
                  </a:moveTo>
                  <a:cubicBezTo>
                    <a:pt x="4" y="96"/>
                    <a:pt x="4" y="96"/>
                    <a:pt x="4" y="9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62" y="1"/>
                    <a:pt x="74" y="12"/>
                    <a:pt x="74" y="27"/>
                  </a:cubicBezTo>
                  <a:cubicBezTo>
                    <a:pt x="74" y="39"/>
                    <a:pt x="65" y="46"/>
                    <a:pt x="58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2" y="51"/>
                    <a:pt x="65" y="55"/>
                    <a:pt x="67" y="62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4" y="89"/>
                    <a:pt x="76" y="92"/>
                    <a:pt x="77" y="94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7" y="94"/>
                    <a:pt x="55" y="90"/>
                    <a:pt x="54" y="87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6" y="59"/>
                    <a:pt x="44" y="56"/>
                    <a:pt x="36" y="56"/>
                  </a:cubicBezTo>
                  <a:cubicBezTo>
                    <a:pt x="23" y="56"/>
                    <a:pt x="23" y="56"/>
                    <a:pt x="23" y="56"/>
                  </a:cubicBezTo>
                  <a:lnTo>
                    <a:pt x="23" y="96"/>
                  </a:lnTo>
                  <a:close/>
                  <a:moveTo>
                    <a:pt x="23" y="40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50" y="40"/>
                    <a:pt x="54" y="36"/>
                    <a:pt x="54" y="29"/>
                  </a:cubicBezTo>
                  <a:cubicBezTo>
                    <a:pt x="54" y="21"/>
                    <a:pt x="50" y="17"/>
                    <a:pt x="41" y="17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40"/>
                  </a:lnTo>
                  <a:close/>
                  <a:moveTo>
                    <a:pt x="477" y="81"/>
                  </a:moveTo>
                  <a:cubicBezTo>
                    <a:pt x="467" y="82"/>
                    <a:pt x="457" y="77"/>
                    <a:pt x="449" y="66"/>
                  </a:cubicBezTo>
                  <a:cubicBezTo>
                    <a:pt x="448" y="66"/>
                    <a:pt x="448" y="66"/>
                    <a:pt x="448" y="66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9" y="93"/>
                    <a:pt x="462" y="97"/>
                    <a:pt x="475" y="97"/>
                  </a:cubicBezTo>
                  <a:cubicBezTo>
                    <a:pt x="495" y="97"/>
                    <a:pt x="509" y="85"/>
                    <a:pt x="509" y="68"/>
                  </a:cubicBezTo>
                  <a:cubicBezTo>
                    <a:pt x="509" y="58"/>
                    <a:pt x="506" y="47"/>
                    <a:pt x="484" y="40"/>
                  </a:cubicBezTo>
                  <a:cubicBezTo>
                    <a:pt x="467" y="35"/>
                    <a:pt x="464" y="31"/>
                    <a:pt x="464" y="25"/>
                  </a:cubicBezTo>
                  <a:cubicBezTo>
                    <a:pt x="464" y="18"/>
                    <a:pt x="470" y="15"/>
                    <a:pt x="477" y="15"/>
                  </a:cubicBezTo>
                  <a:cubicBezTo>
                    <a:pt x="484" y="15"/>
                    <a:pt x="491" y="18"/>
                    <a:pt x="498" y="24"/>
                  </a:cubicBezTo>
                  <a:cubicBezTo>
                    <a:pt x="499" y="24"/>
                    <a:pt x="499" y="24"/>
                    <a:pt x="499" y="24"/>
                  </a:cubicBezTo>
                  <a:cubicBezTo>
                    <a:pt x="504" y="8"/>
                    <a:pt x="504" y="8"/>
                    <a:pt x="504" y="8"/>
                  </a:cubicBezTo>
                  <a:cubicBezTo>
                    <a:pt x="504" y="7"/>
                    <a:pt x="504" y="7"/>
                    <a:pt x="504" y="7"/>
                  </a:cubicBezTo>
                  <a:cubicBezTo>
                    <a:pt x="496" y="2"/>
                    <a:pt x="487" y="0"/>
                    <a:pt x="477" y="0"/>
                  </a:cubicBezTo>
                  <a:cubicBezTo>
                    <a:pt x="457" y="0"/>
                    <a:pt x="445" y="10"/>
                    <a:pt x="445" y="26"/>
                  </a:cubicBezTo>
                  <a:cubicBezTo>
                    <a:pt x="445" y="39"/>
                    <a:pt x="454" y="48"/>
                    <a:pt x="472" y="54"/>
                  </a:cubicBezTo>
                  <a:cubicBezTo>
                    <a:pt x="477" y="55"/>
                    <a:pt x="481" y="57"/>
                    <a:pt x="484" y="59"/>
                  </a:cubicBezTo>
                  <a:cubicBezTo>
                    <a:pt x="487" y="61"/>
                    <a:pt x="489" y="65"/>
                    <a:pt x="489" y="69"/>
                  </a:cubicBezTo>
                  <a:cubicBezTo>
                    <a:pt x="489" y="76"/>
                    <a:pt x="484" y="81"/>
                    <a:pt x="477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6836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- Presenter Na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58A6D69-BAB1-4B9F-9F1C-0C24500536B0}"/>
              </a:ext>
            </a:extLst>
          </p:cNvPr>
          <p:cNvSpPr/>
          <p:nvPr/>
        </p:nvSpPr>
        <p:spPr>
          <a:xfrm>
            <a:off x="0" y="0"/>
            <a:ext cx="2268538" cy="5143500"/>
          </a:xfrm>
          <a:prstGeom prst="rect">
            <a:avLst/>
          </a:prstGeom>
          <a:solidFill>
            <a:srgbClr val="EF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4893E9-962D-47ED-A753-018A738F7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5510C-38D1-4CE9-BD30-D08F610D7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ACA86-A737-4A5C-B09F-3F7C2E181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| © 2024 Rolls-Royce | Not Subject to Export Control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C0F82-AD3B-4A9E-808C-9D4791B36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B429-512E-4592-B480-D2818264A486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75CAF40-DCF1-404F-A98A-2CD51C2250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38800" y="943200"/>
            <a:ext cx="694800" cy="637200"/>
          </a:xfrm>
        </p:spPr>
        <p:txBody>
          <a:bodyPr anchor="t" anchorCtr="0">
            <a:noAutofit/>
          </a:bodyPr>
          <a:lstStyle>
            <a:lvl1pPr algn="r">
              <a:defRPr sz="3200" spc="0" baseline="0">
                <a:solidFill>
                  <a:schemeClr val="tx2"/>
                </a:solidFill>
                <a:latin typeface="RR Pioneer Light Condensed" panose="020B0306050201060103" pitchFamily="34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7C7ECF3-9B0C-4FDE-89C6-E6FD13011AD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638800" y="2714400"/>
            <a:ext cx="694800" cy="637200"/>
          </a:xfrm>
        </p:spPr>
        <p:txBody>
          <a:bodyPr anchor="t" anchorCtr="0">
            <a:noAutofit/>
          </a:bodyPr>
          <a:lstStyle>
            <a:lvl1pPr algn="r">
              <a:defRPr sz="3200" spc="0" baseline="0">
                <a:solidFill>
                  <a:schemeClr val="accent4"/>
                </a:solidFill>
                <a:latin typeface="RR Pioneer Light Condensed" panose="020B0306050201060103" pitchFamily="34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6477CD61-8155-4897-9AA4-43468BB495B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638800" y="3600000"/>
            <a:ext cx="694800" cy="637200"/>
          </a:xfrm>
        </p:spPr>
        <p:txBody>
          <a:bodyPr anchor="t" anchorCtr="0">
            <a:noAutofit/>
          </a:bodyPr>
          <a:lstStyle>
            <a:lvl1pPr algn="r">
              <a:defRPr sz="3200" spc="0" baseline="0">
                <a:solidFill>
                  <a:schemeClr val="accent3"/>
                </a:solidFill>
                <a:latin typeface="RR Pioneer Light Condensed" panose="020B0306050201060103" pitchFamily="34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87" name="Text Placeholder 13">
            <a:extLst>
              <a:ext uri="{FF2B5EF4-FFF2-40B4-BE49-F238E27FC236}">
                <a16:creationId xmlns:a16="http://schemas.microsoft.com/office/drawing/2014/main" id="{63EC7F57-1C57-4358-A3D7-1FA28962C297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801100" y="1828800"/>
            <a:ext cx="694800" cy="637200"/>
          </a:xfrm>
        </p:spPr>
        <p:txBody>
          <a:bodyPr anchor="t" anchorCtr="0">
            <a:noAutofit/>
          </a:bodyPr>
          <a:lstStyle>
            <a:lvl1pPr algn="r">
              <a:defRPr sz="3200" spc="0" baseline="0">
                <a:solidFill>
                  <a:schemeClr val="accent6"/>
                </a:solidFill>
                <a:latin typeface="RR Pioneer Light Condensed" panose="020B0306050201060103" pitchFamily="34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96" name="Text Placeholder 13">
            <a:extLst>
              <a:ext uri="{FF2B5EF4-FFF2-40B4-BE49-F238E27FC236}">
                <a16:creationId xmlns:a16="http://schemas.microsoft.com/office/drawing/2014/main" id="{FF50AA91-B7F7-4254-8161-4183AF6D69EB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5801100" y="2714400"/>
            <a:ext cx="694800" cy="637200"/>
          </a:xfrm>
        </p:spPr>
        <p:txBody>
          <a:bodyPr anchor="t" anchorCtr="0">
            <a:noAutofit/>
          </a:bodyPr>
          <a:lstStyle>
            <a:lvl1pPr algn="r">
              <a:defRPr sz="3200" spc="0" baseline="0">
                <a:solidFill>
                  <a:srgbClr val="E21D60"/>
                </a:solidFill>
                <a:latin typeface="RR Pioneer Light Condensed" panose="020B0306050201060103" pitchFamily="34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05" name="Text Placeholder 11">
            <a:extLst>
              <a:ext uri="{FF2B5EF4-FFF2-40B4-BE49-F238E27FC236}">
                <a16:creationId xmlns:a16="http://schemas.microsoft.com/office/drawing/2014/main" id="{7DFE5359-80DA-4AB8-9A32-B728CAEF9902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438000" y="1206000"/>
            <a:ext cx="1933200" cy="140400"/>
          </a:xfrm>
        </p:spPr>
        <p:txBody>
          <a:bodyPr anchor="ctr" anchorCtr="0">
            <a:normAutofit/>
          </a:bodyPr>
          <a:lstStyle>
            <a:lvl1pPr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06" name="Text Placeholder 11">
            <a:extLst>
              <a:ext uri="{FF2B5EF4-FFF2-40B4-BE49-F238E27FC236}">
                <a16:creationId xmlns:a16="http://schemas.microsoft.com/office/drawing/2014/main" id="{E98F95EC-068C-4AB0-8DA6-8C8C7D9CE37E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3438000" y="1551600"/>
            <a:ext cx="1933200" cy="140400"/>
          </a:xfrm>
        </p:spPr>
        <p:txBody>
          <a:bodyPr anchor="ctr" anchorCtr="0">
            <a:normAutofit/>
          </a:bodyPr>
          <a:lstStyle>
            <a:lvl1pPr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GB" noProof="0" dirty="0"/>
              <a:t>Presenter name</a:t>
            </a:r>
          </a:p>
        </p:txBody>
      </p:sp>
      <p:sp>
        <p:nvSpPr>
          <p:cNvPr id="107" name="Text Placeholder 11">
            <a:extLst>
              <a:ext uri="{FF2B5EF4-FFF2-40B4-BE49-F238E27FC236}">
                <a16:creationId xmlns:a16="http://schemas.microsoft.com/office/drawing/2014/main" id="{3DEF6142-04CC-4ED6-BF99-0ADD61431509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3438000" y="1378800"/>
            <a:ext cx="1933200" cy="140400"/>
          </a:xfrm>
        </p:spPr>
        <p:txBody>
          <a:bodyPr anchor="ctr" anchorCtr="0">
            <a:normAutofit/>
          </a:bodyPr>
          <a:lstStyle>
            <a:lvl1pPr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GB" noProof="0" dirty="0"/>
              <a:t>Presenter name</a:t>
            </a:r>
          </a:p>
        </p:txBody>
      </p:sp>
      <p:sp>
        <p:nvSpPr>
          <p:cNvPr id="108" name="Text Placeholder 11">
            <a:extLst>
              <a:ext uri="{FF2B5EF4-FFF2-40B4-BE49-F238E27FC236}">
                <a16:creationId xmlns:a16="http://schemas.microsoft.com/office/drawing/2014/main" id="{3DB19055-F0A4-4433-98DA-7C3EC1DED3AC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5353200" y="1206000"/>
            <a:ext cx="309600" cy="140400"/>
          </a:xfrm>
        </p:spPr>
        <p:txBody>
          <a:bodyPr anchor="t" anchorCtr="0">
            <a:normAutofit/>
          </a:bodyPr>
          <a:lstStyle>
            <a:lvl1pPr algn="r"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09" name="Text Placeholder 11">
            <a:extLst>
              <a:ext uri="{FF2B5EF4-FFF2-40B4-BE49-F238E27FC236}">
                <a16:creationId xmlns:a16="http://schemas.microsoft.com/office/drawing/2014/main" id="{5988A211-A462-4382-9B73-C6622E3C1171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5353200" y="1551600"/>
            <a:ext cx="309600" cy="140400"/>
          </a:xfrm>
        </p:spPr>
        <p:txBody>
          <a:bodyPr anchor="t" anchorCtr="0">
            <a:normAutofit/>
          </a:bodyPr>
          <a:lstStyle>
            <a:lvl1pPr algn="r"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10" name="Text Placeholder 11">
            <a:extLst>
              <a:ext uri="{FF2B5EF4-FFF2-40B4-BE49-F238E27FC236}">
                <a16:creationId xmlns:a16="http://schemas.microsoft.com/office/drawing/2014/main" id="{C6FEFAFE-30D6-4F88-9D1A-C7AEB8F9EC5F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5353200" y="1378800"/>
            <a:ext cx="309600" cy="140400"/>
          </a:xfrm>
        </p:spPr>
        <p:txBody>
          <a:bodyPr anchor="t" anchorCtr="0">
            <a:normAutofit/>
          </a:bodyPr>
          <a:lstStyle>
            <a:lvl1pPr algn="r"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37" name="Text Placeholder 13">
            <a:extLst>
              <a:ext uri="{FF2B5EF4-FFF2-40B4-BE49-F238E27FC236}">
                <a16:creationId xmlns:a16="http://schemas.microsoft.com/office/drawing/2014/main" id="{9494BA91-4138-4485-885B-A9F489117268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2638800" y="1828800"/>
            <a:ext cx="694800" cy="637200"/>
          </a:xfrm>
        </p:spPr>
        <p:txBody>
          <a:bodyPr anchor="t" anchorCtr="0">
            <a:noAutofit/>
          </a:bodyPr>
          <a:lstStyle>
            <a:lvl1pPr algn="r">
              <a:defRPr sz="3200" spc="0" baseline="0">
                <a:solidFill>
                  <a:srgbClr val="C15EFF"/>
                </a:solidFill>
                <a:latin typeface="RR Pioneer Light Condensed" panose="020B0306050201060103" pitchFamily="34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82" name="Text Placeholder 11">
            <a:extLst>
              <a:ext uri="{FF2B5EF4-FFF2-40B4-BE49-F238E27FC236}">
                <a16:creationId xmlns:a16="http://schemas.microsoft.com/office/drawing/2014/main" id="{55F75FCF-8D50-44D6-9FD3-CB95B5A4C65D}"/>
              </a:ext>
            </a:extLst>
          </p:cNvPr>
          <p:cNvSpPr>
            <a:spLocks noGrp="1"/>
          </p:cNvSpPr>
          <p:nvPr>
            <p:ph type="body" sz="quarter" idx="131" hasCustomPrompt="1"/>
          </p:nvPr>
        </p:nvSpPr>
        <p:spPr>
          <a:xfrm>
            <a:off x="3438000" y="990000"/>
            <a:ext cx="1897200" cy="208800"/>
          </a:xfrm>
        </p:spPr>
        <p:txBody>
          <a:bodyPr anchor="ctr" anchorCtr="0">
            <a:noAutofit/>
          </a:bodyPr>
          <a:lstStyle>
            <a:lvl1pPr>
              <a:defRPr sz="1400">
                <a:solidFill>
                  <a:srgbClr val="66666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Subject title</a:t>
            </a:r>
          </a:p>
        </p:txBody>
      </p:sp>
      <p:sp>
        <p:nvSpPr>
          <p:cNvPr id="183" name="Text Placeholder 11">
            <a:extLst>
              <a:ext uri="{FF2B5EF4-FFF2-40B4-BE49-F238E27FC236}">
                <a16:creationId xmlns:a16="http://schemas.microsoft.com/office/drawing/2014/main" id="{002D017E-F843-474A-8F00-A1FE9472CFCD}"/>
              </a:ext>
            </a:extLst>
          </p:cNvPr>
          <p:cNvSpPr>
            <a:spLocks noGrp="1"/>
          </p:cNvSpPr>
          <p:nvPr>
            <p:ph type="body" sz="quarter" idx="132" hasCustomPrompt="1"/>
          </p:nvPr>
        </p:nvSpPr>
        <p:spPr>
          <a:xfrm>
            <a:off x="5353200" y="990000"/>
            <a:ext cx="309600" cy="205200"/>
          </a:xfrm>
        </p:spPr>
        <p:txBody>
          <a:bodyPr anchor="t" anchorCtr="0">
            <a:noAutofit/>
          </a:bodyPr>
          <a:lstStyle>
            <a:lvl1pPr algn="r">
              <a:defRPr sz="1400">
                <a:solidFill>
                  <a:srgbClr val="66666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95" name="Text Placeholder 13">
            <a:extLst>
              <a:ext uri="{FF2B5EF4-FFF2-40B4-BE49-F238E27FC236}">
                <a16:creationId xmlns:a16="http://schemas.microsoft.com/office/drawing/2014/main" id="{136B5A7D-E39C-4AF6-B794-13BE4DC65CB7}"/>
              </a:ext>
            </a:extLst>
          </p:cNvPr>
          <p:cNvSpPr>
            <a:spLocks noGrp="1"/>
          </p:cNvSpPr>
          <p:nvPr>
            <p:ph type="body" sz="quarter" idx="133" hasCustomPrompt="1"/>
          </p:nvPr>
        </p:nvSpPr>
        <p:spPr>
          <a:xfrm>
            <a:off x="5801100" y="943200"/>
            <a:ext cx="694800" cy="637200"/>
          </a:xfrm>
        </p:spPr>
        <p:txBody>
          <a:bodyPr anchor="t" anchorCtr="0">
            <a:noAutofit/>
          </a:bodyPr>
          <a:lstStyle>
            <a:lvl1pPr algn="r">
              <a:defRPr sz="3200" spc="0" baseline="0">
                <a:solidFill>
                  <a:srgbClr val="C15EFF"/>
                </a:solidFill>
                <a:latin typeface="RR Pioneer Light Condensed" panose="020B0306050201060103" pitchFamily="34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96" name="Text Placeholder 11">
            <a:extLst>
              <a:ext uri="{FF2B5EF4-FFF2-40B4-BE49-F238E27FC236}">
                <a16:creationId xmlns:a16="http://schemas.microsoft.com/office/drawing/2014/main" id="{46CF5F37-BA7A-4F50-B08C-836632764E52}"/>
              </a:ext>
            </a:extLst>
          </p:cNvPr>
          <p:cNvSpPr>
            <a:spLocks noGrp="1"/>
          </p:cNvSpPr>
          <p:nvPr>
            <p:ph type="body" sz="quarter" idx="134" hasCustomPrompt="1"/>
          </p:nvPr>
        </p:nvSpPr>
        <p:spPr>
          <a:xfrm>
            <a:off x="6600300" y="1206000"/>
            <a:ext cx="1933200" cy="140400"/>
          </a:xfrm>
        </p:spPr>
        <p:txBody>
          <a:bodyPr anchor="ctr" anchorCtr="0">
            <a:normAutofit/>
          </a:bodyPr>
          <a:lstStyle>
            <a:lvl1pPr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GB" noProof="0" dirty="0"/>
              <a:t>Presenter name</a:t>
            </a:r>
          </a:p>
        </p:txBody>
      </p:sp>
      <p:sp>
        <p:nvSpPr>
          <p:cNvPr id="197" name="Text Placeholder 11">
            <a:extLst>
              <a:ext uri="{FF2B5EF4-FFF2-40B4-BE49-F238E27FC236}">
                <a16:creationId xmlns:a16="http://schemas.microsoft.com/office/drawing/2014/main" id="{F4557F8F-5410-4349-B7FE-63320242DCDC}"/>
              </a:ext>
            </a:extLst>
          </p:cNvPr>
          <p:cNvSpPr>
            <a:spLocks noGrp="1"/>
          </p:cNvSpPr>
          <p:nvPr>
            <p:ph type="body" sz="quarter" idx="135" hasCustomPrompt="1"/>
          </p:nvPr>
        </p:nvSpPr>
        <p:spPr>
          <a:xfrm>
            <a:off x="6600300" y="1551600"/>
            <a:ext cx="1933200" cy="140400"/>
          </a:xfrm>
        </p:spPr>
        <p:txBody>
          <a:bodyPr anchor="ctr" anchorCtr="0">
            <a:normAutofit/>
          </a:bodyPr>
          <a:lstStyle>
            <a:lvl1pPr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GB" noProof="0" dirty="0"/>
              <a:t>Presenter name</a:t>
            </a:r>
          </a:p>
        </p:txBody>
      </p:sp>
      <p:sp>
        <p:nvSpPr>
          <p:cNvPr id="198" name="Text Placeholder 11">
            <a:extLst>
              <a:ext uri="{FF2B5EF4-FFF2-40B4-BE49-F238E27FC236}">
                <a16:creationId xmlns:a16="http://schemas.microsoft.com/office/drawing/2014/main" id="{1603CE92-A27B-46D1-91D5-BC350E2324AE}"/>
              </a:ext>
            </a:extLst>
          </p:cNvPr>
          <p:cNvSpPr>
            <a:spLocks noGrp="1"/>
          </p:cNvSpPr>
          <p:nvPr>
            <p:ph type="body" sz="quarter" idx="136" hasCustomPrompt="1"/>
          </p:nvPr>
        </p:nvSpPr>
        <p:spPr>
          <a:xfrm>
            <a:off x="6600300" y="1378800"/>
            <a:ext cx="1933200" cy="140400"/>
          </a:xfrm>
        </p:spPr>
        <p:txBody>
          <a:bodyPr anchor="ctr" anchorCtr="0">
            <a:normAutofit/>
          </a:bodyPr>
          <a:lstStyle>
            <a:lvl1pPr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GB" noProof="0" dirty="0"/>
              <a:t>Presenter name</a:t>
            </a:r>
          </a:p>
        </p:txBody>
      </p:sp>
      <p:sp>
        <p:nvSpPr>
          <p:cNvPr id="199" name="Text Placeholder 11">
            <a:extLst>
              <a:ext uri="{FF2B5EF4-FFF2-40B4-BE49-F238E27FC236}">
                <a16:creationId xmlns:a16="http://schemas.microsoft.com/office/drawing/2014/main" id="{1AC1689F-7680-4666-AA85-B25DB8AC4EEC}"/>
              </a:ext>
            </a:extLst>
          </p:cNvPr>
          <p:cNvSpPr>
            <a:spLocks noGrp="1"/>
          </p:cNvSpPr>
          <p:nvPr>
            <p:ph type="body" sz="quarter" idx="137" hasCustomPrompt="1"/>
          </p:nvPr>
        </p:nvSpPr>
        <p:spPr>
          <a:xfrm>
            <a:off x="8515500" y="1206000"/>
            <a:ext cx="309600" cy="140400"/>
          </a:xfrm>
        </p:spPr>
        <p:txBody>
          <a:bodyPr anchor="t" anchorCtr="0">
            <a:normAutofit/>
          </a:bodyPr>
          <a:lstStyle>
            <a:lvl1pPr algn="r"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00" name="Text Placeholder 11">
            <a:extLst>
              <a:ext uri="{FF2B5EF4-FFF2-40B4-BE49-F238E27FC236}">
                <a16:creationId xmlns:a16="http://schemas.microsoft.com/office/drawing/2014/main" id="{6D1AEEBB-8F7D-44C7-87FD-216F815A2A02}"/>
              </a:ext>
            </a:extLst>
          </p:cNvPr>
          <p:cNvSpPr>
            <a:spLocks noGrp="1"/>
          </p:cNvSpPr>
          <p:nvPr>
            <p:ph type="body" sz="quarter" idx="138" hasCustomPrompt="1"/>
          </p:nvPr>
        </p:nvSpPr>
        <p:spPr>
          <a:xfrm>
            <a:off x="8515500" y="1551600"/>
            <a:ext cx="309600" cy="140400"/>
          </a:xfrm>
        </p:spPr>
        <p:txBody>
          <a:bodyPr anchor="t" anchorCtr="0">
            <a:normAutofit/>
          </a:bodyPr>
          <a:lstStyle>
            <a:lvl1pPr algn="r"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01" name="Text Placeholder 11">
            <a:extLst>
              <a:ext uri="{FF2B5EF4-FFF2-40B4-BE49-F238E27FC236}">
                <a16:creationId xmlns:a16="http://schemas.microsoft.com/office/drawing/2014/main" id="{9DC0BCFB-89ED-4228-88FE-C6A8FCE5669C}"/>
              </a:ext>
            </a:extLst>
          </p:cNvPr>
          <p:cNvSpPr>
            <a:spLocks noGrp="1"/>
          </p:cNvSpPr>
          <p:nvPr>
            <p:ph type="body" sz="quarter" idx="139" hasCustomPrompt="1"/>
          </p:nvPr>
        </p:nvSpPr>
        <p:spPr>
          <a:xfrm>
            <a:off x="8515500" y="1378800"/>
            <a:ext cx="309600" cy="140400"/>
          </a:xfrm>
        </p:spPr>
        <p:txBody>
          <a:bodyPr anchor="t" anchorCtr="0">
            <a:normAutofit/>
          </a:bodyPr>
          <a:lstStyle>
            <a:lvl1pPr algn="r"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02" name="Text Placeholder 11">
            <a:extLst>
              <a:ext uri="{FF2B5EF4-FFF2-40B4-BE49-F238E27FC236}">
                <a16:creationId xmlns:a16="http://schemas.microsoft.com/office/drawing/2014/main" id="{9AE691F4-509D-4DB3-B9F6-5EE4EC7BAAE2}"/>
              </a:ext>
            </a:extLst>
          </p:cNvPr>
          <p:cNvSpPr>
            <a:spLocks noGrp="1"/>
          </p:cNvSpPr>
          <p:nvPr>
            <p:ph type="body" sz="quarter" idx="140" hasCustomPrompt="1"/>
          </p:nvPr>
        </p:nvSpPr>
        <p:spPr>
          <a:xfrm>
            <a:off x="6600300" y="990000"/>
            <a:ext cx="1897200" cy="208800"/>
          </a:xfrm>
        </p:spPr>
        <p:txBody>
          <a:bodyPr anchor="ctr" anchorCtr="0">
            <a:noAutofit/>
          </a:bodyPr>
          <a:lstStyle>
            <a:lvl1pPr>
              <a:defRPr sz="1400">
                <a:solidFill>
                  <a:srgbClr val="66666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Subject title</a:t>
            </a:r>
          </a:p>
        </p:txBody>
      </p:sp>
      <p:sp>
        <p:nvSpPr>
          <p:cNvPr id="203" name="Text Placeholder 11">
            <a:extLst>
              <a:ext uri="{FF2B5EF4-FFF2-40B4-BE49-F238E27FC236}">
                <a16:creationId xmlns:a16="http://schemas.microsoft.com/office/drawing/2014/main" id="{78D99107-2B22-4C13-A879-D51C293B91AF}"/>
              </a:ext>
            </a:extLst>
          </p:cNvPr>
          <p:cNvSpPr>
            <a:spLocks noGrp="1"/>
          </p:cNvSpPr>
          <p:nvPr>
            <p:ph type="body" sz="quarter" idx="141" hasCustomPrompt="1"/>
          </p:nvPr>
        </p:nvSpPr>
        <p:spPr>
          <a:xfrm>
            <a:off x="8515500" y="990000"/>
            <a:ext cx="309600" cy="205200"/>
          </a:xfrm>
        </p:spPr>
        <p:txBody>
          <a:bodyPr anchor="t" anchorCtr="0">
            <a:noAutofit/>
          </a:bodyPr>
          <a:lstStyle>
            <a:lvl1pPr algn="r">
              <a:defRPr sz="1400">
                <a:solidFill>
                  <a:srgbClr val="66666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05" name="Text Placeholder 11">
            <a:extLst>
              <a:ext uri="{FF2B5EF4-FFF2-40B4-BE49-F238E27FC236}">
                <a16:creationId xmlns:a16="http://schemas.microsoft.com/office/drawing/2014/main" id="{6E3F6195-E96F-4257-B5A3-71A1627C3D01}"/>
              </a:ext>
            </a:extLst>
          </p:cNvPr>
          <p:cNvSpPr>
            <a:spLocks noGrp="1"/>
          </p:cNvSpPr>
          <p:nvPr>
            <p:ph type="body" sz="quarter" idx="143" hasCustomPrompt="1"/>
          </p:nvPr>
        </p:nvSpPr>
        <p:spPr>
          <a:xfrm>
            <a:off x="6600300" y="2091600"/>
            <a:ext cx="1933200" cy="140400"/>
          </a:xfrm>
        </p:spPr>
        <p:txBody>
          <a:bodyPr anchor="ctr" anchorCtr="0">
            <a:normAutofit/>
          </a:bodyPr>
          <a:lstStyle>
            <a:lvl1pPr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GB" noProof="0" dirty="0"/>
              <a:t>Presenter name</a:t>
            </a:r>
          </a:p>
        </p:txBody>
      </p:sp>
      <p:sp>
        <p:nvSpPr>
          <p:cNvPr id="206" name="Text Placeholder 11">
            <a:extLst>
              <a:ext uri="{FF2B5EF4-FFF2-40B4-BE49-F238E27FC236}">
                <a16:creationId xmlns:a16="http://schemas.microsoft.com/office/drawing/2014/main" id="{693D7ABF-8C1C-48D1-9A19-1F56EA8CEE26}"/>
              </a:ext>
            </a:extLst>
          </p:cNvPr>
          <p:cNvSpPr>
            <a:spLocks noGrp="1"/>
          </p:cNvSpPr>
          <p:nvPr>
            <p:ph type="body" sz="quarter" idx="144" hasCustomPrompt="1"/>
          </p:nvPr>
        </p:nvSpPr>
        <p:spPr>
          <a:xfrm>
            <a:off x="6600300" y="2437200"/>
            <a:ext cx="1933200" cy="140400"/>
          </a:xfrm>
        </p:spPr>
        <p:txBody>
          <a:bodyPr anchor="ctr" anchorCtr="0">
            <a:normAutofit/>
          </a:bodyPr>
          <a:lstStyle>
            <a:lvl1pPr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GB" noProof="0" dirty="0"/>
              <a:t>Presenter name</a:t>
            </a:r>
          </a:p>
        </p:txBody>
      </p:sp>
      <p:sp>
        <p:nvSpPr>
          <p:cNvPr id="207" name="Text Placeholder 11">
            <a:extLst>
              <a:ext uri="{FF2B5EF4-FFF2-40B4-BE49-F238E27FC236}">
                <a16:creationId xmlns:a16="http://schemas.microsoft.com/office/drawing/2014/main" id="{E43BC384-2614-4BA8-BE5B-FD338EA01FE0}"/>
              </a:ext>
            </a:extLst>
          </p:cNvPr>
          <p:cNvSpPr>
            <a:spLocks noGrp="1"/>
          </p:cNvSpPr>
          <p:nvPr>
            <p:ph type="body" sz="quarter" idx="145" hasCustomPrompt="1"/>
          </p:nvPr>
        </p:nvSpPr>
        <p:spPr>
          <a:xfrm>
            <a:off x="6600300" y="2264400"/>
            <a:ext cx="1933200" cy="140400"/>
          </a:xfrm>
        </p:spPr>
        <p:txBody>
          <a:bodyPr anchor="ctr" anchorCtr="0">
            <a:normAutofit/>
          </a:bodyPr>
          <a:lstStyle>
            <a:lvl1pPr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GB" noProof="0" dirty="0"/>
              <a:t>Presenter name</a:t>
            </a:r>
          </a:p>
        </p:txBody>
      </p:sp>
      <p:sp>
        <p:nvSpPr>
          <p:cNvPr id="208" name="Text Placeholder 11">
            <a:extLst>
              <a:ext uri="{FF2B5EF4-FFF2-40B4-BE49-F238E27FC236}">
                <a16:creationId xmlns:a16="http://schemas.microsoft.com/office/drawing/2014/main" id="{8802BFF0-0C42-4981-B310-D11CD7694C5C}"/>
              </a:ext>
            </a:extLst>
          </p:cNvPr>
          <p:cNvSpPr>
            <a:spLocks noGrp="1"/>
          </p:cNvSpPr>
          <p:nvPr>
            <p:ph type="body" sz="quarter" idx="146" hasCustomPrompt="1"/>
          </p:nvPr>
        </p:nvSpPr>
        <p:spPr>
          <a:xfrm>
            <a:off x="8515500" y="2091600"/>
            <a:ext cx="309600" cy="140400"/>
          </a:xfrm>
        </p:spPr>
        <p:txBody>
          <a:bodyPr anchor="t" anchorCtr="0">
            <a:normAutofit/>
          </a:bodyPr>
          <a:lstStyle>
            <a:lvl1pPr algn="r"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09" name="Text Placeholder 11">
            <a:extLst>
              <a:ext uri="{FF2B5EF4-FFF2-40B4-BE49-F238E27FC236}">
                <a16:creationId xmlns:a16="http://schemas.microsoft.com/office/drawing/2014/main" id="{B5DA4374-FEBC-47D2-848B-BD35233F5FEF}"/>
              </a:ext>
            </a:extLst>
          </p:cNvPr>
          <p:cNvSpPr>
            <a:spLocks noGrp="1"/>
          </p:cNvSpPr>
          <p:nvPr>
            <p:ph type="body" sz="quarter" idx="147" hasCustomPrompt="1"/>
          </p:nvPr>
        </p:nvSpPr>
        <p:spPr>
          <a:xfrm>
            <a:off x="8515500" y="2437200"/>
            <a:ext cx="309600" cy="140400"/>
          </a:xfrm>
        </p:spPr>
        <p:txBody>
          <a:bodyPr anchor="t" anchorCtr="0">
            <a:normAutofit/>
          </a:bodyPr>
          <a:lstStyle>
            <a:lvl1pPr algn="r"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10" name="Text Placeholder 11">
            <a:extLst>
              <a:ext uri="{FF2B5EF4-FFF2-40B4-BE49-F238E27FC236}">
                <a16:creationId xmlns:a16="http://schemas.microsoft.com/office/drawing/2014/main" id="{13DE8CDC-95CC-4BFF-A06E-32A5883490B0}"/>
              </a:ext>
            </a:extLst>
          </p:cNvPr>
          <p:cNvSpPr>
            <a:spLocks noGrp="1"/>
          </p:cNvSpPr>
          <p:nvPr>
            <p:ph type="body" sz="quarter" idx="148" hasCustomPrompt="1"/>
          </p:nvPr>
        </p:nvSpPr>
        <p:spPr>
          <a:xfrm>
            <a:off x="8515500" y="2264400"/>
            <a:ext cx="309600" cy="140400"/>
          </a:xfrm>
        </p:spPr>
        <p:txBody>
          <a:bodyPr anchor="t" anchorCtr="0">
            <a:normAutofit/>
          </a:bodyPr>
          <a:lstStyle>
            <a:lvl1pPr algn="r"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11" name="Text Placeholder 11">
            <a:extLst>
              <a:ext uri="{FF2B5EF4-FFF2-40B4-BE49-F238E27FC236}">
                <a16:creationId xmlns:a16="http://schemas.microsoft.com/office/drawing/2014/main" id="{5D2213E3-F451-4DAD-BF06-48CFB1145280}"/>
              </a:ext>
            </a:extLst>
          </p:cNvPr>
          <p:cNvSpPr>
            <a:spLocks noGrp="1"/>
          </p:cNvSpPr>
          <p:nvPr>
            <p:ph type="body" sz="quarter" idx="149" hasCustomPrompt="1"/>
          </p:nvPr>
        </p:nvSpPr>
        <p:spPr>
          <a:xfrm>
            <a:off x="6600300" y="1875600"/>
            <a:ext cx="1897200" cy="208800"/>
          </a:xfrm>
        </p:spPr>
        <p:txBody>
          <a:bodyPr anchor="ctr" anchorCtr="0">
            <a:noAutofit/>
          </a:bodyPr>
          <a:lstStyle>
            <a:lvl1pPr>
              <a:defRPr sz="1400">
                <a:solidFill>
                  <a:srgbClr val="66666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Subject title</a:t>
            </a:r>
          </a:p>
        </p:txBody>
      </p:sp>
      <p:sp>
        <p:nvSpPr>
          <p:cNvPr id="212" name="Text Placeholder 11">
            <a:extLst>
              <a:ext uri="{FF2B5EF4-FFF2-40B4-BE49-F238E27FC236}">
                <a16:creationId xmlns:a16="http://schemas.microsoft.com/office/drawing/2014/main" id="{8A928A0D-F470-42B2-B53B-3D19D33D76C4}"/>
              </a:ext>
            </a:extLst>
          </p:cNvPr>
          <p:cNvSpPr>
            <a:spLocks noGrp="1"/>
          </p:cNvSpPr>
          <p:nvPr>
            <p:ph type="body" sz="quarter" idx="150" hasCustomPrompt="1"/>
          </p:nvPr>
        </p:nvSpPr>
        <p:spPr>
          <a:xfrm>
            <a:off x="8515500" y="1875600"/>
            <a:ext cx="309600" cy="205200"/>
          </a:xfrm>
        </p:spPr>
        <p:txBody>
          <a:bodyPr anchor="t" anchorCtr="0">
            <a:noAutofit/>
          </a:bodyPr>
          <a:lstStyle>
            <a:lvl1pPr algn="r">
              <a:defRPr sz="1400">
                <a:solidFill>
                  <a:srgbClr val="66666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14" name="Text Placeholder 11">
            <a:extLst>
              <a:ext uri="{FF2B5EF4-FFF2-40B4-BE49-F238E27FC236}">
                <a16:creationId xmlns:a16="http://schemas.microsoft.com/office/drawing/2014/main" id="{7A010876-1E6B-43B4-971E-53E187564DBA}"/>
              </a:ext>
            </a:extLst>
          </p:cNvPr>
          <p:cNvSpPr>
            <a:spLocks noGrp="1"/>
          </p:cNvSpPr>
          <p:nvPr>
            <p:ph type="body" sz="quarter" idx="152" hasCustomPrompt="1"/>
          </p:nvPr>
        </p:nvSpPr>
        <p:spPr>
          <a:xfrm>
            <a:off x="3438000" y="2091600"/>
            <a:ext cx="1933200" cy="140400"/>
          </a:xfrm>
        </p:spPr>
        <p:txBody>
          <a:bodyPr anchor="ctr" anchorCtr="0">
            <a:normAutofit/>
          </a:bodyPr>
          <a:lstStyle>
            <a:lvl1pPr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GB" noProof="0" dirty="0"/>
              <a:t>Presenter name</a:t>
            </a:r>
          </a:p>
        </p:txBody>
      </p:sp>
      <p:sp>
        <p:nvSpPr>
          <p:cNvPr id="215" name="Text Placeholder 11">
            <a:extLst>
              <a:ext uri="{FF2B5EF4-FFF2-40B4-BE49-F238E27FC236}">
                <a16:creationId xmlns:a16="http://schemas.microsoft.com/office/drawing/2014/main" id="{E2A44838-39BA-431E-90AE-0E331200F980}"/>
              </a:ext>
            </a:extLst>
          </p:cNvPr>
          <p:cNvSpPr>
            <a:spLocks noGrp="1"/>
          </p:cNvSpPr>
          <p:nvPr>
            <p:ph type="body" sz="quarter" idx="153" hasCustomPrompt="1"/>
          </p:nvPr>
        </p:nvSpPr>
        <p:spPr>
          <a:xfrm>
            <a:off x="3438000" y="2437200"/>
            <a:ext cx="1933200" cy="140400"/>
          </a:xfrm>
        </p:spPr>
        <p:txBody>
          <a:bodyPr anchor="ctr" anchorCtr="0">
            <a:normAutofit/>
          </a:bodyPr>
          <a:lstStyle>
            <a:lvl1pPr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GB" noProof="0" dirty="0"/>
              <a:t>Presenter name</a:t>
            </a:r>
          </a:p>
        </p:txBody>
      </p:sp>
      <p:sp>
        <p:nvSpPr>
          <p:cNvPr id="216" name="Text Placeholder 11">
            <a:extLst>
              <a:ext uri="{FF2B5EF4-FFF2-40B4-BE49-F238E27FC236}">
                <a16:creationId xmlns:a16="http://schemas.microsoft.com/office/drawing/2014/main" id="{3AA3CD39-1402-4270-8890-0E33FC9F5FAA}"/>
              </a:ext>
            </a:extLst>
          </p:cNvPr>
          <p:cNvSpPr>
            <a:spLocks noGrp="1"/>
          </p:cNvSpPr>
          <p:nvPr>
            <p:ph type="body" sz="quarter" idx="154" hasCustomPrompt="1"/>
          </p:nvPr>
        </p:nvSpPr>
        <p:spPr>
          <a:xfrm>
            <a:off x="3438000" y="2264400"/>
            <a:ext cx="1933200" cy="140400"/>
          </a:xfrm>
        </p:spPr>
        <p:txBody>
          <a:bodyPr anchor="ctr" anchorCtr="0">
            <a:normAutofit/>
          </a:bodyPr>
          <a:lstStyle>
            <a:lvl1pPr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GB" noProof="0" dirty="0"/>
              <a:t>Presenter name</a:t>
            </a:r>
          </a:p>
        </p:txBody>
      </p:sp>
      <p:sp>
        <p:nvSpPr>
          <p:cNvPr id="217" name="Text Placeholder 11">
            <a:extLst>
              <a:ext uri="{FF2B5EF4-FFF2-40B4-BE49-F238E27FC236}">
                <a16:creationId xmlns:a16="http://schemas.microsoft.com/office/drawing/2014/main" id="{077AEBFE-FC17-4D68-9DDF-57A2645FA65B}"/>
              </a:ext>
            </a:extLst>
          </p:cNvPr>
          <p:cNvSpPr>
            <a:spLocks noGrp="1"/>
          </p:cNvSpPr>
          <p:nvPr>
            <p:ph type="body" sz="quarter" idx="155" hasCustomPrompt="1"/>
          </p:nvPr>
        </p:nvSpPr>
        <p:spPr>
          <a:xfrm>
            <a:off x="5353200" y="2091600"/>
            <a:ext cx="309600" cy="140400"/>
          </a:xfrm>
        </p:spPr>
        <p:txBody>
          <a:bodyPr anchor="t" anchorCtr="0">
            <a:normAutofit/>
          </a:bodyPr>
          <a:lstStyle>
            <a:lvl1pPr algn="r"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18" name="Text Placeholder 11">
            <a:extLst>
              <a:ext uri="{FF2B5EF4-FFF2-40B4-BE49-F238E27FC236}">
                <a16:creationId xmlns:a16="http://schemas.microsoft.com/office/drawing/2014/main" id="{B35F3DB5-C1F0-4B9F-A0EB-A11164105A5E}"/>
              </a:ext>
            </a:extLst>
          </p:cNvPr>
          <p:cNvSpPr>
            <a:spLocks noGrp="1"/>
          </p:cNvSpPr>
          <p:nvPr>
            <p:ph type="body" sz="quarter" idx="156" hasCustomPrompt="1"/>
          </p:nvPr>
        </p:nvSpPr>
        <p:spPr>
          <a:xfrm>
            <a:off x="5353200" y="2437200"/>
            <a:ext cx="309600" cy="140400"/>
          </a:xfrm>
        </p:spPr>
        <p:txBody>
          <a:bodyPr anchor="t" anchorCtr="0">
            <a:normAutofit/>
          </a:bodyPr>
          <a:lstStyle>
            <a:lvl1pPr algn="r"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19" name="Text Placeholder 11">
            <a:extLst>
              <a:ext uri="{FF2B5EF4-FFF2-40B4-BE49-F238E27FC236}">
                <a16:creationId xmlns:a16="http://schemas.microsoft.com/office/drawing/2014/main" id="{A8FCBE80-4A90-4B30-8253-934B693F77A6}"/>
              </a:ext>
            </a:extLst>
          </p:cNvPr>
          <p:cNvSpPr>
            <a:spLocks noGrp="1"/>
          </p:cNvSpPr>
          <p:nvPr>
            <p:ph type="body" sz="quarter" idx="157" hasCustomPrompt="1"/>
          </p:nvPr>
        </p:nvSpPr>
        <p:spPr>
          <a:xfrm>
            <a:off x="5353200" y="2264400"/>
            <a:ext cx="309600" cy="140400"/>
          </a:xfrm>
        </p:spPr>
        <p:txBody>
          <a:bodyPr anchor="t" anchorCtr="0">
            <a:normAutofit/>
          </a:bodyPr>
          <a:lstStyle>
            <a:lvl1pPr algn="r"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20" name="Text Placeholder 11">
            <a:extLst>
              <a:ext uri="{FF2B5EF4-FFF2-40B4-BE49-F238E27FC236}">
                <a16:creationId xmlns:a16="http://schemas.microsoft.com/office/drawing/2014/main" id="{339FED6D-7FF5-4352-B20C-4A77FBA90D00}"/>
              </a:ext>
            </a:extLst>
          </p:cNvPr>
          <p:cNvSpPr>
            <a:spLocks noGrp="1"/>
          </p:cNvSpPr>
          <p:nvPr>
            <p:ph type="body" sz="quarter" idx="158" hasCustomPrompt="1"/>
          </p:nvPr>
        </p:nvSpPr>
        <p:spPr>
          <a:xfrm>
            <a:off x="3438000" y="1875600"/>
            <a:ext cx="1897200" cy="208800"/>
          </a:xfrm>
        </p:spPr>
        <p:txBody>
          <a:bodyPr anchor="ctr" anchorCtr="0">
            <a:noAutofit/>
          </a:bodyPr>
          <a:lstStyle>
            <a:lvl1pPr>
              <a:defRPr sz="1400">
                <a:solidFill>
                  <a:srgbClr val="66666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Subject title</a:t>
            </a:r>
          </a:p>
        </p:txBody>
      </p:sp>
      <p:sp>
        <p:nvSpPr>
          <p:cNvPr id="221" name="Text Placeholder 11">
            <a:extLst>
              <a:ext uri="{FF2B5EF4-FFF2-40B4-BE49-F238E27FC236}">
                <a16:creationId xmlns:a16="http://schemas.microsoft.com/office/drawing/2014/main" id="{81BFDFC7-C8E1-45BB-A814-2421868AF385}"/>
              </a:ext>
            </a:extLst>
          </p:cNvPr>
          <p:cNvSpPr>
            <a:spLocks noGrp="1"/>
          </p:cNvSpPr>
          <p:nvPr>
            <p:ph type="body" sz="quarter" idx="159" hasCustomPrompt="1"/>
          </p:nvPr>
        </p:nvSpPr>
        <p:spPr>
          <a:xfrm>
            <a:off x="5353200" y="1875600"/>
            <a:ext cx="309600" cy="205200"/>
          </a:xfrm>
        </p:spPr>
        <p:txBody>
          <a:bodyPr anchor="t" anchorCtr="0">
            <a:noAutofit/>
          </a:bodyPr>
          <a:lstStyle>
            <a:lvl1pPr algn="r">
              <a:defRPr sz="1400">
                <a:solidFill>
                  <a:srgbClr val="66666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23" name="Text Placeholder 11">
            <a:extLst>
              <a:ext uri="{FF2B5EF4-FFF2-40B4-BE49-F238E27FC236}">
                <a16:creationId xmlns:a16="http://schemas.microsoft.com/office/drawing/2014/main" id="{77A56D37-0D7B-424B-98ED-373EDFE7E297}"/>
              </a:ext>
            </a:extLst>
          </p:cNvPr>
          <p:cNvSpPr>
            <a:spLocks noGrp="1"/>
          </p:cNvSpPr>
          <p:nvPr>
            <p:ph type="body" sz="quarter" idx="161" hasCustomPrompt="1"/>
          </p:nvPr>
        </p:nvSpPr>
        <p:spPr>
          <a:xfrm>
            <a:off x="3438000" y="2977200"/>
            <a:ext cx="1933200" cy="140400"/>
          </a:xfrm>
        </p:spPr>
        <p:txBody>
          <a:bodyPr anchor="ctr" anchorCtr="0">
            <a:normAutofit/>
          </a:bodyPr>
          <a:lstStyle>
            <a:lvl1pPr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GB" noProof="0" dirty="0"/>
              <a:t>Presenter name</a:t>
            </a:r>
          </a:p>
        </p:txBody>
      </p:sp>
      <p:sp>
        <p:nvSpPr>
          <p:cNvPr id="224" name="Text Placeholder 11">
            <a:extLst>
              <a:ext uri="{FF2B5EF4-FFF2-40B4-BE49-F238E27FC236}">
                <a16:creationId xmlns:a16="http://schemas.microsoft.com/office/drawing/2014/main" id="{EA1DE5F6-AD75-4FCB-BDCC-A27A9B5F2F06}"/>
              </a:ext>
            </a:extLst>
          </p:cNvPr>
          <p:cNvSpPr>
            <a:spLocks noGrp="1"/>
          </p:cNvSpPr>
          <p:nvPr>
            <p:ph type="body" sz="quarter" idx="162" hasCustomPrompt="1"/>
          </p:nvPr>
        </p:nvSpPr>
        <p:spPr>
          <a:xfrm>
            <a:off x="3438000" y="3322800"/>
            <a:ext cx="1933200" cy="140400"/>
          </a:xfrm>
        </p:spPr>
        <p:txBody>
          <a:bodyPr anchor="ctr" anchorCtr="0">
            <a:normAutofit/>
          </a:bodyPr>
          <a:lstStyle>
            <a:lvl1pPr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GB" noProof="0" dirty="0"/>
              <a:t>Presenter name</a:t>
            </a:r>
          </a:p>
        </p:txBody>
      </p:sp>
      <p:sp>
        <p:nvSpPr>
          <p:cNvPr id="225" name="Text Placeholder 11">
            <a:extLst>
              <a:ext uri="{FF2B5EF4-FFF2-40B4-BE49-F238E27FC236}">
                <a16:creationId xmlns:a16="http://schemas.microsoft.com/office/drawing/2014/main" id="{E88B79A7-F858-4E58-BBDD-B529D45EADB8}"/>
              </a:ext>
            </a:extLst>
          </p:cNvPr>
          <p:cNvSpPr>
            <a:spLocks noGrp="1"/>
          </p:cNvSpPr>
          <p:nvPr>
            <p:ph type="body" sz="quarter" idx="163" hasCustomPrompt="1"/>
          </p:nvPr>
        </p:nvSpPr>
        <p:spPr>
          <a:xfrm>
            <a:off x="3438000" y="3150000"/>
            <a:ext cx="1933200" cy="140400"/>
          </a:xfrm>
        </p:spPr>
        <p:txBody>
          <a:bodyPr anchor="ctr" anchorCtr="0">
            <a:normAutofit/>
          </a:bodyPr>
          <a:lstStyle>
            <a:lvl1pPr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GB" noProof="0" dirty="0"/>
              <a:t>Presenter name</a:t>
            </a:r>
          </a:p>
        </p:txBody>
      </p:sp>
      <p:sp>
        <p:nvSpPr>
          <p:cNvPr id="226" name="Text Placeholder 11">
            <a:extLst>
              <a:ext uri="{FF2B5EF4-FFF2-40B4-BE49-F238E27FC236}">
                <a16:creationId xmlns:a16="http://schemas.microsoft.com/office/drawing/2014/main" id="{351A1A2C-4FE4-4442-9F64-D7E81C877F03}"/>
              </a:ext>
            </a:extLst>
          </p:cNvPr>
          <p:cNvSpPr>
            <a:spLocks noGrp="1"/>
          </p:cNvSpPr>
          <p:nvPr>
            <p:ph type="body" sz="quarter" idx="164" hasCustomPrompt="1"/>
          </p:nvPr>
        </p:nvSpPr>
        <p:spPr>
          <a:xfrm>
            <a:off x="5353200" y="2977200"/>
            <a:ext cx="309600" cy="140400"/>
          </a:xfrm>
        </p:spPr>
        <p:txBody>
          <a:bodyPr anchor="t" anchorCtr="0">
            <a:normAutofit/>
          </a:bodyPr>
          <a:lstStyle>
            <a:lvl1pPr algn="r"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27" name="Text Placeholder 11">
            <a:extLst>
              <a:ext uri="{FF2B5EF4-FFF2-40B4-BE49-F238E27FC236}">
                <a16:creationId xmlns:a16="http://schemas.microsoft.com/office/drawing/2014/main" id="{9C05EA04-ECAC-4B8B-A27E-457E84FD6D6E}"/>
              </a:ext>
            </a:extLst>
          </p:cNvPr>
          <p:cNvSpPr>
            <a:spLocks noGrp="1"/>
          </p:cNvSpPr>
          <p:nvPr>
            <p:ph type="body" sz="quarter" idx="165" hasCustomPrompt="1"/>
          </p:nvPr>
        </p:nvSpPr>
        <p:spPr>
          <a:xfrm>
            <a:off x="5353200" y="3322800"/>
            <a:ext cx="309600" cy="140400"/>
          </a:xfrm>
        </p:spPr>
        <p:txBody>
          <a:bodyPr anchor="t" anchorCtr="0">
            <a:normAutofit/>
          </a:bodyPr>
          <a:lstStyle>
            <a:lvl1pPr algn="r"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28" name="Text Placeholder 11">
            <a:extLst>
              <a:ext uri="{FF2B5EF4-FFF2-40B4-BE49-F238E27FC236}">
                <a16:creationId xmlns:a16="http://schemas.microsoft.com/office/drawing/2014/main" id="{930D3582-7E06-45F3-A006-DE339000094C}"/>
              </a:ext>
            </a:extLst>
          </p:cNvPr>
          <p:cNvSpPr>
            <a:spLocks noGrp="1"/>
          </p:cNvSpPr>
          <p:nvPr>
            <p:ph type="body" sz="quarter" idx="166" hasCustomPrompt="1"/>
          </p:nvPr>
        </p:nvSpPr>
        <p:spPr>
          <a:xfrm>
            <a:off x="5353200" y="3150000"/>
            <a:ext cx="309600" cy="140400"/>
          </a:xfrm>
        </p:spPr>
        <p:txBody>
          <a:bodyPr anchor="t" anchorCtr="0">
            <a:normAutofit/>
          </a:bodyPr>
          <a:lstStyle>
            <a:lvl1pPr algn="r"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29" name="Text Placeholder 11">
            <a:extLst>
              <a:ext uri="{FF2B5EF4-FFF2-40B4-BE49-F238E27FC236}">
                <a16:creationId xmlns:a16="http://schemas.microsoft.com/office/drawing/2014/main" id="{363B46EF-AB6F-491F-8267-9DF1DFEE92BB}"/>
              </a:ext>
            </a:extLst>
          </p:cNvPr>
          <p:cNvSpPr>
            <a:spLocks noGrp="1"/>
          </p:cNvSpPr>
          <p:nvPr>
            <p:ph type="body" sz="quarter" idx="167" hasCustomPrompt="1"/>
          </p:nvPr>
        </p:nvSpPr>
        <p:spPr>
          <a:xfrm>
            <a:off x="3438000" y="2761200"/>
            <a:ext cx="1897200" cy="208800"/>
          </a:xfrm>
        </p:spPr>
        <p:txBody>
          <a:bodyPr anchor="ctr" anchorCtr="0">
            <a:noAutofit/>
          </a:bodyPr>
          <a:lstStyle>
            <a:lvl1pPr>
              <a:defRPr sz="1400">
                <a:solidFill>
                  <a:srgbClr val="66666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Subject title</a:t>
            </a:r>
          </a:p>
        </p:txBody>
      </p:sp>
      <p:sp>
        <p:nvSpPr>
          <p:cNvPr id="230" name="Text Placeholder 11">
            <a:extLst>
              <a:ext uri="{FF2B5EF4-FFF2-40B4-BE49-F238E27FC236}">
                <a16:creationId xmlns:a16="http://schemas.microsoft.com/office/drawing/2014/main" id="{B34D86FE-580B-4602-876C-F706834124BB}"/>
              </a:ext>
            </a:extLst>
          </p:cNvPr>
          <p:cNvSpPr>
            <a:spLocks noGrp="1"/>
          </p:cNvSpPr>
          <p:nvPr>
            <p:ph type="body" sz="quarter" idx="168" hasCustomPrompt="1"/>
          </p:nvPr>
        </p:nvSpPr>
        <p:spPr>
          <a:xfrm>
            <a:off x="5353200" y="2761200"/>
            <a:ext cx="309600" cy="205200"/>
          </a:xfrm>
        </p:spPr>
        <p:txBody>
          <a:bodyPr anchor="t" anchorCtr="0">
            <a:noAutofit/>
          </a:bodyPr>
          <a:lstStyle>
            <a:lvl1pPr algn="r">
              <a:defRPr sz="1400">
                <a:solidFill>
                  <a:srgbClr val="66666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32" name="Text Placeholder 11">
            <a:extLst>
              <a:ext uri="{FF2B5EF4-FFF2-40B4-BE49-F238E27FC236}">
                <a16:creationId xmlns:a16="http://schemas.microsoft.com/office/drawing/2014/main" id="{3552503A-2F02-45C5-AE23-2D9BBF946D5F}"/>
              </a:ext>
            </a:extLst>
          </p:cNvPr>
          <p:cNvSpPr>
            <a:spLocks noGrp="1"/>
          </p:cNvSpPr>
          <p:nvPr>
            <p:ph type="body" sz="quarter" idx="170" hasCustomPrompt="1"/>
          </p:nvPr>
        </p:nvSpPr>
        <p:spPr>
          <a:xfrm>
            <a:off x="3438000" y="3862800"/>
            <a:ext cx="1933200" cy="140400"/>
          </a:xfrm>
        </p:spPr>
        <p:txBody>
          <a:bodyPr anchor="ctr" anchorCtr="0">
            <a:normAutofit/>
          </a:bodyPr>
          <a:lstStyle>
            <a:lvl1pPr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GB" noProof="0" dirty="0"/>
              <a:t>Presenter name</a:t>
            </a:r>
          </a:p>
        </p:txBody>
      </p:sp>
      <p:sp>
        <p:nvSpPr>
          <p:cNvPr id="233" name="Text Placeholder 11">
            <a:extLst>
              <a:ext uri="{FF2B5EF4-FFF2-40B4-BE49-F238E27FC236}">
                <a16:creationId xmlns:a16="http://schemas.microsoft.com/office/drawing/2014/main" id="{1BBABD89-E84E-4DA9-9DA7-BEFE952EB2B1}"/>
              </a:ext>
            </a:extLst>
          </p:cNvPr>
          <p:cNvSpPr>
            <a:spLocks noGrp="1"/>
          </p:cNvSpPr>
          <p:nvPr>
            <p:ph type="body" sz="quarter" idx="171" hasCustomPrompt="1"/>
          </p:nvPr>
        </p:nvSpPr>
        <p:spPr>
          <a:xfrm>
            <a:off x="3438000" y="4208400"/>
            <a:ext cx="1933200" cy="140400"/>
          </a:xfrm>
        </p:spPr>
        <p:txBody>
          <a:bodyPr anchor="ctr" anchorCtr="0">
            <a:normAutofit/>
          </a:bodyPr>
          <a:lstStyle>
            <a:lvl1pPr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GB" noProof="0" dirty="0"/>
              <a:t>Presenter name</a:t>
            </a:r>
          </a:p>
        </p:txBody>
      </p:sp>
      <p:sp>
        <p:nvSpPr>
          <p:cNvPr id="234" name="Text Placeholder 11">
            <a:extLst>
              <a:ext uri="{FF2B5EF4-FFF2-40B4-BE49-F238E27FC236}">
                <a16:creationId xmlns:a16="http://schemas.microsoft.com/office/drawing/2014/main" id="{5BE1FF73-C6FA-430D-8266-77C2DB82209E}"/>
              </a:ext>
            </a:extLst>
          </p:cNvPr>
          <p:cNvSpPr>
            <a:spLocks noGrp="1"/>
          </p:cNvSpPr>
          <p:nvPr>
            <p:ph type="body" sz="quarter" idx="172" hasCustomPrompt="1"/>
          </p:nvPr>
        </p:nvSpPr>
        <p:spPr>
          <a:xfrm>
            <a:off x="3438000" y="4035600"/>
            <a:ext cx="1933200" cy="140400"/>
          </a:xfrm>
        </p:spPr>
        <p:txBody>
          <a:bodyPr anchor="ctr" anchorCtr="0">
            <a:normAutofit/>
          </a:bodyPr>
          <a:lstStyle>
            <a:lvl1pPr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GB" noProof="0" dirty="0"/>
              <a:t>Presenter name</a:t>
            </a:r>
          </a:p>
        </p:txBody>
      </p:sp>
      <p:sp>
        <p:nvSpPr>
          <p:cNvPr id="235" name="Text Placeholder 11">
            <a:extLst>
              <a:ext uri="{FF2B5EF4-FFF2-40B4-BE49-F238E27FC236}">
                <a16:creationId xmlns:a16="http://schemas.microsoft.com/office/drawing/2014/main" id="{FFDDE7F6-2594-4C0E-9CFB-F1FDD0F9409E}"/>
              </a:ext>
            </a:extLst>
          </p:cNvPr>
          <p:cNvSpPr>
            <a:spLocks noGrp="1"/>
          </p:cNvSpPr>
          <p:nvPr>
            <p:ph type="body" sz="quarter" idx="173" hasCustomPrompt="1"/>
          </p:nvPr>
        </p:nvSpPr>
        <p:spPr>
          <a:xfrm>
            <a:off x="5353200" y="3862800"/>
            <a:ext cx="309600" cy="140400"/>
          </a:xfrm>
        </p:spPr>
        <p:txBody>
          <a:bodyPr anchor="t" anchorCtr="0">
            <a:normAutofit/>
          </a:bodyPr>
          <a:lstStyle>
            <a:lvl1pPr algn="r"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36" name="Text Placeholder 11">
            <a:extLst>
              <a:ext uri="{FF2B5EF4-FFF2-40B4-BE49-F238E27FC236}">
                <a16:creationId xmlns:a16="http://schemas.microsoft.com/office/drawing/2014/main" id="{1B6B0FB9-7A74-4E6F-ADE5-EFBE5926602B}"/>
              </a:ext>
            </a:extLst>
          </p:cNvPr>
          <p:cNvSpPr>
            <a:spLocks noGrp="1"/>
          </p:cNvSpPr>
          <p:nvPr>
            <p:ph type="body" sz="quarter" idx="174" hasCustomPrompt="1"/>
          </p:nvPr>
        </p:nvSpPr>
        <p:spPr>
          <a:xfrm>
            <a:off x="5353200" y="4208400"/>
            <a:ext cx="309600" cy="140400"/>
          </a:xfrm>
        </p:spPr>
        <p:txBody>
          <a:bodyPr anchor="t" anchorCtr="0">
            <a:normAutofit/>
          </a:bodyPr>
          <a:lstStyle>
            <a:lvl1pPr algn="r"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37" name="Text Placeholder 11">
            <a:extLst>
              <a:ext uri="{FF2B5EF4-FFF2-40B4-BE49-F238E27FC236}">
                <a16:creationId xmlns:a16="http://schemas.microsoft.com/office/drawing/2014/main" id="{1E5227E1-8B4D-45DB-89FD-9AA6C1114BCE}"/>
              </a:ext>
            </a:extLst>
          </p:cNvPr>
          <p:cNvSpPr>
            <a:spLocks noGrp="1"/>
          </p:cNvSpPr>
          <p:nvPr>
            <p:ph type="body" sz="quarter" idx="175" hasCustomPrompt="1"/>
          </p:nvPr>
        </p:nvSpPr>
        <p:spPr>
          <a:xfrm>
            <a:off x="5353200" y="4035600"/>
            <a:ext cx="309600" cy="140400"/>
          </a:xfrm>
        </p:spPr>
        <p:txBody>
          <a:bodyPr anchor="t" anchorCtr="0">
            <a:normAutofit/>
          </a:bodyPr>
          <a:lstStyle>
            <a:lvl1pPr algn="r"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38" name="Text Placeholder 11">
            <a:extLst>
              <a:ext uri="{FF2B5EF4-FFF2-40B4-BE49-F238E27FC236}">
                <a16:creationId xmlns:a16="http://schemas.microsoft.com/office/drawing/2014/main" id="{B798577F-DF6F-45C1-AE7D-43C282300212}"/>
              </a:ext>
            </a:extLst>
          </p:cNvPr>
          <p:cNvSpPr>
            <a:spLocks noGrp="1"/>
          </p:cNvSpPr>
          <p:nvPr>
            <p:ph type="body" sz="quarter" idx="176" hasCustomPrompt="1"/>
          </p:nvPr>
        </p:nvSpPr>
        <p:spPr>
          <a:xfrm>
            <a:off x="3438000" y="3646800"/>
            <a:ext cx="1897200" cy="208800"/>
          </a:xfrm>
        </p:spPr>
        <p:txBody>
          <a:bodyPr anchor="ctr" anchorCtr="0">
            <a:noAutofit/>
          </a:bodyPr>
          <a:lstStyle>
            <a:lvl1pPr>
              <a:defRPr sz="1400">
                <a:solidFill>
                  <a:srgbClr val="66666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Subject title</a:t>
            </a:r>
          </a:p>
        </p:txBody>
      </p:sp>
      <p:sp>
        <p:nvSpPr>
          <p:cNvPr id="239" name="Text Placeholder 11">
            <a:extLst>
              <a:ext uri="{FF2B5EF4-FFF2-40B4-BE49-F238E27FC236}">
                <a16:creationId xmlns:a16="http://schemas.microsoft.com/office/drawing/2014/main" id="{9BB67A01-B3F6-4236-8002-731047454187}"/>
              </a:ext>
            </a:extLst>
          </p:cNvPr>
          <p:cNvSpPr>
            <a:spLocks noGrp="1"/>
          </p:cNvSpPr>
          <p:nvPr>
            <p:ph type="body" sz="quarter" idx="177" hasCustomPrompt="1"/>
          </p:nvPr>
        </p:nvSpPr>
        <p:spPr>
          <a:xfrm>
            <a:off x="5353200" y="3646800"/>
            <a:ext cx="309600" cy="205200"/>
          </a:xfrm>
        </p:spPr>
        <p:txBody>
          <a:bodyPr anchor="t" anchorCtr="0">
            <a:noAutofit/>
          </a:bodyPr>
          <a:lstStyle>
            <a:lvl1pPr algn="r">
              <a:defRPr sz="1400">
                <a:solidFill>
                  <a:srgbClr val="66666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41" name="Text Placeholder 11">
            <a:extLst>
              <a:ext uri="{FF2B5EF4-FFF2-40B4-BE49-F238E27FC236}">
                <a16:creationId xmlns:a16="http://schemas.microsoft.com/office/drawing/2014/main" id="{1492D783-9E97-4E03-9E1F-862CE8968230}"/>
              </a:ext>
            </a:extLst>
          </p:cNvPr>
          <p:cNvSpPr>
            <a:spLocks noGrp="1"/>
          </p:cNvSpPr>
          <p:nvPr>
            <p:ph type="body" sz="quarter" idx="179" hasCustomPrompt="1"/>
          </p:nvPr>
        </p:nvSpPr>
        <p:spPr>
          <a:xfrm>
            <a:off x="6600300" y="2977200"/>
            <a:ext cx="1933200" cy="140400"/>
          </a:xfrm>
        </p:spPr>
        <p:txBody>
          <a:bodyPr anchor="ctr" anchorCtr="0">
            <a:normAutofit/>
          </a:bodyPr>
          <a:lstStyle>
            <a:lvl1pPr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GB" noProof="0" dirty="0"/>
              <a:t>Presenter name</a:t>
            </a:r>
          </a:p>
        </p:txBody>
      </p:sp>
      <p:sp>
        <p:nvSpPr>
          <p:cNvPr id="242" name="Text Placeholder 11">
            <a:extLst>
              <a:ext uri="{FF2B5EF4-FFF2-40B4-BE49-F238E27FC236}">
                <a16:creationId xmlns:a16="http://schemas.microsoft.com/office/drawing/2014/main" id="{BB8972E7-31D4-453D-8A40-EDE547C4AB0D}"/>
              </a:ext>
            </a:extLst>
          </p:cNvPr>
          <p:cNvSpPr>
            <a:spLocks noGrp="1"/>
          </p:cNvSpPr>
          <p:nvPr>
            <p:ph type="body" sz="quarter" idx="180" hasCustomPrompt="1"/>
          </p:nvPr>
        </p:nvSpPr>
        <p:spPr>
          <a:xfrm>
            <a:off x="6600300" y="3322800"/>
            <a:ext cx="1933200" cy="140400"/>
          </a:xfrm>
        </p:spPr>
        <p:txBody>
          <a:bodyPr anchor="ctr" anchorCtr="0">
            <a:normAutofit/>
          </a:bodyPr>
          <a:lstStyle>
            <a:lvl1pPr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GB" noProof="0" dirty="0"/>
              <a:t>Presenter name</a:t>
            </a:r>
          </a:p>
        </p:txBody>
      </p:sp>
      <p:sp>
        <p:nvSpPr>
          <p:cNvPr id="243" name="Text Placeholder 11">
            <a:extLst>
              <a:ext uri="{FF2B5EF4-FFF2-40B4-BE49-F238E27FC236}">
                <a16:creationId xmlns:a16="http://schemas.microsoft.com/office/drawing/2014/main" id="{BBA96762-43C4-435D-96A7-28C137D94316}"/>
              </a:ext>
            </a:extLst>
          </p:cNvPr>
          <p:cNvSpPr>
            <a:spLocks noGrp="1"/>
          </p:cNvSpPr>
          <p:nvPr>
            <p:ph type="body" sz="quarter" idx="181" hasCustomPrompt="1"/>
          </p:nvPr>
        </p:nvSpPr>
        <p:spPr>
          <a:xfrm>
            <a:off x="6600300" y="3150000"/>
            <a:ext cx="1933200" cy="140400"/>
          </a:xfrm>
        </p:spPr>
        <p:txBody>
          <a:bodyPr anchor="ctr" anchorCtr="0">
            <a:normAutofit/>
          </a:bodyPr>
          <a:lstStyle>
            <a:lvl1pPr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GB" noProof="0" dirty="0"/>
              <a:t>Presenter name</a:t>
            </a:r>
          </a:p>
        </p:txBody>
      </p:sp>
      <p:sp>
        <p:nvSpPr>
          <p:cNvPr id="244" name="Text Placeholder 11">
            <a:extLst>
              <a:ext uri="{FF2B5EF4-FFF2-40B4-BE49-F238E27FC236}">
                <a16:creationId xmlns:a16="http://schemas.microsoft.com/office/drawing/2014/main" id="{FD2CA5C5-73D5-4439-8106-2E28A81726B5}"/>
              </a:ext>
            </a:extLst>
          </p:cNvPr>
          <p:cNvSpPr>
            <a:spLocks noGrp="1"/>
          </p:cNvSpPr>
          <p:nvPr>
            <p:ph type="body" sz="quarter" idx="182" hasCustomPrompt="1"/>
          </p:nvPr>
        </p:nvSpPr>
        <p:spPr>
          <a:xfrm>
            <a:off x="8515500" y="2977200"/>
            <a:ext cx="309600" cy="140400"/>
          </a:xfrm>
        </p:spPr>
        <p:txBody>
          <a:bodyPr anchor="t" anchorCtr="0">
            <a:normAutofit/>
          </a:bodyPr>
          <a:lstStyle>
            <a:lvl1pPr algn="r"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45" name="Text Placeholder 11">
            <a:extLst>
              <a:ext uri="{FF2B5EF4-FFF2-40B4-BE49-F238E27FC236}">
                <a16:creationId xmlns:a16="http://schemas.microsoft.com/office/drawing/2014/main" id="{97D77352-2A3D-4721-AEAE-0F68534DD722}"/>
              </a:ext>
            </a:extLst>
          </p:cNvPr>
          <p:cNvSpPr>
            <a:spLocks noGrp="1"/>
          </p:cNvSpPr>
          <p:nvPr>
            <p:ph type="body" sz="quarter" idx="183" hasCustomPrompt="1"/>
          </p:nvPr>
        </p:nvSpPr>
        <p:spPr>
          <a:xfrm>
            <a:off x="8515500" y="3322800"/>
            <a:ext cx="309600" cy="140400"/>
          </a:xfrm>
        </p:spPr>
        <p:txBody>
          <a:bodyPr anchor="t" anchorCtr="0">
            <a:normAutofit/>
          </a:bodyPr>
          <a:lstStyle>
            <a:lvl1pPr algn="r"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46" name="Text Placeholder 11">
            <a:extLst>
              <a:ext uri="{FF2B5EF4-FFF2-40B4-BE49-F238E27FC236}">
                <a16:creationId xmlns:a16="http://schemas.microsoft.com/office/drawing/2014/main" id="{CEBB0834-0C14-4119-9A7F-3927D11AED7E}"/>
              </a:ext>
            </a:extLst>
          </p:cNvPr>
          <p:cNvSpPr>
            <a:spLocks noGrp="1"/>
          </p:cNvSpPr>
          <p:nvPr>
            <p:ph type="body" sz="quarter" idx="184" hasCustomPrompt="1"/>
          </p:nvPr>
        </p:nvSpPr>
        <p:spPr>
          <a:xfrm>
            <a:off x="8515500" y="3150000"/>
            <a:ext cx="309600" cy="140400"/>
          </a:xfrm>
        </p:spPr>
        <p:txBody>
          <a:bodyPr anchor="t" anchorCtr="0">
            <a:normAutofit/>
          </a:bodyPr>
          <a:lstStyle>
            <a:lvl1pPr algn="r"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47" name="Text Placeholder 11">
            <a:extLst>
              <a:ext uri="{FF2B5EF4-FFF2-40B4-BE49-F238E27FC236}">
                <a16:creationId xmlns:a16="http://schemas.microsoft.com/office/drawing/2014/main" id="{56F332A4-A947-419F-8614-97ACCADA423C}"/>
              </a:ext>
            </a:extLst>
          </p:cNvPr>
          <p:cNvSpPr>
            <a:spLocks noGrp="1"/>
          </p:cNvSpPr>
          <p:nvPr>
            <p:ph type="body" sz="quarter" idx="185" hasCustomPrompt="1"/>
          </p:nvPr>
        </p:nvSpPr>
        <p:spPr>
          <a:xfrm>
            <a:off x="6600300" y="2761200"/>
            <a:ext cx="1897200" cy="208800"/>
          </a:xfrm>
        </p:spPr>
        <p:txBody>
          <a:bodyPr anchor="ctr" anchorCtr="0">
            <a:noAutofit/>
          </a:bodyPr>
          <a:lstStyle>
            <a:lvl1pPr>
              <a:defRPr sz="1400">
                <a:solidFill>
                  <a:srgbClr val="66666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Subject title</a:t>
            </a:r>
          </a:p>
        </p:txBody>
      </p:sp>
      <p:sp>
        <p:nvSpPr>
          <p:cNvPr id="248" name="Text Placeholder 11">
            <a:extLst>
              <a:ext uri="{FF2B5EF4-FFF2-40B4-BE49-F238E27FC236}">
                <a16:creationId xmlns:a16="http://schemas.microsoft.com/office/drawing/2014/main" id="{F00163B6-759B-47A6-A776-B487957C91FE}"/>
              </a:ext>
            </a:extLst>
          </p:cNvPr>
          <p:cNvSpPr>
            <a:spLocks noGrp="1"/>
          </p:cNvSpPr>
          <p:nvPr>
            <p:ph type="body" sz="quarter" idx="186" hasCustomPrompt="1"/>
          </p:nvPr>
        </p:nvSpPr>
        <p:spPr>
          <a:xfrm>
            <a:off x="8515500" y="2761200"/>
            <a:ext cx="309600" cy="205200"/>
          </a:xfrm>
        </p:spPr>
        <p:txBody>
          <a:bodyPr anchor="t" anchorCtr="0">
            <a:noAutofit/>
          </a:bodyPr>
          <a:lstStyle>
            <a:lvl1pPr algn="r">
              <a:defRPr sz="1400">
                <a:solidFill>
                  <a:srgbClr val="66666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D42BF0D-C62B-4E93-9523-C8E2DD98367C}"/>
              </a:ext>
            </a:extLst>
          </p:cNvPr>
          <p:cNvGrpSpPr/>
          <p:nvPr/>
        </p:nvGrpSpPr>
        <p:grpSpPr>
          <a:xfrm>
            <a:off x="323850" y="233362"/>
            <a:ext cx="321261" cy="522316"/>
            <a:chOff x="-3513606" y="270529"/>
            <a:chExt cx="1671638" cy="2717801"/>
          </a:xfrm>
        </p:grpSpPr>
        <p:sp>
          <p:nvSpPr>
            <p:cNvPr id="75" name="Freeform 5">
              <a:extLst>
                <a:ext uri="{FF2B5EF4-FFF2-40B4-BE49-F238E27FC236}">
                  <a16:creationId xmlns:a16="http://schemas.microsoft.com/office/drawing/2014/main" id="{6DB8D7D7-9000-4DFC-8E2B-B25346247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99318" y="286404"/>
              <a:ext cx="1646238" cy="2689225"/>
            </a:xfrm>
            <a:custGeom>
              <a:avLst/>
              <a:gdLst>
                <a:gd name="T0" fmla="*/ 0 w 686"/>
                <a:gd name="T1" fmla="*/ 78 h 1123"/>
                <a:gd name="T2" fmla="*/ 77 w 686"/>
                <a:gd name="T3" fmla="*/ 0 h 1123"/>
                <a:gd name="T4" fmla="*/ 609 w 686"/>
                <a:gd name="T5" fmla="*/ 0 h 1123"/>
                <a:gd name="T6" fmla="*/ 686 w 686"/>
                <a:gd name="T7" fmla="*/ 78 h 1123"/>
                <a:gd name="T8" fmla="*/ 686 w 686"/>
                <a:gd name="T9" fmla="*/ 1045 h 1123"/>
                <a:gd name="T10" fmla="*/ 609 w 686"/>
                <a:gd name="T11" fmla="*/ 1123 h 1123"/>
                <a:gd name="T12" fmla="*/ 77 w 686"/>
                <a:gd name="T13" fmla="*/ 1123 h 1123"/>
                <a:gd name="T14" fmla="*/ 0 w 686"/>
                <a:gd name="T15" fmla="*/ 1045 h 1123"/>
                <a:gd name="T16" fmla="*/ 0 w 686"/>
                <a:gd name="T17" fmla="*/ 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6" h="1123">
                  <a:moveTo>
                    <a:pt x="0" y="78"/>
                  </a:moveTo>
                  <a:cubicBezTo>
                    <a:pt x="0" y="35"/>
                    <a:pt x="34" y="0"/>
                    <a:pt x="77" y="0"/>
                  </a:cubicBezTo>
                  <a:cubicBezTo>
                    <a:pt x="609" y="0"/>
                    <a:pt x="609" y="0"/>
                    <a:pt x="609" y="0"/>
                  </a:cubicBezTo>
                  <a:cubicBezTo>
                    <a:pt x="651" y="0"/>
                    <a:pt x="686" y="35"/>
                    <a:pt x="686" y="78"/>
                  </a:cubicBezTo>
                  <a:cubicBezTo>
                    <a:pt x="686" y="1045"/>
                    <a:pt x="686" y="1045"/>
                    <a:pt x="686" y="1045"/>
                  </a:cubicBezTo>
                  <a:cubicBezTo>
                    <a:pt x="686" y="1088"/>
                    <a:pt x="651" y="1123"/>
                    <a:pt x="609" y="1123"/>
                  </a:cubicBezTo>
                  <a:cubicBezTo>
                    <a:pt x="77" y="1123"/>
                    <a:pt x="77" y="1123"/>
                    <a:pt x="77" y="1123"/>
                  </a:cubicBezTo>
                  <a:cubicBezTo>
                    <a:pt x="34" y="1123"/>
                    <a:pt x="0" y="1088"/>
                    <a:pt x="0" y="1045"/>
                  </a:cubicBez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2D875534-3349-41F0-8262-D3A9FBB445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513606" y="270529"/>
              <a:ext cx="1671638" cy="2717801"/>
            </a:xfrm>
            <a:custGeom>
              <a:avLst/>
              <a:gdLst>
                <a:gd name="T0" fmla="*/ 658 w 697"/>
                <a:gd name="T1" fmla="*/ 79 h 1134"/>
                <a:gd name="T2" fmla="*/ 658 w 697"/>
                <a:gd name="T3" fmla="*/ 200 h 1134"/>
                <a:gd name="T4" fmla="*/ 40 w 697"/>
                <a:gd name="T5" fmla="*/ 200 h 1134"/>
                <a:gd name="T6" fmla="*/ 40 w 697"/>
                <a:gd name="T7" fmla="*/ 79 h 1134"/>
                <a:gd name="T8" fmla="*/ 79 w 697"/>
                <a:gd name="T9" fmla="*/ 40 h 1134"/>
                <a:gd name="T10" fmla="*/ 619 w 697"/>
                <a:gd name="T11" fmla="*/ 40 h 1134"/>
                <a:gd name="T12" fmla="*/ 658 w 697"/>
                <a:gd name="T13" fmla="*/ 79 h 1134"/>
                <a:gd name="T14" fmla="*/ 40 w 697"/>
                <a:gd name="T15" fmla="*/ 1056 h 1134"/>
                <a:gd name="T16" fmla="*/ 79 w 697"/>
                <a:gd name="T17" fmla="*/ 1095 h 1134"/>
                <a:gd name="T18" fmla="*/ 619 w 697"/>
                <a:gd name="T19" fmla="*/ 1095 h 1134"/>
                <a:gd name="T20" fmla="*/ 658 w 697"/>
                <a:gd name="T21" fmla="*/ 1056 h 1134"/>
                <a:gd name="T22" fmla="*/ 658 w 697"/>
                <a:gd name="T23" fmla="*/ 935 h 1134"/>
                <a:gd name="T24" fmla="*/ 40 w 697"/>
                <a:gd name="T25" fmla="*/ 935 h 1134"/>
                <a:gd name="T26" fmla="*/ 40 w 697"/>
                <a:gd name="T27" fmla="*/ 1056 h 1134"/>
                <a:gd name="T28" fmla="*/ 40 w 697"/>
                <a:gd name="T29" fmla="*/ 918 h 1134"/>
                <a:gd name="T30" fmla="*/ 658 w 697"/>
                <a:gd name="T31" fmla="*/ 918 h 1134"/>
                <a:gd name="T32" fmla="*/ 658 w 697"/>
                <a:gd name="T33" fmla="*/ 217 h 1134"/>
                <a:gd name="T34" fmla="*/ 40 w 697"/>
                <a:gd name="T35" fmla="*/ 217 h 1134"/>
                <a:gd name="T36" fmla="*/ 40 w 697"/>
                <a:gd name="T37" fmla="*/ 918 h 1134"/>
                <a:gd name="T38" fmla="*/ 697 w 697"/>
                <a:gd name="T39" fmla="*/ 79 h 1134"/>
                <a:gd name="T40" fmla="*/ 697 w 697"/>
                <a:gd name="T41" fmla="*/ 1056 h 1134"/>
                <a:gd name="T42" fmla="*/ 619 w 697"/>
                <a:gd name="T43" fmla="*/ 1134 h 1134"/>
                <a:gd name="T44" fmla="*/ 79 w 697"/>
                <a:gd name="T45" fmla="*/ 1134 h 1134"/>
                <a:gd name="T46" fmla="*/ 0 w 697"/>
                <a:gd name="T47" fmla="*/ 1056 h 1134"/>
                <a:gd name="T48" fmla="*/ 0 w 697"/>
                <a:gd name="T49" fmla="*/ 79 h 1134"/>
                <a:gd name="T50" fmla="*/ 79 w 697"/>
                <a:gd name="T51" fmla="*/ 0 h 1134"/>
                <a:gd name="T52" fmla="*/ 619 w 697"/>
                <a:gd name="T53" fmla="*/ 0 h 1134"/>
                <a:gd name="T54" fmla="*/ 697 w 697"/>
                <a:gd name="T55" fmla="*/ 79 h 1134"/>
                <a:gd name="T56" fmla="*/ 675 w 697"/>
                <a:gd name="T57" fmla="*/ 79 h 1134"/>
                <a:gd name="T58" fmla="*/ 619 w 697"/>
                <a:gd name="T59" fmla="*/ 23 h 1134"/>
                <a:gd name="T60" fmla="*/ 79 w 697"/>
                <a:gd name="T61" fmla="*/ 23 h 1134"/>
                <a:gd name="T62" fmla="*/ 23 w 697"/>
                <a:gd name="T63" fmla="*/ 79 h 1134"/>
                <a:gd name="T64" fmla="*/ 23 w 697"/>
                <a:gd name="T65" fmla="*/ 1056 h 1134"/>
                <a:gd name="T66" fmla="*/ 79 w 697"/>
                <a:gd name="T67" fmla="*/ 1112 h 1134"/>
                <a:gd name="T68" fmla="*/ 619 w 697"/>
                <a:gd name="T69" fmla="*/ 1112 h 1134"/>
                <a:gd name="T70" fmla="*/ 675 w 697"/>
                <a:gd name="T71" fmla="*/ 1056 h 1134"/>
                <a:gd name="T72" fmla="*/ 675 w 697"/>
                <a:gd name="T73" fmla="*/ 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7" h="1134">
                  <a:moveTo>
                    <a:pt x="658" y="79"/>
                  </a:moveTo>
                  <a:cubicBezTo>
                    <a:pt x="658" y="200"/>
                    <a:pt x="658" y="200"/>
                    <a:pt x="658" y="200"/>
                  </a:cubicBezTo>
                  <a:cubicBezTo>
                    <a:pt x="40" y="200"/>
                    <a:pt x="40" y="200"/>
                    <a:pt x="40" y="200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57"/>
                    <a:pt x="57" y="40"/>
                    <a:pt x="79" y="40"/>
                  </a:cubicBezTo>
                  <a:cubicBezTo>
                    <a:pt x="619" y="40"/>
                    <a:pt x="619" y="40"/>
                    <a:pt x="619" y="40"/>
                  </a:cubicBezTo>
                  <a:cubicBezTo>
                    <a:pt x="641" y="40"/>
                    <a:pt x="658" y="57"/>
                    <a:pt x="658" y="79"/>
                  </a:cubicBezTo>
                  <a:close/>
                  <a:moveTo>
                    <a:pt x="40" y="1056"/>
                  </a:moveTo>
                  <a:cubicBezTo>
                    <a:pt x="40" y="1078"/>
                    <a:pt x="57" y="1095"/>
                    <a:pt x="79" y="1095"/>
                  </a:cubicBezTo>
                  <a:cubicBezTo>
                    <a:pt x="619" y="1095"/>
                    <a:pt x="619" y="1095"/>
                    <a:pt x="619" y="1095"/>
                  </a:cubicBezTo>
                  <a:cubicBezTo>
                    <a:pt x="641" y="1095"/>
                    <a:pt x="658" y="1078"/>
                    <a:pt x="658" y="1056"/>
                  </a:cubicBezTo>
                  <a:cubicBezTo>
                    <a:pt x="658" y="935"/>
                    <a:pt x="658" y="935"/>
                    <a:pt x="658" y="935"/>
                  </a:cubicBezTo>
                  <a:cubicBezTo>
                    <a:pt x="40" y="935"/>
                    <a:pt x="40" y="935"/>
                    <a:pt x="40" y="935"/>
                  </a:cubicBezTo>
                  <a:lnTo>
                    <a:pt x="40" y="1056"/>
                  </a:lnTo>
                  <a:close/>
                  <a:moveTo>
                    <a:pt x="40" y="918"/>
                  </a:moveTo>
                  <a:cubicBezTo>
                    <a:pt x="658" y="918"/>
                    <a:pt x="658" y="918"/>
                    <a:pt x="658" y="918"/>
                  </a:cubicBezTo>
                  <a:cubicBezTo>
                    <a:pt x="658" y="217"/>
                    <a:pt x="658" y="217"/>
                    <a:pt x="658" y="217"/>
                  </a:cubicBezTo>
                  <a:cubicBezTo>
                    <a:pt x="40" y="217"/>
                    <a:pt x="40" y="217"/>
                    <a:pt x="40" y="217"/>
                  </a:cubicBezTo>
                  <a:lnTo>
                    <a:pt x="40" y="918"/>
                  </a:lnTo>
                  <a:close/>
                  <a:moveTo>
                    <a:pt x="697" y="79"/>
                  </a:moveTo>
                  <a:cubicBezTo>
                    <a:pt x="697" y="1056"/>
                    <a:pt x="697" y="1056"/>
                    <a:pt x="697" y="1056"/>
                  </a:cubicBezTo>
                  <a:cubicBezTo>
                    <a:pt x="697" y="1099"/>
                    <a:pt x="662" y="1134"/>
                    <a:pt x="619" y="1134"/>
                  </a:cubicBezTo>
                  <a:cubicBezTo>
                    <a:pt x="79" y="1134"/>
                    <a:pt x="79" y="1134"/>
                    <a:pt x="79" y="1134"/>
                  </a:cubicBezTo>
                  <a:cubicBezTo>
                    <a:pt x="36" y="1134"/>
                    <a:pt x="0" y="1099"/>
                    <a:pt x="0" y="105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36"/>
                    <a:pt x="36" y="0"/>
                    <a:pt x="79" y="0"/>
                  </a:cubicBezTo>
                  <a:cubicBezTo>
                    <a:pt x="619" y="0"/>
                    <a:pt x="619" y="0"/>
                    <a:pt x="619" y="0"/>
                  </a:cubicBezTo>
                  <a:cubicBezTo>
                    <a:pt x="662" y="0"/>
                    <a:pt x="697" y="36"/>
                    <a:pt x="697" y="79"/>
                  </a:cubicBezTo>
                  <a:close/>
                  <a:moveTo>
                    <a:pt x="675" y="79"/>
                  </a:moveTo>
                  <a:cubicBezTo>
                    <a:pt x="675" y="48"/>
                    <a:pt x="650" y="23"/>
                    <a:pt x="619" y="23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48" y="23"/>
                    <a:pt x="23" y="48"/>
                    <a:pt x="23" y="79"/>
                  </a:cubicBezTo>
                  <a:cubicBezTo>
                    <a:pt x="23" y="1056"/>
                    <a:pt x="23" y="1056"/>
                    <a:pt x="23" y="1056"/>
                  </a:cubicBezTo>
                  <a:cubicBezTo>
                    <a:pt x="23" y="1087"/>
                    <a:pt x="48" y="1112"/>
                    <a:pt x="79" y="1112"/>
                  </a:cubicBezTo>
                  <a:cubicBezTo>
                    <a:pt x="619" y="1112"/>
                    <a:pt x="619" y="1112"/>
                    <a:pt x="619" y="1112"/>
                  </a:cubicBezTo>
                  <a:cubicBezTo>
                    <a:pt x="650" y="1112"/>
                    <a:pt x="675" y="1087"/>
                    <a:pt x="675" y="1056"/>
                  </a:cubicBezTo>
                  <a:lnTo>
                    <a:pt x="675" y="79"/>
                  </a:lnTo>
                  <a:close/>
                </a:path>
              </a:pathLst>
            </a:custGeom>
            <a:solidFill>
              <a:srgbClr val="1006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849F985C-220C-4BAC-9BDF-BC52E26E24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289768" y="441979"/>
              <a:ext cx="1236663" cy="2378075"/>
            </a:xfrm>
            <a:custGeom>
              <a:avLst/>
              <a:gdLst>
                <a:gd name="T0" fmla="*/ 505 w 516"/>
                <a:gd name="T1" fmla="*/ 950 h 993"/>
                <a:gd name="T2" fmla="*/ 516 w 516"/>
                <a:gd name="T3" fmla="*/ 991 h 993"/>
                <a:gd name="T4" fmla="*/ 516 w 516"/>
                <a:gd name="T5" fmla="*/ 913 h 993"/>
                <a:gd name="T6" fmla="*/ 398 w 516"/>
                <a:gd name="T7" fmla="*/ 929 h 993"/>
                <a:gd name="T8" fmla="*/ 374 w 516"/>
                <a:gd name="T9" fmla="*/ 896 h 993"/>
                <a:gd name="T10" fmla="*/ 414 w 516"/>
                <a:gd name="T11" fmla="*/ 969 h 993"/>
                <a:gd name="T12" fmla="*/ 374 w 516"/>
                <a:gd name="T13" fmla="*/ 977 h 993"/>
                <a:gd name="T14" fmla="*/ 246 w 516"/>
                <a:gd name="T15" fmla="*/ 897 h 993"/>
                <a:gd name="T16" fmla="*/ 255 w 516"/>
                <a:gd name="T17" fmla="*/ 991 h 993"/>
                <a:gd name="T18" fmla="*/ 306 w 516"/>
                <a:gd name="T19" fmla="*/ 896 h 993"/>
                <a:gd name="T20" fmla="*/ 152 w 516"/>
                <a:gd name="T21" fmla="*/ 993 h 993"/>
                <a:gd name="T22" fmla="*/ 180 w 516"/>
                <a:gd name="T23" fmla="*/ 944 h 993"/>
                <a:gd name="T24" fmla="*/ 180 w 516"/>
                <a:gd name="T25" fmla="*/ 944 h 993"/>
                <a:gd name="T26" fmla="*/ 55 w 516"/>
                <a:gd name="T27" fmla="*/ 991 h 993"/>
                <a:gd name="T28" fmla="*/ 19 w 516"/>
                <a:gd name="T29" fmla="*/ 952 h 993"/>
                <a:gd name="T30" fmla="*/ 41 w 516"/>
                <a:gd name="T31" fmla="*/ 896 h 993"/>
                <a:gd name="T32" fmla="*/ 54 w 516"/>
                <a:gd name="T33" fmla="*/ 945 h 993"/>
                <a:gd name="T34" fmla="*/ 51 w 516"/>
                <a:gd name="T35" fmla="*/ 924 h 993"/>
                <a:gd name="T36" fmla="*/ 38 w 516"/>
                <a:gd name="T37" fmla="*/ 936 h 993"/>
                <a:gd name="T38" fmla="*/ 133 w 516"/>
                <a:gd name="T39" fmla="*/ 288 h 993"/>
                <a:gd name="T40" fmla="*/ 211 w 516"/>
                <a:gd name="T41" fmla="*/ 309 h 993"/>
                <a:gd name="T42" fmla="*/ 236 w 516"/>
                <a:gd name="T43" fmla="*/ 546 h 993"/>
                <a:gd name="T44" fmla="*/ 160 w 516"/>
                <a:gd name="T45" fmla="*/ 515 h 993"/>
                <a:gd name="T46" fmla="*/ 134 w 516"/>
                <a:gd name="T47" fmla="*/ 786 h 993"/>
                <a:gd name="T48" fmla="*/ 211 w 516"/>
                <a:gd name="T49" fmla="*/ 571 h 993"/>
                <a:gd name="T50" fmla="*/ 378 w 516"/>
                <a:gd name="T51" fmla="*/ 330 h 993"/>
                <a:gd name="T52" fmla="*/ 336 w 516"/>
                <a:gd name="T53" fmla="*/ 556 h 993"/>
                <a:gd name="T54" fmla="*/ 408 w 516"/>
                <a:gd name="T55" fmla="*/ 751 h 993"/>
                <a:gd name="T56" fmla="*/ 391 w 516"/>
                <a:gd name="T57" fmla="*/ 779 h 993"/>
                <a:gd name="T58" fmla="*/ 461 w 516"/>
                <a:gd name="T59" fmla="*/ 734 h 993"/>
                <a:gd name="T60" fmla="*/ 374 w 516"/>
                <a:gd name="T61" fmla="*/ 543 h 993"/>
                <a:gd name="T62" fmla="*/ 470 w 516"/>
                <a:gd name="T63" fmla="*/ 412 h 993"/>
                <a:gd name="T64" fmla="*/ 295 w 516"/>
                <a:gd name="T65" fmla="*/ 237 h 993"/>
                <a:gd name="T66" fmla="*/ 260 w 516"/>
                <a:gd name="T67" fmla="*/ 468 h 993"/>
                <a:gd name="T68" fmla="*/ 340 w 516"/>
                <a:gd name="T69" fmla="*/ 657 h 993"/>
                <a:gd name="T70" fmla="*/ 271 w 516"/>
                <a:gd name="T71" fmla="*/ 714 h 993"/>
                <a:gd name="T72" fmla="*/ 289 w 516"/>
                <a:gd name="T73" fmla="*/ 680 h 993"/>
                <a:gd name="T74" fmla="*/ 220 w 516"/>
                <a:gd name="T75" fmla="*/ 484 h 993"/>
                <a:gd name="T76" fmla="*/ 92 w 516"/>
                <a:gd name="T77" fmla="*/ 666 h 993"/>
                <a:gd name="T78" fmla="*/ 15 w 516"/>
                <a:gd name="T79" fmla="*/ 706 h 993"/>
                <a:gd name="T80" fmla="*/ 14 w 516"/>
                <a:gd name="T81" fmla="*/ 215 h 993"/>
                <a:gd name="T82" fmla="*/ 298 w 516"/>
                <a:gd name="T83" fmla="*/ 340 h 993"/>
                <a:gd name="T84" fmla="*/ 92 w 516"/>
                <a:gd name="T85" fmla="*/ 474 h 993"/>
                <a:gd name="T86" fmla="*/ 157 w 516"/>
                <a:gd name="T87" fmla="*/ 0 h 993"/>
                <a:gd name="T88" fmla="*/ 129 w 516"/>
                <a:gd name="T89" fmla="*/ 49 h 993"/>
                <a:gd name="T90" fmla="*/ 129 w 516"/>
                <a:gd name="T91" fmla="*/ 49 h 993"/>
                <a:gd name="T92" fmla="*/ 247 w 516"/>
                <a:gd name="T93" fmla="*/ 1 h 993"/>
                <a:gd name="T94" fmla="*/ 411 w 516"/>
                <a:gd name="T95" fmla="*/ 80 h 993"/>
                <a:gd name="T96" fmla="*/ 348 w 516"/>
                <a:gd name="T97" fmla="*/ 96 h 993"/>
                <a:gd name="T98" fmla="*/ 4 w 516"/>
                <a:gd name="T99" fmla="*/ 96 h 993"/>
                <a:gd name="T100" fmla="*/ 58 w 516"/>
                <a:gd name="T101" fmla="*/ 49 h 993"/>
                <a:gd name="T102" fmla="*/ 73 w 516"/>
                <a:gd name="T103" fmla="*/ 85 h 993"/>
                <a:gd name="T104" fmla="*/ 59 w 516"/>
                <a:gd name="T105" fmla="*/ 96 h 993"/>
                <a:gd name="T106" fmla="*/ 23 w 516"/>
                <a:gd name="T107" fmla="*/ 56 h 993"/>
                <a:gd name="T108" fmla="*/ 54 w 516"/>
                <a:gd name="T109" fmla="*/ 29 h 993"/>
                <a:gd name="T110" fmla="*/ 477 w 516"/>
                <a:gd name="T111" fmla="*/ 81 h 993"/>
                <a:gd name="T112" fmla="*/ 443 w 516"/>
                <a:gd name="T113" fmla="*/ 85 h 993"/>
                <a:gd name="T114" fmla="*/ 464 w 516"/>
                <a:gd name="T115" fmla="*/ 25 h 993"/>
                <a:gd name="T116" fmla="*/ 504 w 516"/>
                <a:gd name="T117" fmla="*/ 8 h 993"/>
                <a:gd name="T118" fmla="*/ 472 w 516"/>
                <a:gd name="T119" fmla="*/ 54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16" h="993">
                  <a:moveTo>
                    <a:pt x="473" y="913"/>
                  </a:moveTo>
                  <a:cubicBezTo>
                    <a:pt x="473" y="934"/>
                    <a:pt x="473" y="934"/>
                    <a:pt x="473" y="934"/>
                  </a:cubicBezTo>
                  <a:cubicBezTo>
                    <a:pt x="505" y="934"/>
                    <a:pt x="505" y="934"/>
                    <a:pt x="505" y="934"/>
                  </a:cubicBezTo>
                  <a:cubicBezTo>
                    <a:pt x="505" y="950"/>
                    <a:pt x="505" y="950"/>
                    <a:pt x="505" y="950"/>
                  </a:cubicBezTo>
                  <a:cubicBezTo>
                    <a:pt x="473" y="950"/>
                    <a:pt x="473" y="950"/>
                    <a:pt x="473" y="950"/>
                  </a:cubicBezTo>
                  <a:cubicBezTo>
                    <a:pt x="473" y="975"/>
                    <a:pt x="473" y="975"/>
                    <a:pt x="473" y="975"/>
                  </a:cubicBezTo>
                  <a:cubicBezTo>
                    <a:pt x="516" y="975"/>
                    <a:pt x="516" y="975"/>
                    <a:pt x="516" y="975"/>
                  </a:cubicBezTo>
                  <a:cubicBezTo>
                    <a:pt x="516" y="991"/>
                    <a:pt x="516" y="991"/>
                    <a:pt x="516" y="991"/>
                  </a:cubicBezTo>
                  <a:cubicBezTo>
                    <a:pt x="454" y="991"/>
                    <a:pt x="454" y="991"/>
                    <a:pt x="454" y="991"/>
                  </a:cubicBezTo>
                  <a:cubicBezTo>
                    <a:pt x="454" y="896"/>
                    <a:pt x="454" y="896"/>
                    <a:pt x="454" y="896"/>
                  </a:cubicBezTo>
                  <a:cubicBezTo>
                    <a:pt x="516" y="896"/>
                    <a:pt x="516" y="896"/>
                    <a:pt x="516" y="896"/>
                  </a:cubicBezTo>
                  <a:cubicBezTo>
                    <a:pt x="516" y="913"/>
                    <a:pt x="516" y="913"/>
                    <a:pt x="516" y="913"/>
                  </a:cubicBezTo>
                  <a:lnTo>
                    <a:pt x="473" y="913"/>
                  </a:lnTo>
                  <a:close/>
                  <a:moveTo>
                    <a:pt x="374" y="912"/>
                  </a:moveTo>
                  <a:cubicBezTo>
                    <a:pt x="386" y="912"/>
                    <a:pt x="394" y="917"/>
                    <a:pt x="398" y="928"/>
                  </a:cubicBezTo>
                  <a:cubicBezTo>
                    <a:pt x="398" y="929"/>
                    <a:pt x="398" y="929"/>
                    <a:pt x="398" y="929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08" y="905"/>
                    <a:pt x="394" y="896"/>
                    <a:pt x="374" y="896"/>
                  </a:cubicBezTo>
                  <a:cubicBezTo>
                    <a:pt x="346" y="896"/>
                    <a:pt x="327" y="916"/>
                    <a:pt x="327" y="944"/>
                  </a:cubicBezTo>
                  <a:cubicBezTo>
                    <a:pt x="327" y="973"/>
                    <a:pt x="346" y="993"/>
                    <a:pt x="374" y="993"/>
                  </a:cubicBezTo>
                  <a:cubicBezTo>
                    <a:pt x="392" y="993"/>
                    <a:pt x="406" y="984"/>
                    <a:pt x="414" y="969"/>
                  </a:cubicBezTo>
                  <a:cubicBezTo>
                    <a:pt x="414" y="969"/>
                    <a:pt x="414" y="969"/>
                    <a:pt x="414" y="969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3" y="972"/>
                    <a:pt x="385" y="977"/>
                    <a:pt x="374" y="977"/>
                  </a:cubicBezTo>
                  <a:cubicBezTo>
                    <a:pt x="357" y="977"/>
                    <a:pt x="347" y="965"/>
                    <a:pt x="347" y="944"/>
                  </a:cubicBezTo>
                  <a:cubicBezTo>
                    <a:pt x="347" y="924"/>
                    <a:pt x="357" y="912"/>
                    <a:pt x="374" y="912"/>
                  </a:cubicBezTo>
                  <a:close/>
                  <a:moveTo>
                    <a:pt x="265" y="935"/>
                  </a:moveTo>
                  <a:cubicBezTo>
                    <a:pt x="246" y="897"/>
                    <a:pt x="246" y="897"/>
                    <a:pt x="246" y="897"/>
                  </a:cubicBezTo>
                  <a:cubicBezTo>
                    <a:pt x="246" y="896"/>
                    <a:pt x="246" y="896"/>
                    <a:pt x="246" y="896"/>
                  </a:cubicBezTo>
                  <a:cubicBezTo>
                    <a:pt x="224" y="896"/>
                    <a:pt x="224" y="896"/>
                    <a:pt x="224" y="896"/>
                  </a:cubicBezTo>
                  <a:cubicBezTo>
                    <a:pt x="255" y="956"/>
                    <a:pt x="255" y="956"/>
                    <a:pt x="255" y="956"/>
                  </a:cubicBezTo>
                  <a:cubicBezTo>
                    <a:pt x="255" y="991"/>
                    <a:pt x="255" y="991"/>
                    <a:pt x="255" y="991"/>
                  </a:cubicBezTo>
                  <a:cubicBezTo>
                    <a:pt x="275" y="991"/>
                    <a:pt x="275" y="991"/>
                    <a:pt x="275" y="991"/>
                  </a:cubicBezTo>
                  <a:cubicBezTo>
                    <a:pt x="275" y="955"/>
                    <a:pt x="275" y="955"/>
                    <a:pt x="275" y="955"/>
                  </a:cubicBezTo>
                  <a:cubicBezTo>
                    <a:pt x="305" y="897"/>
                    <a:pt x="305" y="897"/>
                    <a:pt x="305" y="897"/>
                  </a:cubicBezTo>
                  <a:cubicBezTo>
                    <a:pt x="306" y="896"/>
                    <a:pt x="306" y="896"/>
                    <a:pt x="306" y="896"/>
                  </a:cubicBezTo>
                  <a:cubicBezTo>
                    <a:pt x="284" y="896"/>
                    <a:pt x="284" y="896"/>
                    <a:pt x="284" y="896"/>
                  </a:cubicBezTo>
                  <a:lnTo>
                    <a:pt x="265" y="935"/>
                  </a:lnTo>
                  <a:close/>
                  <a:moveTo>
                    <a:pt x="200" y="944"/>
                  </a:moveTo>
                  <a:cubicBezTo>
                    <a:pt x="200" y="973"/>
                    <a:pt x="180" y="993"/>
                    <a:pt x="152" y="993"/>
                  </a:cubicBezTo>
                  <a:cubicBezTo>
                    <a:pt x="124" y="993"/>
                    <a:pt x="104" y="973"/>
                    <a:pt x="104" y="944"/>
                  </a:cubicBezTo>
                  <a:cubicBezTo>
                    <a:pt x="104" y="916"/>
                    <a:pt x="124" y="896"/>
                    <a:pt x="152" y="896"/>
                  </a:cubicBezTo>
                  <a:cubicBezTo>
                    <a:pt x="180" y="896"/>
                    <a:pt x="200" y="916"/>
                    <a:pt x="200" y="944"/>
                  </a:cubicBezTo>
                  <a:close/>
                  <a:moveTo>
                    <a:pt x="180" y="944"/>
                  </a:moveTo>
                  <a:cubicBezTo>
                    <a:pt x="180" y="924"/>
                    <a:pt x="169" y="912"/>
                    <a:pt x="152" y="912"/>
                  </a:cubicBezTo>
                  <a:cubicBezTo>
                    <a:pt x="135" y="912"/>
                    <a:pt x="124" y="924"/>
                    <a:pt x="124" y="944"/>
                  </a:cubicBezTo>
                  <a:cubicBezTo>
                    <a:pt x="124" y="965"/>
                    <a:pt x="135" y="977"/>
                    <a:pt x="152" y="977"/>
                  </a:cubicBezTo>
                  <a:cubicBezTo>
                    <a:pt x="169" y="977"/>
                    <a:pt x="180" y="965"/>
                    <a:pt x="180" y="944"/>
                  </a:cubicBezTo>
                  <a:close/>
                  <a:moveTo>
                    <a:pt x="74" y="990"/>
                  </a:moveTo>
                  <a:cubicBezTo>
                    <a:pt x="75" y="991"/>
                    <a:pt x="75" y="991"/>
                    <a:pt x="7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3" y="989"/>
                    <a:pt x="51" y="986"/>
                    <a:pt x="50" y="982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42" y="954"/>
                    <a:pt x="40" y="952"/>
                    <a:pt x="33" y="952"/>
                  </a:cubicBezTo>
                  <a:cubicBezTo>
                    <a:pt x="19" y="952"/>
                    <a:pt x="19" y="952"/>
                    <a:pt x="19" y="952"/>
                  </a:cubicBezTo>
                  <a:cubicBezTo>
                    <a:pt x="19" y="991"/>
                    <a:pt x="19" y="991"/>
                    <a:pt x="19" y="991"/>
                  </a:cubicBezTo>
                  <a:cubicBezTo>
                    <a:pt x="0" y="991"/>
                    <a:pt x="0" y="991"/>
                    <a:pt x="0" y="991"/>
                  </a:cubicBezTo>
                  <a:cubicBezTo>
                    <a:pt x="0" y="896"/>
                    <a:pt x="0" y="896"/>
                    <a:pt x="0" y="896"/>
                  </a:cubicBezTo>
                  <a:cubicBezTo>
                    <a:pt x="41" y="896"/>
                    <a:pt x="41" y="896"/>
                    <a:pt x="41" y="896"/>
                  </a:cubicBezTo>
                  <a:cubicBezTo>
                    <a:pt x="58" y="896"/>
                    <a:pt x="70" y="907"/>
                    <a:pt x="70" y="922"/>
                  </a:cubicBezTo>
                  <a:cubicBezTo>
                    <a:pt x="70" y="935"/>
                    <a:pt x="62" y="941"/>
                    <a:pt x="54" y="944"/>
                  </a:cubicBezTo>
                  <a:cubicBezTo>
                    <a:pt x="53" y="944"/>
                    <a:pt x="53" y="944"/>
                    <a:pt x="53" y="944"/>
                  </a:cubicBezTo>
                  <a:cubicBezTo>
                    <a:pt x="54" y="945"/>
                    <a:pt x="54" y="945"/>
                    <a:pt x="54" y="945"/>
                  </a:cubicBezTo>
                  <a:cubicBezTo>
                    <a:pt x="58" y="947"/>
                    <a:pt x="61" y="951"/>
                    <a:pt x="63" y="957"/>
                  </a:cubicBezTo>
                  <a:cubicBezTo>
                    <a:pt x="70" y="981"/>
                    <a:pt x="70" y="981"/>
                    <a:pt x="70" y="981"/>
                  </a:cubicBezTo>
                  <a:cubicBezTo>
                    <a:pt x="71" y="984"/>
                    <a:pt x="72" y="987"/>
                    <a:pt x="74" y="990"/>
                  </a:cubicBezTo>
                  <a:close/>
                  <a:moveTo>
                    <a:pt x="51" y="924"/>
                  </a:moveTo>
                  <a:cubicBezTo>
                    <a:pt x="51" y="917"/>
                    <a:pt x="46" y="912"/>
                    <a:pt x="38" y="912"/>
                  </a:cubicBezTo>
                  <a:cubicBezTo>
                    <a:pt x="19" y="912"/>
                    <a:pt x="19" y="912"/>
                    <a:pt x="19" y="912"/>
                  </a:cubicBezTo>
                  <a:cubicBezTo>
                    <a:pt x="19" y="936"/>
                    <a:pt x="19" y="936"/>
                    <a:pt x="19" y="936"/>
                  </a:cubicBezTo>
                  <a:cubicBezTo>
                    <a:pt x="38" y="936"/>
                    <a:pt x="38" y="936"/>
                    <a:pt x="38" y="936"/>
                  </a:cubicBezTo>
                  <a:cubicBezTo>
                    <a:pt x="46" y="936"/>
                    <a:pt x="51" y="932"/>
                    <a:pt x="51" y="924"/>
                  </a:cubicBezTo>
                  <a:close/>
                  <a:moveTo>
                    <a:pt x="255" y="280"/>
                  </a:moveTo>
                  <a:cubicBezTo>
                    <a:pt x="133" y="280"/>
                    <a:pt x="133" y="280"/>
                    <a:pt x="133" y="280"/>
                  </a:cubicBezTo>
                  <a:cubicBezTo>
                    <a:pt x="133" y="288"/>
                    <a:pt x="133" y="288"/>
                    <a:pt x="133" y="288"/>
                  </a:cubicBezTo>
                  <a:cubicBezTo>
                    <a:pt x="151" y="293"/>
                    <a:pt x="159" y="306"/>
                    <a:pt x="160" y="329"/>
                  </a:cubicBezTo>
                  <a:cubicBezTo>
                    <a:pt x="160" y="331"/>
                    <a:pt x="160" y="385"/>
                    <a:pt x="160" y="449"/>
                  </a:cubicBezTo>
                  <a:cubicBezTo>
                    <a:pt x="185" y="445"/>
                    <a:pt x="203" y="437"/>
                    <a:pt x="211" y="433"/>
                  </a:cubicBezTo>
                  <a:cubicBezTo>
                    <a:pt x="211" y="309"/>
                    <a:pt x="211" y="309"/>
                    <a:pt x="211" y="309"/>
                  </a:cubicBezTo>
                  <a:cubicBezTo>
                    <a:pt x="273" y="309"/>
                    <a:pt x="273" y="309"/>
                    <a:pt x="273" y="309"/>
                  </a:cubicBezTo>
                  <a:cubicBezTo>
                    <a:pt x="269" y="296"/>
                    <a:pt x="259" y="284"/>
                    <a:pt x="255" y="280"/>
                  </a:cubicBezTo>
                  <a:close/>
                  <a:moveTo>
                    <a:pt x="247" y="570"/>
                  </a:moveTo>
                  <a:cubicBezTo>
                    <a:pt x="244" y="562"/>
                    <a:pt x="239" y="551"/>
                    <a:pt x="236" y="546"/>
                  </a:cubicBezTo>
                  <a:cubicBezTo>
                    <a:pt x="230" y="546"/>
                    <a:pt x="222" y="546"/>
                    <a:pt x="216" y="546"/>
                  </a:cubicBezTo>
                  <a:cubicBezTo>
                    <a:pt x="211" y="546"/>
                    <a:pt x="211" y="546"/>
                    <a:pt x="211" y="546"/>
                  </a:cubicBezTo>
                  <a:cubicBezTo>
                    <a:pt x="211" y="506"/>
                    <a:pt x="211" y="506"/>
                    <a:pt x="211" y="506"/>
                  </a:cubicBezTo>
                  <a:cubicBezTo>
                    <a:pt x="200" y="509"/>
                    <a:pt x="172" y="513"/>
                    <a:pt x="160" y="515"/>
                  </a:cubicBezTo>
                  <a:cubicBezTo>
                    <a:pt x="160" y="621"/>
                    <a:pt x="160" y="736"/>
                    <a:pt x="160" y="738"/>
                  </a:cubicBezTo>
                  <a:cubicBezTo>
                    <a:pt x="160" y="738"/>
                    <a:pt x="160" y="738"/>
                    <a:pt x="160" y="738"/>
                  </a:cubicBezTo>
                  <a:cubicBezTo>
                    <a:pt x="159" y="760"/>
                    <a:pt x="150" y="773"/>
                    <a:pt x="134" y="778"/>
                  </a:cubicBezTo>
                  <a:cubicBezTo>
                    <a:pt x="134" y="786"/>
                    <a:pt x="134" y="786"/>
                    <a:pt x="134" y="786"/>
                  </a:cubicBezTo>
                  <a:cubicBezTo>
                    <a:pt x="237" y="786"/>
                    <a:pt x="237" y="786"/>
                    <a:pt x="237" y="786"/>
                  </a:cubicBezTo>
                  <a:cubicBezTo>
                    <a:pt x="237" y="778"/>
                    <a:pt x="237" y="778"/>
                    <a:pt x="237" y="778"/>
                  </a:cubicBezTo>
                  <a:cubicBezTo>
                    <a:pt x="221" y="773"/>
                    <a:pt x="212" y="759"/>
                    <a:pt x="212" y="738"/>
                  </a:cubicBezTo>
                  <a:cubicBezTo>
                    <a:pt x="211" y="571"/>
                    <a:pt x="211" y="571"/>
                    <a:pt x="211" y="571"/>
                  </a:cubicBezTo>
                  <a:cubicBezTo>
                    <a:pt x="216" y="571"/>
                    <a:pt x="216" y="571"/>
                    <a:pt x="216" y="571"/>
                  </a:cubicBezTo>
                  <a:cubicBezTo>
                    <a:pt x="226" y="571"/>
                    <a:pt x="237" y="571"/>
                    <a:pt x="247" y="570"/>
                  </a:cubicBezTo>
                  <a:close/>
                  <a:moveTo>
                    <a:pt x="370" y="325"/>
                  </a:moveTo>
                  <a:cubicBezTo>
                    <a:pt x="372" y="327"/>
                    <a:pt x="376" y="329"/>
                    <a:pt x="378" y="330"/>
                  </a:cubicBezTo>
                  <a:cubicBezTo>
                    <a:pt x="403" y="348"/>
                    <a:pt x="417" y="377"/>
                    <a:pt x="417" y="412"/>
                  </a:cubicBezTo>
                  <a:cubicBezTo>
                    <a:pt x="417" y="442"/>
                    <a:pt x="406" y="502"/>
                    <a:pt x="318" y="532"/>
                  </a:cubicBezTo>
                  <a:cubicBezTo>
                    <a:pt x="323" y="542"/>
                    <a:pt x="327" y="552"/>
                    <a:pt x="330" y="558"/>
                  </a:cubicBezTo>
                  <a:cubicBezTo>
                    <a:pt x="332" y="557"/>
                    <a:pt x="335" y="557"/>
                    <a:pt x="336" y="556"/>
                  </a:cubicBezTo>
                  <a:cubicBezTo>
                    <a:pt x="339" y="556"/>
                    <a:pt x="339" y="556"/>
                    <a:pt x="339" y="556"/>
                  </a:cubicBezTo>
                  <a:cubicBezTo>
                    <a:pt x="341" y="558"/>
                    <a:pt x="341" y="558"/>
                    <a:pt x="341" y="558"/>
                  </a:cubicBezTo>
                  <a:cubicBezTo>
                    <a:pt x="373" y="596"/>
                    <a:pt x="397" y="656"/>
                    <a:pt x="405" y="713"/>
                  </a:cubicBezTo>
                  <a:cubicBezTo>
                    <a:pt x="405" y="713"/>
                    <a:pt x="408" y="741"/>
                    <a:pt x="408" y="751"/>
                  </a:cubicBezTo>
                  <a:cubicBezTo>
                    <a:pt x="408" y="752"/>
                    <a:pt x="408" y="752"/>
                    <a:pt x="408" y="752"/>
                  </a:cubicBezTo>
                  <a:cubicBezTo>
                    <a:pt x="408" y="753"/>
                    <a:pt x="408" y="753"/>
                    <a:pt x="408" y="754"/>
                  </a:cubicBezTo>
                  <a:cubicBezTo>
                    <a:pt x="408" y="755"/>
                    <a:pt x="408" y="755"/>
                    <a:pt x="408" y="755"/>
                  </a:cubicBezTo>
                  <a:cubicBezTo>
                    <a:pt x="408" y="763"/>
                    <a:pt x="405" y="774"/>
                    <a:pt x="391" y="779"/>
                  </a:cubicBezTo>
                  <a:cubicBezTo>
                    <a:pt x="391" y="786"/>
                    <a:pt x="391" y="786"/>
                    <a:pt x="391" y="786"/>
                  </a:cubicBezTo>
                  <a:cubicBezTo>
                    <a:pt x="497" y="786"/>
                    <a:pt x="497" y="786"/>
                    <a:pt x="497" y="786"/>
                  </a:cubicBezTo>
                  <a:cubicBezTo>
                    <a:pt x="497" y="779"/>
                    <a:pt x="497" y="779"/>
                    <a:pt x="497" y="779"/>
                  </a:cubicBezTo>
                  <a:cubicBezTo>
                    <a:pt x="488" y="776"/>
                    <a:pt x="469" y="766"/>
                    <a:pt x="461" y="734"/>
                  </a:cubicBezTo>
                  <a:cubicBezTo>
                    <a:pt x="460" y="729"/>
                    <a:pt x="460" y="729"/>
                    <a:pt x="460" y="729"/>
                  </a:cubicBezTo>
                  <a:cubicBezTo>
                    <a:pt x="454" y="704"/>
                    <a:pt x="450" y="691"/>
                    <a:pt x="446" y="678"/>
                  </a:cubicBezTo>
                  <a:cubicBezTo>
                    <a:pt x="436" y="646"/>
                    <a:pt x="414" y="588"/>
                    <a:pt x="378" y="547"/>
                  </a:cubicBezTo>
                  <a:cubicBezTo>
                    <a:pt x="374" y="543"/>
                    <a:pt x="374" y="543"/>
                    <a:pt x="374" y="543"/>
                  </a:cubicBezTo>
                  <a:cubicBezTo>
                    <a:pt x="379" y="540"/>
                    <a:pt x="379" y="540"/>
                    <a:pt x="379" y="540"/>
                  </a:cubicBezTo>
                  <a:cubicBezTo>
                    <a:pt x="381" y="540"/>
                    <a:pt x="382" y="539"/>
                    <a:pt x="383" y="539"/>
                  </a:cubicBezTo>
                  <a:cubicBezTo>
                    <a:pt x="383" y="539"/>
                    <a:pt x="384" y="538"/>
                    <a:pt x="385" y="538"/>
                  </a:cubicBezTo>
                  <a:cubicBezTo>
                    <a:pt x="440" y="510"/>
                    <a:pt x="470" y="465"/>
                    <a:pt x="470" y="412"/>
                  </a:cubicBezTo>
                  <a:cubicBezTo>
                    <a:pt x="471" y="372"/>
                    <a:pt x="448" y="332"/>
                    <a:pt x="414" y="309"/>
                  </a:cubicBezTo>
                  <a:cubicBezTo>
                    <a:pt x="400" y="299"/>
                    <a:pt x="380" y="289"/>
                    <a:pt x="359" y="285"/>
                  </a:cubicBezTo>
                  <a:cubicBezTo>
                    <a:pt x="366" y="300"/>
                    <a:pt x="369" y="316"/>
                    <a:pt x="370" y="325"/>
                  </a:cubicBezTo>
                  <a:close/>
                  <a:moveTo>
                    <a:pt x="295" y="237"/>
                  </a:moveTo>
                  <a:cubicBezTo>
                    <a:pt x="328" y="259"/>
                    <a:pt x="351" y="300"/>
                    <a:pt x="351" y="339"/>
                  </a:cubicBezTo>
                  <a:cubicBezTo>
                    <a:pt x="351" y="393"/>
                    <a:pt x="321" y="438"/>
                    <a:pt x="266" y="466"/>
                  </a:cubicBezTo>
                  <a:cubicBezTo>
                    <a:pt x="265" y="466"/>
                    <a:pt x="264" y="467"/>
                    <a:pt x="263" y="467"/>
                  </a:cubicBezTo>
                  <a:cubicBezTo>
                    <a:pt x="262" y="467"/>
                    <a:pt x="261" y="468"/>
                    <a:pt x="260" y="468"/>
                  </a:cubicBezTo>
                  <a:cubicBezTo>
                    <a:pt x="255" y="471"/>
                    <a:pt x="255" y="471"/>
                    <a:pt x="255" y="471"/>
                  </a:cubicBezTo>
                  <a:cubicBezTo>
                    <a:pt x="259" y="475"/>
                    <a:pt x="259" y="475"/>
                    <a:pt x="259" y="475"/>
                  </a:cubicBezTo>
                  <a:cubicBezTo>
                    <a:pt x="294" y="516"/>
                    <a:pt x="317" y="574"/>
                    <a:pt x="327" y="605"/>
                  </a:cubicBezTo>
                  <a:cubicBezTo>
                    <a:pt x="331" y="619"/>
                    <a:pt x="334" y="632"/>
                    <a:pt x="340" y="657"/>
                  </a:cubicBezTo>
                  <a:cubicBezTo>
                    <a:pt x="341" y="661"/>
                    <a:pt x="341" y="661"/>
                    <a:pt x="341" y="661"/>
                  </a:cubicBezTo>
                  <a:cubicBezTo>
                    <a:pt x="349" y="694"/>
                    <a:pt x="368" y="704"/>
                    <a:pt x="378" y="707"/>
                  </a:cubicBezTo>
                  <a:cubicBezTo>
                    <a:pt x="378" y="714"/>
                    <a:pt x="378" y="714"/>
                    <a:pt x="378" y="714"/>
                  </a:cubicBezTo>
                  <a:cubicBezTo>
                    <a:pt x="271" y="714"/>
                    <a:pt x="271" y="714"/>
                    <a:pt x="271" y="714"/>
                  </a:cubicBezTo>
                  <a:cubicBezTo>
                    <a:pt x="271" y="706"/>
                    <a:pt x="271" y="706"/>
                    <a:pt x="271" y="706"/>
                  </a:cubicBezTo>
                  <a:cubicBezTo>
                    <a:pt x="286" y="702"/>
                    <a:pt x="288" y="691"/>
                    <a:pt x="289" y="683"/>
                  </a:cubicBezTo>
                  <a:cubicBezTo>
                    <a:pt x="289" y="682"/>
                    <a:pt x="289" y="682"/>
                    <a:pt x="289" y="682"/>
                  </a:cubicBezTo>
                  <a:cubicBezTo>
                    <a:pt x="289" y="681"/>
                    <a:pt x="289" y="681"/>
                    <a:pt x="289" y="680"/>
                  </a:cubicBezTo>
                  <a:cubicBezTo>
                    <a:pt x="289" y="678"/>
                    <a:pt x="289" y="678"/>
                    <a:pt x="289" y="678"/>
                  </a:cubicBezTo>
                  <a:cubicBezTo>
                    <a:pt x="289" y="669"/>
                    <a:pt x="286" y="641"/>
                    <a:pt x="286" y="641"/>
                  </a:cubicBezTo>
                  <a:cubicBezTo>
                    <a:pt x="278" y="583"/>
                    <a:pt x="253" y="524"/>
                    <a:pt x="221" y="486"/>
                  </a:cubicBezTo>
                  <a:cubicBezTo>
                    <a:pt x="220" y="484"/>
                    <a:pt x="220" y="484"/>
                    <a:pt x="220" y="484"/>
                  </a:cubicBezTo>
                  <a:cubicBezTo>
                    <a:pt x="217" y="484"/>
                    <a:pt x="217" y="484"/>
                    <a:pt x="217" y="484"/>
                  </a:cubicBezTo>
                  <a:cubicBezTo>
                    <a:pt x="181" y="494"/>
                    <a:pt x="139" y="499"/>
                    <a:pt x="96" y="499"/>
                  </a:cubicBezTo>
                  <a:cubicBezTo>
                    <a:pt x="92" y="499"/>
                    <a:pt x="92" y="499"/>
                    <a:pt x="92" y="499"/>
                  </a:cubicBezTo>
                  <a:cubicBezTo>
                    <a:pt x="92" y="666"/>
                    <a:pt x="92" y="666"/>
                    <a:pt x="92" y="666"/>
                  </a:cubicBezTo>
                  <a:cubicBezTo>
                    <a:pt x="92" y="687"/>
                    <a:pt x="101" y="701"/>
                    <a:pt x="118" y="706"/>
                  </a:cubicBezTo>
                  <a:cubicBezTo>
                    <a:pt x="118" y="714"/>
                    <a:pt x="118" y="714"/>
                    <a:pt x="118" y="714"/>
                  </a:cubicBezTo>
                  <a:cubicBezTo>
                    <a:pt x="15" y="714"/>
                    <a:pt x="15" y="714"/>
                    <a:pt x="15" y="714"/>
                  </a:cubicBezTo>
                  <a:cubicBezTo>
                    <a:pt x="15" y="706"/>
                    <a:pt x="15" y="706"/>
                    <a:pt x="15" y="706"/>
                  </a:cubicBezTo>
                  <a:cubicBezTo>
                    <a:pt x="31" y="701"/>
                    <a:pt x="39" y="688"/>
                    <a:pt x="40" y="666"/>
                  </a:cubicBezTo>
                  <a:cubicBezTo>
                    <a:pt x="40" y="666"/>
                    <a:pt x="40" y="666"/>
                    <a:pt x="40" y="666"/>
                  </a:cubicBezTo>
                  <a:cubicBezTo>
                    <a:pt x="40" y="662"/>
                    <a:pt x="40" y="262"/>
                    <a:pt x="40" y="257"/>
                  </a:cubicBezTo>
                  <a:cubicBezTo>
                    <a:pt x="40" y="234"/>
                    <a:pt x="32" y="221"/>
                    <a:pt x="14" y="215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85" y="208"/>
                    <a:pt x="185" y="208"/>
                    <a:pt x="185" y="208"/>
                  </a:cubicBezTo>
                  <a:cubicBezTo>
                    <a:pt x="236" y="208"/>
                    <a:pt x="268" y="219"/>
                    <a:pt x="295" y="237"/>
                  </a:cubicBezTo>
                  <a:close/>
                  <a:moveTo>
                    <a:pt x="298" y="340"/>
                  </a:moveTo>
                  <a:cubicBezTo>
                    <a:pt x="298" y="305"/>
                    <a:pt x="284" y="276"/>
                    <a:pt x="259" y="258"/>
                  </a:cubicBezTo>
                  <a:cubicBezTo>
                    <a:pt x="239" y="245"/>
                    <a:pt x="215" y="238"/>
                    <a:pt x="183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92" y="474"/>
                    <a:pt x="92" y="474"/>
                    <a:pt x="92" y="474"/>
                  </a:cubicBezTo>
                  <a:cubicBezTo>
                    <a:pt x="97" y="474"/>
                    <a:pt x="97" y="474"/>
                    <a:pt x="97" y="474"/>
                  </a:cubicBezTo>
                  <a:cubicBezTo>
                    <a:pt x="278" y="471"/>
                    <a:pt x="298" y="379"/>
                    <a:pt x="298" y="340"/>
                  </a:cubicBezTo>
                  <a:close/>
                  <a:moveTo>
                    <a:pt x="109" y="49"/>
                  </a:moveTo>
                  <a:cubicBezTo>
                    <a:pt x="109" y="20"/>
                    <a:pt x="129" y="0"/>
                    <a:pt x="157" y="0"/>
                  </a:cubicBezTo>
                  <a:cubicBezTo>
                    <a:pt x="185" y="0"/>
                    <a:pt x="205" y="20"/>
                    <a:pt x="205" y="49"/>
                  </a:cubicBezTo>
                  <a:cubicBezTo>
                    <a:pt x="205" y="77"/>
                    <a:pt x="185" y="97"/>
                    <a:pt x="157" y="97"/>
                  </a:cubicBezTo>
                  <a:cubicBezTo>
                    <a:pt x="129" y="97"/>
                    <a:pt x="109" y="77"/>
                    <a:pt x="109" y="49"/>
                  </a:cubicBezTo>
                  <a:close/>
                  <a:moveTo>
                    <a:pt x="129" y="49"/>
                  </a:moveTo>
                  <a:cubicBezTo>
                    <a:pt x="129" y="69"/>
                    <a:pt x="140" y="81"/>
                    <a:pt x="157" y="81"/>
                  </a:cubicBezTo>
                  <a:cubicBezTo>
                    <a:pt x="175" y="81"/>
                    <a:pt x="185" y="69"/>
                    <a:pt x="185" y="49"/>
                  </a:cubicBezTo>
                  <a:cubicBezTo>
                    <a:pt x="185" y="28"/>
                    <a:pt x="175" y="16"/>
                    <a:pt x="157" y="16"/>
                  </a:cubicBezTo>
                  <a:cubicBezTo>
                    <a:pt x="140" y="16"/>
                    <a:pt x="129" y="28"/>
                    <a:pt x="129" y="49"/>
                  </a:cubicBezTo>
                  <a:close/>
                  <a:moveTo>
                    <a:pt x="310" y="80"/>
                  </a:moveTo>
                  <a:cubicBezTo>
                    <a:pt x="267" y="80"/>
                    <a:pt x="267" y="80"/>
                    <a:pt x="267" y="80"/>
                  </a:cubicBezTo>
                  <a:cubicBezTo>
                    <a:pt x="267" y="1"/>
                    <a:pt x="267" y="1"/>
                    <a:pt x="267" y="1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310" y="96"/>
                    <a:pt x="310" y="96"/>
                    <a:pt x="310" y="96"/>
                  </a:cubicBezTo>
                  <a:lnTo>
                    <a:pt x="310" y="80"/>
                  </a:lnTo>
                  <a:close/>
                  <a:moveTo>
                    <a:pt x="411" y="80"/>
                  </a:moveTo>
                  <a:cubicBezTo>
                    <a:pt x="367" y="80"/>
                    <a:pt x="367" y="80"/>
                    <a:pt x="367" y="80"/>
                  </a:cubicBezTo>
                  <a:cubicBezTo>
                    <a:pt x="367" y="1"/>
                    <a:pt x="367" y="1"/>
                    <a:pt x="367" y="1"/>
                  </a:cubicBezTo>
                  <a:cubicBezTo>
                    <a:pt x="348" y="1"/>
                    <a:pt x="348" y="1"/>
                    <a:pt x="348" y="1"/>
                  </a:cubicBezTo>
                  <a:cubicBezTo>
                    <a:pt x="348" y="96"/>
                    <a:pt x="348" y="96"/>
                    <a:pt x="348" y="96"/>
                  </a:cubicBezTo>
                  <a:cubicBezTo>
                    <a:pt x="411" y="96"/>
                    <a:pt x="411" y="96"/>
                    <a:pt x="411" y="96"/>
                  </a:cubicBezTo>
                  <a:lnTo>
                    <a:pt x="411" y="80"/>
                  </a:lnTo>
                  <a:close/>
                  <a:moveTo>
                    <a:pt x="23" y="96"/>
                  </a:moveTo>
                  <a:cubicBezTo>
                    <a:pt x="4" y="96"/>
                    <a:pt x="4" y="96"/>
                    <a:pt x="4" y="9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62" y="1"/>
                    <a:pt x="74" y="12"/>
                    <a:pt x="74" y="27"/>
                  </a:cubicBezTo>
                  <a:cubicBezTo>
                    <a:pt x="74" y="39"/>
                    <a:pt x="65" y="46"/>
                    <a:pt x="58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2" y="51"/>
                    <a:pt x="65" y="55"/>
                    <a:pt x="67" y="62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4" y="89"/>
                    <a:pt x="76" y="92"/>
                    <a:pt x="77" y="94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7" y="94"/>
                    <a:pt x="55" y="90"/>
                    <a:pt x="54" y="87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6" y="59"/>
                    <a:pt x="44" y="56"/>
                    <a:pt x="36" y="56"/>
                  </a:cubicBezTo>
                  <a:cubicBezTo>
                    <a:pt x="23" y="56"/>
                    <a:pt x="23" y="56"/>
                    <a:pt x="23" y="56"/>
                  </a:cubicBezTo>
                  <a:lnTo>
                    <a:pt x="23" y="96"/>
                  </a:lnTo>
                  <a:close/>
                  <a:moveTo>
                    <a:pt x="23" y="40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50" y="40"/>
                    <a:pt x="54" y="36"/>
                    <a:pt x="54" y="29"/>
                  </a:cubicBezTo>
                  <a:cubicBezTo>
                    <a:pt x="54" y="21"/>
                    <a:pt x="50" y="17"/>
                    <a:pt x="41" y="17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40"/>
                  </a:lnTo>
                  <a:close/>
                  <a:moveTo>
                    <a:pt x="477" y="81"/>
                  </a:moveTo>
                  <a:cubicBezTo>
                    <a:pt x="467" y="82"/>
                    <a:pt x="457" y="77"/>
                    <a:pt x="449" y="66"/>
                  </a:cubicBezTo>
                  <a:cubicBezTo>
                    <a:pt x="448" y="66"/>
                    <a:pt x="448" y="66"/>
                    <a:pt x="448" y="66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9" y="93"/>
                    <a:pt x="462" y="97"/>
                    <a:pt x="475" y="97"/>
                  </a:cubicBezTo>
                  <a:cubicBezTo>
                    <a:pt x="495" y="97"/>
                    <a:pt x="509" y="85"/>
                    <a:pt x="509" y="68"/>
                  </a:cubicBezTo>
                  <a:cubicBezTo>
                    <a:pt x="509" y="58"/>
                    <a:pt x="506" y="47"/>
                    <a:pt x="484" y="40"/>
                  </a:cubicBezTo>
                  <a:cubicBezTo>
                    <a:pt x="467" y="35"/>
                    <a:pt x="464" y="31"/>
                    <a:pt x="464" y="25"/>
                  </a:cubicBezTo>
                  <a:cubicBezTo>
                    <a:pt x="464" y="18"/>
                    <a:pt x="470" y="15"/>
                    <a:pt x="477" y="15"/>
                  </a:cubicBezTo>
                  <a:cubicBezTo>
                    <a:pt x="484" y="15"/>
                    <a:pt x="491" y="18"/>
                    <a:pt x="498" y="24"/>
                  </a:cubicBezTo>
                  <a:cubicBezTo>
                    <a:pt x="499" y="24"/>
                    <a:pt x="499" y="24"/>
                    <a:pt x="499" y="24"/>
                  </a:cubicBezTo>
                  <a:cubicBezTo>
                    <a:pt x="504" y="8"/>
                    <a:pt x="504" y="8"/>
                    <a:pt x="504" y="8"/>
                  </a:cubicBezTo>
                  <a:cubicBezTo>
                    <a:pt x="504" y="7"/>
                    <a:pt x="504" y="7"/>
                    <a:pt x="504" y="7"/>
                  </a:cubicBezTo>
                  <a:cubicBezTo>
                    <a:pt x="496" y="2"/>
                    <a:pt x="487" y="0"/>
                    <a:pt x="477" y="0"/>
                  </a:cubicBezTo>
                  <a:cubicBezTo>
                    <a:pt x="457" y="0"/>
                    <a:pt x="445" y="10"/>
                    <a:pt x="445" y="26"/>
                  </a:cubicBezTo>
                  <a:cubicBezTo>
                    <a:pt x="445" y="39"/>
                    <a:pt x="454" y="48"/>
                    <a:pt x="472" y="54"/>
                  </a:cubicBezTo>
                  <a:cubicBezTo>
                    <a:pt x="477" y="55"/>
                    <a:pt x="481" y="57"/>
                    <a:pt x="484" y="59"/>
                  </a:cubicBezTo>
                  <a:cubicBezTo>
                    <a:pt x="487" y="61"/>
                    <a:pt x="489" y="65"/>
                    <a:pt x="489" y="69"/>
                  </a:cubicBezTo>
                  <a:cubicBezTo>
                    <a:pt x="489" y="76"/>
                    <a:pt x="484" y="81"/>
                    <a:pt x="477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DF1EF132-2B47-4FD6-99FA-CFFD0F063D62}"/>
              </a:ext>
            </a:extLst>
          </p:cNvPr>
          <p:cNvSpPr/>
          <p:nvPr userDrawn="1"/>
        </p:nvSpPr>
        <p:spPr>
          <a:xfrm>
            <a:off x="0" y="0"/>
            <a:ext cx="2268538" cy="5143500"/>
          </a:xfrm>
          <a:prstGeom prst="rect">
            <a:avLst/>
          </a:prstGeom>
          <a:solidFill>
            <a:srgbClr val="EF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D951604-9068-42D9-8837-493BA3C1A593}"/>
              </a:ext>
            </a:extLst>
          </p:cNvPr>
          <p:cNvGrpSpPr/>
          <p:nvPr userDrawn="1"/>
        </p:nvGrpSpPr>
        <p:grpSpPr>
          <a:xfrm>
            <a:off x="323850" y="233362"/>
            <a:ext cx="321261" cy="522316"/>
            <a:chOff x="-3513606" y="270529"/>
            <a:chExt cx="1671638" cy="2717801"/>
          </a:xfrm>
        </p:grpSpPr>
        <p:sp>
          <p:nvSpPr>
            <p:cNvPr id="80" name="Freeform 5">
              <a:extLst>
                <a:ext uri="{FF2B5EF4-FFF2-40B4-BE49-F238E27FC236}">
                  <a16:creationId xmlns:a16="http://schemas.microsoft.com/office/drawing/2014/main" id="{079372C5-62E8-4B43-9C2D-E9FF92D85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99318" y="286404"/>
              <a:ext cx="1646238" cy="2689225"/>
            </a:xfrm>
            <a:custGeom>
              <a:avLst/>
              <a:gdLst>
                <a:gd name="T0" fmla="*/ 0 w 686"/>
                <a:gd name="T1" fmla="*/ 78 h 1123"/>
                <a:gd name="T2" fmla="*/ 77 w 686"/>
                <a:gd name="T3" fmla="*/ 0 h 1123"/>
                <a:gd name="T4" fmla="*/ 609 w 686"/>
                <a:gd name="T5" fmla="*/ 0 h 1123"/>
                <a:gd name="T6" fmla="*/ 686 w 686"/>
                <a:gd name="T7" fmla="*/ 78 h 1123"/>
                <a:gd name="T8" fmla="*/ 686 w 686"/>
                <a:gd name="T9" fmla="*/ 1045 h 1123"/>
                <a:gd name="T10" fmla="*/ 609 w 686"/>
                <a:gd name="T11" fmla="*/ 1123 h 1123"/>
                <a:gd name="T12" fmla="*/ 77 w 686"/>
                <a:gd name="T13" fmla="*/ 1123 h 1123"/>
                <a:gd name="T14" fmla="*/ 0 w 686"/>
                <a:gd name="T15" fmla="*/ 1045 h 1123"/>
                <a:gd name="T16" fmla="*/ 0 w 686"/>
                <a:gd name="T17" fmla="*/ 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6" h="1123">
                  <a:moveTo>
                    <a:pt x="0" y="78"/>
                  </a:moveTo>
                  <a:cubicBezTo>
                    <a:pt x="0" y="35"/>
                    <a:pt x="34" y="0"/>
                    <a:pt x="77" y="0"/>
                  </a:cubicBezTo>
                  <a:cubicBezTo>
                    <a:pt x="609" y="0"/>
                    <a:pt x="609" y="0"/>
                    <a:pt x="609" y="0"/>
                  </a:cubicBezTo>
                  <a:cubicBezTo>
                    <a:pt x="651" y="0"/>
                    <a:pt x="686" y="35"/>
                    <a:pt x="686" y="78"/>
                  </a:cubicBezTo>
                  <a:cubicBezTo>
                    <a:pt x="686" y="1045"/>
                    <a:pt x="686" y="1045"/>
                    <a:pt x="686" y="1045"/>
                  </a:cubicBezTo>
                  <a:cubicBezTo>
                    <a:pt x="686" y="1088"/>
                    <a:pt x="651" y="1123"/>
                    <a:pt x="609" y="1123"/>
                  </a:cubicBezTo>
                  <a:cubicBezTo>
                    <a:pt x="77" y="1123"/>
                    <a:pt x="77" y="1123"/>
                    <a:pt x="77" y="1123"/>
                  </a:cubicBezTo>
                  <a:cubicBezTo>
                    <a:pt x="34" y="1123"/>
                    <a:pt x="0" y="1088"/>
                    <a:pt x="0" y="1045"/>
                  </a:cubicBez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3973B8CB-A51F-4A79-B42C-A0EBB09E0B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513606" y="270529"/>
              <a:ext cx="1671638" cy="2717801"/>
            </a:xfrm>
            <a:custGeom>
              <a:avLst/>
              <a:gdLst>
                <a:gd name="T0" fmla="*/ 658 w 697"/>
                <a:gd name="T1" fmla="*/ 79 h 1134"/>
                <a:gd name="T2" fmla="*/ 658 w 697"/>
                <a:gd name="T3" fmla="*/ 200 h 1134"/>
                <a:gd name="T4" fmla="*/ 40 w 697"/>
                <a:gd name="T5" fmla="*/ 200 h 1134"/>
                <a:gd name="T6" fmla="*/ 40 w 697"/>
                <a:gd name="T7" fmla="*/ 79 h 1134"/>
                <a:gd name="T8" fmla="*/ 79 w 697"/>
                <a:gd name="T9" fmla="*/ 40 h 1134"/>
                <a:gd name="T10" fmla="*/ 619 w 697"/>
                <a:gd name="T11" fmla="*/ 40 h 1134"/>
                <a:gd name="T12" fmla="*/ 658 w 697"/>
                <a:gd name="T13" fmla="*/ 79 h 1134"/>
                <a:gd name="T14" fmla="*/ 40 w 697"/>
                <a:gd name="T15" fmla="*/ 1056 h 1134"/>
                <a:gd name="T16" fmla="*/ 79 w 697"/>
                <a:gd name="T17" fmla="*/ 1095 h 1134"/>
                <a:gd name="T18" fmla="*/ 619 w 697"/>
                <a:gd name="T19" fmla="*/ 1095 h 1134"/>
                <a:gd name="T20" fmla="*/ 658 w 697"/>
                <a:gd name="T21" fmla="*/ 1056 h 1134"/>
                <a:gd name="T22" fmla="*/ 658 w 697"/>
                <a:gd name="T23" fmla="*/ 935 h 1134"/>
                <a:gd name="T24" fmla="*/ 40 w 697"/>
                <a:gd name="T25" fmla="*/ 935 h 1134"/>
                <a:gd name="T26" fmla="*/ 40 w 697"/>
                <a:gd name="T27" fmla="*/ 1056 h 1134"/>
                <a:gd name="T28" fmla="*/ 40 w 697"/>
                <a:gd name="T29" fmla="*/ 918 h 1134"/>
                <a:gd name="T30" fmla="*/ 658 w 697"/>
                <a:gd name="T31" fmla="*/ 918 h 1134"/>
                <a:gd name="T32" fmla="*/ 658 w 697"/>
                <a:gd name="T33" fmla="*/ 217 h 1134"/>
                <a:gd name="T34" fmla="*/ 40 w 697"/>
                <a:gd name="T35" fmla="*/ 217 h 1134"/>
                <a:gd name="T36" fmla="*/ 40 w 697"/>
                <a:gd name="T37" fmla="*/ 918 h 1134"/>
                <a:gd name="T38" fmla="*/ 697 w 697"/>
                <a:gd name="T39" fmla="*/ 79 h 1134"/>
                <a:gd name="T40" fmla="*/ 697 w 697"/>
                <a:gd name="T41" fmla="*/ 1056 h 1134"/>
                <a:gd name="T42" fmla="*/ 619 w 697"/>
                <a:gd name="T43" fmla="*/ 1134 h 1134"/>
                <a:gd name="T44" fmla="*/ 79 w 697"/>
                <a:gd name="T45" fmla="*/ 1134 h 1134"/>
                <a:gd name="T46" fmla="*/ 0 w 697"/>
                <a:gd name="T47" fmla="*/ 1056 h 1134"/>
                <a:gd name="T48" fmla="*/ 0 w 697"/>
                <a:gd name="T49" fmla="*/ 79 h 1134"/>
                <a:gd name="T50" fmla="*/ 79 w 697"/>
                <a:gd name="T51" fmla="*/ 0 h 1134"/>
                <a:gd name="T52" fmla="*/ 619 w 697"/>
                <a:gd name="T53" fmla="*/ 0 h 1134"/>
                <a:gd name="T54" fmla="*/ 697 w 697"/>
                <a:gd name="T55" fmla="*/ 79 h 1134"/>
                <a:gd name="T56" fmla="*/ 675 w 697"/>
                <a:gd name="T57" fmla="*/ 79 h 1134"/>
                <a:gd name="T58" fmla="*/ 619 w 697"/>
                <a:gd name="T59" fmla="*/ 23 h 1134"/>
                <a:gd name="T60" fmla="*/ 79 w 697"/>
                <a:gd name="T61" fmla="*/ 23 h 1134"/>
                <a:gd name="T62" fmla="*/ 23 w 697"/>
                <a:gd name="T63" fmla="*/ 79 h 1134"/>
                <a:gd name="T64" fmla="*/ 23 w 697"/>
                <a:gd name="T65" fmla="*/ 1056 h 1134"/>
                <a:gd name="T66" fmla="*/ 79 w 697"/>
                <a:gd name="T67" fmla="*/ 1112 h 1134"/>
                <a:gd name="T68" fmla="*/ 619 w 697"/>
                <a:gd name="T69" fmla="*/ 1112 h 1134"/>
                <a:gd name="T70" fmla="*/ 675 w 697"/>
                <a:gd name="T71" fmla="*/ 1056 h 1134"/>
                <a:gd name="T72" fmla="*/ 675 w 697"/>
                <a:gd name="T73" fmla="*/ 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7" h="1134">
                  <a:moveTo>
                    <a:pt x="658" y="79"/>
                  </a:moveTo>
                  <a:cubicBezTo>
                    <a:pt x="658" y="200"/>
                    <a:pt x="658" y="200"/>
                    <a:pt x="658" y="200"/>
                  </a:cubicBezTo>
                  <a:cubicBezTo>
                    <a:pt x="40" y="200"/>
                    <a:pt x="40" y="200"/>
                    <a:pt x="40" y="200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57"/>
                    <a:pt x="57" y="40"/>
                    <a:pt x="79" y="40"/>
                  </a:cubicBezTo>
                  <a:cubicBezTo>
                    <a:pt x="619" y="40"/>
                    <a:pt x="619" y="40"/>
                    <a:pt x="619" y="40"/>
                  </a:cubicBezTo>
                  <a:cubicBezTo>
                    <a:pt x="641" y="40"/>
                    <a:pt x="658" y="57"/>
                    <a:pt x="658" y="79"/>
                  </a:cubicBezTo>
                  <a:close/>
                  <a:moveTo>
                    <a:pt x="40" y="1056"/>
                  </a:moveTo>
                  <a:cubicBezTo>
                    <a:pt x="40" y="1078"/>
                    <a:pt x="57" y="1095"/>
                    <a:pt x="79" y="1095"/>
                  </a:cubicBezTo>
                  <a:cubicBezTo>
                    <a:pt x="619" y="1095"/>
                    <a:pt x="619" y="1095"/>
                    <a:pt x="619" y="1095"/>
                  </a:cubicBezTo>
                  <a:cubicBezTo>
                    <a:pt x="641" y="1095"/>
                    <a:pt x="658" y="1078"/>
                    <a:pt x="658" y="1056"/>
                  </a:cubicBezTo>
                  <a:cubicBezTo>
                    <a:pt x="658" y="935"/>
                    <a:pt x="658" y="935"/>
                    <a:pt x="658" y="935"/>
                  </a:cubicBezTo>
                  <a:cubicBezTo>
                    <a:pt x="40" y="935"/>
                    <a:pt x="40" y="935"/>
                    <a:pt x="40" y="935"/>
                  </a:cubicBezTo>
                  <a:lnTo>
                    <a:pt x="40" y="1056"/>
                  </a:lnTo>
                  <a:close/>
                  <a:moveTo>
                    <a:pt x="40" y="918"/>
                  </a:moveTo>
                  <a:cubicBezTo>
                    <a:pt x="658" y="918"/>
                    <a:pt x="658" y="918"/>
                    <a:pt x="658" y="918"/>
                  </a:cubicBezTo>
                  <a:cubicBezTo>
                    <a:pt x="658" y="217"/>
                    <a:pt x="658" y="217"/>
                    <a:pt x="658" y="217"/>
                  </a:cubicBezTo>
                  <a:cubicBezTo>
                    <a:pt x="40" y="217"/>
                    <a:pt x="40" y="217"/>
                    <a:pt x="40" y="217"/>
                  </a:cubicBezTo>
                  <a:lnTo>
                    <a:pt x="40" y="918"/>
                  </a:lnTo>
                  <a:close/>
                  <a:moveTo>
                    <a:pt x="697" y="79"/>
                  </a:moveTo>
                  <a:cubicBezTo>
                    <a:pt x="697" y="1056"/>
                    <a:pt x="697" y="1056"/>
                    <a:pt x="697" y="1056"/>
                  </a:cubicBezTo>
                  <a:cubicBezTo>
                    <a:pt x="697" y="1099"/>
                    <a:pt x="662" y="1134"/>
                    <a:pt x="619" y="1134"/>
                  </a:cubicBezTo>
                  <a:cubicBezTo>
                    <a:pt x="79" y="1134"/>
                    <a:pt x="79" y="1134"/>
                    <a:pt x="79" y="1134"/>
                  </a:cubicBezTo>
                  <a:cubicBezTo>
                    <a:pt x="36" y="1134"/>
                    <a:pt x="0" y="1099"/>
                    <a:pt x="0" y="105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36"/>
                    <a:pt x="36" y="0"/>
                    <a:pt x="79" y="0"/>
                  </a:cubicBezTo>
                  <a:cubicBezTo>
                    <a:pt x="619" y="0"/>
                    <a:pt x="619" y="0"/>
                    <a:pt x="619" y="0"/>
                  </a:cubicBezTo>
                  <a:cubicBezTo>
                    <a:pt x="662" y="0"/>
                    <a:pt x="697" y="36"/>
                    <a:pt x="697" y="79"/>
                  </a:cubicBezTo>
                  <a:close/>
                  <a:moveTo>
                    <a:pt x="675" y="79"/>
                  </a:moveTo>
                  <a:cubicBezTo>
                    <a:pt x="675" y="48"/>
                    <a:pt x="650" y="23"/>
                    <a:pt x="619" y="23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48" y="23"/>
                    <a:pt x="23" y="48"/>
                    <a:pt x="23" y="79"/>
                  </a:cubicBezTo>
                  <a:cubicBezTo>
                    <a:pt x="23" y="1056"/>
                    <a:pt x="23" y="1056"/>
                    <a:pt x="23" y="1056"/>
                  </a:cubicBezTo>
                  <a:cubicBezTo>
                    <a:pt x="23" y="1087"/>
                    <a:pt x="48" y="1112"/>
                    <a:pt x="79" y="1112"/>
                  </a:cubicBezTo>
                  <a:cubicBezTo>
                    <a:pt x="619" y="1112"/>
                    <a:pt x="619" y="1112"/>
                    <a:pt x="619" y="1112"/>
                  </a:cubicBezTo>
                  <a:cubicBezTo>
                    <a:pt x="650" y="1112"/>
                    <a:pt x="675" y="1087"/>
                    <a:pt x="675" y="1056"/>
                  </a:cubicBezTo>
                  <a:lnTo>
                    <a:pt x="675" y="79"/>
                  </a:lnTo>
                  <a:close/>
                </a:path>
              </a:pathLst>
            </a:custGeom>
            <a:solidFill>
              <a:srgbClr val="1006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Freeform 7">
              <a:extLst>
                <a:ext uri="{FF2B5EF4-FFF2-40B4-BE49-F238E27FC236}">
                  <a16:creationId xmlns:a16="http://schemas.microsoft.com/office/drawing/2014/main" id="{1B451168-5C4C-4BE8-87F5-5FA1365CED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289768" y="441979"/>
              <a:ext cx="1236663" cy="2378075"/>
            </a:xfrm>
            <a:custGeom>
              <a:avLst/>
              <a:gdLst>
                <a:gd name="T0" fmla="*/ 505 w 516"/>
                <a:gd name="T1" fmla="*/ 950 h 993"/>
                <a:gd name="T2" fmla="*/ 516 w 516"/>
                <a:gd name="T3" fmla="*/ 991 h 993"/>
                <a:gd name="T4" fmla="*/ 516 w 516"/>
                <a:gd name="T5" fmla="*/ 913 h 993"/>
                <a:gd name="T6" fmla="*/ 398 w 516"/>
                <a:gd name="T7" fmla="*/ 929 h 993"/>
                <a:gd name="T8" fmla="*/ 374 w 516"/>
                <a:gd name="T9" fmla="*/ 896 h 993"/>
                <a:gd name="T10" fmla="*/ 414 w 516"/>
                <a:gd name="T11" fmla="*/ 969 h 993"/>
                <a:gd name="T12" fmla="*/ 374 w 516"/>
                <a:gd name="T13" fmla="*/ 977 h 993"/>
                <a:gd name="T14" fmla="*/ 246 w 516"/>
                <a:gd name="T15" fmla="*/ 897 h 993"/>
                <a:gd name="T16" fmla="*/ 255 w 516"/>
                <a:gd name="T17" fmla="*/ 991 h 993"/>
                <a:gd name="T18" fmla="*/ 306 w 516"/>
                <a:gd name="T19" fmla="*/ 896 h 993"/>
                <a:gd name="T20" fmla="*/ 152 w 516"/>
                <a:gd name="T21" fmla="*/ 993 h 993"/>
                <a:gd name="T22" fmla="*/ 180 w 516"/>
                <a:gd name="T23" fmla="*/ 944 h 993"/>
                <a:gd name="T24" fmla="*/ 180 w 516"/>
                <a:gd name="T25" fmla="*/ 944 h 993"/>
                <a:gd name="T26" fmla="*/ 55 w 516"/>
                <a:gd name="T27" fmla="*/ 991 h 993"/>
                <a:gd name="T28" fmla="*/ 19 w 516"/>
                <a:gd name="T29" fmla="*/ 952 h 993"/>
                <a:gd name="T30" fmla="*/ 41 w 516"/>
                <a:gd name="T31" fmla="*/ 896 h 993"/>
                <a:gd name="T32" fmla="*/ 54 w 516"/>
                <a:gd name="T33" fmla="*/ 945 h 993"/>
                <a:gd name="T34" fmla="*/ 51 w 516"/>
                <a:gd name="T35" fmla="*/ 924 h 993"/>
                <a:gd name="T36" fmla="*/ 38 w 516"/>
                <a:gd name="T37" fmla="*/ 936 h 993"/>
                <a:gd name="T38" fmla="*/ 133 w 516"/>
                <a:gd name="T39" fmla="*/ 288 h 993"/>
                <a:gd name="T40" fmla="*/ 211 w 516"/>
                <a:gd name="T41" fmla="*/ 309 h 993"/>
                <a:gd name="T42" fmla="*/ 236 w 516"/>
                <a:gd name="T43" fmla="*/ 546 h 993"/>
                <a:gd name="T44" fmla="*/ 160 w 516"/>
                <a:gd name="T45" fmla="*/ 515 h 993"/>
                <a:gd name="T46" fmla="*/ 134 w 516"/>
                <a:gd name="T47" fmla="*/ 786 h 993"/>
                <a:gd name="T48" fmla="*/ 211 w 516"/>
                <a:gd name="T49" fmla="*/ 571 h 993"/>
                <a:gd name="T50" fmla="*/ 378 w 516"/>
                <a:gd name="T51" fmla="*/ 330 h 993"/>
                <a:gd name="T52" fmla="*/ 336 w 516"/>
                <a:gd name="T53" fmla="*/ 556 h 993"/>
                <a:gd name="T54" fmla="*/ 408 w 516"/>
                <a:gd name="T55" fmla="*/ 751 h 993"/>
                <a:gd name="T56" fmla="*/ 391 w 516"/>
                <a:gd name="T57" fmla="*/ 779 h 993"/>
                <a:gd name="T58" fmla="*/ 461 w 516"/>
                <a:gd name="T59" fmla="*/ 734 h 993"/>
                <a:gd name="T60" fmla="*/ 374 w 516"/>
                <a:gd name="T61" fmla="*/ 543 h 993"/>
                <a:gd name="T62" fmla="*/ 470 w 516"/>
                <a:gd name="T63" fmla="*/ 412 h 993"/>
                <a:gd name="T64" fmla="*/ 295 w 516"/>
                <a:gd name="T65" fmla="*/ 237 h 993"/>
                <a:gd name="T66" fmla="*/ 260 w 516"/>
                <a:gd name="T67" fmla="*/ 468 h 993"/>
                <a:gd name="T68" fmla="*/ 340 w 516"/>
                <a:gd name="T69" fmla="*/ 657 h 993"/>
                <a:gd name="T70" fmla="*/ 271 w 516"/>
                <a:gd name="T71" fmla="*/ 714 h 993"/>
                <a:gd name="T72" fmla="*/ 289 w 516"/>
                <a:gd name="T73" fmla="*/ 680 h 993"/>
                <a:gd name="T74" fmla="*/ 220 w 516"/>
                <a:gd name="T75" fmla="*/ 484 h 993"/>
                <a:gd name="T76" fmla="*/ 92 w 516"/>
                <a:gd name="T77" fmla="*/ 666 h 993"/>
                <a:gd name="T78" fmla="*/ 15 w 516"/>
                <a:gd name="T79" fmla="*/ 706 h 993"/>
                <a:gd name="T80" fmla="*/ 14 w 516"/>
                <a:gd name="T81" fmla="*/ 215 h 993"/>
                <a:gd name="T82" fmla="*/ 298 w 516"/>
                <a:gd name="T83" fmla="*/ 340 h 993"/>
                <a:gd name="T84" fmla="*/ 92 w 516"/>
                <a:gd name="T85" fmla="*/ 474 h 993"/>
                <a:gd name="T86" fmla="*/ 157 w 516"/>
                <a:gd name="T87" fmla="*/ 0 h 993"/>
                <a:gd name="T88" fmla="*/ 129 w 516"/>
                <a:gd name="T89" fmla="*/ 49 h 993"/>
                <a:gd name="T90" fmla="*/ 129 w 516"/>
                <a:gd name="T91" fmla="*/ 49 h 993"/>
                <a:gd name="T92" fmla="*/ 247 w 516"/>
                <a:gd name="T93" fmla="*/ 1 h 993"/>
                <a:gd name="T94" fmla="*/ 411 w 516"/>
                <a:gd name="T95" fmla="*/ 80 h 993"/>
                <a:gd name="T96" fmla="*/ 348 w 516"/>
                <a:gd name="T97" fmla="*/ 96 h 993"/>
                <a:gd name="T98" fmla="*/ 4 w 516"/>
                <a:gd name="T99" fmla="*/ 96 h 993"/>
                <a:gd name="T100" fmla="*/ 58 w 516"/>
                <a:gd name="T101" fmla="*/ 49 h 993"/>
                <a:gd name="T102" fmla="*/ 73 w 516"/>
                <a:gd name="T103" fmla="*/ 85 h 993"/>
                <a:gd name="T104" fmla="*/ 59 w 516"/>
                <a:gd name="T105" fmla="*/ 96 h 993"/>
                <a:gd name="T106" fmla="*/ 23 w 516"/>
                <a:gd name="T107" fmla="*/ 56 h 993"/>
                <a:gd name="T108" fmla="*/ 54 w 516"/>
                <a:gd name="T109" fmla="*/ 29 h 993"/>
                <a:gd name="T110" fmla="*/ 477 w 516"/>
                <a:gd name="T111" fmla="*/ 81 h 993"/>
                <a:gd name="T112" fmla="*/ 443 w 516"/>
                <a:gd name="T113" fmla="*/ 85 h 993"/>
                <a:gd name="T114" fmla="*/ 464 w 516"/>
                <a:gd name="T115" fmla="*/ 25 h 993"/>
                <a:gd name="T116" fmla="*/ 504 w 516"/>
                <a:gd name="T117" fmla="*/ 8 h 993"/>
                <a:gd name="T118" fmla="*/ 472 w 516"/>
                <a:gd name="T119" fmla="*/ 54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16" h="993">
                  <a:moveTo>
                    <a:pt x="473" y="913"/>
                  </a:moveTo>
                  <a:cubicBezTo>
                    <a:pt x="473" y="934"/>
                    <a:pt x="473" y="934"/>
                    <a:pt x="473" y="934"/>
                  </a:cubicBezTo>
                  <a:cubicBezTo>
                    <a:pt x="505" y="934"/>
                    <a:pt x="505" y="934"/>
                    <a:pt x="505" y="934"/>
                  </a:cubicBezTo>
                  <a:cubicBezTo>
                    <a:pt x="505" y="950"/>
                    <a:pt x="505" y="950"/>
                    <a:pt x="505" y="950"/>
                  </a:cubicBezTo>
                  <a:cubicBezTo>
                    <a:pt x="473" y="950"/>
                    <a:pt x="473" y="950"/>
                    <a:pt x="473" y="950"/>
                  </a:cubicBezTo>
                  <a:cubicBezTo>
                    <a:pt x="473" y="975"/>
                    <a:pt x="473" y="975"/>
                    <a:pt x="473" y="975"/>
                  </a:cubicBezTo>
                  <a:cubicBezTo>
                    <a:pt x="516" y="975"/>
                    <a:pt x="516" y="975"/>
                    <a:pt x="516" y="975"/>
                  </a:cubicBezTo>
                  <a:cubicBezTo>
                    <a:pt x="516" y="991"/>
                    <a:pt x="516" y="991"/>
                    <a:pt x="516" y="991"/>
                  </a:cubicBezTo>
                  <a:cubicBezTo>
                    <a:pt x="454" y="991"/>
                    <a:pt x="454" y="991"/>
                    <a:pt x="454" y="991"/>
                  </a:cubicBezTo>
                  <a:cubicBezTo>
                    <a:pt x="454" y="896"/>
                    <a:pt x="454" y="896"/>
                    <a:pt x="454" y="896"/>
                  </a:cubicBezTo>
                  <a:cubicBezTo>
                    <a:pt x="516" y="896"/>
                    <a:pt x="516" y="896"/>
                    <a:pt x="516" y="896"/>
                  </a:cubicBezTo>
                  <a:cubicBezTo>
                    <a:pt x="516" y="913"/>
                    <a:pt x="516" y="913"/>
                    <a:pt x="516" y="913"/>
                  </a:cubicBezTo>
                  <a:lnTo>
                    <a:pt x="473" y="913"/>
                  </a:lnTo>
                  <a:close/>
                  <a:moveTo>
                    <a:pt x="374" y="912"/>
                  </a:moveTo>
                  <a:cubicBezTo>
                    <a:pt x="386" y="912"/>
                    <a:pt x="394" y="917"/>
                    <a:pt x="398" y="928"/>
                  </a:cubicBezTo>
                  <a:cubicBezTo>
                    <a:pt x="398" y="929"/>
                    <a:pt x="398" y="929"/>
                    <a:pt x="398" y="929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08" y="905"/>
                    <a:pt x="394" y="896"/>
                    <a:pt x="374" y="896"/>
                  </a:cubicBezTo>
                  <a:cubicBezTo>
                    <a:pt x="346" y="896"/>
                    <a:pt x="327" y="916"/>
                    <a:pt x="327" y="944"/>
                  </a:cubicBezTo>
                  <a:cubicBezTo>
                    <a:pt x="327" y="973"/>
                    <a:pt x="346" y="993"/>
                    <a:pt x="374" y="993"/>
                  </a:cubicBezTo>
                  <a:cubicBezTo>
                    <a:pt x="392" y="993"/>
                    <a:pt x="406" y="984"/>
                    <a:pt x="414" y="969"/>
                  </a:cubicBezTo>
                  <a:cubicBezTo>
                    <a:pt x="414" y="969"/>
                    <a:pt x="414" y="969"/>
                    <a:pt x="414" y="969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3" y="972"/>
                    <a:pt x="385" y="977"/>
                    <a:pt x="374" y="977"/>
                  </a:cubicBezTo>
                  <a:cubicBezTo>
                    <a:pt x="357" y="977"/>
                    <a:pt x="347" y="965"/>
                    <a:pt x="347" y="944"/>
                  </a:cubicBezTo>
                  <a:cubicBezTo>
                    <a:pt x="347" y="924"/>
                    <a:pt x="357" y="912"/>
                    <a:pt x="374" y="912"/>
                  </a:cubicBezTo>
                  <a:close/>
                  <a:moveTo>
                    <a:pt x="265" y="935"/>
                  </a:moveTo>
                  <a:cubicBezTo>
                    <a:pt x="246" y="897"/>
                    <a:pt x="246" y="897"/>
                    <a:pt x="246" y="897"/>
                  </a:cubicBezTo>
                  <a:cubicBezTo>
                    <a:pt x="246" y="896"/>
                    <a:pt x="246" y="896"/>
                    <a:pt x="246" y="896"/>
                  </a:cubicBezTo>
                  <a:cubicBezTo>
                    <a:pt x="224" y="896"/>
                    <a:pt x="224" y="896"/>
                    <a:pt x="224" y="896"/>
                  </a:cubicBezTo>
                  <a:cubicBezTo>
                    <a:pt x="255" y="956"/>
                    <a:pt x="255" y="956"/>
                    <a:pt x="255" y="956"/>
                  </a:cubicBezTo>
                  <a:cubicBezTo>
                    <a:pt x="255" y="991"/>
                    <a:pt x="255" y="991"/>
                    <a:pt x="255" y="991"/>
                  </a:cubicBezTo>
                  <a:cubicBezTo>
                    <a:pt x="275" y="991"/>
                    <a:pt x="275" y="991"/>
                    <a:pt x="275" y="991"/>
                  </a:cubicBezTo>
                  <a:cubicBezTo>
                    <a:pt x="275" y="955"/>
                    <a:pt x="275" y="955"/>
                    <a:pt x="275" y="955"/>
                  </a:cubicBezTo>
                  <a:cubicBezTo>
                    <a:pt x="305" y="897"/>
                    <a:pt x="305" y="897"/>
                    <a:pt x="305" y="897"/>
                  </a:cubicBezTo>
                  <a:cubicBezTo>
                    <a:pt x="306" y="896"/>
                    <a:pt x="306" y="896"/>
                    <a:pt x="306" y="896"/>
                  </a:cubicBezTo>
                  <a:cubicBezTo>
                    <a:pt x="284" y="896"/>
                    <a:pt x="284" y="896"/>
                    <a:pt x="284" y="896"/>
                  </a:cubicBezTo>
                  <a:lnTo>
                    <a:pt x="265" y="935"/>
                  </a:lnTo>
                  <a:close/>
                  <a:moveTo>
                    <a:pt x="200" y="944"/>
                  </a:moveTo>
                  <a:cubicBezTo>
                    <a:pt x="200" y="973"/>
                    <a:pt x="180" y="993"/>
                    <a:pt x="152" y="993"/>
                  </a:cubicBezTo>
                  <a:cubicBezTo>
                    <a:pt x="124" y="993"/>
                    <a:pt x="104" y="973"/>
                    <a:pt x="104" y="944"/>
                  </a:cubicBezTo>
                  <a:cubicBezTo>
                    <a:pt x="104" y="916"/>
                    <a:pt x="124" y="896"/>
                    <a:pt x="152" y="896"/>
                  </a:cubicBezTo>
                  <a:cubicBezTo>
                    <a:pt x="180" y="896"/>
                    <a:pt x="200" y="916"/>
                    <a:pt x="200" y="944"/>
                  </a:cubicBezTo>
                  <a:close/>
                  <a:moveTo>
                    <a:pt x="180" y="944"/>
                  </a:moveTo>
                  <a:cubicBezTo>
                    <a:pt x="180" y="924"/>
                    <a:pt x="169" y="912"/>
                    <a:pt x="152" y="912"/>
                  </a:cubicBezTo>
                  <a:cubicBezTo>
                    <a:pt x="135" y="912"/>
                    <a:pt x="124" y="924"/>
                    <a:pt x="124" y="944"/>
                  </a:cubicBezTo>
                  <a:cubicBezTo>
                    <a:pt x="124" y="965"/>
                    <a:pt x="135" y="977"/>
                    <a:pt x="152" y="977"/>
                  </a:cubicBezTo>
                  <a:cubicBezTo>
                    <a:pt x="169" y="977"/>
                    <a:pt x="180" y="965"/>
                    <a:pt x="180" y="944"/>
                  </a:cubicBezTo>
                  <a:close/>
                  <a:moveTo>
                    <a:pt x="74" y="990"/>
                  </a:moveTo>
                  <a:cubicBezTo>
                    <a:pt x="75" y="991"/>
                    <a:pt x="75" y="991"/>
                    <a:pt x="7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3" y="989"/>
                    <a:pt x="51" y="986"/>
                    <a:pt x="50" y="982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42" y="954"/>
                    <a:pt x="40" y="952"/>
                    <a:pt x="33" y="952"/>
                  </a:cubicBezTo>
                  <a:cubicBezTo>
                    <a:pt x="19" y="952"/>
                    <a:pt x="19" y="952"/>
                    <a:pt x="19" y="952"/>
                  </a:cubicBezTo>
                  <a:cubicBezTo>
                    <a:pt x="19" y="991"/>
                    <a:pt x="19" y="991"/>
                    <a:pt x="19" y="991"/>
                  </a:cubicBezTo>
                  <a:cubicBezTo>
                    <a:pt x="0" y="991"/>
                    <a:pt x="0" y="991"/>
                    <a:pt x="0" y="991"/>
                  </a:cubicBezTo>
                  <a:cubicBezTo>
                    <a:pt x="0" y="896"/>
                    <a:pt x="0" y="896"/>
                    <a:pt x="0" y="896"/>
                  </a:cubicBezTo>
                  <a:cubicBezTo>
                    <a:pt x="41" y="896"/>
                    <a:pt x="41" y="896"/>
                    <a:pt x="41" y="896"/>
                  </a:cubicBezTo>
                  <a:cubicBezTo>
                    <a:pt x="58" y="896"/>
                    <a:pt x="70" y="907"/>
                    <a:pt x="70" y="922"/>
                  </a:cubicBezTo>
                  <a:cubicBezTo>
                    <a:pt x="70" y="935"/>
                    <a:pt x="62" y="941"/>
                    <a:pt x="54" y="944"/>
                  </a:cubicBezTo>
                  <a:cubicBezTo>
                    <a:pt x="53" y="944"/>
                    <a:pt x="53" y="944"/>
                    <a:pt x="53" y="944"/>
                  </a:cubicBezTo>
                  <a:cubicBezTo>
                    <a:pt x="54" y="945"/>
                    <a:pt x="54" y="945"/>
                    <a:pt x="54" y="945"/>
                  </a:cubicBezTo>
                  <a:cubicBezTo>
                    <a:pt x="58" y="947"/>
                    <a:pt x="61" y="951"/>
                    <a:pt x="63" y="957"/>
                  </a:cubicBezTo>
                  <a:cubicBezTo>
                    <a:pt x="70" y="981"/>
                    <a:pt x="70" y="981"/>
                    <a:pt x="70" y="981"/>
                  </a:cubicBezTo>
                  <a:cubicBezTo>
                    <a:pt x="71" y="984"/>
                    <a:pt x="72" y="987"/>
                    <a:pt x="74" y="990"/>
                  </a:cubicBezTo>
                  <a:close/>
                  <a:moveTo>
                    <a:pt x="51" y="924"/>
                  </a:moveTo>
                  <a:cubicBezTo>
                    <a:pt x="51" y="917"/>
                    <a:pt x="46" y="912"/>
                    <a:pt x="38" y="912"/>
                  </a:cubicBezTo>
                  <a:cubicBezTo>
                    <a:pt x="19" y="912"/>
                    <a:pt x="19" y="912"/>
                    <a:pt x="19" y="912"/>
                  </a:cubicBezTo>
                  <a:cubicBezTo>
                    <a:pt x="19" y="936"/>
                    <a:pt x="19" y="936"/>
                    <a:pt x="19" y="936"/>
                  </a:cubicBezTo>
                  <a:cubicBezTo>
                    <a:pt x="38" y="936"/>
                    <a:pt x="38" y="936"/>
                    <a:pt x="38" y="936"/>
                  </a:cubicBezTo>
                  <a:cubicBezTo>
                    <a:pt x="46" y="936"/>
                    <a:pt x="51" y="932"/>
                    <a:pt x="51" y="924"/>
                  </a:cubicBezTo>
                  <a:close/>
                  <a:moveTo>
                    <a:pt x="255" y="280"/>
                  </a:moveTo>
                  <a:cubicBezTo>
                    <a:pt x="133" y="280"/>
                    <a:pt x="133" y="280"/>
                    <a:pt x="133" y="280"/>
                  </a:cubicBezTo>
                  <a:cubicBezTo>
                    <a:pt x="133" y="288"/>
                    <a:pt x="133" y="288"/>
                    <a:pt x="133" y="288"/>
                  </a:cubicBezTo>
                  <a:cubicBezTo>
                    <a:pt x="151" y="293"/>
                    <a:pt x="159" y="306"/>
                    <a:pt x="160" y="329"/>
                  </a:cubicBezTo>
                  <a:cubicBezTo>
                    <a:pt x="160" y="331"/>
                    <a:pt x="160" y="385"/>
                    <a:pt x="160" y="449"/>
                  </a:cubicBezTo>
                  <a:cubicBezTo>
                    <a:pt x="185" y="445"/>
                    <a:pt x="203" y="437"/>
                    <a:pt x="211" y="433"/>
                  </a:cubicBezTo>
                  <a:cubicBezTo>
                    <a:pt x="211" y="309"/>
                    <a:pt x="211" y="309"/>
                    <a:pt x="211" y="309"/>
                  </a:cubicBezTo>
                  <a:cubicBezTo>
                    <a:pt x="273" y="309"/>
                    <a:pt x="273" y="309"/>
                    <a:pt x="273" y="309"/>
                  </a:cubicBezTo>
                  <a:cubicBezTo>
                    <a:pt x="269" y="296"/>
                    <a:pt x="259" y="284"/>
                    <a:pt x="255" y="280"/>
                  </a:cubicBezTo>
                  <a:close/>
                  <a:moveTo>
                    <a:pt x="247" y="570"/>
                  </a:moveTo>
                  <a:cubicBezTo>
                    <a:pt x="244" y="562"/>
                    <a:pt x="239" y="551"/>
                    <a:pt x="236" y="546"/>
                  </a:cubicBezTo>
                  <a:cubicBezTo>
                    <a:pt x="230" y="546"/>
                    <a:pt x="222" y="546"/>
                    <a:pt x="216" y="546"/>
                  </a:cubicBezTo>
                  <a:cubicBezTo>
                    <a:pt x="211" y="546"/>
                    <a:pt x="211" y="546"/>
                    <a:pt x="211" y="546"/>
                  </a:cubicBezTo>
                  <a:cubicBezTo>
                    <a:pt x="211" y="506"/>
                    <a:pt x="211" y="506"/>
                    <a:pt x="211" y="506"/>
                  </a:cubicBezTo>
                  <a:cubicBezTo>
                    <a:pt x="200" y="509"/>
                    <a:pt x="172" y="513"/>
                    <a:pt x="160" y="515"/>
                  </a:cubicBezTo>
                  <a:cubicBezTo>
                    <a:pt x="160" y="621"/>
                    <a:pt x="160" y="736"/>
                    <a:pt x="160" y="738"/>
                  </a:cubicBezTo>
                  <a:cubicBezTo>
                    <a:pt x="160" y="738"/>
                    <a:pt x="160" y="738"/>
                    <a:pt x="160" y="738"/>
                  </a:cubicBezTo>
                  <a:cubicBezTo>
                    <a:pt x="159" y="760"/>
                    <a:pt x="150" y="773"/>
                    <a:pt x="134" y="778"/>
                  </a:cubicBezTo>
                  <a:cubicBezTo>
                    <a:pt x="134" y="786"/>
                    <a:pt x="134" y="786"/>
                    <a:pt x="134" y="786"/>
                  </a:cubicBezTo>
                  <a:cubicBezTo>
                    <a:pt x="237" y="786"/>
                    <a:pt x="237" y="786"/>
                    <a:pt x="237" y="786"/>
                  </a:cubicBezTo>
                  <a:cubicBezTo>
                    <a:pt x="237" y="778"/>
                    <a:pt x="237" y="778"/>
                    <a:pt x="237" y="778"/>
                  </a:cubicBezTo>
                  <a:cubicBezTo>
                    <a:pt x="221" y="773"/>
                    <a:pt x="212" y="759"/>
                    <a:pt x="212" y="738"/>
                  </a:cubicBezTo>
                  <a:cubicBezTo>
                    <a:pt x="211" y="571"/>
                    <a:pt x="211" y="571"/>
                    <a:pt x="211" y="571"/>
                  </a:cubicBezTo>
                  <a:cubicBezTo>
                    <a:pt x="216" y="571"/>
                    <a:pt x="216" y="571"/>
                    <a:pt x="216" y="571"/>
                  </a:cubicBezTo>
                  <a:cubicBezTo>
                    <a:pt x="226" y="571"/>
                    <a:pt x="237" y="571"/>
                    <a:pt x="247" y="570"/>
                  </a:cubicBezTo>
                  <a:close/>
                  <a:moveTo>
                    <a:pt x="370" y="325"/>
                  </a:moveTo>
                  <a:cubicBezTo>
                    <a:pt x="372" y="327"/>
                    <a:pt x="376" y="329"/>
                    <a:pt x="378" y="330"/>
                  </a:cubicBezTo>
                  <a:cubicBezTo>
                    <a:pt x="403" y="348"/>
                    <a:pt x="417" y="377"/>
                    <a:pt x="417" y="412"/>
                  </a:cubicBezTo>
                  <a:cubicBezTo>
                    <a:pt x="417" y="442"/>
                    <a:pt x="406" y="502"/>
                    <a:pt x="318" y="532"/>
                  </a:cubicBezTo>
                  <a:cubicBezTo>
                    <a:pt x="323" y="542"/>
                    <a:pt x="327" y="552"/>
                    <a:pt x="330" y="558"/>
                  </a:cubicBezTo>
                  <a:cubicBezTo>
                    <a:pt x="332" y="557"/>
                    <a:pt x="335" y="557"/>
                    <a:pt x="336" y="556"/>
                  </a:cubicBezTo>
                  <a:cubicBezTo>
                    <a:pt x="339" y="556"/>
                    <a:pt x="339" y="556"/>
                    <a:pt x="339" y="556"/>
                  </a:cubicBezTo>
                  <a:cubicBezTo>
                    <a:pt x="341" y="558"/>
                    <a:pt x="341" y="558"/>
                    <a:pt x="341" y="558"/>
                  </a:cubicBezTo>
                  <a:cubicBezTo>
                    <a:pt x="373" y="596"/>
                    <a:pt x="397" y="656"/>
                    <a:pt x="405" y="713"/>
                  </a:cubicBezTo>
                  <a:cubicBezTo>
                    <a:pt x="405" y="713"/>
                    <a:pt x="408" y="741"/>
                    <a:pt x="408" y="751"/>
                  </a:cubicBezTo>
                  <a:cubicBezTo>
                    <a:pt x="408" y="752"/>
                    <a:pt x="408" y="752"/>
                    <a:pt x="408" y="752"/>
                  </a:cubicBezTo>
                  <a:cubicBezTo>
                    <a:pt x="408" y="753"/>
                    <a:pt x="408" y="753"/>
                    <a:pt x="408" y="754"/>
                  </a:cubicBezTo>
                  <a:cubicBezTo>
                    <a:pt x="408" y="755"/>
                    <a:pt x="408" y="755"/>
                    <a:pt x="408" y="755"/>
                  </a:cubicBezTo>
                  <a:cubicBezTo>
                    <a:pt x="408" y="763"/>
                    <a:pt x="405" y="774"/>
                    <a:pt x="391" y="779"/>
                  </a:cubicBezTo>
                  <a:cubicBezTo>
                    <a:pt x="391" y="786"/>
                    <a:pt x="391" y="786"/>
                    <a:pt x="391" y="786"/>
                  </a:cubicBezTo>
                  <a:cubicBezTo>
                    <a:pt x="497" y="786"/>
                    <a:pt x="497" y="786"/>
                    <a:pt x="497" y="786"/>
                  </a:cubicBezTo>
                  <a:cubicBezTo>
                    <a:pt x="497" y="779"/>
                    <a:pt x="497" y="779"/>
                    <a:pt x="497" y="779"/>
                  </a:cubicBezTo>
                  <a:cubicBezTo>
                    <a:pt x="488" y="776"/>
                    <a:pt x="469" y="766"/>
                    <a:pt x="461" y="734"/>
                  </a:cubicBezTo>
                  <a:cubicBezTo>
                    <a:pt x="460" y="729"/>
                    <a:pt x="460" y="729"/>
                    <a:pt x="460" y="729"/>
                  </a:cubicBezTo>
                  <a:cubicBezTo>
                    <a:pt x="454" y="704"/>
                    <a:pt x="450" y="691"/>
                    <a:pt x="446" y="678"/>
                  </a:cubicBezTo>
                  <a:cubicBezTo>
                    <a:pt x="436" y="646"/>
                    <a:pt x="414" y="588"/>
                    <a:pt x="378" y="547"/>
                  </a:cubicBezTo>
                  <a:cubicBezTo>
                    <a:pt x="374" y="543"/>
                    <a:pt x="374" y="543"/>
                    <a:pt x="374" y="543"/>
                  </a:cubicBezTo>
                  <a:cubicBezTo>
                    <a:pt x="379" y="540"/>
                    <a:pt x="379" y="540"/>
                    <a:pt x="379" y="540"/>
                  </a:cubicBezTo>
                  <a:cubicBezTo>
                    <a:pt x="381" y="540"/>
                    <a:pt x="382" y="539"/>
                    <a:pt x="383" y="539"/>
                  </a:cubicBezTo>
                  <a:cubicBezTo>
                    <a:pt x="383" y="539"/>
                    <a:pt x="384" y="538"/>
                    <a:pt x="385" y="538"/>
                  </a:cubicBezTo>
                  <a:cubicBezTo>
                    <a:pt x="440" y="510"/>
                    <a:pt x="470" y="465"/>
                    <a:pt x="470" y="412"/>
                  </a:cubicBezTo>
                  <a:cubicBezTo>
                    <a:pt x="471" y="372"/>
                    <a:pt x="448" y="332"/>
                    <a:pt x="414" y="309"/>
                  </a:cubicBezTo>
                  <a:cubicBezTo>
                    <a:pt x="400" y="299"/>
                    <a:pt x="380" y="289"/>
                    <a:pt x="359" y="285"/>
                  </a:cubicBezTo>
                  <a:cubicBezTo>
                    <a:pt x="366" y="300"/>
                    <a:pt x="369" y="316"/>
                    <a:pt x="370" y="325"/>
                  </a:cubicBezTo>
                  <a:close/>
                  <a:moveTo>
                    <a:pt x="295" y="237"/>
                  </a:moveTo>
                  <a:cubicBezTo>
                    <a:pt x="328" y="259"/>
                    <a:pt x="351" y="300"/>
                    <a:pt x="351" y="339"/>
                  </a:cubicBezTo>
                  <a:cubicBezTo>
                    <a:pt x="351" y="393"/>
                    <a:pt x="321" y="438"/>
                    <a:pt x="266" y="466"/>
                  </a:cubicBezTo>
                  <a:cubicBezTo>
                    <a:pt x="265" y="466"/>
                    <a:pt x="264" y="467"/>
                    <a:pt x="263" y="467"/>
                  </a:cubicBezTo>
                  <a:cubicBezTo>
                    <a:pt x="262" y="467"/>
                    <a:pt x="261" y="468"/>
                    <a:pt x="260" y="468"/>
                  </a:cubicBezTo>
                  <a:cubicBezTo>
                    <a:pt x="255" y="471"/>
                    <a:pt x="255" y="471"/>
                    <a:pt x="255" y="471"/>
                  </a:cubicBezTo>
                  <a:cubicBezTo>
                    <a:pt x="259" y="475"/>
                    <a:pt x="259" y="475"/>
                    <a:pt x="259" y="475"/>
                  </a:cubicBezTo>
                  <a:cubicBezTo>
                    <a:pt x="294" y="516"/>
                    <a:pt x="317" y="574"/>
                    <a:pt x="327" y="605"/>
                  </a:cubicBezTo>
                  <a:cubicBezTo>
                    <a:pt x="331" y="619"/>
                    <a:pt x="334" y="632"/>
                    <a:pt x="340" y="657"/>
                  </a:cubicBezTo>
                  <a:cubicBezTo>
                    <a:pt x="341" y="661"/>
                    <a:pt x="341" y="661"/>
                    <a:pt x="341" y="661"/>
                  </a:cubicBezTo>
                  <a:cubicBezTo>
                    <a:pt x="349" y="694"/>
                    <a:pt x="368" y="704"/>
                    <a:pt x="378" y="707"/>
                  </a:cubicBezTo>
                  <a:cubicBezTo>
                    <a:pt x="378" y="714"/>
                    <a:pt x="378" y="714"/>
                    <a:pt x="378" y="714"/>
                  </a:cubicBezTo>
                  <a:cubicBezTo>
                    <a:pt x="271" y="714"/>
                    <a:pt x="271" y="714"/>
                    <a:pt x="271" y="714"/>
                  </a:cubicBezTo>
                  <a:cubicBezTo>
                    <a:pt x="271" y="706"/>
                    <a:pt x="271" y="706"/>
                    <a:pt x="271" y="706"/>
                  </a:cubicBezTo>
                  <a:cubicBezTo>
                    <a:pt x="286" y="702"/>
                    <a:pt x="288" y="691"/>
                    <a:pt x="289" y="683"/>
                  </a:cubicBezTo>
                  <a:cubicBezTo>
                    <a:pt x="289" y="682"/>
                    <a:pt x="289" y="682"/>
                    <a:pt x="289" y="682"/>
                  </a:cubicBezTo>
                  <a:cubicBezTo>
                    <a:pt x="289" y="681"/>
                    <a:pt x="289" y="681"/>
                    <a:pt x="289" y="680"/>
                  </a:cubicBezTo>
                  <a:cubicBezTo>
                    <a:pt x="289" y="678"/>
                    <a:pt x="289" y="678"/>
                    <a:pt x="289" y="678"/>
                  </a:cubicBezTo>
                  <a:cubicBezTo>
                    <a:pt x="289" y="669"/>
                    <a:pt x="286" y="641"/>
                    <a:pt x="286" y="641"/>
                  </a:cubicBezTo>
                  <a:cubicBezTo>
                    <a:pt x="278" y="583"/>
                    <a:pt x="253" y="524"/>
                    <a:pt x="221" y="486"/>
                  </a:cubicBezTo>
                  <a:cubicBezTo>
                    <a:pt x="220" y="484"/>
                    <a:pt x="220" y="484"/>
                    <a:pt x="220" y="484"/>
                  </a:cubicBezTo>
                  <a:cubicBezTo>
                    <a:pt x="217" y="484"/>
                    <a:pt x="217" y="484"/>
                    <a:pt x="217" y="484"/>
                  </a:cubicBezTo>
                  <a:cubicBezTo>
                    <a:pt x="181" y="494"/>
                    <a:pt x="139" y="499"/>
                    <a:pt x="96" y="499"/>
                  </a:cubicBezTo>
                  <a:cubicBezTo>
                    <a:pt x="92" y="499"/>
                    <a:pt x="92" y="499"/>
                    <a:pt x="92" y="499"/>
                  </a:cubicBezTo>
                  <a:cubicBezTo>
                    <a:pt x="92" y="666"/>
                    <a:pt x="92" y="666"/>
                    <a:pt x="92" y="666"/>
                  </a:cubicBezTo>
                  <a:cubicBezTo>
                    <a:pt x="92" y="687"/>
                    <a:pt x="101" y="701"/>
                    <a:pt x="118" y="706"/>
                  </a:cubicBezTo>
                  <a:cubicBezTo>
                    <a:pt x="118" y="714"/>
                    <a:pt x="118" y="714"/>
                    <a:pt x="118" y="714"/>
                  </a:cubicBezTo>
                  <a:cubicBezTo>
                    <a:pt x="15" y="714"/>
                    <a:pt x="15" y="714"/>
                    <a:pt x="15" y="714"/>
                  </a:cubicBezTo>
                  <a:cubicBezTo>
                    <a:pt x="15" y="706"/>
                    <a:pt x="15" y="706"/>
                    <a:pt x="15" y="706"/>
                  </a:cubicBezTo>
                  <a:cubicBezTo>
                    <a:pt x="31" y="701"/>
                    <a:pt x="39" y="688"/>
                    <a:pt x="40" y="666"/>
                  </a:cubicBezTo>
                  <a:cubicBezTo>
                    <a:pt x="40" y="666"/>
                    <a:pt x="40" y="666"/>
                    <a:pt x="40" y="666"/>
                  </a:cubicBezTo>
                  <a:cubicBezTo>
                    <a:pt x="40" y="662"/>
                    <a:pt x="40" y="262"/>
                    <a:pt x="40" y="257"/>
                  </a:cubicBezTo>
                  <a:cubicBezTo>
                    <a:pt x="40" y="234"/>
                    <a:pt x="32" y="221"/>
                    <a:pt x="14" y="215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85" y="208"/>
                    <a:pt x="185" y="208"/>
                    <a:pt x="185" y="208"/>
                  </a:cubicBezTo>
                  <a:cubicBezTo>
                    <a:pt x="236" y="208"/>
                    <a:pt x="268" y="219"/>
                    <a:pt x="295" y="237"/>
                  </a:cubicBezTo>
                  <a:close/>
                  <a:moveTo>
                    <a:pt x="298" y="340"/>
                  </a:moveTo>
                  <a:cubicBezTo>
                    <a:pt x="298" y="305"/>
                    <a:pt x="284" y="276"/>
                    <a:pt x="259" y="258"/>
                  </a:cubicBezTo>
                  <a:cubicBezTo>
                    <a:pt x="239" y="245"/>
                    <a:pt x="215" y="238"/>
                    <a:pt x="183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92" y="474"/>
                    <a:pt x="92" y="474"/>
                    <a:pt x="92" y="474"/>
                  </a:cubicBezTo>
                  <a:cubicBezTo>
                    <a:pt x="97" y="474"/>
                    <a:pt x="97" y="474"/>
                    <a:pt x="97" y="474"/>
                  </a:cubicBezTo>
                  <a:cubicBezTo>
                    <a:pt x="278" y="471"/>
                    <a:pt x="298" y="379"/>
                    <a:pt x="298" y="340"/>
                  </a:cubicBezTo>
                  <a:close/>
                  <a:moveTo>
                    <a:pt x="109" y="49"/>
                  </a:moveTo>
                  <a:cubicBezTo>
                    <a:pt x="109" y="20"/>
                    <a:pt x="129" y="0"/>
                    <a:pt x="157" y="0"/>
                  </a:cubicBezTo>
                  <a:cubicBezTo>
                    <a:pt x="185" y="0"/>
                    <a:pt x="205" y="20"/>
                    <a:pt x="205" y="49"/>
                  </a:cubicBezTo>
                  <a:cubicBezTo>
                    <a:pt x="205" y="77"/>
                    <a:pt x="185" y="97"/>
                    <a:pt x="157" y="97"/>
                  </a:cubicBezTo>
                  <a:cubicBezTo>
                    <a:pt x="129" y="97"/>
                    <a:pt x="109" y="77"/>
                    <a:pt x="109" y="49"/>
                  </a:cubicBezTo>
                  <a:close/>
                  <a:moveTo>
                    <a:pt x="129" y="49"/>
                  </a:moveTo>
                  <a:cubicBezTo>
                    <a:pt x="129" y="69"/>
                    <a:pt x="140" y="81"/>
                    <a:pt x="157" y="81"/>
                  </a:cubicBezTo>
                  <a:cubicBezTo>
                    <a:pt x="175" y="81"/>
                    <a:pt x="185" y="69"/>
                    <a:pt x="185" y="49"/>
                  </a:cubicBezTo>
                  <a:cubicBezTo>
                    <a:pt x="185" y="28"/>
                    <a:pt x="175" y="16"/>
                    <a:pt x="157" y="16"/>
                  </a:cubicBezTo>
                  <a:cubicBezTo>
                    <a:pt x="140" y="16"/>
                    <a:pt x="129" y="28"/>
                    <a:pt x="129" y="49"/>
                  </a:cubicBezTo>
                  <a:close/>
                  <a:moveTo>
                    <a:pt x="310" y="80"/>
                  </a:moveTo>
                  <a:cubicBezTo>
                    <a:pt x="267" y="80"/>
                    <a:pt x="267" y="80"/>
                    <a:pt x="267" y="80"/>
                  </a:cubicBezTo>
                  <a:cubicBezTo>
                    <a:pt x="267" y="1"/>
                    <a:pt x="267" y="1"/>
                    <a:pt x="267" y="1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310" y="96"/>
                    <a:pt x="310" y="96"/>
                    <a:pt x="310" y="96"/>
                  </a:cubicBezTo>
                  <a:lnTo>
                    <a:pt x="310" y="80"/>
                  </a:lnTo>
                  <a:close/>
                  <a:moveTo>
                    <a:pt x="411" y="80"/>
                  </a:moveTo>
                  <a:cubicBezTo>
                    <a:pt x="367" y="80"/>
                    <a:pt x="367" y="80"/>
                    <a:pt x="367" y="80"/>
                  </a:cubicBezTo>
                  <a:cubicBezTo>
                    <a:pt x="367" y="1"/>
                    <a:pt x="367" y="1"/>
                    <a:pt x="367" y="1"/>
                  </a:cubicBezTo>
                  <a:cubicBezTo>
                    <a:pt x="348" y="1"/>
                    <a:pt x="348" y="1"/>
                    <a:pt x="348" y="1"/>
                  </a:cubicBezTo>
                  <a:cubicBezTo>
                    <a:pt x="348" y="96"/>
                    <a:pt x="348" y="96"/>
                    <a:pt x="348" y="96"/>
                  </a:cubicBezTo>
                  <a:cubicBezTo>
                    <a:pt x="411" y="96"/>
                    <a:pt x="411" y="96"/>
                    <a:pt x="411" y="96"/>
                  </a:cubicBezTo>
                  <a:lnTo>
                    <a:pt x="411" y="80"/>
                  </a:lnTo>
                  <a:close/>
                  <a:moveTo>
                    <a:pt x="23" y="96"/>
                  </a:moveTo>
                  <a:cubicBezTo>
                    <a:pt x="4" y="96"/>
                    <a:pt x="4" y="96"/>
                    <a:pt x="4" y="9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62" y="1"/>
                    <a:pt x="74" y="12"/>
                    <a:pt x="74" y="27"/>
                  </a:cubicBezTo>
                  <a:cubicBezTo>
                    <a:pt x="74" y="39"/>
                    <a:pt x="65" y="46"/>
                    <a:pt x="58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2" y="51"/>
                    <a:pt x="65" y="55"/>
                    <a:pt x="67" y="62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4" y="89"/>
                    <a:pt x="76" y="92"/>
                    <a:pt x="77" y="94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7" y="94"/>
                    <a:pt x="55" y="90"/>
                    <a:pt x="54" y="87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6" y="59"/>
                    <a:pt x="44" y="56"/>
                    <a:pt x="36" y="56"/>
                  </a:cubicBezTo>
                  <a:cubicBezTo>
                    <a:pt x="23" y="56"/>
                    <a:pt x="23" y="56"/>
                    <a:pt x="23" y="56"/>
                  </a:cubicBezTo>
                  <a:lnTo>
                    <a:pt x="23" y="96"/>
                  </a:lnTo>
                  <a:close/>
                  <a:moveTo>
                    <a:pt x="23" y="40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50" y="40"/>
                    <a:pt x="54" y="36"/>
                    <a:pt x="54" y="29"/>
                  </a:cubicBezTo>
                  <a:cubicBezTo>
                    <a:pt x="54" y="21"/>
                    <a:pt x="50" y="17"/>
                    <a:pt x="41" y="17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40"/>
                  </a:lnTo>
                  <a:close/>
                  <a:moveTo>
                    <a:pt x="477" y="81"/>
                  </a:moveTo>
                  <a:cubicBezTo>
                    <a:pt x="467" y="82"/>
                    <a:pt x="457" y="77"/>
                    <a:pt x="449" y="66"/>
                  </a:cubicBezTo>
                  <a:cubicBezTo>
                    <a:pt x="448" y="66"/>
                    <a:pt x="448" y="66"/>
                    <a:pt x="448" y="66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9" y="93"/>
                    <a:pt x="462" y="97"/>
                    <a:pt x="475" y="97"/>
                  </a:cubicBezTo>
                  <a:cubicBezTo>
                    <a:pt x="495" y="97"/>
                    <a:pt x="509" y="85"/>
                    <a:pt x="509" y="68"/>
                  </a:cubicBezTo>
                  <a:cubicBezTo>
                    <a:pt x="509" y="58"/>
                    <a:pt x="506" y="47"/>
                    <a:pt x="484" y="40"/>
                  </a:cubicBezTo>
                  <a:cubicBezTo>
                    <a:pt x="467" y="35"/>
                    <a:pt x="464" y="31"/>
                    <a:pt x="464" y="25"/>
                  </a:cubicBezTo>
                  <a:cubicBezTo>
                    <a:pt x="464" y="18"/>
                    <a:pt x="470" y="15"/>
                    <a:pt x="477" y="15"/>
                  </a:cubicBezTo>
                  <a:cubicBezTo>
                    <a:pt x="484" y="15"/>
                    <a:pt x="491" y="18"/>
                    <a:pt x="498" y="24"/>
                  </a:cubicBezTo>
                  <a:cubicBezTo>
                    <a:pt x="499" y="24"/>
                    <a:pt x="499" y="24"/>
                    <a:pt x="499" y="24"/>
                  </a:cubicBezTo>
                  <a:cubicBezTo>
                    <a:pt x="504" y="8"/>
                    <a:pt x="504" y="8"/>
                    <a:pt x="504" y="8"/>
                  </a:cubicBezTo>
                  <a:cubicBezTo>
                    <a:pt x="504" y="7"/>
                    <a:pt x="504" y="7"/>
                    <a:pt x="504" y="7"/>
                  </a:cubicBezTo>
                  <a:cubicBezTo>
                    <a:pt x="496" y="2"/>
                    <a:pt x="487" y="0"/>
                    <a:pt x="477" y="0"/>
                  </a:cubicBezTo>
                  <a:cubicBezTo>
                    <a:pt x="457" y="0"/>
                    <a:pt x="445" y="10"/>
                    <a:pt x="445" y="26"/>
                  </a:cubicBezTo>
                  <a:cubicBezTo>
                    <a:pt x="445" y="39"/>
                    <a:pt x="454" y="48"/>
                    <a:pt x="472" y="54"/>
                  </a:cubicBezTo>
                  <a:cubicBezTo>
                    <a:pt x="477" y="55"/>
                    <a:pt x="481" y="57"/>
                    <a:pt x="484" y="59"/>
                  </a:cubicBezTo>
                  <a:cubicBezTo>
                    <a:pt x="487" y="61"/>
                    <a:pt x="489" y="65"/>
                    <a:pt x="489" y="69"/>
                  </a:cubicBezTo>
                  <a:cubicBezTo>
                    <a:pt x="489" y="76"/>
                    <a:pt x="484" y="81"/>
                    <a:pt x="477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58016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893E9-962D-47ED-A753-018A738F7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997182"/>
            <a:ext cx="1785600" cy="87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5F06A-3427-4B06-BF82-5C0567457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6000" y="1929600"/>
            <a:ext cx="6084000" cy="2581200"/>
          </a:xfrm>
        </p:spPr>
        <p:txBody>
          <a:bodyPr anchor="t"/>
          <a:lstStyle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5510C-38D1-4CE9-BD30-D08F610D7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ACA86-A737-4A5C-B09F-3F7C2E181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| © 2024 Rolls-Royce | Not Subject to Export Control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C0F82-AD3B-4A9E-808C-9D4791B36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B429-512E-4592-B480-D2818264A48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1ECB9FE6-468A-4395-B06E-AAB35682B62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24000" y="1933200"/>
            <a:ext cx="1785600" cy="2116800"/>
          </a:xfrm>
        </p:spPr>
        <p:txBody>
          <a:bodyPr anchor="t" anchorCtr="0">
            <a:noAutofit/>
          </a:bodyPr>
          <a:lstStyle>
            <a:lvl1pPr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6FA0F6CE-FAD1-40C2-AE11-F78D23D71B0A}"/>
              </a:ext>
            </a:extLst>
          </p:cNvPr>
          <p:cNvSpPr>
            <a:spLocks noGrp="1"/>
          </p:cNvSpPr>
          <p:nvPr>
            <p:ph type="body" sz="quarter" idx="131"/>
          </p:nvPr>
        </p:nvSpPr>
        <p:spPr>
          <a:xfrm>
            <a:off x="2736000" y="986400"/>
            <a:ext cx="6084000" cy="871200"/>
          </a:xfrm>
        </p:spPr>
        <p:txBody>
          <a:bodyPr anchor="t" anchorCtr="0">
            <a:noAutofit/>
          </a:bodyPr>
          <a:lstStyle>
            <a:lvl1pPr>
              <a:defRPr sz="18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9671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art Placeholder 9">
            <a:extLst>
              <a:ext uri="{FF2B5EF4-FFF2-40B4-BE49-F238E27FC236}">
                <a16:creationId xmlns:a16="http://schemas.microsoft.com/office/drawing/2014/main" id="{30247941-1B8F-4DB8-8745-14214DE043EF}"/>
              </a:ext>
            </a:extLst>
          </p:cNvPr>
          <p:cNvSpPr>
            <a:spLocks noGrp="1"/>
          </p:cNvSpPr>
          <p:nvPr>
            <p:ph type="chart" sz="quarter" idx="36"/>
          </p:nvPr>
        </p:nvSpPr>
        <p:spPr>
          <a:xfrm>
            <a:off x="2736000" y="997183"/>
            <a:ext cx="6084150" cy="3512906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4893E9-962D-47ED-A753-018A738F7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997182"/>
            <a:ext cx="1785600" cy="87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5510C-38D1-4CE9-BD30-D08F610D7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ACA86-A737-4A5C-B09F-3F7C2E181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| © 2024 Rolls-Royce | Not Subject to Export Control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C0F82-AD3B-4A9E-808C-9D4791B36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B429-512E-4592-B480-D2818264A486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4860788F-2A03-494E-8103-991B1DA1839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24000" y="1933200"/>
            <a:ext cx="1785600" cy="2116800"/>
          </a:xfrm>
        </p:spPr>
        <p:txBody>
          <a:bodyPr anchor="t" anchorCtr="0">
            <a:noAutofit/>
          </a:bodyPr>
          <a:lstStyle>
            <a:lvl1pPr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200F77A-3CB7-4DF4-B500-8AFFEBB9316E}"/>
              </a:ext>
            </a:extLst>
          </p:cNvPr>
          <p:cNvSpPr>
            <a:spLocks noGrp="1"/>
          </p:cNvSpPr>
          <p:nvPr>
            <p:ph type="body" sz="quarter" idx="131"/>
          </p:nvPr>
        </p:nvSpPr>
        <p:spPr>
          <a:xfrm>
            <a:off x="2736000" y="216000"/>
            <a:ext cx="6084000" cy="489600"/>
          </a:xfrm>
        </p:spPr>
        <p:txBody>
          <a:bodyPr anchor="t" anchorCtr="0">
            <a:noAutofit/>
          </a:bodyPr>
          <a:lstStyle>
            <a:lvl1pPr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5759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ple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893E9-962D-47ED-A753-018A738F7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997182"/>
            <a:ext cx="1785600" cy="87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5F06A-3427-4B06-BF82-5C0567457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6000" y="997182"/>
            <a:ext cx="6084000" cy="3513618"/>
          </a:xfrm>
        </p:spPr>
        <p:txBody>
          <a:bodyPr anchor="t"/>
          <a:lstStyle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5510C-38D1-4CE9-BD30-D08F610D7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ACA86-A737-4A5C-B09F-3F7C2E181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| © 2024 Rolls-Royce | Not Subject to Export Control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C0F82-AD3B-4A9E-808C-9D4791B36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B429-512E-4592-B480-D2818264A48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239CD9D4-A97C-4319-8DEE-753B525F9CE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24000" y="1933200"/>
            <a:ext cx="1785600" cy="2116800"/>
          </a:xfrm>
        </p:spPr>
        <p:txBody>
          <a:bodyPr anchor="t" anchorCtr="0">
            <a:noAutofit/>
          </a:bodyPr>
          <a:lstStyle>
            <a:lvl1pPr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09072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893E9-962D-47ED-A753-018A738F7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997182"/>
            <a:ext cx="1785600" cy="87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5510C-38D1-4CE9-BD30-D08F610D7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ACA86-A737-4A5C-B09F-3F7C2E181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| © 2024 Rolls-Royce | Not Subject to Export Control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C0F82-AD3B-4A9E-808C-9D4791B36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B429-512E-4592-B480-D2818264A48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694FCE9F-7CC8-461C-A35B-9B9A4F49161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24000" y="1933200"/>
            <a:ext cx="1785600" cy="2116800"/>
          </a:xfrm>
        </p:spPr>
        <p:txBody>
          <a:bodyPr anchor="t" anchorCtr="0">
            <a:noAutofit/>
          </a:bodyPr>
          <a:lstStyle>
            <a:lvl1pPr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08717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op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28B0C4-8B96-4907-AAD9-1622E0A5F7A0}"/>
              </a:ext>
            </a:extLst>
          </p:cNvPr>
          <p:cNvSpPr/>
          <p:nvPr/>
        </p:nvSpPr>
        <p:spPr>
          <a:xfrm>
            <a:off x="1" y="1095375"/>
            <a:ext cx="9144000" cy="4048125"/>
          </a:xfrm>
          <a:prstGeom prst="rect">
            <a:avLst/>
          </a:prstGeom>
          <a:solidFill>
            <a:srgbClr val="EF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RR Pioneer" panose="020B05030502010401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4893E9-962D-47ED-A753-018A738F7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848" y="236413"/>
            <a:ext cx="7842302" cy="516824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5510C-38D1-4CE9-BD30-D08F610D7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ACA86-A737-4A5C-B09F-3F7C2E181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| © 2024 Rolls-Royce | Not Subject to Export Control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C0F82-AD3B-4A9E-808C-9D4791B36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B429-512E-4592-B480-D2818264A486}" type="slidenum">
              <a:rPr lang="en-GB" smtClean="0"/>
              <a:t>‹#›</a:t>
            </a:fld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1B95883-C9F5-4CA1-A372-E3467616D9F3}"/>
              </a:ext>
            </a:extLst>
          </p:cNvPr>
          <p:cNvGrpSpPr/>
          <p:nvPr/>
        </p:nvGrpSpPr>
        <p:grpSpPr>
          <a:xfrm>
            <a:off x="323850" y="233362"/>
            <a:ext cx="321261" cy="522316"/>
            <a:chOff x="-3513606" y="270529"/>
            <a:chExt cx="1671638" cy="2717801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5B27E8ED-ED99-4AF4-82D0-9AF6F22A1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99318" y="286404"/>
              <a:ext cx="1646238" cy="2689225"/>
            </a:xfrm>
            <a:custGeom>
              <a:avLst/>
              <a:gdLst>
                <a:gd name="T0" fmla="*/ 0 w 686"/>
                <a:gd name="T1" fmla="*/ 78 h 1123"/>
                <a:gd name="T2" fmla="*/ 77 w 686"/>
                <a:gd name="T3" fmla="*/ 0 h 1123"/>
                <a:gd name="T4" fmla="*/ 609 w 686"/>
                <a:gd name="T5" fmla="*/ 0 h 1123"/>
                <a:gd name="T6" fmla="*/ 686 w 686"/>
                <a:gd name="T7" fmla="*/ 78 h 1123"/>
                <a:gd name="T8" fmla="*/ 686 w 686"/>
                <a:gd name="T9" fmla="*/ 1045 h 1123"/>
                <a:gd name="T10" fmla="*/ 609 w 686"/>
                <a:gd name="T11" fmla="*/ 1123 h 1123"/>
                <a:gd name="T12" fmla="*/ 77 w 686"/>
                <a:gd name="T13" fmla="*/ 1123 h 1123"/>
                <a:gd name="T14" fmla="*/ 0 w 686"/>
                <a:gd name="T15" fmla="*/ 1045 h 1123"/>
                <a:gd name="T16" fmla="*/ 0 w 686"/>
                <a:gd name="T17" fmla="*/ 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6" h="1123">
                  <a:moveTo>
                    <a:pt x="0" y="78"/>
                  </a:moveTo>
                  <a:cubicBezTo>
                    <a:pt x="0" y="35"/>
                    <a:pt x="34" y="0"/>
                    <a:pt x="77" y="0"/>
                  </a:cubicBezTo>
                  <a:cubicBezTo>
                    <a:pt x="609" y="0"/>
                    <a:pt x="609" y="0"/>
                    <a:pt x="609" y="0"/>
                  </a:cubicBezTo>
                  <a:cubicBezTo>
                    <a:pt x="651" y="0"/>
                    <a:pt x="686" y="35"/>
                    <a:pt x="686" y="78"/>
                  </a:cubicBezTo>
                  <a:cubicBezTo>
                    <a:pt x="686" y="1045"/>
                    <a:pt x="686" y="1045"/>
                    <a:pt x="686" y="1045"/>
                  </a:cubicBezTo>
                  <a:cubicBezTo>
                    <a:pt x="686" y="1088"/>
                    <a:pt x="651" y="1123"/>
                    <a:pt x="609" y="1123"/>
                  </a:cubicBezTo>
                  <a:cubicBezTo>
                    <a:pt x="77" y="1123"/>
                    <a:pt x="77" y="1123"/>
                    <a:pt x="77" y="1123"/>
                  </a:cubicBezTo>
                  <a:cubicBezTo>
                    <a:pt x="34" y="1123"/>
                    <a:pt x="0" y="1088"/>
                    <a:pt x="0" y="1045"/>
                  </a:cubicBez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5A6664BB-BF9E-4834-8602-E5D2A1E7D2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513606" y="270529"/>
              <a:ext cx="1671638" cy="2717801"/>
            </a:xfrm>
            <a:custGeom>
              <a:avLst/>
              <a:gdLst>
                <a:gd name="T0" fmla="*/ 658 w 697"/>
                <a:gd name="T1" fmla="*/ 79 h 1134"/>
                <a:gd name="T2" fmla="*/ 658 w 697"/>
                <a:gd name="T3" fmla="*/ 200 h 1134"/>
                <a:gd name="T4" fmla="*/ 40 w 697"/>
                <a:gd name="T5" fmla="*/ 200 h 1134"/>
                <a:gd name="T6" fmla="*/ 40 w 697"/>
                <a:gd name="T7" fmla="*/ 79 h 1134"/>
                <a:gd name="T8" fmla="*/ 79 w 697"/>
                <a:gd name="T9" fmla="*/ 40 h 1134"/>
                <a:gd name="T10" fmla="*/ 619 w 697"/>
                <a:gd name="T11" fmla="*/ 40 h 1134"/>
                <a:gd name="T12" fmla="*/ 658 w 697"/>
                <a:gd name="T13" fmla="*/ 79 h 1134"/>
                <a:gd name="T14" fmla="*/ 40 w 697"/>
                <a:gd name="T15" fmla="*/ 1056 h 1134"/>
                <a:gd name="T16" fmla="*/ 79 w 697"/>
                <a:gd name="T17" fmla="*/ 1095 h 1134"/>
                <a:gd name="T18" fmla="*/ 619 w 697"/>
                <a:gd name="T19" fmla="*/ 1095 h 1134"/>
                <a:gd name="T20" fmla="*/ 658 w 697"/>
                <a:gd name="T21" fmla="*/ 1056 h 1134"/>
                <a:gd name="T22" fmla="*/ 658 w 697"/>
                <a:gd name="T23" fmla="*/ 935 h 1134"/>
                <a:gd name="T24" fmla="*/ 40 w 697"/>
                <a:gd name="T25" fmla="*/ 935 h 1134"/>
                <a:gd name="T26" fmla="*/ 40 w 697"/>
                <a:gd name="T27" fmla="*/ 1056 h 1134"/>
                <a:gd name="T28" fmla="*/ 40 w 697"/>
                <a:gd name="T29" fmla="*/ 918 h 1134"/>
                <a:gd name="T30" fmla="*/ 658 w 697"/>
                <a:gd name="T31" fmla="*/ 918 h 1134"/>
                <a:gd name="T32" fmla="*/ 658 w 697"/>
                <a:gd name="T33" fmla="*/ 217 h 1134"/>
                <a:gd name="T34" fmla="*/ 40 w 697"/>
                <a:gd name="T35" fmla="*/ 217 h 1134"/>
                <a:gd name="T36" fmla="*/ 40 w 697"/>
                <a:gd name="T37" fmla="*/ 918 h 1134"/>
                <a:gd name="T38" fmla="*/ 697 w 697"/>
                <a:gd name="T39" fmla="*/ 79 h 1134"/>
                <a:gd name="T40" fmla="*/ 697 w 697"/>
                <a:gd name="T41" fmla="*/ 1056 h 1134"/>
                <a:gd name="T42" fmla="*/ 619 w 697"/>
                <a:gd name="T43" fmla="*/ 1134 h 1134"/>
                <a:gd name="T44" fmla="*/ 79 w 697"/>
                <a:gd name="T45" fmla="*/ 1134 h 1134"/>
                <a:gd name="T46" fmla="*/ 0 w 697"/>
                <a:gd name="T47" fmla="*/ 1056 h 1134"/>
                <a:gd name="T48" fmla="*/ 0 w 697"/>
                <a:gd name="T49" fmla="*/ 79 h 1134"/>
                <a:gd name="T50" fmla="*/ 79 w 697"/>
                <a:gd name="T51" fmla="*/ 0 h 1134"/>
                <a:gd name="T52" fmla="*/ 619 w 697"/>
                <a:gd name="T53" fmla="*/ 0 h 1134"/>
                <a:gd name="T54" fmla="*/ 697 w 697"/>
                <a:gd name="T55" fmla="*/ 79 h 1134"/>
                <a:gd name="T56" fmla="*/ 675 w 697"/>
                <a:gd name="T57" fmla="*/ 79 h 1134"/>
                <a:gd name="T58" fmla="*/ 619 w 697"/>
                <a:gd name="T59" fmla="*/ 23 h 1134"/>
                <a:gd name="T60" fmla="*/ 79 w 697"/>
                <a:gd name="T61" fmla="*/ 23 h 1134"/>
                <a:gd name="T62" fmla="*/ 23 w 697"/>
                <a:gd name="T63" fmla="*/ 79 h 1134"/>
                <a:gd name="T64" fmla="*/ 23 w 697"/>
                <a:gd name="T65" fmla="*/ 1056 h 1134"/>
                <a:gd name="T66" fmla="*/ 79 w 697"/>
                <a:gd name="T67" fmla="*/ 1112 h 1134"/>
                <a:gd name="T68" fmla="*/ 619 w 697"/>
                <a:gd name="T69" fmla="*/ 1112 h 1134"/>
                <a:gd name="T70" fmla="*/ 675 w 697"/>
                <a:gd name="T71" fmla="*/ 1056 h 1134"/>
                <a:gd name="T72" fmla="*/ 675 w 697"/>
                <a:gd name="T73" fmla="*/ 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7" h="1134">
                  <a:moveTo>
                    <a:pt x="658" y="79"/>
                  </a:moveTo>
                  <a:cubicBezTo>
                    <a:pt x="658" y="200"/>
                    <a:pt x="658" y="200"/>
                    <a:pt x="658" y="200"/>
                  </a:cubicBezTo>
                  <a:cubicBezTo>
                    <a:pt x="40" y="200"/>
                    <a:pt x="40" y="200"/>
                    <a:pt x="40" y="200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57"/>
                    <a:pt x="57" y="40"/>
                    <a:pt x="79" y="40"/>
                  </a:cubicBezTo>
                  <a:cubicBezTo>
                    <a:pt x="619" y="40"/>
                    <a:pt x="619" y="40"/>
                    <a:pt x="619" y="40"/>
                  </a:cubicBezTo>
                  <a:cubicBezTo>
                    <a:pt x="641" y="40"/>
                    <a:pt x="658" y="57"/>
                    <a:pt x="658" y="79"/>
                  </a:cubicBezTo>
                  <a:close/>
                  <a:moveTo>
                    <a:pt x="40" y="1056"/>
                  </a:moveTo>
                  <a:cubicBezTo>
                    <a:pt x="40" y="1078"/>
                    <a:pt x="57" y="1095"/>
                    <a:pt x="79" y="1095"/>
                  </a:cubicBezTo>
                  <a:cubicBezTo>
                    <a:pt x="619" y="1095"/>
                    <a:pt x="619" y="1095"/>
                    <a:pt x="619" y="1095"/>
                  </a:cubicBezTo>
                  <a:cubicBezTo>
                    <a:pt x="641" y="1095"/>
                    <a:pt x="658" y="1078"/>
                    <a:pt x="658" y="1056"/>
                  </a:cubicBezTo>
                  <a:cubicBezTo>
                    <a:pt x="658" y="935"/>
                    <a:pt x="658" y="935"/>
                    <a:pt x="658" y="935"/>
                  </a:cubicBezTo>
                  <a:cubicBezTo>
                    <a:pt x="40" y="935"/>
                    <a:pt x="40" y="935"/>
                    <a:pt x="40" y="935"/>
                  </a:cubicBezTo>
                  <a:lnTo>
                    <a:pt x="40" y="1056"/>
                  </a:lnTo>
                  <a:close/>
                  <a:moveTo>
                    <a:pt x="40" y="918"/>
                  </a:moveTo>
                  <a:cubicBezTo>
                    <a:pt x="658" y="918"/>
                    <a:pt x="658" y="918"/>
                    <a:pt x="658" y="918"/>
                  </a:cubicBezTo>
                  <a:cubicBezTo>
                    <a:pt x="658" y="217"/>
                    <a:pt x="658" y="217"/>
                    <a:pt x="658" y="217"/>
                  </a:cubicBezTo>
                  <a:cubicBezTo>
                    <a:pt x="40" y="217"/>
                    <a:pt x="40" y="217"/>
                    <a:pt x="40" y="217"/>
                  </a:cubicBezTo>
                  <a:lnTo>
                    <a:pt x="40" y="918"/>
                  </a:lnTo>
                  <a:close/>
                  <a:moveTo>
                    <a:pt x="697" y="79"/>
                  </a:moveTo>
                  <a:cubicBezTo>
                    <a:pt x="697" y="1056"/>
                    <a:pt x="697" y="1056"/>
                    <a:pt x="697" y="1056"/>
                  </a:cubicBezTo>
                  <a:cubicBezTo>
                    <a:pt x="697" y="1099"/>
                    <a:pt x="662" y="1134"/>
                    <a:pt x="619" y="1134"/>
                  </a:cubicBezTo>
                  <a:cubicBezTo>
                    <a:pt x="79" y="1134"/>
                    <a:pt x="79" y="1134"/>
                    <a:pt x="79" y="1134"/>
                  </a:cubicBezTo>
                  <a:cubicBezTo>
                    <a:pt x="36" y="1134"/>
                    <a:pt x="0" y="1099"/>
                    <a:pt x="0" y="105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36"/>
                    <a:pt x="36" y="0"/>
                    <a:pt x="79" y="0"/>
                  </a:cubicBezTo>
                  <a:cubicBezTo>
                    <a:pt x="619" y="0"/>
                    <a:pt x="619" y="0"/>
                    <a:pt x="619" y="0"/>
                  </a:cubicBezTo>
                  <a:cubicBezTo>
                    <a:pt x="662" y="0"/>
                    <a:pt x="697" y="36"/>
                    <a:pt x="697" y="79"/>
                  </a:cubicBezTo>
                  <a:close/>
                  <a:moveTo>
                    <a:pt x="675" y="79"/>
                  </a:moveTo>
                  <a:cubicBezTo>
                    <a:pt x="675" y="48"/>
                    <a:pt x="650" y="23"/>
                    <a:pt x="619" y="23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48" y="23"/>
                    <a:pt x="23" y="48"/>
                    <a:pt x="23" y="79"/>
                  </a:cubicBezTo>
                  <a:cubicBezTo>
                    <a:pt x="23" y="1056"/>
                    <a:pt x="23" y="1056"/>
                    <a:pt x="23" y="1056"/>
                  </a:cubicBezTo>
                  <a:cubicBezTo>
                    <a:pt x="23" y="1087"/>
                    <a:pt x="48" y="1112"/>
                    <a:pt x="79" y="1112"/>
                  </a:cubicBezTo>
                  <a:cubicBezTo>
                    <a:pt x="619" y="1112"/>
                    <a:pt x="619" y="1112"/>
                    <a:pt x="619" y="1112"/>
                  </a:cubicBezTo>
                  <a:cubicBezTo>
                    <a:pt x="650" y="1112"/>
                    <a:pt x="675" y="1087"/>
                    <a:pt x="675" y="1056"/>
                  </a:cubicBezTo>
                  <a:lnTo>
                    <a:pt x="675" y="79"/>
                  </a:lnTo>
                  <a:close/>
                </a:path>
              </a:pathLst>
            </a:custGeom>
            <a:solidFill>
              <a:srgbClr val="1006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55D13E3F-473D-4DA9-AA64-F2A3F87003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289768" y="441979"/>
              <a:ext cx="1236663" cy="2378075"/>
            </a:xfrm>
            <a:custGeom>
              <a:avLst/>
              <a:gdLst>
                <a:gd name="T0" fmla="*/ 505 w 516"/>
                <a:gd name="T1" fmla="*/ 950 h 993"/>
                <a:gd name="T2" fmla="*/ 516 w 516"/>
                <a:gd name="T3" fmla="*/ 991 h 993"/>
                <a:gd name="T4" fmla="*/ 516 w 516"/>
                <a:gd name="T5" fmla="*/ 913 h 993"/>
                <a:gd name="T6" fmla="*/ 398 w 516"/>
                <a:gd name="T7" fmla="*/ 929 h 993"/>
                <a:gd name="T8" fmla="*/ 374 w 516"/>
                <a:gd name="T9" fmla="*/ 896 h 993"/>
                <a:gd name="T10" fmla="*/ 414 w 516"/>
                <a:gd name="T11" fmla="*/ 969 h 993"/>
                <a:gd name="T12" fmla="*/ 374 w 516"/>
                <a:gd name="T13" fmla="*/ 977 h 993"/>
                <a:gd name="T14" fmla="*/ 246 w 516"/>
                <a:gd name="T15" fmla="*/ 897 h 993"/>
                <a:gd name="T16" fmla="*/ 255 w 516"/>
                <a:gd name="T17" fmla="*/ 991 h 993"/>
                <a:gd name="T18" fmla="*/ 306 w 516"/>
                <a:gd name="T19" fmla="*/ 896 h 993"/>
                <a:gd name="T20" fmla="*/ 152 w 516"/>
                <a:gd name="T21" fmla="*/ 993 h 993"/>
                <a:gd name="T22" fmla="*/ 180 w 516"/>
                <a:gd name="T23" fmla="*/ 944 h 993"/>
                <a:gd name="T24" fmla="*/ 180 w 516"/>
                <a:gd name="T25" fmla="*/ 944 h 993"/>
                <a:gd name="T26" fmla="*/ 55 w 516"/>
                <a:gd name="T27" fmla="*/ 991 h 993"/>
                <a:gd name="T28" fmla="*/ 19 w 516"/>
                <a:gd name="T29" fmla="*/ 952 h 993"/>
                <a:gd name="T30" fmla="*/ 41 w 516"/>
                <a:gd name="T31" fmla="*/ 896 h 993"/>
                <a:gd name="T32" fmla="*/ 54 w 516"/>
                <a:gd name="T33" fmla="*/ 945 h 993"/>
                <a:gd name="T34" fmla="*/ 51 w 516"/>
                <a:gd name="T35" fmla="*/ 924 h 993"/>
                <a:gd name="T36" fmla="*/ 38 w 516"/>
                <a:gd name="T37" fmla="*/ 936 h 993"/>
                <a:gd name="T38" fmla="*/ 133 w 516"/>
                <a:gd name="T39" fmla="*/ 288 h 993"/>
                <a:gd name="T40" fmla="*/ 211 w 516"/>
                <a:gd name="T41" fmla="*/ 309 h 993"/>
                <a:gd name="T42" fmla="*/ 236 w 516"/>
                <a:gd name="T43" fmla="*/ 546 h 993"/>
                <a:gd name="T44" fmla="*/ 160 w 516"/>
                <a:gd name="T45" fmla="*/ 515 h 993"/>
                <a:gd name="T46" fmla="*/ 134 w 516"/>
                <a:gd name="T47" fmla="*/ 786 h 993"/>
                <a:gd name="T48" fmla="*/ 211 w 516"/>
                <a:gd name="T49" fmla="*/ 571 h 993"/>
                <a:gd name="T50" fmla="*/ 378 w 516"/>
                <a:gd name="T51" fmla="*/ 330 h 993"/>
                <a:gd name="T52" fmla="*/ 336 w 516"/>
                <a:gd name="T53" fmla="*/ 556 h 993"/>
                <a:gd name="T54" fmla="*/ 408 w 516"/>
                <a:gd name="T55" fmla="*/ 751 h 993"/>
                <a:gd name="T56" fmla="*/ 391 w 516"/>
                <a:gd name="T57" fmla="*/ 779 h 993"/>
                <a:gd name="T58" fmla="*/ 461 w 516"/>
                <a:gd name="T59" fmla="*/ 734 h 993"/>
                <a:gd name="T60" fmla="*/ 374 w 516"/>
                <a:gd name="T61" fmla="*/ 543 h 993"/>
                <a:gd name="T62" fmla="*/ 470 w 516"/>
                <a:gd name="T63" fmla="*/ 412 h 993"/>
                <a:gd name="T64" fmla="*/ 295 w 516"/>
                <a:gd name="T65" fmla="*/ 237 h 993"/>
                <a:gd name="T66" fmla="*/ 260 w 516"/>
                <a:gd name="T67" fmla="*/ 468 h 993"/>
                <a:gd name="T68" fmla="*/ 340 w 516"/>
                <a:gd name="T69" fmla="*/ 657 h 993"/>
                <a:gd name="T70" fmla="*/ 271 w 516"/>
                <a:gd name="T71" fmla="*/ 714 h 993"/>
                <a:gd name="T72" fmla="*/ 289 w 516"/>
                <a:gd name="T73" fmla="*/ 680 h 993"/>
                <a:gd name="T74" fmla="*/ 220 w 516"/>
                <a:gd name="T75" fmla="*/ 484 h 993"/>
                <a:gd name="T76" fmla="*/ 92 w 516"/>
                <a:gd name="T77" fmla="*/ 666 h 993"/>
                <a:gd name="T78" fmla="*/ 15 w 516"/>
                <a:gd name="T79" fmla="*/ 706 h 993"/>
                <a:gd name="T80" fmla="*/ 14 w 516"/>
                <a:gd name="T81" fmla="*/ 215 h 993"/>
                <a:gd name="T82" fmla="*/ 298 w 516"/>
                <a:gd name="T83" fmla="*/ 340 h 993"/>
                <a:gd name="T84" fmla="*/ 92 w 516"/>
                <a:gd name="T85" fmla="*/ 474 h 993"/>
                <a:gd name="T86" fmla="*/ 157 w 516"/>
                <a:gd name="T87" fmla="*/ 0 h 993"/>
                <a:gd name="T88" fmla="*/ 129 w 516"/>
                <a:gd name="T89" fmla="*/ 49 h 993"/>
                <a:gd name="T90" fmla="*/ 129 w 516"/>
                <a:gd name="T91" fmla="*/ 49 h 993"/>
                <a:gd name="T92" fmla="*/ 247 w 516"/>
                <a:gd name="T93" fmla="*/ 1 h 993"/>
                <a:gd name="T94" fmla="*/ 411 w 516"/>
                <a:gd name="T95" fmla="*/ 80 h 993"/>
                <a:gd name="T96" fmla="*/ 348 w 516"/>
                <a:gd name="T97" fmla="*/ 96 h 993"/>
                <a:gd name="T98" fmla="*/ 4 w 516"/>
                <a:gd name="T99" fmla="*/ 96 h 993"/>
                <a:gd name="T100" fmla="*/ 58 w 516"/>
                <a:gd name="T101" fmla="*/ 49 h 993"/>
                <a:gd name="T102" fmla="*/ 73 w 516"/>
                <a:gd name="T103" fmla="*/ 85 h 993"/>
                <a:gd name="T104" fmla="*/ 59 w 516"/>
                <a:gd name="T105" fmla="*/ 96 h 993"/>
                <a:gd name="T106" fmla="*/ 23 w 516"/>
                <a:gd name="T107" fmla="*/ 56 h 993"/>
                <a:gd name="T108" fmla="*/ 54 w 516"/>
                <a:gd name="T109" fmla="*/ 29 h 993"/>
                <a:gd name="T110" fmla="*/ 477 w 516"/>
                <a:gd name="T111" fmla="*/ 81 h 993"/>
                <a:gd name="T112" fmla="*/ 443 w 516"/>
                <a:gd name="T113" fmla="*/ 85 h 993"/>
                <a:gd name="T114" fmla="*/ 464 w 516"/>
                <a:gd name="T115" fmla="*/ 25 h 993"/>
                <a:gd name="T116" fmla="*/ 504 w 516"/>
                <a:gd name="T117" fmla="*/ 8 h 993"/>
                <a:gd name="T118" fmla="*/ 472 w 516"/>
                <a:gd name="T119" fmla="*/ 54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16" h="993">
                  <a:moveTo>
                    <a:pt x="473" y="913"/>
                  </a:moveTo>
                  <a:cubicBezTo>
                    <a:pt x="473" y="934"/>
                    <a:pt x="473" y="934"/>
                    <a:pt x="473" y="934"/>
                  </a:cubicBezTo>
                  <a:cubicBezTo>
                    <a:pt x="505" y="934"/>
                    <a:pt x="505" y="934"/>
                    <a:pt x="505" y="934"/>
                  </a:cubicBezTo>
                  <a:cubicBezTo>
                    <a:pt x="505" y="950"/>
                    <a:pt x="505" y="950"/>
                    <a:pt x="505" y="950"/>
                  </a:cubicBezTo>
                  <a:cubicBezTo>
                    <a:pt x="473" y="950"/>
                    <a:pt x="473" y="950"/>
                    <a:pt x="473" y="950"/>
                  </a:cubicBezTo>
                  <a:cubicBezTo>
                    <a:pt x="473" y="975"/>
                    <a:pt x="473" y="975"/>
                    <a:pt x="473" y="975"/>
                  </a:cubicBezTo>
                  <a:cubicBezTo>
                    <a:pt x="516" y="975"/>
                    <a:pt x="516" y="975"/>
                    <a:pt x="516" y="975"/>
                  </a:cubicBezTo>
                  <a:cubicBezTo>
                    <a:pt x="516" y="991"/>
                    <a:pt x="516" y="991"/>
                    <a:pt x="516" y="991"/>
                  </a:cubicBezTo>
                  <a:cubicBezTo>
                    <a:pt x="454" y="991"/>
                    <a:pt x="454" y="991"/>
                    <a:pt x="454" y="991"/>
                  </a:cubicBezTo>
                  <a:cubicBezTo>
                    <a:pt x="454" y="896"/>
                    <a:pt x="454" y="896"/>
                    <a:pt x="454" y="896"/>
                  </a:cubicBezTo>
                  <a:cubicBezTo>
                    <a:pt x="516" y="896"/>
                    <a:pt x="516" y="896"/>
                    <a:pt x="516" y="896"/>
                  </a:cubicBezTo>
                  <a:cubicBezTo>
                    <a:pt x="516" y="913"/>
                    <a:pt x="516" y="913"/>
                    <a:pt x="516" y="913"/>
                  </a:cubicBezTo>
                  <a:lnTo>
                    <a:pt x="473" y="913"/>
                  </a:lnTo>
                  <a:close/>
                  <a:moveTo>
                    <a:pt x="374" y="912"/>
                  </a:moveTo>
                  <a:cubicBezTo>
                    <a:pt x="386" y="912"/>
                    <a:pt x="394" y="917"/>
                    <a:pt x="398" y="928"/>
                  </a:cubicBezTo>
                  <a:cubicBezTo>
                    <a:pt x="398" y="929"/>
                    <a:pt x="398" y="929"/>
                    <a:pt x="398" y="929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08" y="905"/>
                    <a:pt x="394" y="896"/>
                    <a:pt x="374" y="896"/>
                  </a:cubicBezTo>
                  <a:cubicBezTo>
                    <a:pt x="346" y="896"/>
                    <a:pt x="327" y="916"/>
                    <a:pt x="327" y="944"/>
                  </a:cubicBezTo>
                  <a:cubicBezTo>
                    <a:pt x="327" y="973"/>
                    <a:pt x="346" y="993"/>
                    <a:pt x="374" y="993"/>
                  </a:cubicBezTo>
                  <a:cubicBezTo>
                    <a:pt x="392" y="993"/>
                    <a:pt x="406" y="984"/>
                    <a:pt x="414" y="969"/>
                  </a:cubicBezTo>
                  <a:cubicBezTo>
                    <a:pt x="414" y="969"/>
                    <a:pt x="414" y="969"/>
                    <a:pt x="414" y="969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3" y="972"/>
                    <a:pt x="385" y="977"/>
                    <a:pt x="374" y="977"/>
                  </a:cubicBezTo>
                  <a:cubicBezTo>
                    <a:pt x="357" y="977"/>
                    <a:pt x="347" y="965"/>
                    <a:pt x="347" y="944"/>
                  </a:cubicBezTo>
                  <a:cubicBezTo>
                    <a:pt x="347" y="924"/>
                    <a:pt x="357" y="912"/>
                    <a:pt x="374" y="912"/>
                  </a:cubicBezTo>
                  <a:close/>
                  <a:moveTo>
                    <a:pt x="265" y="935"/>
                  </a:moveTo>
                  <a:cubicBezTo>
                    <a:pt x="246" y="897"/>
                    <a:pt x="246" y="897"/>
                    <a:pt x="246" y="897"/>
                  </a:cubicBezTo>
                  <a:cubicBezTo>
                    <a:pt x="246" y="896"/>
                    <a:pt x="246" y="896"/>
                    <a:pt x="246" y="896"/>
                  </a:cubicBezTo>
                  <a:cubicBezTo>
                    <a:pt x="224" y="896"/>
                    <a:pt x="224" y="896"/>
                    <a:pt x="224" y="896"/>
                  </a:cubicBezTo>
                  <a:cubicBezTo>
                    <a:pt x="255" y="956"/>
                    <a:pt x="255" y="956"/>
                    <a:pt x="255" y="956"/>
                  </a:cubicBezTo>
                  <a:cubicBezTo>
                    <a:pt x="255" y="991"/>
                    <a:pt x="255" y="991"/>
                    <a:pt x="255" y="991"/>
                  </a:cubicBezTo>
                  <a:cubicBezTo>
                    <a:pt x="275" y="991"/>
                    <a:pt x="275" y="991"/>
                    <a:pt x="275" y="991"/>
                  </a:cubicBezTo>
                  <a:cubicBezTo>
                    <a:pt x="275" y="955"/>
                    <a:pt x="275" y="955"/>
                    <a:pt x="275" y="955"/>
                  </a:cubicBezTo>
                  <a:cubicBezTo>
                    <a:pt x="305" y="897"/>
                    <a:pt x="305" y="897"/>
                    <a:pt x="305" y="897"/>
                  </a:cubicBezTo>
                  <a:cubicBezTo>
                    <a:pt x="306" y="896"/>
                    <a:pt x="306" y="896"/>
                    <a:pt x="306" y="896"/>
                  </a:cubicBezTo>
                  <a:cubicBezTo>
                    <a:pt x="284" y="896"/>
                    <a:pt x="284" y="896"/>
                    <a:pt x="284" y="896"/>
                  </a:cubicBezTo>
                  <a:lnTo>
                    <a:pt x="265" y="935"/>
                  </a:lnTo>
                  <a:close/>
                  <a:moveTo>
                    <a:pt x="200" y="944"/>
                  </a:moveTo>
                  <a:cubicBezTo>
                    <a:pt x="200" y="973"/>
                    <a:pt x="180" y="993"/>
                    <a:pt x="152" y="993"/>
                  </a:cubicBezTo>
                  <a:cubicBezTo>
                    <a:pt x="124" y="993"/>
                    <a:pt x="104" y="973"/>
                    <a:pt x="104" y="944"/>
                  </a:cubicBezTo>
                  <a:cubicBezTo>
                    <a:pt x="104" y="916"/>
                    <a:pt x="124" y="896"/>
                    <a:pt x="152" y="896"/>
                  </a:cubicBezTo>
                  <a:cubicBezTo>
                    <a:pt x="180" y="896"/>
                    <a:pt x="200" y="916"/>
                    <a:pt x="200" y="944"/>
                  </a:cubicBezTo>
                  <a:close/>
                  <a:moveTo>
                    <a:pt x="180" y="944"/>
                  </a:moveTo>
                  <a:cubicBezTo>
                    <a:pt x="180" y="924"/>
                    <a:pt x="169" y="912"/>
                    <a:pt x="152" y="912"/>
                  </a:cubicBezTo>
                  <a:cubicBezTo>
                    <a:pt x="135" y="912"/>
                    <a:pt x="124" y="924"/>
                    <a:pt x="124" y="944"/>
                  </a:cubicBezTo>
                  <a:cubicBezTo>
                    <a:pt x="124" y="965"/>
                    <a:pt x="135" y="977"/>
                    <a:pt x="152" y="977"/>
                  </a:cubicBezTo>
                  <a:cubicBezTo>
                    <a:pt x="169" y="977"/>
                    <a:pt x="180" y="965"/>
                    <a:pt x="180" y="944"/>
                  </a:cubicBezTo>
                  <a:close/>
                  <a:moveTo>
                    <a:pt x="74" y="990"/>
                  </a:moveTo>
                  <a:cubicBezTo>
                    <a:pt x="75" y="991"/>
                    <a:pt x="75" y="991"/>
                    <a:pt x="7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3" y="989"/>
                    <a:pt x="51" y="986"/>
                    <a:pt x="50" y="982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42" y="954"/>
                    <a:pt x="40" y="952"/>
                    <a:pt x="33" y="952"/>
                  </a:cubicBezTo>
                  <a:cubicBezTo>
                    <a:pt x="19" y="952"/>
                    <a:pt x="19" y="952"/>
                    <a:pt x="19" y="952"/>
                  </a:cubicBezTo>
                  <a:cubicBezTo>
                    <a:pt x="19" y="991"/>
                    <a:pt x="19" y="991"/>
                    <a:pt x="19" y="991"/>
                  </a:cubicBezTo>
                  <a:cubicBezTo>
                    <a:pt x="0" y="991"/>
                    <a:pt x="0" y="991"/>
                    <a:pt x="0" y="991"/>
                  </a:cubicBezTo>
                  <a:cubicBezTo>
                    <a:pt x="0" y="896"/>
                    <a:pt x="0" y="896"/>
                    <a:pt x="0" y="896"/>
                  </a:cubicBezTo>
                  <a:cubicBezTo>
                    <a:pt x="41" y="896"/>
                    <a:pt x="41" y="896"/>
                    <a:pt x="41" y="896"/>
                  </a:cubicBezTo>
                  <a:cubicBezTo>
                    <a:pt x="58" y="896"/>
                    <a:pt x="70" y="907"/>
                    <a:pt x="70" y="922"/>
                  </a:cubicBezTo>
                  <a:cubicBezTo>
                    <a:pt x="70" y="935"/>
                    <a:pt x="62" y="941"/>
                    <a:pt x="54" y="944"/>
                  </a:cubicBezTo>
                  <a:cubicBezTo>
                    <a:pt x="53" y="944"/>
                    <a:pt x="53" y="944"/>
                    <a:pt x="53" y="944"/>
                  </a:cubicBezTo>
                  <a:cubicBezTo>
                    <a:pt x="54" y="945"/>
                    <a:pt x="54" y="945"/>
                    <a:pt x="54" y="945"/>
                  </a:cubicBezTo>
                  <a:cubicBezTo>
                    <a:pt x="58" y="947"/>
                    <a:pt x="61" y="951"/>
                    <a:pt x="63" y="957"/>
                  </a:cubicBezTo>
                  <a:cubicBezTo>
                    <a:pt x="70" y="981"/>
                    <a:pt x="70" y="981"/>
                    <a:pt x="70" y="981"/>
                  </a:cubicBezTo>
                  <a:cubicBezTo>
                    <a:pt x="71" y="984"/>
                    <a:pt x="72" y="987"/>
                    <a:pt x="74" y="990"/>
                  </a:cubicBezTo>
                  <a:close/>
                  <a:moveTo>
                    <a:pt x="51" y="924"/>
                  </a:moveTo>
                  <a:cubicBezTo>
                    <a:pt x="51" y="917"/>
                    <a:pt x="46" y="912"/>
                    <a:pt x="38" y="912"/>
                  </a:cubicBezTo>
                  <a:cubicBezTo>
                    <a:pt x="19" y="912"/>
                    <a:pt x="19" y="912"/>
                    <a:pt x="19" y="912"/>
                  </a:cubicBezTo>
                  <a:cubicBezTo>
                    <a:pt x="19" y="936"/>
                    <a:pt x="19" y="936"/>
                    <a:pt x="19" y="936"/>
                  </a:cubicBezTo>
                  <a:cubicBezTo>
                    <a:pt x="38" y="936"/>
                    <a:pt x="38" y="936"/>
                    <a:pt x="38" y="936"/>
                  </a:cubicBezTo>
                  <a:cubicBezTo>
                    <a:pt x="46" y="936"/>
                    <a:pt x="51" y="932"/>
                    <a:pt x="51" y="924"/>
                  </a:cubicBezTo>
                  <a:close/>
                  <a:moveTo>
                    <a:pt x="255" y="280"/>
                  </a:moveTo>
                  <a:cubicBezTo>
                    <a:pt x="133" y="280"/>
                    <a:pt x="133" y="280"/>
                    <a:pt x="133" y="280"/>
                  </a:cubicBezTo>
                  <a:cubicBezTo>
                    <a:pt x="133" y="288"/>
                    <a:pt x="133" y="288"/>
                    <a:pt x="133" y="288"/>
                  </a:cubicBezTo>
                  <a:cubicBezTo>
                    <a:pt x="151" y="293"/>
                    <a:pt x="159" y="306"/>
                    <a:pt x="160" y="329"/>
                  </a:cubicBezTo>
                  <a:cubicBezTo>
                    <a:pt x="160" y="331"/>
                    <a:pt x="160" y="385"/>
                    <a:pt x="160" y="449"/>
                  </a:cubicBezTo>
                  <a:cubicBezTo>
                    <a:pt x="185" y="445"/>
                    <a:pt x="203" y="437"/>
                    <a:pt x="211" y="433"/>
                  </a:cubicBezTo>
                  <a:cubicBezTo>
                    <a:pt x="211" y="309"/>
                    <a:pt x="211" y="309"/>
                    <a:pt x="211" y="309"/>
                  </a:cubicBezTo>
                  <a:cubicBezTo>
                    <a:pt x="273" y="309"/>
                    <a:pt x="273" y="309"/>
                    <a:pt x="273" y="309"/>
                  </a:cubicBezTo>
                  <a:cubicBezTo>
                    <a:pt x="269" y="296"/>
                    <a:pt x="259" y="284"/>
                    <a:pt x="255" y="280"/>
                  </a:cubicBezTo>
                  <a:close/>
                  <a:moveTo>
                    <a:pt x="247" y="570"/>
                  </a:moveTo>
                  <a:cubicBezTo>
                    <a:pt x="244" y="562"/>
                    <a:pt x="239" y="551"/>
                    <a:pt x="236" y="546"/>
                  </a:cubicBezTo>
                  <a:cubicBezTo>
                    <a:pt x="230" y="546"/>
                    <a:pt x="222" y="546"/>
                    <a:pt x="216" y="546"/>
                  </a:cubicBezTo>
                  <a:cubicBezTo>
                    <a:pt x="211" y="546"/>
                    <a:pt x="211" y="546"/>
                    <a:pt x="211" y="546"/>
                  </a:cubicBezTo>
                  <a:cubicBezTo>
                    <a:pt x="211" y="506"/>
                    <a:pt x="211" y="506"/>
                    <a:pt x="211" y="506"/>
                  </a:cubicBezTo>
                  <a:cubicBezTo>
                    <a:pt x="200" y="509"/>
                    <a:pt x="172" y="513"/>
                    <a:pt x="160" y="515"/>
                  </a:cubicBezTo>
                  <a:cubicBezTo>
                    <a:pt x="160" y="621"/>
                    <a:pt x="160" y="736"/>
                    <a:pt x="160" y="738"/>
                  </a:cubicBezTo>
                  <a:cubicBezTo>
                    <a:pt x="160" y="738"/>
                    <a:pt x="160" y="738"/>
                    <a:pt x="160" y="738"/>
                  </a:cubicBezTo>
                  <a:cubicBezTo>
                    <a:pt x="159" y="760"/>
                    <a:pt x="150" y="773"/>
                    <a:pt x="134" y="778"/>
                  </a:cubicBezTo>
                  <a:cubicBezTo>
                    <a:pt x="134" y="786"/>
                    <a:pt x="134" y="786"/>
                    <a:pt x="134" y="786"/>
                  </a:cubicBezTo>
                  <a:cubicBezTo>
                    <a:pt x="237" y="786"/>
                    <a:pt x="237" y="786"/>
                    <a:pt x="237" y="786"/>
                  </a:cubicBezTo>
                  <a:cubicBezTo>
                    <a:pt x="237" y="778"/>
                    <a:pt x="237" y="778"/>
                    <a:pt x="237" y="778"/>
                  </a:cubicBezTo>
                  <a:cubicBezTo>
                    <a:pt x="221" y="773"/>
                    <a:pt x="212" y="759"/>
                    <a:pt x="212" y="738"/>
                  </a:cubicBezTo>
                  <a:cubicBezTo>
                    <a:pt x="211" y="571"/>
                    <a:pt x="211" y="571"/>
                    <a:pt x="211" y="571"/>
                  </a:cubicBezTo>
                  <a:cubicBezTo>
                    <a:pt x="216" y="571"/>
                    <a:pt x="216" y="571"/>
                    <a:pt x="216" y="571"/>
                  </a:cubicBezTo>
                  <a:cubicBezTo>
                    <a:pt x="226" y="571"/>
                    <a:pt x="237" y="571"/>
                    <a:pt x="247" y="570"/>
                  </a:cubicBezTo>
                  <a:close/>
                  <a:moveTo>
                    <a:pt x="370" y="325"/>
                  </a:moveTo>
                  <a:cubicBezTo>
                    <a:pt x="372" y="327"/>
                    <a:pt x="376" y="329"/>
                    <a:pt x="378" y="330"/>
                  </a:cubicBezTo>
                  <a:cubicBezTo>
                    <a:pt x="403" y="348"/>
                    <a:pt x="417" y="377"/>
                    <a:pt x="417" y="412"/>
                  </a:cubicBezTo>
                  <a:cubicBezTo>
                    <a:pt x="417" y="442"/>
                    <a:pt x="406" y="502"/>
                    <a:pt x="318" y="532"/>
                  </a:cubicBezTo>
                  <a:cubicBezTo>
                    <a:pt x="323" y="542"/>
                    <a:pt x="327" y="552"/>
                    <a:pt x="330" y="558"/>
                  </a:cubicBezTo>
                  <a:cubicBezTo>
                    <a:pt x="332" y="557"/>
                    <a:pt x="335" y="557"/>
                    <a:pt x="336" y="556"/>
                  </a:cubicBezTo>
                  <a:cubicBezTo>
                    <a:pt x="339" y="556"/>
                    <a:pt x="339" y="556"/>
                    <a:pt x="339" y="556"/>
                  </a:cubicBezTo>
                  <a:cubicBezTo>
                    <a:pt x="341" y="558"/>
                    <a:pt x="341" y="558"/>
                    <a:pt x="341" y="558"/>
                  </a:cubicBezTo>
                  <a:cubicBezTo>
                    <a:pt x="373" y="596"/>
                    <a:pt x="397" y="656"/>
                    <a:pt x="405" y="713"/>
                  </a:cubicBezTo>
                  <a:cubicBezTo>
                    <a:pt x="405" y="713"/>
                    <a:pt x="408" y="741"/>
                    <a:pt x="408" y="751"/>
                  </a:cubicBezTo>
                  <a:cubicBezTo>
                    <a:pt x="408" y="752"/>
                    <a:pt x="408" y="752"/>
                    <a:pt x="408" y="752"/>
                  </a:cubicBezTo>
                  <a:cubicBezTo>
                    <a:pt x="408" y="753"/>
                    <a:pt x="408" y="753"/>
                    <a:pt x="408" y="754"/>
                  </a:cubicBezTo>
                  <a:cubicBezTo>
                    <a:pt x="408" y="755"/>
                    <a:pt x="408" y="755"/>
                    <a:pt x="408" y="755"/>
                  </a:cubicBezTo>
                  <a:cubicBezTo>
                    <a:pt x="408" y="763"/>
                    <a:pt x="405" y="774"/>
                    <a:pt x="391" y="779"/>
                  </a:cubicBezTo>
                  <a:cubicBezTo>
                    <a:pt x="391" y="786"/>
                    <a:pt x="391" y="786"/>
                    <a:pt x="391" y="786"/>
                  </a:cubicBezTo>
                  <a:cubicBezTo>
                    <a:pt x="497" y="786"/>
                    <a:pt x="497" y="786"/>
                    <a:pt x="497" y="786"/>
                  </a:cubicBezTo>
                  <a:cubicBezTo>
                    <a:pt x="497" y="779"/>
                    <a:pt x="497" y="779"/>
                    <a:pt x="497" y="779"/>
                  </a:cubicBezTo>
                  <a:cubicBezTo>
                    <a:pt x="488" y="776"/>
                    <a:pt x="469" y="766"/>
                    <a:pt x="461" y="734"/>
                  </a:cubicBezTo>
                  <a:cubicBezTo>
                    <a:pt x="460" y="729"/>
                    <a:pt x="460" y="729"/>
                    <a:pt x="460" y="729"/>
                  </a:cubicBezTo>
                  <a:cubicBezTo>
                    <a:pt x="454" y="704"/>
                    <a:pt x="450" y="691"/>
                    <a:pt x="446" y="678"/>
                  </a:cubicBezTo>
                  <a:cubicBezTo>
                    <a:pt x="436" y="646"/>
                    <a:pt x="414" y="588"/>
                    <a:pt x="378" y="547"/>
                  </a:cubicBezTo>
                  <a:cubicBezTo>
                    <a:pt x="374" y="543"/>
                    <a:pt x="374" y="543"/>
                    <a:pt x="374" y="543"/>
                  </a:cubicBezTo>
                  <a:cubicBezTo>
                    <a:pt x="379" y="540"/>
                    <a:pt x="379" y="540"/>
                    <a:pt x="379" y="540"/>
                  </a:cubicBezTo>
                  <a:cubicBezTo>
                    <a:pt x="381" y="540"/>
                    <a:pt x="382" y="539"/>
                    <a:pt x="383" y="539"/>
                  </a:cubicBezTo>
                  <a:cubicBezTo>
                    <a:pt x="383" y="539"/>
                    <a:pt x="384" y="538"/>
                    <a:pt x="385" y="538"/>
                  </a:cubicBezTo>
                  <a:cubicBezTo>
                    <a:pt x="440" y="510"/>
                    <a:pt x="470" y="465"/>
                    <a:pt x="470" y="412"/>
                  </a:cubicBezTo>
                  <a:cubicBezTo>
                    <a:pt x="471" y="372"/>
                    <a:pt x="448" y="332"/>
                    <a:pt x="414" y="309"/>
                  </a:cubicBezTo>
                  <a:cubicBezTo>
                    <a:pt x="400" y="299"/>
                    <a:pt x="380" y="289"/>
                    <a:pt x="359" y="285"/>
                  </a:cubicBezTo>
                  <a:cubicBezTo>
                    <a:pt x="366" y="300"/>
                    <a:pt x="369" y="316"/>
                    <a:pt x="370" y="325"/>
                  </a:cubicBezTo>
                  <a:close/>
                  <a:moveTo>
                    <a:pt x="295" y="237"/>
                  </a:moveTo>
                  <a:cubicBezTo>
                    <a:pt x="328" y="259"/>
                    <a:pt x="351" y="300"/>
                    <a:pt x="351" y="339"/>
                  </a:cubicBezTo>
                  <a:cubicBezTo>
                    <a:pt x="351" y="393"/>
                    <a:pt x="321" y="438"/>
                    <a:pt x="266" y="466"/>
                  </a:cubicBezTo>
                  <a:cubicBezTo>
                    <a:pt x="265" y="466"/>
                    <a:pt x="264" y="467"/>
                    <a:pt x="263" y="467"/>
                  </a:cubicBezTo>
                  <a:cubicBezTo>
                    <a:pt x="262" y="467"/>
                    <a:pt x="261" y="468"/>
                    <a:pt x="260" y="468"/>
                  </a:cubicBezTo>
                  <a:cubicBezTo>
                    <a:pt x="255" y="471"/>
                    <a:pt x="255" y="471"/>
                    <a:pt x="255" y="471"/>
                  </a:cubicBezTo>
                  <a:cubicBezTo>
                    <a:pt x="259" y="475"/>
                    <a:pt x="259" y="475"/>
                    <a:pt x="259" y="475"/>
                  </a:cubicBezTo>
                  <a:cubicBezTo>
                    <a:pt x="294" y="516"/>
                    <a:pt x="317" y="574"/>
                    <a:pt x="327" y="605"/>
                  </a:cubicBezTo>
                  <a:cubicBezTo>
                    <a:pt x="331" y="619"/>
                    <a:pt x="334" y="632"/>
                    <a:pt x="340" y="657"/>
                  </a:cubicBezTo>
                  <a:cubicBezTo>
                    <a:pt x="341" y="661"/>
                    <a:pt x="341" y="661"/>
                    <a:pt x="341" y="661"/>
                  </a:cubicBezTo>
                  <a:cubicBezTo>
                    <a:pt x="349" y="694"/>
                    <a:pt x="368" y="704"/>
                    <a:pt x="378" y="707"/>
                  </a:cubicBezTo>
                  <a:cubicBezTo>
                    <a:pt x="378" y="714"/>
                    <a:pt x="378" y="714"/>
                    <a:pt x="378" y="714"/>
                  </a:cubicBezTo>
                  <a:cubicBezTo>
                    <a:pt x="271" y="714"/>
                    <a:pt x="271" y="714"/>
                    <a:pt x="271" y="714"/>
                  </a:cubicBezTo>
                  <a:cubicBezTo>
                    <a:pt x="271" y="706"/>
                    <a:pt x="271" y="706"/>
                    <a:pt x="271" y="706"/>
                  </a:cubicBezTo>
                  <a:cubicBezTo>
                    <a:pt x="286" y="702"/>
                    <a:pt x="288" y="691"/>
                    <a:pt x="289" y="683"/>
                  </a:cubicBezTo>
                  <a:cubicBezTo>
                    <a:pt x="289" y="682"/>
                    <a:pt x="289" y="682"/>
                    <a:pt x="289" y="682"/>
                  </a:cubicBezTo>
                  <a:cubicBezTo>
                    <a:pt x="289" y="681"/>
                    <a:pt x="289" y="681"/>
                    <a:pt x="289" y="680"/>
                  </a:cubicBezTo>
                  <a:cubicBezTo>
                    <a:pt x="289" y="678"/>
                    <a:pt x="289" y="678"/>
                    <a:pt x="289" y="678"/>
                  </a:cubicBezTo>
                  <a:cubicBezTo>
                    <a:pt x="289" y="669"/>
                    <a:pt x="286" y="641"/>
                    <a:pt x="286" y="641"/>
                  </a:cubicBezTo>
                  <a:cubicBezTo>
                    <a:pt x="278" y="583"/>
                    <a:pt x="253" y="524"/>
                    <a:pt x="221" y="486"/>
                  </a:cubicBezTo>
                  <a:cubicBezTo>
                    <a:pt x="220" y="484"/>
                    <a:pt x="220" y="484"/>
                    <a:pt x="220" y="484"/>
                  </a:cubicBezTo>
                  <a:cubicBezTo>
                    <a:pt x="217" y="484"/>
                    <a:pt x="217" y="484"/>
                    <a:pt x="217" y="484"/>
                  </a:cubicBezTo>
                  <a:cubicBezTo>
                    <a:pt x="181" y="494"/>
                    <a:pt x="139" y="499"/>
                    <a:pt x="96" y="499"/>
                  </a:cubicBezTo>
                  <a:cubicBezTo>
                    <a:pt x="92" y="499"/>
                    <a:pt x="92" y="499"/>
                    <a:pt x="92" y="499"/>
                  </a:cubicBezTo>
                  <a:cubicBezTo>
                    <a:pt x="92" y="666"/>
                    <a:pt x="92" y="666"/>
                    <a:pt x="92" y="666"/>
                  </a:cubicBezTo>
                  <a:cubicBezTo>
                    <a:pt x="92" y="687"/>
                    <a:pt x="101" y="701"/>
                    <a:pt x="118" y="706"/>
                  </a:cubicBezTo>
                  <a:cubicBezTo>
                    <a:pt x="118" y="714"/>
                    <a:pt x="118" y="714"/>
                    <a:pt x="118" y="714"/>
                  </a:cubicBezTo>
                  <a:cubicBezTo>
                    <a:pt x="15" y="714"/>
                    <a:pt x="15" y="714"/>
                    <a:pt x="15" y="714"/>
                  </a:cubicBezTo>
                  <a:cubicBezTo>
                    <a:pt x="15" y="706"/>
                    <a:pt x="15" y="706"/>
                    <a:pt x="15" y="706"/>
                  </a:cubicBezTo>
                  <a:cubicBezTo>
                    <a:pt x="31" y="701"/>
                    <a:pt x="39" y="688"/>
                    <a:pt x="40" y="666"/>
                  </a:cubicBezTo>
                  <a:cubicBezTo>
                    <a:pt x="40" y="666"/>
                    <a:pt x="40" y="666"/>
                    <a:pt x="40" y="666"/>
                  </a:cubicBezTo>
                  <a:cubicBezTo>
                    <a:pt x="40" y="662"/>
                    <a:pt x="40" y="262"/>
                    <a:pt x="40" y="257"/>
                  </a:cubicBezTo>
                  <a:cubicBezTo>
                    <a:pt x="40" y="234"/>
                    <a:pt x="32" y="221"/>
                    <a:pt x="14" y="215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85" y="208"/>
                    <a:pt x="185" y="208"/>
                    <a:pt x="185" y="208"/>
                  </a:cubicBezTo>
                  <a:cubicBezTo>
                    <a:pt x="236" y="208"/>
                    <a:pt x="268" y="219"/>
                    <a:pt x="295" y="237"/>
                  </a:cubicBezTo>
                  <a:close/>
                  <a:moveTo>
                    <a:pt x="298" y="340"/>
                  </a:moveTo>
                  <a:cubicBezTo>
                    <a:pt x="298" y="305"/>
                    <a:pt x="284" y="276"/>
                    <a:pt x="259" y="258"/>
                  </a:cubicBezTo>
                  <a:cubicBezTo>
                    <a:pt x="239" y="245"/>
                    <a:pt x="215" y="238"/>
                    <a:pt x="183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92" y="474"/>
                    <a:pt x="92" y="474"/>
                    <a:pt x="92" y="474"/>
                  </a:cubicBezTo>
                  <a:cubicBezTo>
                    <a:pt x="97" y="474"/>
                    <a:pt x="97" y="474"/>
                    <a:pt x="97" y="474"/>
                  </a:cubicBezTo>
                  <a:cubicBezTo>
                    <a:pt x="278" y="471"/>
                    <a:pt x="298" y="379"/>
                    <a:pt x="298" y="340"/>
                  </a:cubicBezTo>
                  <a:close/>
                  <a:moveTo>
                    <a:pt x="109" y="49"/>
                  </a:moveTo>
                  <a:cubicBezTo>
                    <a:pt x="109" y="20"/>
                    <a:pt x="129" y="0"/>
                    <a:pt x="157" y="0"/>
                  </a:cubicBezTo>
                  <a:cubicBezTo>
                    <a:pt x="185" y="0"/>
                    <a:pt x="205" y="20"/>
                    <a:pt x="205" y="49"/>
                  </a:cubicBezTo>
                  <a:cubicBezTo>
                    <a:pt x="205" y="77"/>
                    <a:pt x="185" y="97"/>
                    <a:pt x="157" y="97"/>
                  </a:cubicBezTo>
                  <a:cubicBezTo>
                    <a:pt x="129" y="97"/>
                    <a:pt x="109" y="77"/>
                    <a:pt x="109" y="49"/>
                  </a:cubicBezTo>
                  <a:close/>
                  <a:moveTo>
                    <a:pt x="129" y="49"/>
                  </a:moveTo>
                  <a:cubicBezTo>
                    <a:pt x="129" y="69"/>
                    <a:pt x="140" y="81"/>
                    <a:pt x="157" y="81"/>
                  </a:cubicBezTo>
                  <a:cubicBezTo>
                    <a:pt x="175" y="81"/>
                    <a:pt x="185" y="69"/>
                    <a:pt x="185" y="49"/>
                  </a:cubicBezTo>
                  <a:cubicBezTo>
                    <a:pt x="185" y="28"/>
                    <a:pt x="175" y="16"/>
                    <a:pt x="157" y="16"/>
                  </a:cubicBezTo>
                  <a:cubicBezTo>
                    <a:pt x="140" y="16"/>
                    <a:pt x="129" y="28"/>
                    <a:pt x="129" y="49"/>
                  </a:cubicBezTo>
                  <a:close/>
                  <a:moveTo>
                    <a:pt x="310" y="80"/>
                  </a:moveTo>
                  <a:cubicBezTo>
                    <a:pt x="267" y="80"/>
                    <a:pt x="267" y="80"/>
                    <a:pt x="267" y="80"/>
                  </a:cubicBezTo>
                  <a:cubicBezTo>
                    <a:pt x="267" y="1"/>
                    <a:pt x="267" y="1"/>
                    <a:pt x="267" y="1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310" y="96"/>
                    <a:pt x="310" y="96"/>
                    <a:pt x="310" y="96"/>
                  </a:cubicBezTo>
                  <a:lnTo>
                    <a:pt x="310" y="80"/>
                  </a:lnTo>
                  <a:close/>
                  <a:moveTo>
                    <a:pt x="411" y="80"/>
                  </a:moveTo>
                  <a:cubicBezTo>
                    <a:pt x="367" y="80"/>
                    <a:pt x="367" y="80"/>
                    <a:pt x="367" y="80"/>
                  </a:cubicBezTo>
                  <a:cubicBezTo>
                    <a:pt x="367" y="1"/>
                    <a:pt x="367" y="1"/>
                    <a:pt x="367" y="1"/>
                  </a:cubicBezTo>
                  <a:cubicBezTo>
                    <a:pt x="348" y="1"/>
                    <a:pt x="348" y="1"/>
                    <a:pt x="348" y="1"/>
                  </a:cubicBezTo>
                  <a:cubicBezTo>
                    <a:pt x="348" y="96"/>
                    <a:pt x="348" y="96"/>
                    <a:pt x="348" y="96"/>
                  </a:cubicBezTo>
                  <a:cubicBezTo>
                    <a:pt x="411" y="96"/>
                    <a:pt x="411" y="96"/>
                    <a:pt x="411" y="96"/>
                  </a:cubicBezTo>
                  <a:lnTo>
                    <a:pt x="411" y="80"/>
                  </a:lnTo>
                  <a:close/>
                  <a:moveTo>
                    <a:pt x="23" y="96"/>
                  </a:moveTo>
                  <a:cubicBezTo>
                    <a:pt x="4" y="96"/>
                    <a:pt x="4" y="96"/>
                    <a:pt x="4" y="9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62" y="1"/>
                    <a:pt x="74" y="12"/>
                    <a:pt x="74" y="27"/>
                  </a:cubicBezTo>
                  <a:cubicBezTo>
                    <a:pt x="74" y="39"/>
                    <a:pt x="65" y="46"/>
                    <a:pt x="58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2" y="51"/>
                    <a:pt x="65" y="55"/>
                    <a:pt x="67" y="62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4" y="89"/>
                    <a:pt x="76" y="92"/>
                    <a:pt x="77" y="94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7" y="94"/>
                    <a:pt x="55" y="90"/>
                    <a:pt x="54" y="87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6" y="59"/>
                    <a:pt x="44" y="56"/>
                    <a:pt x="36" y="56"/>
                  </a:cubicBezTo>
                  <a:cubicBezTo>
                    <a:pt x="23" y="56"/>
                    <a:pt x="23" y="56"/>
                    <a:pt x="23" y="56"/>
                  </a:cubicBezTo>
                  <a:lnTo>
                    <a:pt x="23" y="96"/>
                  </a:lnTo>
                  <a:close/>
                  <a:moveTo>
                    <a:pt x="23" y="40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50" y="40"/>
                    <a:pt x="54" y="36"/>
                    <a:pt x="54" y="29"/>
                  </a:cubicBezTo>
                  <a:cubicBezTo>
                    <a:pt x="54" y="21"/>
                    <a:pt x="50" y="17"/>
                    <a:pt x="41" y="17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40"/>
                  </a:lnTo>
                  <a:close/>
                  <a:moveTo>
                    <a:pt x="477" y="81"/>
                  </a:moveTo>
                  <a:cubicBezTo>
                    <a:pt x="467" y="82"/>
                    <a:pt x="457" y="77"/>
                    <a:pt x="449" y="66"/>
                  </a:cubicBezTo>
                  <a:cubicBezTo>
                    <a:pt x="448" y="66"/>
                    <a:pt x="448" y="66"/>
                    <a:pt x="448" y="66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9" y="93"/>
                    <a:pt x="462" y="97"/>
                    <a:pt x="475" y="97"/>
                  </a:cubicBezTo>
                  <a:cubicBezTo>
                    <a:pt x="495" y="97"/>
                    <a:pt x="509" y="85"/>
                    <a:pt x="509" y="68"/>
                  </a:cubicBezTo>
                  <a:cubicBezTo>
                    <a:pt x="509" y="58"/>
                    <a:pt x="506" y="47"/>
                    <a:pt x="484" y="40"/>
                  </a:cubicBezTo>
                  <a:cubicBezTo>
                    <a:pt x="467" y="35"/>
                    <a:pt x="464" y="31"/>
                    <a:pt x="464" y="25"/>
                  </a:cubicBezTo>
                  <a:cubicBezTo>
                    <a:pt x="464" y="18"/>
                    <a:pt x="470" y="15"/>
                    <a:pt x="477" y="15"/>
                  </a:cubicBezTo>
                  <a:cubicBezTo>
                    <a:pt x="484" y="15"/>
                    <a:pt x="491" y="18"/>
                    <a:pt x="498" y="24"/>
                  </a:cubicBezTo>
                  <a:cubicBezTo>
                    <a:pt x="499" y="24"/>
                    <a:pt x="499" y="24"/>
                    <a:pt x="499" y="24"/>
                  </a:cubicBezTo>
                  <a:cubicBezTo>
                    <a:pt x="504" y="8"/>
                    <a:pt x="504" y="8"/>
                    <a:pt x="504" y="8"/>
                  </a:cubicBezTo>
                  <a:cubicBezTo>
                    <a:pt x="504" y="7"/>
                    <a:pt x="504" y="7"/>
                    <a:pt x="504" y="7"/>
                  </a:cubicBezTo>
                  <a:cubicBezTo>
                    <a:pt x="496" y="2"/>
                    <a:pt x="487" y="0"/>
                    <a:pt x="477" y="0"/>
                  </a:cubicBezTo>
                  <a:cubicBezTo>
                    <a:pt x="457" y="0"/>
                    <a:pt x="445" y="10"/>
                    <a:pt x="445" y="26"/>
                  </a:cubicBezTo>
                  <a:cubicBezTo>
                    <a:pt x="445" y="39"/>
                    <a:pt x="454" y="48"/>
                    <a:pt x="472" y="54"/>
                  </a:cubicBezTo>
                  <a:cubicBezTo>
                    <a:pt x="477" y="55"/>
                    <a:pt x="481" y="57"/>
                    <a:pt x="484" y="59"/>
                  </a:cubicBezTo>
                  <a:cubicBezTo>
                    <a:pt x="487" y="61"/>
                    <a:pt x="489" y="65"/>
                    <a:pt x="489" y="69"/>
                  </a:cubicBezTo>
                  <a:cubicBezTo>
                    <a:pt x="489" y="76"/>
                    <a:pt x="484" y="81"/>
                    <a:pt x="477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8FBB08F1-AEAA-410E-A95F-C9EF4FE2F614}"/>
              </a:ext>
            </a:extLst>
          </p:cNvPr>
          <p:cNvSpPr/>
          <p:nvPr userDrawn="1"/>
        </p:nvSpPr>
        <p:spPr>
          <a:xfrm>
            <a:off x="1" y="1095375"/>
            <a:ext cx="9144000" cy="4048125"/>
          </a:xfrm>
          <a:prstGeom prst="rect">
            <a:avLst/>
          </a:prstGeom>
          <a:solidFill>
            <a:srgbClr val="EF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RR Pioneer" panose="020B05030502010401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D26CF21-9207-4D0E-AADF-CB5FA02C29AE}"/>
              </a:ext>
            </a:extLst>
          </p:cNvPr>
          <p:cNvGrpSpPr/>
          <p:nvPr userDrawn="1"/>
        </p:nvGrpSpPr>
        <p:grpSpPr>
          <a:xfrm>
            <a:off x="323850" y="233362"/>
            <a:ext cx="321261" cy="522316"/>
            <a:chOff x="-3513606" y="270529"/>
            <a:chExt cx="1671638" cy="2717801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358B624A-128D-4DBD-B3F7-32E6618AB25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99318" y="286404"/>
              <a:ext cx="1646238" cy="2689225"/>
            </a:xfrm>
            <a:custGeom>
              <a:avLst/>
              <a:gdLst>
                <a:gd name="T0" fmla="*/ 0 w 686"/>
                <a:gd name="T1" fmla="*/ 78 h 1123"/>
                <a:gd name="T2" fmla="*/ 77 w 686"/>
                <a:gd name="T3" fmla="*/ 0 h 1123"/>
                <a:gd name="T4" fmla="*/ 609 w 686"/>
                <a:gd name="T5" fmla="*/ 0 h 1123"/>
                <a:gd name="T6" fmla="*/ 686 w 686"/>
                <a:gd name="T7" fmla="*/ 78 h 1123"/>
                <a:gd name="T8" fmla="*/ 686 w 686"/>
                <a:gd name="T9" fmla="*/ 1045 h 1123"/>
                <a:gd name="T10" fmla="*/ 609 w 686"/>
                <a:gd name="T11" fmla="*/ 1123 h 1123"/>
                <a:gd name="T12" fmla="*/ 77 w 686"/>
                <a:gd name="T13" fmla="*/ 1123 h 1123"/>
                <a:gd name="T14" fmla="*/ 0 w 686"/>
                <a:gd name="T15" fmla="*/ 1045 h 1123"/>
                <a:gd name="T16" fmla="*/ 0 w 686"/>
                <a:gd name="T17" fmla="*/ 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6" h="1123">
                  <a:moveTo>
                    <a:pt x="0" y="78"/>
                  </a:moveTo>
                  <a:cubicBezTo>
                    <a:pt x="0" y="35"/>
                    <a:pt x="34" y="0"/>
                    <a:pt x="77" y="0"/>
                  </a:cubicBezTo>
                  <a:cubicBezTo>
                    <a:pt x="609" y="0"/>
                    <a:pt x="609" y="0"/>
                    <a:pt x="609" y="0"/>
                  </a:cubicBezTo>
                  <a:cubicBezTo>
                    <a:pt x="651" y="0"/>
                    <a:pt x="686" y="35"/>
                    <a:pt x="686" y="78"/>
                  </a:cubicBezTo>
                  <a:cubicBezTo>
                    <a:pt x="686" y="1045"/>
                    <a:pt x="686" y="1045"/>
                    <a:pt x="686" y="1045"/>
                  </a:cubicBezTo>
                  <a:cubicBezTo>
                    <a:pt x="686" y="1088"/>
                    <a:pt x="651" y="1123"/>
                    <a:pt x="609" y="1123"/>
                  </a:cubicBezTo>
                  <a:cubicBezTo>
                    <a:pt x="77" y="1123"/>
                    <a:pt x="77" y="1123"/>
                    <a:pt x="77" y="1123"/>
                  </a:cubicBezTo>
                  <a:cubicBezTo>
                    <a:pt x="34" y="1123"/>
                    <a:pt x="0" y="1088"/>
                    <a:pt x="0" y="1045"/>
                  </a:cubicBez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F5AE2061-1A44-4A25-8D8F-3E3B831791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513606" y="270529"/>
              <a:ext cx="1671638" cy="2717801"/>
            </a:xfrm>
            <a:custGeom>
              <a:avLst/>
              <a:gdLst>
                <a:gd name="T0" fmla="*/ 658 w 697"/>
                <a:gd name="T1" fmla="*/ 79 h 1134"/>
                <a:gd name="T2" fmla="*/ 658 w 697"/>
                <a:gd name="T3" fmla="*/ 200 h 1134"/>
                <a:gd name="T4" fmla="*/ 40 w 697"/>
                <a:gd name="T5" fmla="*/ 200 h 1134"/>
                <a:gd name="T6" fmla="*/ 40 w 697"/>
                <a:gd name="T7" fmla="*/ 79 h 1134"/>
                <a:gd name="T8" fmla="*/ 79 w 697"/>
                <a:gd name="T9" fmla="*/ 40 h 1134"/>
                <a:gd name="T10" fmla="*/ 619 w 697"/>
                <a:gd name="T11" fmla="*/ 40 h 1134"/>
                <a:gd name="T12" fmla="*/ 658 w 697"/>
                <a:gd name="T13" fmla="*/ 79 h 1134"/>
                <a:gd name="T14" fmla="*/ 40 w 697"/>
                <a:gd name="T15" fmla="*/ 1056 h 1134"/>
                <a:gd name="T16" fmla="*/ 79 w 697"/>
                <a:gd name="T17" fmla="*/ 1095 h 1134"/>
                <a:gd name="T18" fmla="*/ 619 w 697"/>
                <a:gd name="T19" fmla="*/ 1095 h 1134"/>
                <a:gd name="T20" fmla="*/ 658 w 697"/>
                <a:gd name="T21" fmla="*/ 1056 h 1134"/>
                <a:gd name="T22" fmla="*/ 658 w 697"/>
                <a:gd name="T23" fmla="*/ 935 h 1134"/>
                <a:gd name="T24" fmla="*/ 40 w 697"/>
                <a:gd name="T25" fmla="*/ 935 h 1134"/>
                <a:gd name="T26" fmla="*/ 40 w 697"/>
                <a:gd name="T27" fmla="*/ 1056 h 1134"/>
                <a:gd name="T28" fmla="*/ 40 w 697"/>
                <a:gd name="T29" fmla="*/ 918 h 1134"/>
                <a:gd name="T30" fmla="*/ 658 w 697"/>
                <a:gd name="T31" fmla="*/ 918 h 1134"/>
                <a:gd name="T32" fmla="*/ 658 w 697"/>
                <a:gd name="T33" fmla="*/ 217 h 1134"/>
                <a:gd name="T34" fmla="*/ 40 w 697"/>
                <a:gd name="T35" fmla="*/ 217 h 1134"/>
                <a:gd name="T36" fmla="*/ 40 w 697"/>
                <a:gd name="T37" fmla="*/ 918 h 1134"/>
                <a:gd name="T38" fmla="*/ 697 w 697"/>
                <a:gd name="T39" fmla="*/ 79 h 1134"/>
                <a:gd name="T40" fmla="*/ 697 w 697"/>
                <a:gd name="T41" fmla="*/ 1056 h 1134"/>
                <a:gd name="T42" fmla="*/ 619 w 697"/>
                <a:gd name="T43" fmla="*/ 1134 h 1134"/>
                <a:gd name="T44" fmla="*/ 79 w 697"/>
                <a:gd name="T45" fmla="*/ 1134 h 1134"/>
                <a:gd name="T46" fmla="*/ 0 w 697"/>
                <a:gd name="T47" fmla="*/ 1056 h 1134"/>
                <a:gd name="T48" fmla="*/ 0 w 697"/>
                <a:gd name="T49" fmla="*/ 79 h 1134"/>
                <a:gd name="T50" fmla="*/ 79 w 697"/>
                <a:gd name="T51" fmla="*/ 0 h 1134"/>
                <a:gd name="T52" fmla="*/ 619 w 697"/>
                <a:gd name="T53" fmla="*/ 0 h 1134"/>
                <a:gd name="T54" fmla="*/ 697 w 697"/>
                <a:gd name="T55" fmla="*/ 79 h 1134"/>
                <a:gd name="T56" fmla="*/ 675 w 697"/>
                <a:gd name="T57" fmla="*/ 79 h 1134"/>
                <a:gd name="T58" fmla="*/ 619 w 697"/>
                <a:gd name="T59" fmla="*/ 23 h 1134"/>
                <a:gd name="T60" fmla="*/ 79 w 697"/>
                <a:gd name="T61" fmla="*/ 23 h 1134"/>
                <a:gd name="T62" fmla="*/ 23 w 697"/>
                <a:gd name="T63" fmla="*/ 79 h 1134"/>
                <a:gd name="T64" fmla="*/ 23 w 697"/>
                <a:gd name="T65" fmla="*/ 1056 h 1134"/>
                <a:gd name="T66" fmla="*/ 79 w 697"/>
                <a:gd name="T67" fmla="*/ 1112 h 1134"/>
                <a:gd name="T68" fmla="*/ 619 w 697"/>
                <a:gd name="T69" fmla="*/ 1112 h 1134"/>
                <a:gd name="T70" fmla="*/ 675 w 697"/>
                <a:gd name="T71" fmla="*/ 1056 h 1134"/>
                <a:gd name="T72" fmla="*/ 675 w 697"/>
                <a:gd name="T73" fmla="*/ 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7" h="1134">
                  <a:moveTo>
                    <a:pt x="658" y="79"/>
                  </a:moveTo>
                  <a:cubicBezTo>
                    <a:pt x="658" y="200"/>
                    <a:pt x="658" y="200"/>
                    <a:pt x="658" y="200"/>
                  </a:cubicBezTo>
                  <a:cubicBezTo>
                    <a:pt x="40" y="200"/>
                    <a:pt x="40" y="200"/>
                    <a:pt x="40" y="200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57"/>
                    <a:pt x="57" y="40"/>
                    <a:pt x="79" y="40"/>
                  </a:cubicBezTo>
                  <a:cubicBezTo>
                    <a:pt x="619" y="40"/>
                    <a:pt x="619" y="40"/>
                    <a:pt x="619" y="40"/>
                  </a:cubicBezTo>
                  <a:cubicBezTo>
                    <a:pt x="641" y="40"/>
                    <a:pt x="658" y="57"/>
                    <a:pt x="658" y="79"/>
                  </a:cubicBezTo>
                  <a:close/>
                  <a:moveTo>
                    <a:pt x="40" y="1056"/>
                  </a:moveTo>
                  <a:cubicBezTo>
                    <a:pt x="40" y="1078"/>
                    <a:pt x="57" y="1095"/>
                    <a:pt x="79" y="1095"/>
                  </a:cubicBezTo>
                  <a:cubicBezTo>
                    <a:pt x="619" y="1095"/>
                    <a:pt x="619" y="1095"/>
                    <a:pt x="619" y="1095"/>
                  </a:cubicBezTo>
                  <a:cubicBezTo>
                    <a:pt x="641" y="1095"/>
                    <a:pt x="658" y="1078"/>
                    <a:pt x="658" y="1056"/>
                  </a:cubicBezTo>
                  <a:cubicBezTo>
                    <a:pt x="658" y="935"/>
                    <a:pt x="658" y="935"/>
                    <a:pt x="658" y="935"/>
                  </a:cubicBezTo>
                  <a:cubicBezTo>
                    <a:pt x="40" y="935"/>
                    <a:pt x="40" y="935"/>
                    <a:pt x="40" y="935"/>
                  </a:cubicBezTo>
                  <a:lnTo>
                    <a:pt x="40" y="1056"/>
                  </a:lnTo>
                  <a:close/>
                  <a:moveTo>
                    <a:pt x="40" y="918"/>
                  </a:moveTo>
                  <a:cubicBezTo>
                    <a:pt x="658" y="918"/>
                    <a:pt x="658" y="918"/>
                    <a:pt x="658" y="918"/>
                  </a:cubicBezTo>
                  <a:cubicBezTo>
                    <a:pt x="658" y="217"/>
                    <a:pt x="658" y="217"/>
                    <a:pt x="658" y="217"/>
                  </a:cubicBezTo>
                  <a:cubicBezTo>
                    <a:pt x="40" y="217"/>
                    <a:pt x="40" y="217"/>
                    <a:pt x="40" y="217"/>
                  </a:cubicBezTo>
                  <a:lnTo>
                    <a:pt x="40" y="918"/>
                  </a:lnTo>
                  <a:close/>
                  <a:moveTo>
                    <a:pt x="697" y="79"/>
                  </a:moveTo>
                  <a:cubicBezTo>
                    <a:pt x="697" y="1056"/>
                    <a:pt x="697" y="1056"/>
                    <a:pt x="697" y="1056"/>
                  </a:cubicBezTo>
                  <a:cubicBezTo>
                    <a:pt x="697" y="1099"/>
                    <a:pt x="662" y="1134"/>
                    <a:pt x="619" y="1134"/>
                  </a:cubicBezTo>
                  <a:cubicBezTo>
                    <a:pt x="79" y="1134"/>
                    <a:pt x="79" y="1134"/>
                    <a:pt x="79" y="1134"/>
                  </a:cubicBezTo>
                  <a:cubicBezTo>
                    <a:pt x="36" y="1134"/>
                    <a:pt x="0" y="1099"/>
                    <a:pt x="0" y="105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36"/>
                    <a:pt x="36" y="0"/>
                    <a:pt x="79" y="0"/>
                  </a:cubicBezTo>
                  <a:cubicBezTo>
                    <a:pt x="619" y="0"/>
                    <a:pt x="619" y="0"/>
                    <a:pt x="619" y="0"/>
                  </a:cubicBezTo>
                  <a:cubicBezTo>
                    <a:pt x="662" y="0"/>
                    <a:pt x="697" y="36"/>
                    <a:pt x="697" y="79"/>
                  </a:cubicBezTo>
                  <a:close/>
                  <a:moveTo>
                    <a:pt x="675" y="79"/>
                  </a:moveTo>
                  <a:cubicBezTo>
                    <a:pt x="675" y="48"/>
                    <a:pt x="650" y="23"/>
                    <a:pt x="619" y="23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48" y="23"/>
                    <a:pt x="23" y="48"/>
                    <a:pt x="23" y="79"/>
                  </a:cubicBezTo>
                  <a:cubicBezTo>
                    <a:pt x="23" y="1056"/>
                    <a:pt x="23" y="1056"/>
                    <a:pt x="23" y="1056"/>
                  </a:cubicBezTo>
                  <a:cubicBezTo>
                    <a:pt x="23" y="1087"/>
                    <a:pt x="48" y="1112"/>
                    <a:pt x="79" y="1112"/>
                  </a:cubicBezTo>
                  <a:cubicBezTo>
                    <a:pt x="619" y="1112"/>
                    <a:pt x="619" y="1112"/>
                    <a:pt x="619" y="1112"/>
                  </a:cubicBezTo>
                  <a:cubicBezTo>
                    <a:pt x="650" y="1112"/>
                    <a:pt x="675" y="1087"/>
                    <a:pt x="675" y="1056"/>
                  </a:cubicBezTo>
                  <a:lnTo>
                    <a:pt x="675" y="79"/>
                  </a:lnTo>
                  <a:close/>
                </a:path>
              </a:pathLst>
            </a:custGeom>
            <a:solidFill>
              <a:srgbClr val="1006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4F02CDD1-894D-4149-96DD-AA3179CA30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289768" y="441979"/>
              <a:ext cx="1236663" cy="2378075"/>
            </a:xfrm>
            <a:custGeom>
              <a:avLst/>
              <a:gdLst>
                <a:gd name="T0" fmla="*/ 505 w 516"/>
                <a:gd name="T1" fmla="*/ 950 h 993"/>
                <a:gd name="T2" fmla="*/ 516 w 516"/>
                <a:gd name="T3" fmla="*/ 991 h 993"/>
                <a:gd name="T4" fmla="*/ 516 w 516"/>
                <a:gd name="T5" fmla="*/ 913 h 993"/>
                <a:gd name="T6" fmla="*/ 398 w 516"/>
                <a:gd name="T7" fmla="*/ 929 h 993"/>
                <a:gd name="T8" fmla="*/ 374 w 516"/>
                <a:gd name="T9" fmla="*/ 896 h 993"/>
                <a:gd name="T10" fmla="*/ 414 w 516"/>
                <a:gd name="T11" fmla="*/ 969 h 993"/>
                <a:gd name="T12" fmla="*/ 374 w 516"/>
                <a:gd name="T13" fmla="*/ 977 h 993"/>
                <a:gd name="T14" fmla="*/ 246 w 516"/>
                <a:gd name="T15" fmla="*/ 897 h 993"/>
                <a:gd name="T16" fmla="*/ 255 w 516"/>
                <a:gd name="T17" fmla="*/ 991 h 993"/>
                <a:gd name="T18" fmla="*/ 306 w 516"/>
                <a:gd name="T19" fmla="*/ 896 h 993"/>
                <a:gd name="T20" fmla="*/ 152 w 516"/>
                <a:gd name="T21" fmla="*/ 993 h 993"/>
                <a:gd name="T22" fmla="*/ 180 w 516"/>
                <a:gd name="T23" fmla="*/ 944 h 993"/>
                <a:gd name="T24" fmla="*/ 180 w 516"/>
                <a:gd name="T25" fmla="*/ 944 h 993"/>
                <a:gd name="T26" fmla="*/ 55 w 516"/>
                <a:gd name="T27" fmla="*/ 991 h 993"/>
                <a:gd name="T28" fmla="*/ 19 w 516"/>
                <a:gd name="T29" fmla="*/ 952 h 993"/>
                <a:gd name="T30" fmla="*/ 41 w 516"/>
                <a:gd name="T31" fmla="*/ 896 h 993"/>
                <a:gd name="T32" fmla="*/ 54 w 516"/>
                <a:gd name="T33" fmla="*/ 945 h 993"/>
                <a:gd name="T34" fmla="*/ 51 w 516"/>
                <a:gd name="T35" fmla="*/ 924 h 993"/>
                <a:gd name="T36" fmla="*/ 38 w 516"/>
                <a:gd name="T37" fmla="*/ 936 h 993"/>
                <a:gd name="T38" fmla="*/ 133 w 516"/>
                <a:gd name="T39" fmla="*/ 288 h 993"/>
                <a:gd name="T40" fmla="*/ 211 w 516"/>
                <a:gd name="T41" fmla="*/ 309 h 993"/>
                <a:gd name="T42" fmla="*/ 236 w 516"/>
                <a:gd name="T43" fmla="*/ 546 h 993"/>
                <a:gd name="T44" fmla="*/ 160 w 516"/>
                <a:gd name="T45" fmla="*/ 515 h 993"/>
                <a:gd name="T46" fmla="*/ 134 w 516"/>
                <a:gd name="T47" fmla="*/ 786 h 993"/>
                <a:gd name="T48" fmla="*/ 211 w 516"/>
                <a:gd name="T49" fmla="*/ 571 h 993"/>
                <a:gd name="T50" fmla="*/ 378 w 516"/>
                <a:gd name="T51" fmla="*/ 330 h 993"/>
                <a:gd name="T52" fmla="*/ 336 w 516"/>
                <a:gd name="T53" fmla="*/ 556 h 993"/>
                <a:gd name="T54" fmla="*/ 408 w 516"/>
                <a:gd name="T55" fmla="*/ 751 h 993"/>
                <a:gd name="T56" fmla="*/ 391 w 516"/>
                <a:gd name="T57" fmla="*/ 779 h 993"/>
                <a:gd name="T58" fmla="*/ 461 w 516"/>
                <a:gd name="T59" fmla="*/ 734 h 993"/>
                <a:gd name="T60" fmla="*/ 374 w 516"/>
                <a:gd name="T61" fmla="*/ 543 h 993"/>
                <a:gd name="T62" fmla="*/ 470 w 516"/>
                <a:gd name="T63" fmla="*/ 412 h 993"/>
                <a:gd name="T64" fmla="*/ 295 w 516"/>
                <a:gd name="T65" fmla="*/ 237 h 993"/>
                <a:gd name="T66" fmla="*/ 260 w 516"/>
                <a:gd name="T67" fmla="*/ 468 h 993"/>
                <a:gd name="T68" fmla="*/ 340 w 516"/>
                <a:gd name="T69" fmla="*/ 657 h 993"/>
                <a:gd name="T70" fmla="*/ 271 w 516"/>
                <a:gd name="T71" fmla="*/ 714 h 993"/>
                <a:gd name="T72" fmla="*/ 289 w 516"/>
                <a:gd name="T73" fmla="*/ 680 h 993"/>
                <a:gd name="T74" fmla="*/ 220 w 516"/>
                <a:gd name="T75" fmla="*/ 484 h 993"/>
                <a:gd name="T76" fmla="*/ 92 w 516"/>
                <a:gd name="T77" fmla="*/ 666 h 993"/>
                <a:gd name="T78" fmla="*/ 15 w 516"/>
                <a:gd name="T79" fmla="*/ 706 h 993"/>
                <a:gd name="T80" fmla="*/ 14 w 516"/>
                <a:gd name="T81" fmla="*/ 215 h 993"/>
                <a:gd name="T82" fmla="*/ 298 w 516"/>
                <a:gd name="T83" fmla="*/ 340 h 993"/>
                <a:gd name="T84" fmla="*/ 92 w 516"/>
                <a:gd name="T85" fmla="*/ 474 h 993"/>
                <a:gd name="T86" fmla="*/ 157 w 516"/>
                <a:gd name="T87" fmla="*/ 0 h 993"/>
                <a:gd name="T88" fmla="*/ 129 w 516"/>
                <a:gd name="T89" fmla="*/ 49 h 993"/>
                <a:gd name="T90" fmla="*/ 129 w 516"/>
                <a:gd name="T91" fmla="*/ 49 h 993"/>
                <a:gd name="T92" fmla="*/ 247 w 516"/>
                <a:gd name="T93" fmla="*/ 1 h 993"/>
                <a:gd name="T94" fmla="*/ 411 w 516"/>
                <a:gd name="T95" fmla="*/ 80 h 993"/>
                <a:gd name="T96" fmla="*/ 348 w 516"/>
                <a:gd name="T97" fmla="*/ 96 h 993"/>
                <a:gd name="T98" fmla="*/ 4 w 516"/>
                <a:gd name="T99" fmla="*/ 96 h 993"/>
                <a:gd name="T100" fmla="*/ 58 w 516"/>
                <a:gd name="T101" fmla="*/ 49 h 993"/>
                <a:gd name="T102" fmla="*/ 73 w 516"/>
                <a:gd name="T103" fmla="*/ 85 h 993"/>
                <a:gd name="T104" fmla="*/ 59 w 516"/>
                <a:gd name="T105" fmla="*/ 96 h 993"/>
                <a:gd name="T106" fmla="*/ 23 w 516"/>
                <a:gd name="T107" fmla="*/ 56 h 993"/>
                <a:gd name="T108" fmla="*/ 54 w 516"/>
                <a:gd name="T109" fmla="*/ 29 h 993"/>
                <a:gd name="T110" fmla="*/ 477 w 516"/>
                <a:gd name="T111" fmla="*/ 81 h 993"/>
                <a:gd name="T112" fmla="*/ 443 w 516"/>
                <a:gd name="T113" fmla="*/ 85 h 993"/>
                <a:gd name="T114" fmla="*/ 464 w 516"/>
                <a:gd name="T115" fmla="*/ 25 h 993"/>
                <a:gd name="T116" fmla="*/ 504 w 516"/>
                <a:gd name="T117" fmla="*/ 8 h 993"/>
                <a:gd name="T118" fmla="*/ 472 w 516"/>
                <a:gd name="T119" fmla="*/ 54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16" h="993">
                  <a:moveTo>
                    <a:pt x="473" y="913"/>
                  </a:moveTo>
                  <a:cubicBezTo>
                    <a:pt x="473" y="934"/>
                    <a:pt x="473" y="934"/>
                    <a:pt x="473" y="934"/>
                  </a:cubicBezTo>
                  <a:cubicBezTo>
                    <a:pt x="505" y="934"/>
                    <a:pt x="505" y="934"/>
                    <a:pt x="505" y="934"/>
                  </a:cubicBezTo>
                  <a:cubicBezTo>
                    <a:pt x="505" y="950"/>
                    <a:pt x="505" y="950"/>
                    <a:pt x="505" y="950"/>
                  </a:cubicBezTo>
                  <a:cubicBezTo>
                    <a:pt x="473" y="950"/>
                    <a:pt x="473" y="950"/>
                    <a:pt x="473" y="950"/>
                  </a:cubicBezTo>
                  <a:cubicBezTo>
                    <a:pt x="473" y="975"/>
                    <a:pt x="473" y="975"/>
                    <a:pt x="473" y="975"/>
                  </a:cubicBezTo>
                  <a:cubicBezTo>
                    <a:pt x="516" y="975"/>
                    <a:pt x="516" y="975"/>
                    <a:pt x="516" y="975"/>
                  </a:cubicBezTo>
                  <a:cubicBezTo>
                    <a:pt x="516" y="991"/>
                    <a:pt x="516" y="991"/>
                    <a:pt x="516" y="991"/>
                  </a:cubicBezTo>
                  <a:cubicBezTo>
                    <a:pt x="454" y="991"/>
                    <a:pt x="454" y="991"/>
                    <a:pt x="454" y="991"/>
                  </a:cubicBezTo>
                  <a:cubicBezTo>
                    <a:pt x="454" y="896"/>
                    <a:pt x="454" y="896"/>
                    <a:pt x="454" y="896"/>
                  </a:cubicBezTo>
                  <a:cubicBezTo>
                    <a:pt x="516" y="896"/>
                    <a:pt x="516" y="896"/>
                    <a:pt x="516" y="896"/>
                  </a:cubicBezTo>
                  <a:cubicBezTo>
                    <a:pt x="516" y="913"/>
                    <a:pt x="516" y="913"/>
                    <a:pt x="516" y="913"/>
                  </a:cubicBezTo>
                  <a:lnTo>
                    <a:pt x="473" y="913"/>
                  </a:lnTo>
                  <a:close/>
                  <a:moveTo>
                    <a:pt x="374" y="912"/>
                  </a:moveTo>
                  <a:cubicBezTo>
                    <a:pt x="386" y="912"/>
                    <a:pt x="394" y="917"/>
                    <a:pt x="398" y="928"/>
                  </a:cubicBezTo>
                  <a:cubicBezTo>
                    <a:pt x="398" y="929"/>
                    <a:pt x="398" y="929"/>
                    <a:pt x="398" y="929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08" y="905"/>
                    <a:pt x="394" y="896"/>
                    <a:pt x="374" y="896"/>
                  </a:cubicBezTo>
                  <a:cubicBezTo>
                    <a:pt x="346" y="896"/>
                    <a:pt x="327" y="916"/>
                    <a:pt x="327" y="944"/>
                  </a:cubicBezTo>
                  <a:cubicBezTo>
                    <a:pt x="327" y="973"/>
                    <a:pt x="346" y="993"/>
                    <a:pt x="374" y="993"/>
                  </a:cubicBezTo>
                  <a:cubicBezTo>
                    <a:pt x="392" y="993"/>
                    <a:pt x="406" y="984"/>
                    <a:pt x="414" y="969"/>
                  </a:cubicBezTo>
                  <a:cubicBezTo>
                    <a:pt x="414" y="969"/>
                    <a:pt x="414" y="969"/>
                    <a:pt x="414" y="969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3" y="972"/>
                    <a:pt x="385" y="977"/>
                    <a:pt x="374" y="977"/>
                  </a:cubicBezTo>
                  <a:cubicBezTo>
                    <a:pt x="357" y="977"/>
                    <a:pt x="347" y="965"/>
                    <a:pt x="347" y="944"/>
                  </a:cubicBezTo>
                  <a:cubicBezTo>
                    <a:pt x="347" y="924"/>
                    <a:pt x="357" y="912"/>
                    <a:pt x="374" y="912"/>
                  </a:cubicBezTo>
                  <a:close/>
                  <a:moveTo>
                    <a:pt x="265" y="935"/>
                  </a:moveTo>
                  <a:cubicBezTo>
                    <a:pt x="246" y="897"/>
                    <a:pt x="246" y="897"/>
                    <a:pt x="246" y="897"/>
                  </a:cubicBezTo>
                  <a:cubicBezTo>
                    <a:pt x="246" y="896"/>
                    <a:pt x="246" y="896"/>
                    <a:pt x="246" y="896"/>
                  </a:cubicBezTo>
                  <a:cubicBezTo>
                    <a:pt x="224" y="896"/>
                    <a:pt x="224" y="896"/>
                    <a:pt x="224" y="896"/>
                  </a:cubicBezTo>
                  <a:cubicBezTo>
                    <a:pt x="255" y="956"/>
                    <a:pt x="255" y="956"/>
                    <a:pt x="255" y="956"/>
                  </a:cubicBezTo>
                  <a:cubicBezTo>
                    <a:pt x="255" y="991"/>
                    <a:pt x="255" y="991"/>
                    <a:pt x="255" y="991"/>
                  </a:cubicBezTo>
                  <a:cubicBezTo>
                    <a:pt x="275" y="991"/>
                    <a:pt x="275" y="991"/>
                    <a:pt x="275" y="991"/>
                  </a:cubicBezTo>
                  <a:cubicBezTo>
                    <a:pt x="275" y="955"/>
                    <a:pt x="275" y="955"/>
                    <a:pt x="275" y="955"/>
                  </a:cubicBezTo>
                  <a:cubicBezTo>
                    <a:pt x="305" y="897"/>
                    <a:pt x="305" y="897"/>
                    <a:pt x="305" y="897"/>
                  </a:cubicBezTo>
                  <a:cubicBezTo>
                    <a:pt x="306" y="896"/>
                    <a:pt x="306" y="896"/>
                    <a:pt x="306" y="896"/>
                  </a:cubicBezTo>
                  <a:cubicBezTo>
                    <a:pt x="284" y="896"/>
                    <a:pt x="284" y="896"/>
                    <a:pt x="284" y="896"/>
                  </a:cubicBezTo>
                  <a:lnTo>
                    <a:pt x="265" y="935"/>
                  </a:lnTo>
                  <a:close/>
                  <a:moveTo>
                    <a:pt x="200" y="944"/>
                  </a:moveTo>
                  <a:cubicBezTo>
                    <a:pt x="200" y="973"/>
                    <a:pt x="180" y="993"/>
                    <a:pt x="152" y="993"/>
                  </a:cubicBezTo>
                  <a:cubicBezTo>
                    <a:pt x="124" y="993"/>
                    <a:pt x="104" y="973"/>
                    <a:pt x="104" y="944"/>
                  </a:cubicBezTo>
                  <a:cubicBezTo>
                    <a:pt x="104" y="916"/>
                    <a:pt x="124" y="896"/>
                    <a:pt x="152" y="896"/>
                  </a:cubicBezTo>
                  <a:cubicBezTo>
                    <a:pt x="180" y="896"/>
                    <a:pt x="200" y="916"/>
                    <a:pt x="200" y="944"/>
                  </a:cubicBezTo>
                  <a:close/>
                  <a:moveTo>
                    <a:pt x="180" y="944"/>
                  </a:moveTo>
                  <a:cubicBezTo>
                    <a:pt x="180" y="924"/>
                    <a:pt x="169" y="912"/>
                    <a:pt x="152" y="912"/>
                  </a:cubicBezTo>
                  <a:cubicBezTo>
                    <a:pt x="135" y="912"/>
                    <a:pt x="124" y="924"/>
                    <a:pt x="124" y="944"/>
                  </a:cubicBezTo>
                  <a:cubicBezTo>
                    <a:pt x="124" y="965"/>
                    <a:pt x="135" y="977"/>
                    <a:pt x="152" y="977"/>
                  </a:cubicBezTo>
                  <a:cubicBezTo>
                    <a:pt x="169" y="977"/>
                    <a:pt x="180" y="965"/>
                    <a:pt x="180" y="944"/>
                  </a:cubicBezTo>
                  <a:close/>
                  <a:moveTo>
                    <a:pt x="74" y="990"/>
                  </a:moveTo>
                  <a:cubicBezTo>
                    <a:pt x="75" y="991"/>
                    <a:pt x="75" y="991"/>
                    <a:pt x="7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3" y="989"/>
                    <a:pt x="51" y="986"/>
                    <a:pt x="50" y="982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42" y="954"/>
                    <a:pt x="40" y="952"/>
                    <a:pt x="33" y="952"/>
                  </a:cubicBezTo>
                  <a:cubicBezTo>
                    <a:pt x="19" y="952"/>
                    <a:pt x="19" y="952"/>
                    <a:pt x="19" y="952"/>
                  </a:cubicBezTo>
                  <a:cubicBezTo>
                    <a:pt x="19" y="991"/>
                    <a:pt x="19" y="991"/>
                    <a:pt x="19" y="991"/>
                  </a:cubicBezTo>
                  <a:cubicBezTo>
                    <a:pt x="0" y="991"/>
                    <a:pt x="0" y="991"/>
                    <a:pt x="0" y="991"/>
                  </a:cubicBezTo>
                  <a:cubicBezTo>
                    <a:pt x="0" y="896"/>
                    <a:pt x="0" y="896"/>
                    <a:pt x="0" y="896"/>
                  </a:cubicBezTo>
                  <a:cubicBezTo>
                    <a:pt x="41" y="896"/>
                    <a:pt x="41" y="896"/>
                    <a:pt x="41" y="896"/>
                  </a:cubicBezTo>
                  <a:cubicBezTo>
                    <a:pt x="58" y="896"/>
                    <a:pt x="70" y="907"/>
                    <a:pt x="70" y="922"/>
                  </a:cubicBezTo>
                  <a:cubicBezTo>
                    <a:pt x="70" y="935"/>
                    <a:pt x="62" y="941"/>
                    <a:pt x="54" y="944"/>
                  </a:cubicBezTo>
                  <a:cubicBezTo>
                    <a:pt x="53" y="944"/>
                    <a:pt x="53" y="944"/>
                    <a:pt x="53" y="944"/>
                  </a:cubicBezTo>
                  <a:cubicBezTo>
                    <a:pt x="54" y="945"/>
                    <a:pt x="54" y="945"/>
                    <a:pt x="54" y="945"/>
                  </a:cubicBezTo>
                  <a:cubicBezTo>
                    <a:pt x="58" y="947"/>
                    <a:pt x="61" y="951"/>
                    <a:pt x="63" y="957"/>
                  </a:cubicBezTo>
                  <a:cubicBezTo>
                    <a:pt x="70" y="981"/>
                    <a:pt x="70" y="981"/>
                    <a:pt x="70" y="981"/>
                  </a:cubicBezTo>
                  <a:cubicBezTo>
                    <a:pt x="71" y="984"/>
                    <a:pt x="72" y="987"/>
                    <a:pt x="74" y="990"/>
                  </a:cubicBezTo>
                  <a:close/>
                  <a:moveTo>
                    <a:pt x="51" y="924"/>
                  </a:moveTo>
                  <a:cubicBezTo>
                    <a:pt x="51" y="917"/>
                    <a:pt x="46" y="912"/>
                    <a:pt x="38" y="912"/>
                  </a:cubicBezTo>
                  <a:cubicBezTo>
                    <a:pt x="19" y="912"/>
                    <a:pt x="19" y="912"/>
                    <a:pt x="19" y="912"/>
                  </a:cubicBezTo>
                  <a:cubicBezTo>
                    <a:pt x="19" y="936"/>
                    <a:pt x="19" y="936"/>
                    <a:pt x="19" y="936"/>
                  </a:cubicBezTo>
                  <a:cubicBezTo>
                    <a:pt x="38" y="936"/>
                    <a:pt x="38" y="936"/>
                    <a:pt x="38" y="936"/>
                  </a:cubicBezTo>
                  <a:cubicBezTo>
                    <a:pt x="46" y="936"/>
                    <a:pt x="51" y="932"/>
                    <a:pt x="51" y="924"/>
                  </a:cubicBezTo>
                  <a:close/>
                  <a:moveTo>
                    <a:pt x="255" y="280"/>
                  </a:moveTo>
                  <a:cubicBezTo>
                    <a:pt x="133" y="280"/>
                    <a:pt x="133" y="280"/>
                    <a:pt x="133" y="280"/>
                  </a:cubicBezTo>
                  <a:cubicBezTo>
                    <a:pt x="133" y="288"/>
                    <a:pt x="133" y="288"/>
                    <a:pt x="133" y="288"/>
                  </a:cubicBezTo>
                  <a:cubicBezTo>
                    <a:pt x="151" y="293"/>
                    <a:pt x="159" y="306"/>
                    <a:pt x="160" y="329"/>
                  </a:cubicBezTo>
                  <a:cubicBezTo>
                    <a:pt x="160" y="331"/>
                    <a:pt x="160" y="385"/>
                    <a:pt x="160" y="449"/>
                  </a:cubicBezTo>
                  <a:cubicBezTo>
                    <a:pt x="185" y="445"/>
                    <a:pt x="203" y="437"/>
                    <a:pt x="211" y="433"/>
                  </a:cubicBezTo>
                  <a:cubicBezTo>
                    <a:pt x="211" y="309"/>
                    <a:pt x="211" y="309"/>
                    <a:pt x="211" y="309"/>
                  </a:cubicBezTo>
                  <a:cubicBezTo>
                    <a:pt x="273" y="309"/>
                    <a:pt x="273" y="309"/>
                    <a:pt x="273" y="309"/>
                  </a:cubicBezTo>
                  <a:cubicBezTo>
                    <a:pt x="269" y="296"/>
                    <a:pt x="259" y="284"/>
                    <a:pt x="255" y="280"/>
                  </a:cubicBezTo>
                  <a:close/>
                  <a:moveTo>
                    <a:pt x="247" y="570"/>
                  </a:moveTo>
                  <a:cubicBezTo>
                    <a:pt x="244" y="562"/>
                    <a:pt x="239" y="551"/>
                    <a:pt x="236" y="546"/>
                  </a:cubicBezTo>
                  <a:cubicBezTo>
                    <a:pt x="230" y="546"/>
                    <a:pt x="222" y="546"/>
                    <a:pt x="216" y="546"/>
                  </a:cubicBezTo>
                  <a:cubicBezTo>
                    <a:pt x="211" y="546"/>
                    <a:pt x="211" y="546"/>
                    <a:pt x="211" y="546"/>
                  </a:cubicBezTo>
                  <a:cubicBezTo>
                    <a:pt x="211" y="506"/>
                    <a:pt x="211" y="506"/>
                    <a:pt x="211" y="506"/>
                  </a:cubicBezTo>
                  <a:cubicBezTo>
                    <a:pt x="200" y="509"/>
                    <a:pt x="172" y="513"/>
                    <a:pt x="160" y="515"/>
                  </a:cubicBezTo>
                  <a:cubicBezTo>
                    <a:pt x="160" y="621"/>
                    <a:pt x="160" y="736"/>
                    <a:pt x="160" y="738"/>
                  </a:cubicBezTo>
                  <a:cubicBezTo>
                    <a:pt x="160" y="738"/>
                    <a:pt x="160" y="738"/>
                    <a:pt x="160" y="738"/>
                  </a:cubicBezTo>
                  <a:cubicBezTo>
                    <a:pt x="159" y="760"/>
                    <a:pt x="150" y="773"/>
                    <a:pt x="134" y="778"/>
                  </a:cubicBezTo>
                  <a:cubicBezTo>
                    <a:pt x="134" y="786"/>
                    <a:pt x="134" y="786"/>
                    <a:pt x="134" y="786"/>
                  </a:cubicBezTo>
                  <a:cubicBezTo>
                    <a:pt x="237" y="786"/>
                    <a:pt x="237" y="786"/>
                    <a:pt x="237" y="786"/>
                  </a:cubicBezTo>
                  <a:cubicBezTo>
                    <a:pt x="237" y="778"/>
                    <a:pt x="237" y="778"/>
                    <a:pt x="237" y="778"/>
                  </a:cubicBezTo>
                  <a:cubicBezTo>
                    <a:pt x="221" y="773"/>
                    <a:pt x="212" y="759"/>
                    <a:pt x="212" y="738"/>
                  </a:cubicBezTo>
                  <a:cubicBezTo>
                    <a:pt x="211" y="571"/>
                    <a:pt x="211" y="571"/>
                    <a:pt x="211" y="571"/>
                  </a:cubicBezTo>
                  <a:cubicBezTo>
                    <a:pt x="216" y="571"/>
                    <a:pt x="216" y="571"/>
                    <a:pt x="216" y="571"/>
                  </a:cubicBezTo>
                  <a:cubicBezTo>
                    <a:pt x="226" y="571"/>
                    <a:pt x="237" y="571"/>
                    <a:pt x="247" y="570"/>
                  </a:cubicBezTo>
                  <a:close/>
                  <a:moveTo>
                    <a:pt x="370" y="325"/>
                  </a:moveTo>
                  <a:cubicBezTo>
                    <a:pt x="372" y="327"/>
                    <a:pt x="376" y="329"/>
                    <a:pt x="378" y="330"/>
                  </a:cubicBezTo>
                  <a:cubicBezTo>
                    <a:pt x="403" y="348"/>
                    <a:pt x="417" y="377"/>
                    <a:pt x="417" y="412"/>
                  </a:cubicBezTo>
                  <a:cubicBezTo>
                    <a:pt x="417" y="442"/>
                    <a:pt x="406" y="502"/>
                    <a:pt x="318" y="532"/>
                  </a:cubicBezTo>
                  <a:cubicBezTo>
                    <a:pt x="323" y="542"/>
                    <a:pt x="327" y="552"/>
                    <a:pt x="330" y="558"/>
                  </a:cubicBezTo>
                  <a:cubicBezTo>
                    <a:pt x="332" y="557"/>
                    <a:pt x="335" y="557"/>
                    <a:pt x="336" y="556"/>
                  </a:cubicBezTo>
                  <a:cubicBezTo>
                    <a:pt x="339" y="556"/>
                    <a:pt x="339" y="556"/>
                    <a:pt x="339" y="556"/>
                  </a:cubicBezTo>
                  <a:cubicBezTo>
                    <a:pt x="341" y="558"/>
                    <a:pt x="341" y="558"/>
                    <a:pt x="341" y="558"/>
                  </a:cubicBezTo>
                  <a:cubicBezTo>
                    <a:pt x="373" y="596"/>
                    <a:pt x="397" y="656"/>
                    <a:pt x="405" y="713"/>
                  </a:cubicBezTo>
                  <a:cubicBezTo>
                    <a:pt x="405" y="713"/>
                    <a:pt x="408" y="741"/>
                    <a:pt x="408" y="751"/>
                  </a:cubicBezTo>
                  <a:cubicBezTo>
                    <a:pt x="408" y="752"/>
                    <a:pt x="408" y="752"/>
                    <a:pt x="408" y="752"/>
                  </a:cubicBezTo>
                  <a:cubicBezTo>
                    <a:pt x="408" y="753"/>
                    <a:pt x="408" y="753"/>
                    <a:pt x="408" y="754"/>
                  </a:cubicBezTo>
                  <a:cubicBezTo>
                    <a:pt x="408" y="755"/>
                    <a:pt x="408" y="755"/>
                    <a:pt x="408" y="755"/>
                  </a:cubicBezTo>
                  <a:cubicBezTo>
                    <a:pt x="408" y="763"/>
                    <a:pt x="405" y="774"/>
                    <a:pt x="391" y="779"/>
                  </a:cubicBezTo>
                  <a:cubicBezTo>
                    <a:pt x="391" y="786"/>
                    <a:pt x="391" y="786"/>
                    <a:pt x="391" y="786"/>
                  </a:cubicBezTo>
                  <a:cubicBezTo>
                    <a:pt x="497" y="786"/>
                    <a:pt x="497" y="786"/>
                    <a:pt x="497" y="786"/>
                  </a:cubicBezTo>
                  <a:cubicBezTo>
                    <a:pt x="497" y="779"/>
                    <a:pt x="497" y="779"/>
                    <a:pt x="497" y="779"/>
                  </a:cubicBezTo>
                  <a:cubicBezTo>
                    <a:pt x="488" y="776"/>
                    <a:pt x="469" y="766"/>
                    <a:pt x="461" y="734"/>
                  </a:cubicBezTo>
                  <a:cubicBezTo>
                    <a:pt x="460" y="729"/>
                    <a:pt x="460" y="729"/>
                    <a:pt x="460" y="729"/>
                  </a:cubicBezTo>
                  <a:cubicBezTo>
                    <a:pt x="454" y="704"/>
                    <a:pt x="450" y="691"/>
                    <a:pt x="446" y="678"/>
                  </a:cubicBezTo>
                  <a:cubicBezTo>
                    <a:pt x="436" y="646"/>
                    <a:pt x="414" y="588"/>
                    <a:pt x="378" y="547"/>
                  </a:cubicBezTo>
                  <a:cubicBezTo>
                    <a:pt x="374" y="543"/>
                    <a:pt x="374" y="543"/>
                    <a:pt x="374" y="543"/>
                  </a:cubicBezTo>
                  <a:cubicBezTo>
                    <a:pt x="379" y="540"/>
                    <a:pt x="379" y="540"/>
                    <a:pt x="379" y="540"/>
                  </a:cubicBezTo>
                  <a:cubicBezTo>
                    <a:pt x="381" y="540"/>
                    <a:pt x="382" y="539"/>
                    <a:pt x="383" y="539"/>
                  </a:cubicBezTo>
                  <a:cubicBezTo>
                    <a:pt x="383" y="539"/>
                    <a:pt x="384" y="538"/>
                    <a:pt x="385" y="538"/>
                  </a:cubicBezTo>
                  <a:cubicBezTo>
                    <a:pt x="440" y="510"/>
                    <a:pt x="470" y="465"/>
                    <a:pt x="470" y="412"/>
                  </a:cubicBezTo>
                  <a:cubicBezTo>
                    <a:pt x="471" y="372"/>
                    <a:pt x="448" y="332"/>
                    <a:pt x="414" y="309"/>
                  </a:cubicBezTo>
                  <a:cubicBezTo>
                    <a:pt x="400" y="299"/>
                    <a:pt x="380" y="289"/>
                    <a:pt x="359" y="285"/>
                  </a:cubicBezTo>
                  <a:cubicBezTo>
                    <a:pt x="366" y="300"/>
                    <a:pt x="369" y="316"/>
                    <a:pt x="370" y="325"/>
                  </a:cubicBezTo>
                  <a:close/>
                  <a:moveTo>
                    <a:pt x="295" y="237"/>
                  </a:moveTo>
                  <a:cubicBezTo>
                    <a:pt x="328" y="259"/>
                    <a:pt x="351" y="300"/>
                    <a:pt x="351" y="339"/>
                  </a:cubicBezTo>
                  <a:cubicBezTo>
                    <a:pt x="351" y="393"/>
                    <a:pt x="321" y="438"/>
                    <a:pt x="266" y="466"/>
                  </a:cubicBezTo>
                  <a:cubicBezTo>
                    <a:pt x="265" y="466"/>
                    <a:pt x="264" y="467"/>
                    <a:pt x="263" y="467"/>
                  </a:cubicBezTo>
                  <a:cubicBezTo>
                    <a:pt x="262" y="467"/>
                    <a:pt x="261" y="468"/>
                    <a:pt x="260" y="468"/>
                  </a:cubicBezTo>
                  <a:cubicBezTo>
                    <a:pt x="255" y="471"/>
                    <a:pt x="255" y="471"/>
                    <a:pt x="255" y="471"/>
                  </a:cubicBezTo>
                  <a:cubicBezTo>
                    <a:pt x="259" y="475"/>
                    <a:pt x="259" y="475"/>
                    <a:pt x="259" y="475"/>
                  </a:cubicBezTo>
                  <a:cubicBezTo>
                    <a:pt x="294" y="516"/>
                    <a:pt x="317" y="574"/>
                    <a:pt x="327" y="605"/>
                  </a:cubicBezTo>
                  <a:cubicBezTo>
                    <a:pt x="331" y="619"/>
                    <a:pt x="334" y="632"/>
                    <a:pt x="340" y="657"/>
                  </a:cubicBezTo>
                  <a:cubicBezTo>
                    <a:pt x="341" y="661"/>
                    <a:pt x="341" y="661"/>
                    <a:pt x="341" y="661"/>
                  </a:cubicBezTo>
                  <a:cubicBezTo>
                    <a:pt x="349" y="694"/>
                    <a:pt x="368" y="704"/>
                    <a:pt x="378" y="707"/>
                  </a:cubicBezTo>
                  <a:cubicBezTo>
                    <a:pt x="378" y="714"/>
                    <a:pt x="378" y="714"/>
                    <a:pt x="378" y="714"/>
                  </a:cubicBezTo>
                  <a:cubicBezTo>
                    <a:pt x="271" y="714"/>
                    <a:pt x="271" y="714"/>
                    <a:pt x="271" y="714"/>
                  </a:cubicBezTo>
                  <a:cubicBezTo>
                    <a:pt x="271" y="706"/>
                    <a:pt x="271" y="706"/>
                    <a:pt x="271" y="706"/>
                  </a:cubicBezTo>
                  <a:cubicBezTo>
                    <a:pt x="286" y="702"/>
                    <a:pt x="288" y="691"/>
                    <a:pt x="289" y="683"/>
                  </a:cubicBezTo>
                  <a:cubicBezTo>
                    <a:pt x="289" y="682"/>
                    <a:pt x="289" y="682"/>
                    <a:pt x="289" y="682"/>
                  </a:cubicBezTo>
                  <a:cubicBezTo>
                    <a:pt x="289" y="681"/>
                    <a:pt x="289" y="681"/>
                    <a:pt x="289" y="680"/>
                  </a:cubicBezTo>
                  <a:cubicBezTo>
                    <a:pt x="289" y="678"/>
                    <a:pt x="289" y="678"/>
                    <a:pt x="289" y="678"/>
                  </a:cubicBezTo>
                  <a:cubicBezTo>
                    <a:pt x="289" y="669"/>
                    <a:pt x="286" y="641"/>
                    <a:pt x="286" y="641"/>
                  </a:cubicBezTo>
                  <a:cubicBezTo>
                    <a:pt x="278" y="583"/>
                    <a:pt x="253" y="524"/>
                    <a:pt x="221" y="486"/>
                  </a:cubicBezTo>
                  <a:cubicBezTo>
                    <a:pt x="220" y="484"/>
                    <a:pt x="220" y="484"/>
                    <a:pt x="220" y="484"/>
                  </a:cubicBezTo>
                  <a:cubicBezTo>
                    <a:pt x="217" y="484"/>
                    <a:pt x="217" y="484"/>
                    <a:pt x="217" y="484"/>
                  </a:cubicBezTo>
                  <a:cubicBezTo>
                    <a:pt x="181" y="494"/>
                    <a:pt x="139" y="499"/>
                    <a:pt x="96" y="499"/>
                  </a:cubicBezTo>
                  <a:cubicBezTo>
                    <a:pt x="92" y="499"/>
                    <a:pt x="92" y="499"/>
                    <a:pt x="92" y="499"/>
                  </a:cubicBezTo>
                  <a:cubicBezTo>
                    <a:pt x="92" y="666"/>
                    <a:pt x="92" y="666"/>
                    <a:pt x="92" y="666"/>
                  </a:cubicBezTo>
                  <a:cubicBezTo>
                    <a:pt x="92" y="687"/>
                    <a:pt x="101" y="701"/>
                    <a:pt x="118" y="706"/>
                  </a:cubicBezTo>
                  <a:cubicBezTo>
                    <a:pt x="118" y="714"/>
                    <a:pt x="118" y="714"/>
                    <a:pt x="118" y="714"/>
                  </a:cubicBezTo>
                  <a:cubicBezTo>
                    <a:pt x="15" y="714"/>
                    <a:pt x="15" y="714"/>
                    <a:pt x="15" y="714"/>
                  </a:cubicBezTo>
                  <a:cubicBezTo>
                    <a:pt x="15" y="706"/>
                    <a:pt x="15" y="706"/>
                    <a:pt x="15" y="706"/>
                  </a:cubicBezTo>
                  <a:cubicBezTo>
                    <a:pt x="31" y="701"/>
                    <a:pt x="39" y="688"/>
                    <a:pt x="40" y="666"/>
                  </a:cubicBezTo>
                  <a:cubicBezTo>
                    <a:pt x="40" y="666"/>
                    <a:pt x="40" y="666"/>
                    <a:pt x="40" y="666"/>
                  </a:cubicBezTo>
                  <a:cubicBezTo>
                    <a:pt x="40" y="662"/>
                    <a:pt x="40" y="262"/>
                    <a:pt x="40" y="257"/>
                  </a:cubicBezTo>
                  <a:cubicBezTo>
                    <a:pt x="40" y="234"/>
                    <a:pt x="32" y="221"/>
                    <a:pt x="14" y="215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85" y="208"/>
                    <a:pt x="185" y="208"/>
                    <a:pt x="185" y="208"/>
                  </a:cubicBezTo>
                  <a:cubicBezTo>
                    <a:pt x="236" y="208"/>
                    <a:pt x="268" y="219"/>
                    <a:pt x="295" y="237"/>
                  </a:cubicBezTo>
                  <a:close/>
                  <a:moveTo>
                    <a:pt x="298" y="340"/>
                  </a:moveTo>
                  <a:cubicBezTo>
                    <a:pt x="298" y="305"/>
                    <a:pt x="284" y="276"/>
                    <a:pt x="259" y="258"/>
                  </a:cubicBezTo>
                  <a:cubicBezTo>
                    <a:pt x="239" y="245"/>
                    <a:pt x="215" y="238"/>
                    <a:pt x="183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92" y="474"/>
                    <a:pt x="92" y="474"/>
                    <a:pt x="92" y="474"/>
                  </a:cubicBezTo>
                  <a:cubicBezTo>
                    <a:pt x="97" y="474"/>
                    <a:pt x="97" y="474"/>
                    <a:pt x="97" y="474"/>
                  </a:cubicBezTo>
                  <a:cubicBezTo>
                    <a:pt x="278" y="471"/>
                    <a:pt x="298" y="379"/>
                    <a:pt x="298" y="340"/>
                  </a:cubicBezTo>
                  <a:close/>
                  <a:moveTo>
                    <a:pt x="109" y="49"/>
                  </a:moveTo>
                  <a:cubicBezTo>
                    <a:pt x="109" y="20"/>
                    <a:pt x="129" y="0"/>
                    <a:pt x="157" y="0"/>
                  </a:cubicBezTo>
                  <a:cubicBezTo>
                    <a:pt x="185" y="0"/>
                    <a:pt x="205" y="20"/>
                    <a:pt x="205" y="49"/>
                  </a:cubicBezTo>
                  <a:cubicBezTo>
                    <a:pt x="205" y="77"/>
                    <a:pt x="185" y="97"/>
                    <a:pt x="157" y="97"/>
                  </a:cubicBezTo>
                  <a:cubicBezTo>
                    <a:pt x="129" y="97"/>
                    <a:pt x="109" y="77"/>
                    <a:pt x="109" y="49"/>
                  </a:cubicBezTo>
                  <a:close/>
                  <a:moveTo>
                    <a:pt x="129" y="49"/>
                  </a:moveTo>
                  <a:cubicBezTo>
                    <a:pt x="129" y="69"/>
                    <a:pt x="140" y="81"/>
                    <a:pt x="157" y="81"/>
                  </a:cubicBezTo>
                  <a:cubicBezTo>
                    <a:pt x="175" y="81"/>
                    <a:pt x="185" y="69"/>
                    <a:pt x="185" y="49"/>
                  </a:cubicBezTo>
                  <a:cubicBezTo>
                    <a:pt x="185" y="28"/>
                    <a:pt x="175" y="16"/>
                    <a:pt x="157" y="16"/>
                  </a:cubicBezTo>
                  <a:cubicBezTo>
                    <a:pt x="140" y="16"/>
                    <a:pt x="129" y="28"/>
                    <a:pt x="129" y="49"/>
                  </a:cubicBezTo>
                  <a:close/>
                  <a:moveTo>
                    <a:pt x="310" y="80"/>
                  </a:moveTo>
                  <a:cubicBezTo>
                    <a:pt x="267" y="80"/>
                    <a:pt x="267" y="80"/>
                    <a:pt x="267" y="80"/>
                  </a:cubicBezTo>
                  <a:cubicBezTo>
                    <a:pt x="267" y="1"/>
                    <a:pt x="267" y="1"/>
                    <a:pt x="267" y="1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310" y="96"/>
                    <a:pt x="310" y="96"/>
                    <a:pt x="310" y="96"/>
                  </a:cubicBezTo>
                  <a:lnTo>
                    <a:pt x="310" y="80"/>
                  </a:lnTo>
                  <a:close/>
                  <a:moveTo>
                    <a:pt x="411" y="80"/>
                  </a:moveTo>
                  <a:cubicBezTo>
                    <a:pt x="367" y="80"/>
                    <a:pt x="367" y="80"/>
                    <a:pt x="367" y="80"/>
                  </a:cubicBezTo>
                  <a:cubicBezTo>
                    <a:pt x="367" y="1"/>
                    <a:pt x="367" y="1"/>
                    <a:pt x="367" y="1"/>
                  </a:cubicBezTo>
                  <a:cubicBezTo>
                    <a:pt x="348" y="1"/>
                    <a:pt x="348" y="1"/>
                    <a:pt x="348" y="1"/>
                  </a:cubicBezTo>
                  <a:cubicBezTo>
                    <a:pt x="348" y="96"/>
                    <a:pt x="348" y="96"/>
                    <a:pt x="348" y="96"/>
                  </a:cubicBezTo>
                  <a:cubicBezTo>
                    <a:pt x="411" y="96"/>
                    <a:pt x="411" y="96"/>
                    <a:pt x="411" y="96"/>
                  </a:cubicBezTo>
                  <a:lnTo>
                    <a:pt x="411" y="80"/>
                  </a:lnTo>
                  <a:close/>
                  <a:moveTo>
                    <a:pt x="23" y="96"/>
                  </a:moveTo>
                  <a:cubicBezTo>
                    <a:pt x="4" y="96"/>
                    <a:pt x="4" y="96"/>
                    <a:pt x="4" y="9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62" y="1"/>
                    <a:pt x="74" y="12"/>
                    <a:pt x="74" y="27"/>
                  </a:cubicBezTo>
                  <a:cubicBezTo>
                    <a:pt x="74" y="39"/>
                    <a:pt x="65" y="46"/>
                    <a:pt x="58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2" y="51"/>
                    <a:pt x="65" y="55"/>
                    <a:pt x="67" y="62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4" y="89"/>
                    <a:pt x="76" y="92"/>
                    <a:pt x="77" y="94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7" y="94"/>
                    <a:pt x="55" y="90"/>
                    <a:pt x="54" y="87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6" y="59"/>
                    <a:pt x="44" y="56"/>
                    <a:pt x="36" y="56"/>
                  </a:cubicBezTo>
                  <a:cubicBezTo>
                    <a:pt x="23" y="56"/>
                    <a:pt x="23" y="56"/>
                    <a:pt x="23" y="56"/>
                  </a:cubicBezTo>
                  <a:lnTo>
                    <a:pt x="23" y="96"/>
                  </a:lnTo>
                  <a:close/>
                  <a:moveTo>
                    <a:pt x="23" y="40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50" y="40"/>
                    <a:pt x="54" y="36"/>
                    <a:pt x="54" y="29"/>
                  </a:cubicBezTo>
                  <a:cubicBezTo>
                    <a:pt x="54" y="21"/>
                    <a:pt x="50" y="17"/>
                    <a:pt x="41" y="17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40"/>
                  </a:lnTo>
                  <a:close/>
                  <a:moveTo>
                    <a:pt x="477" y="81"/>
                  </a:moveTo>
                  <a:cubicBezTo>
                    <a:pt x="467" y="82"/>
                    <a:pt x="457" y="77"/>
                    <a:pt x="449" y="66"/>
                  </a:cubicBezTo>
                  <a:cubicBezTo>
                    <a:pt x="448" y="66"/>
                    <a:pt x="448" y="66"/>
                    <a:pt x="448" y="66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9" y="93"/>
                    <a:pt x="462" y="97"/>
                    <a:pt x="475" y="97"/>
                  </a:cubicBezTo>
                  <a:cubicBezTo>
                    <a:pt x="495" y="97"/>
                    <a:pt x="509" y="85"/>
                    <a:pt x="509" y="68"/>
                  </a:cubicBezTo>
                  <a:cubicBezTo>
                    <a:pt x="509" y="58"/>
                    <a:pt x="506" y="47"/>
                    <a:pt x="484" y="40"/>
                  </a:cubicBezTo>
                  <a:cubicBezTo>
                    <a:pt x="467" y="35"/>
                    <a:pt x="464" y="31"/>
                    <a:pt x="464" y="25"/>
                  </a:cubicBezTo>
                  <a:cubicBezTo>
                    <a:pt x="464" y="18"/>
                    <a:pt x="470" y="15"/>
                    <a:pt x="477" y="15"/>
                  </a:cubicBezTo>
                  <a:cubicBezTo>
                    <a:pt x="484" y="15"/>
                    <a:pt x="491" y="18"/>
                    <a:pt x="498" y="24"/>
                  </a:cubicBezTo>
                  <a:cubicBezTo>
                    <a:pt x="499" y="24"/>
                    <a:pt x="499" y="24"/>
                    <a:pt x="499" y="24"/>
                  </a:cubicBezTo>
                  <a:cubicBezTo>
                    <a:pt x="504" y="8"/>
                    <a:pt x="504" y="8"/>
                    <a:pt x="504" y="8"/>
                  </a:cubicBezTo>
                  <a:cubicBezTo>
                    <a:pt x="504" y="7"/>
                    <a:pt x="504" y="7"/>
                    <a:pt x="504" y="7"/>
                  </a:cubicBezTo>
                  <a:cubicBezTo>
                    <a:pt x="496" y="2"/>
                    <a:pt x="487" y="0"/>
                    <a:pt x="477" y="0"/>
                  </a:cubicBezTo>
                  <a:cubicBezTo>
                    <a:pt x="457" y="0"/>
                    <a:pt x="445" y="10"/>
                    <a:pt x="445" y="26"/>
                  </a:cubicBezTo>
                  <a:cubicBezTo>
                    <a:pt x="445" y="39"/>
                    <a:pt x="454" y="48"/>
                    <a:pt x="472" y="54"/>
                  </a:cubicBezTo>
                  <a:cubicBezTo>
                    <a:pt x="477" y="55"/>
                    <a:pt x="481" y="57"/>
                    <a:pt x="484" y="59"/>
                  </a:cubicBezTo>
                  <a:cubicBezTo>
                    <a:pt x="487" y="61"/>
                    <a:pt x="489" y="65"/>
                    <a:pt x="489" y="69"/>
                  </a:cubicBezTo>
                  <a:cubicBezTo>
                    <a:pt x="489" y="76"/>
                    <a:pt x="484" y="81"/>
                    <a:pt x="477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71017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page - Export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9EC6EB6-0EEE-4BBB-B4A6-72BF5D802D88}"/>
              </a:ext>
            </a:extLst>
          </p:cNvPr>
          <p:cNvSpPr/>
          <p:nvPr/>
        </p:nvSpPr>
        <p:spPr>
          <a:xfrm>
            <a:off x="2268538" y="0"/>
            <a:ext cx="6875462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6AA855-7E6E-4927-A811-F63C0750684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35262" y="500400"/>
            <a:ext cx="6084000" cy="1249200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</a:t>
            </a:r>
            <a:br>
              <a:rPr lang="en-GB" dirty="0"/>
            </a:br>
            <a:r>
              <a:rPr lang="en-GB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0B840D-89AD-469A-9906-0384E3FD267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36000" y="1796400"/>
            <a:ext cx="6084000" cy="334800"/>
          </a:xfrm>
        </p:spPr>
        <p:txBody>
          <a:bodyPr>
            <a:noAutofit/>
          </a:bodyPr>
          <a:lstStyle>
            <a:lvl1pPr marL="0" indent="0" algn="l">
              <a:buNone/>
              <a:defRPr lang="en-US" sz="2000" kern="1200" dirty="0">
                <a:solidFill>
                  <a:schemeClr val="bg2"/>
                </a:solidFill>
                <a:latin typeface="+mn-lt"/>
                <a:ea typeface="+mj-ea"/>
                <a:cs typeface="+mj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Presentation sub-title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FCDBA-3B9B-4385-BED9-F418223EB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0B49E-C956-4407-B999-F88F1FA6F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| © 2024 Rolls-Royce | Not Subject to Export Control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B4624-DA49-4DF6-A561-977EFFDF4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B429-512E-4592-B480-D2818264A486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7E86416-DF3C-4150-A8E7-60289DFFAE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35263" y="2181600"/>
            <a:ext cx="6083300" cy="244800"/>
          </a:xfrm>
        </p:spPr>
        <p:txBody>
          <a:bodyPr>
            <a:no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Name, Job 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87897AC3-FB94-4825-8939-95C9C02349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36000" y="2473200"/>
            <a:ext cx="6083300" cy="244800"/>
          </a:xfrm>
        </p:spPr>
        <p:txBody>
          <a:bodyPr>
            <a:norm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XX Month XXXX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346D7C4-096A-4546-981B-47B5DF66AA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3850" y="3052800"/>
            <a:ext cx="1623600" cy="1440000"/>
          </a:xfrm>
        </p:spPr>
        <p:txBody>
          <a:bodyPr anchor="b" anchorCtr="0">
            <a:noAutofit/>
          </a:bodyPr>
          <a:lstStyle>
            <a:lvl1pPr>
              <a:defRPr sz="800">
                <a:solidFill>
                  <a:srgbClr val="666666"/>
                </a:solidFill>
                <a:latin typeface="RR Pioneer Light Condensed" panose="020B0306050201060103" pitchFamily="34" charset="0"/>
              </a:defRPr>
            </a:lvl1pPr>
          </a:lstStyle>
          <a:p>
            <a:pPr lvl="0"/>
            <a:r>
              <a:rPr lang="en-US" dirty="0"/>
              <a:t>BUSINESS STATEMENT: Insert mandatory statement, this can be copied and pasted from the markings summary slide. 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3CD3FFE-B4FD-4319-BC0B-255BAFEF9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712722"/>
              </p:ext>
            </p:extLst>
          </p:nvPr>
        </p:nvGraphicFramePr>
        <p:xfrm>
          <a:off x="2735262" y="2855690"/>
          <a:ext cx="6084888" cy="1095160"/>
        </p:xfrm>
        <a:graphic>
          <a:graphicData uri="http://schemas.openxmlformats.org/drawingml/2006/table">
            <a:tbl>
              <a:tblPr firstRow="1" bandRow="1"/>
              <a:tblGrid>
                <a:gridCol w="2028296">
                  <a:extLst>
                    <a:ext uri="{9D8B030D-6E8A-4147-A177-3AD203B41FA5}">
                      <a16:colId xmlns:a16="http://schemas.microsoft.com/office/drawing/2014/main" val="1311732103"/>
                    </a:ext>
                  </a:extLst>
                </a:gridCol>
                <a:gridCol w="2028296">
                  <a:extLst>
                    <a:ext uri="{9D8B030D-6E8A-4147-A177-3AD203B41FA5}">
                      <a16:colId xmlns:a16="http://schemas.microsoft.com/office/drawing/2014/main" val="2932825049"/>
                    </a:ext>
                  </a:extLst>
                </a:gridCol>
                <a:gridCol w="2028296">
                  <a:extLst>
                    <a:ext uri="{9D8B030D-6E8A-4147-A177-3AD203B41FA5}">
                      <a16:colId xmlns:a16="http://schemas.microsoft.com/office/drawing/2014/main" val="1377039470"/>
                    </a:ext>
                  </a:extLst>
                </a:gridCol>
              </a:tblGrid>
              <a:tr h="224068">
                <a:tc gridSpan="3"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9pPr>
                    </a:lstStyle>
                    <a:p>
                      <a:pPr algn="ctr"/>
                      <a:r>
                        <a:rPr lang="en-GB" sz="900" dirty="0">
                          <a:solidFill>
                            <a:schemeClr val="bg1"/>
                          </a:solidFill>
                          <a:latin typeface="RR Pioneer" panose="020B0503050201040103" pitchFamily="34" charset="0"/>
                        </a:rPr>
                        <a:t>This document is subject to the following Export Control Information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746911"/>
                  </a:ext>
                </a:extLst>
              </a:tr>
              <a:tr h="184654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9pPr>
                    </a:lstStyle>
                    <a:p>
                      <a:pPr algn="ctr"/>
                      <a:r>
                        <a:rPr lang="en-GB" sz="900" dirty="0">
                          <a:solidFill>
                            <a:schemeClr val="bg1"/>
                          </a:solidFill>
                          <a:latin typeface="RR Pioneer" panose="020B0503050201040103" pitchFamily="34" charset="0"/>
                        </a:rPr>
                        <a:t>Country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9pPr>
                    </a:lstStyle>
                    <a:p>
                      <a:pPr algn="ctr"/>
                      <a:r>
                        <a:rPr lang="en-GB" sz="900" dirty="0">
                          <a:solidFill>
                            <a:schemeClr val="bg1"/>
                          </a:solidFill>
                          <a:latin typeface="RR Pioneer" panose="020B0503050201040103" pitchFamily="34" charset="0"/>
                        </a:rPr>
                        <a:t>Export Classification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9pPr>
                    </a:lstStyle>
                    <a:p>
                      <a:pPr algn="ctr"/>
                      <a:r>
                        <a:rPr lang="en-GB" sz="900" dirty="0">
                          <a:solidFill>
                            <a:schemeClr val="bg1"/>
                          </a:solidFill>
                          <a:latin typeface="RR Pioneer" panose="020B0503050201040103" pitchFamily="34" charset="0"/>
                        </a:rPr>
                        <a:t>Date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4109106"/>
                  </a:ext>
                </a:extLst>
              </a:tr>
              <a:tr h="31898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9pPr>
                    </a:lstStyle>
                    <a:p>
                      <a:endParaRPr lang="en-GB" dirty="0">
                        <a:solidFill>
                          <a:schemeClr val="bg1"/>
                        </a:solidFill>
                        <a:latin typeface="RR Pioneer" panose="020B0503050201040103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9pPr>
                    </a:lstStyle>
                    <a:p>
                      <a:endParaRPr lang="en-GB" dirty="0">
                        <a:solidFill>
                          <a:schemeClr val="bg1"/>
                        </a:solidFill>
                        <a:latin typeface="RR Pioneer" panose="020B0503050201040103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9pPr>
                    </a:lstStyle>
                    <a:p>
                      <a:endParaRPr lang="en-GB" dirty="0">
                        <a:solidFill>
                          <a:schemeClr val="bg1"/>
                        </a:solidFill>
                        <a:latin typeface="RR Pioneer" panose="020B0503050201040103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3941994"/>
                  </a:ext>
                </a:extLst>
              </a:tr>
              <a:tr h="31898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9pPr>
                    </a:lstStyle>
                    <a:p>
                      <a:endParaRPr lang="en-GB" dirty="0">
                        <a:solidFill>
                          <a:schemeClr val="bg1"/>
                        </a:solidFill>
                        <a:latin typeface="RR Pioneer" panose="020B0503050201040103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9pPr>
                    </a:lstStyle>
                    <a:p>
                      <a:endParaRPr lang="en-GB" dirty="0">
                        <a:solidFill>
                          <a:schemeClr val="bg1"/>
                        </a:solidFill>
                        <a:latin typeface="RR Pioneer" panose="020B0503050201040103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9pPr>
                    </a:lstStyle>
                    <a:p>
                      <a:endParaRPr lang="en-GB" dirty="0">
                        <a:solidFill>
                          <a:schemeClr val="bg1"/>
                        </a:solidFill>
                        <a:latin typeface="RR Pioneer" panose="020B0503050201040103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4885933"/>
                  </a:ext>
                </a:extLst>
              </a:tr>
            </a:tbl>
          </a:graphicData>
        </a:graphic>
      </p:graphicFrame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A801F9D5-0A32-4DE1-9377-D59BE787AAB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36000" y="3358800"/>
            <a:ext cx="2005200" cy="594000"/>
          </a:xfrm>
        </p:spPr>
        <p:txBody>
          <a:bodyPr>
            <a:normAutofit/>
          </a:bodyPr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704AEA61-F308-493F-B5DC-9F6FA87EF5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88000" y="3358800"/>
            <a:ext cx="1990800" cy="594000"/>
          </a:xfrm>
        </p:spPr>
        <p:txBody>
          <a:bodyPr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CB52E09F-28F7-4386-8813-1A24206A80F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11200" y="3358800"/>
            <a:ext cx="2008800" cy="594000"/>
          </a:xfrm>
        </p:spPr>
        <p:txBody>
          <a:bodyPr>
            <a:normAutofit/>
          </a:bodyPr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F272C130-F343-4C01-8F73-979904DD26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36000" y="4050000"/>
            <a:ext cx="6084000" cy="471600"/>
          </a:xfrm>
        </p:spPr>
        <p:txBody>
          <a:bodyPr>
            <a:normAutofit/>
          </a:bodyPr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XX Month XXXX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E66267C-D231-4480-9FE7-47C80CBF3DAB}"/>
              </a:ext>
            </a:extLst>
          </p:cNvPr>
          <p:cNvGrpSpPr/>
          <p:nvPr/>
        </p:nvGrpSpPr>
        <p:grpSpPr>
          <a:xfrm>
            <a:off x="765730" y="1672590"/>
            <a:ext cx="719435" cy="1169680"/>
            <a:chOff x="-3513606" y="270529"/>
            <a:chExt cx="1671638" cy="2717801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CE89E7AF-EC1B-4360-98C7-5641C6627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99318" y="286404"/>
              <a:ext cx="1646238" cy="2689225"/>
            </a:xfrm>
            <a:custGeom>
              <a:avLst/>
              <a:gdLst>
                <a:gd name="T0" fmla="*/ 0 w 686"/>
                <a:gd name="T1" fmla="*/ 78 h 1123"/>
                <a:gd name="T2" fmla="*/ 77 w 686"/>
                <a:gd name="T3" fmla="*/ 0 h 1123"/>
                <a:gd name="T4" fmla="*/ 609 w 686"/>
                <a:gd name="T5" fmla="*/ 0 h 1123"/>
                <a:gd name="T6" fmla="*/ 686 w 686"/>
                <a:gd name="T7" fmla="*/ 78 h 1123"/>
                <a:gd name="T8" fmla="*/ 686 w 686"/>
                <a:gd name="T9" fmla="*/ 1045 h 1123"/>
                <a:gd name="T10" fmla="*/ 609 w 686"/>
                <a:gd name="T11" fmla="*/ 1123 h 1123"/>
                <a:gd name="T12" fmla="*/ 77 w 686"/>
                <a:gd name="T13" fmla="*/ 1123 h 1123"/>
                <a:gd name="T14" fmla="*/ 0 w 686"/>
                <a:gd name="T15" fmla="*/ 1045 h 1123"/>
                <a:gd name="T16" fmla="*/ 0 w 686"/>
                <a:gd name="T17" fmla="*/ 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6" h="1123">
                  <a:moveTo>
                    <a:pt x="0" y="78"/>
                  </a:moveTo>
                  <a:cubicBezTo>
                    <a:pt x="0" y="35"/>
                    <a:pt x="34" y="0"/>
                    <a:pt x="77" y="0"/>
                  </a:cubicBezTo>
                  <a:cubicBezTo>
                    <a:pt x="609" y="0"/>
                    <a:pt x="609" y="0"/>
                    <a:pt x="609" y="0"/>
                  </a:cubicBezTo>
                  <a:cubicBezTo>
                    <a:pt x="651" y="0"/>
                    <a:pt x="686" y="35"/>
                    <a:pt x="686" y="78"/>
                  </a:cubicBezTo>
                  <a:cubicBezTo>
                    <a:pt x="686" y="1045"/>
                    <a:pt x="686" y="1045"/>
                    <a:pt x="686" y="1045"/>
                  </a:cubicBezTo>
                  <a:cubicBezTo>
                    <a:pt x="686" y="1088"/>
                    <a:pt x="651" y="1123"/>
                    <a:pt x="609" y="1123"/>
                  </a:cubicBezTo>
                  <a:cubicBezTo>
                    <a:pt x="77" y="1123"/>
                    <a:pt x="77" y="1123"/>
                    <a:pt x="77" y="1123"/>
                  </a:cubicBezTo>
                  <a:cubicBezTo>
                    <a:pt x="34" y="1123"/>
                    <a:pt x="0" y="1088"/>
                    <a:pt x="0" y="1045"/>
                  </a:cubicBez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0A95A47-8F22-4769-B510-034047D765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513606" y="270529"/>
              <a:ext cx="1671638" cy="2717801"/>
            </a:xfrm>
            <a:custGeom>
              <a:avLst/>
              <a:gdLst>
                <a:gd name="T0" fmla="*/ 658 w 697"/>
                <a:gd name="T1" fmla="*/ 79 h 1134"/>
                <a:gd name="T2" fmla="*/ 658 w 697"/>
                <a:gd name="T3" fmla="*/ 200 h 1134"/>
                <a:gd name="T4" fmla="*/ 40 w 697"/>
                <a:gd name="T5" fmla="*/ 200 h 1134"/>
                <a:gd name="T6" fmla="*/ 40 w 697"/>
                <a:gd name="T7" fmla="*/ 79 h 1134"/>
                <a:gd name="T8" fmla="*/ 79 w 697"/>
                <a:gd name="T9" fmla="*/ 40 h 1134"/>
                <a:gd name="T10" fmla="*/ 619 w 697"/>
                <a:gd name="T11" fmla="*/ 40 h 1134"/>
                <a:gd name="T12" fmla="*/ 658 w 697"/>
                <a:gd name="T13" fmla="*/ 79 h 1134"/>
                <a:gd name="T14" fmla="*/ 40 w 697"/>
                <a:gd name="T15" fmla="*/ 1056 h 1134"/>
                <a:gd name="T16" fmla="*/ 79 w 697"/>
                <a:gd name="T17" fmla="*/ 1095 h 1134"/>
                <a:gd name="T18" fmla="*/ 619 w 697"/>
                <a:gd name="T19" fmla="*/ 1095 h 1134"/>
                <a:gd name="T20" fmla="*/ 658 w 697"/>
                <a:gd name="T21" fmla="*/ 1056 h 1134"/>
                <a:gd name="T22" fmla="*/ 658 w 697"/>
                <a:gd name="T23" fmla="*/ 935 h 1134"/>
                <a:gd name="T24" fmla="*/ 40 w 697"/>
                <a:gd name="T25" fmla="*/ 935 h 1134"/>
                <a:gd name="T26" fmla="*/ 40 w 697"/>
                <a:gd name="T27" fmla="*/ 1056 h 1134"/>
                <a:gd name="T28" fmla="*/ 40 w 697"/>
                <a:gd name="T29" fmla="*/ 918 h 1134"/>
                <a:gd name="T30" fmla="*/ 658 w 697"/>
                <a:gd name="T31" fmla="*/ 918 h 1134"/>
                <a:gd name="T32" fmla="*/ 658 w 697"/>
                <a:gd name="T33" fmla="*/ 217 h 1134"/>
                <a:gd name="T34" fmla="*/ 40 w 697"/>
                <a:gd name="T35" fmla="*/ 217 h 1134"/>
                <a:gd name="T36" fmla="*/ 40 w 697"/>
                <a:gd name="T37" fmla="*/ 918 h 1134"/>
                <a:gd name="T38" fmla="*/ 697 w 697"/>
                <a:gd name="T39" fmla="*/ 79 h 1134"/>
                <a:gd name="T40" fmla="*/ 697 w 697"/>
                <a:gd name="T41" fmla="*/ 1056 h 1134"/>
                <a:gd name="T42" fmla="*/ 619 w 697"/>
                <a:gd name="T43" fmla="*/ 1134 h 1134"/>
                <a:gd name="T44" fmla="*/ 79 w 697"/>
                <a:gd name="T45" fmla="*/ 1134 h 1134"/>
                <a:gd name="T46" fmla="*/ 0 w 697"/>
                <a:gd name="T47" fmla="*/ 1056 h 1134"/>
                <a:gd name="T48" fmla="*/ 0 w 697"/>
                <a:gd name="T49" fmla="*/ 79 h 1134"/>
                <a:gd name="T50" fmla="*/ 79 w 697"/>
                <a:gd name="T51" fmla="*/ 0 h 1134"/>
                <a:gd name="T52" fmla="*/ 619 w 697"/>
                <a:gd name="T53" fmla="*/ 0 h 1134"/>
                <a:gd name="T54" fmla="*/ 697 w 697"/>
                <a:gd name="T55" fmla="*/ 79 h 1134"/>
                <a:gd name="T56" fmla="*/ 675 w 697"/>
                <a:gd name="T57" fmla="*/ 79 h 1134"/>
                <a:gd name="T58" fmla="*/ 619 w 697"/>
                <a:gd name="T59" fmla="*/ 23 h 1134"/>
                <a:gd name="T60" fmla="*/ 79 w 697"/>
                <a:gd name="T61" fmla="*/ 23 h 1134"/>
                <a:gd name="T62" fmla="*/ 23 w 697"/>
                <a:gd name="T63" fmla="*/ 79 h 1134"/>
                <a:gd name="T64" fmla="*/ 23 w 697"/>
                <a:gd name="T65" fmla="*/ 1056 h 1134"/>
                <a:gd name="T66" fmla="*/ 79 w 697"/>
                <a:gd name="T67" fmla="*/ 1112 h 1134"/>
                <a:gd name="T68" fmla="*/ 619 w 697"/>
                <a:gd name="T69" fmla="*/ 1112 h 1134"/>
                <a:gd name="T70" fmla="*/ 675 w 697"/>
                <a:gd name="T71" fmla="*/ 1056 h 1134"/>
                <a:gd name="T72" fmla="*/ 675 w 697"/>
                <a:gd name="T73" fmla="*/ 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7" h="1134">
                  <a:moveTo>
                    <a:pt x="658" y="79"/>
                  </a:moveTo>
                  <a:cubicBezTo>
                    <a:pt x="658" y="200"/>
                    <a:pt x="658" y="200"/>
                    <a:pt x="658" y="200"/>
                  </a:cubicBezTo>
                  <a:cubicBezTo>
                    <a:pt x="40" y="200"/>
                    <a:pt x="40" y="200"/>
                    <a:pt x="40" y="200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57"/>
                    <a:pt x="57" y="40"/>
                    <a:pt x="79" y="40"/>
                  </a:cubicBezTo>
                  <a:cubicBezTo>
                    <a:pt x="619" y="40"/>
                    <a:pt x="619" y="40"/>
                    <a:pt x="619" y="40"/>
                  </a:cubicBezTo>
                  <a:cubicBezTo>
                    <a:pt x="641" y="40"/>
                    <a:pt x="658" y="57"/>
                    <a:pt x="658" y="79"/>
                  </a:cubicBezTo>
                  <a:close/>
                  <a:moveTo>
                    <a:pt x="40" y="1056"/>
                  </a:moveTo>
                  <a:cubicBezTo>
                    <a:pt x="40" y="1078"/>
                    <a:pt x="57" y="1095"/>
                    <a:pt x="79" y="1095"/>
                  </a:cubicBezTo>
                  <a:cubicBezTo>
                    <a:pt x="619" y="1095"/>
                    <a:pt x="619" y="1095"/>
                    <a:pt x="619" y="1095"/>
                  </a:cubicBezTo>
                  <a:cubicBezTo>
                    <a:pt x="641" y="1095"/>
                    <a:pt x="658" y="1078"/>
                    <a:pt x="658" y="1056"/>
                  </a:cubicBezTo>
                  <a:cubicBezTo>
                    <a:pt x="658" y="935"/>
                    <a:pt x="658" y="935"/>
                    <a:pt x="658" y="935"/>
                  </a:cubicBezTo>
                  <a:cubicBezTo>
                    <a:pt x="40" y="935"/>
                    <a:pt x="40" y="935"/>
                    <a:pt x="40" y="935"/>
                  </a:cubicBezTo>
                  <a:lnTo>
                    <a:pt x="40" y="1056"/>
                  </a:lnTo>
                  <a:close/>
                  <a:moveTo>
                    <a:pt x="40" y="918"/>
                  </a:moveTo>
                  <a:cubicBezTo>
                    <a:pt x="658" y="918"/>
                    <a:pt x="658" y="918"/>
                    <a:pt x="658" y="918"/>
                  </a:cubicBezTo>
                  <a:cubicBezTo>
                    <a:pt x="658" y="217"/>
                    <a:pt x="658" y="217"/>
                    <a:pt x="658" y="217"/>
                  </a:cubicBezTo>
                  <a:cubicBezTo>
                    <a:pt x="40" y="217"/>
                    <a:pt x="40" y="217"/>
                    <a:pt x="40" y="217"/>
                  </a:cubicBezTo>
                  <a:lnTo>
                    <a:pt x="40" y="918"/>
                  </a:lnTo>
                  <a:close/>
                  <a:moveTo>
                    <a:pt x="697" y="79"/>
                  </a:moveTo>
                  <a:cubicBezTo>
                    <a:pt x="697" y="1056"/>
                    <a:pt x="697" y="1056"/>
                    <a:pt x="697" y="1056"/>
                  </a:cubicBezTo>
                  <a:cubicBezTo>
                    <a:pt x="697" y="1099"/>
                    <a:pt x="662" y="1134"/>
                    <a:pt x="619" y="1134"/>
                  </a:cubicBezTo>
                  <a:cubicBezTo>
                    <a:pt x="79" y="1134"/>
                    <a:pt x="79" y="1134"/>
                    <a:pt x="79" y="1134"/>
                  </a:cubicBezTo>
                  <a:cubicBezTo>
                    <a:pt x="36" y="1134"/>
                    <a:pt x="0" y="1099"/>
                    <a:pt x="0" y="105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36"/>
                    <a:pt x="36" y="0"/>
                    <a:pt x="79" y="0"/>
                  </a:cubicBezTo>
                  <a:cubicBezTo>
                    <a:pt x="619" y="0"/>
                    <a:pt x="619" y="0"/>
                    <a:pt x="619" y="0"/>
                  </a:cubicBezTo>
                  <a:cubicBezTo>
                    <a:pt x="662" y="0"/>
                    <a:pt x="697" y="36"/>
                    <a:pt x="697" y="79"/>
                  </a:cubicBezTo>
                  <a:close/>
                  <a:moveTo>
                    <a:pt x="675" y="79"/>
                  </a:moveTo>
                  <a:cubicBezTo>
                    <a:pt x="675" y="48"/>
                    <a:pt x="650" y="23"/>
                    <a:pt x="619" y="23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48" y="23"/>
                    <a:pt x="23" y="48"/>
                    <a:pt x="23" y="79"/>
                  </a:cubicBezTo>
                  <a:cubicBezTo>
                    <a:pt x="23" y="1056"/>
                    <a:pt x="23" y="1056"/>
                    <a:pt x="23" y="1056"/>
                  </a:cubicBezTo>
                  <a:cubicBezTo>
                    <a:pt x="23" y="1087"/>
                    <a:pt x="48" y="1112"/>
                    <a:pt x="79" y="1112"/>
                  </a:cubicBezTo>
                  <a:cubicBezTo>
                    <a:pt x="619" y="1112"/>
                    <a:pt x="619" y="1112"/>
                    <a:pt x="619" y="1112"/>
                  </a:cubicBezTo>
                  <a:cubicBezTo>
                    <a:pt x="650" y="1112"/>
                    <a:pt x="675" y="1087"/>
                    <a:pt x="675" y="1056"/>
                  </a:cubicBezTo>
                  <a:lnTo>
                    <a:pt x="675" y="79"/>
                  </a:lnTo>
                  <a:close/>
                </a:path>
              </a:pathLst>
            </a:custGeom>
            <a:solidFill>
              <a:srgbClr val="1006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2CA32FF8-B4DB-420F-8611-BF17C6A730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289768" y="441979"/>
              <a:ext cx="1236663" cy="2378075"/>
            </a:xfrm>
            <a:custGeom>
              <a:avLst/>
              <a:gdLst>
                <a:gd name="T0" fmla="*/ 505 w 516"/>
                <a:gd name="T1" fmla="*/ 950 h 993"/>
                <a:gd name="T2" fmla="*/ 516 w 516"/>
                <a:gd name="T3" fmla="*/ 991 h 993"/>
                <a:gd name="T4" fmla="*/ 516 w 516"/>
                <a:gd name="T5" fmla="*/ 913 h 993"/>
                <a:gd name="T6" fmla="*/ 398 w 516"/>
                <a:gd name="T7" fmla="*/ 929 h 993"/>
                <a:gd name="T8" fmla="*/ 374 w 516"/>
                <a:gd name="T9" fmla="*/ 896 h 993"/>
                <a:gd name="T10" fmla="*/ 414 w 516"/>
                <a:gd name="T11" fmla="*/ 969 h 993"/>
                <a:gd name="T12" fmla="*/ 374 w 516"/>
                <a:gd name="T13" fmla="*/ 977 h 993"/>
                <a:gd name="T14" fmla="*/ 246 w 516"/>
                <a:gd name="T15" fmla="*/ 897 h 993"/>
                <a:gd name="T16" fmla="*/ 255 w 516"/>
                <a:gd name="T17" fmla="*/ 991 h 993"/>
                <a:gd name="T18" fmla="*/ 306 w 516"/>
                <a:gd name="T19" fmla="*/ 896 h 993"/>
                <a:gd name="T20" fmla="*/ 152 w 516"/>
                <a:gd name="T21" fmla="*/ 993 h 993"/>
                <a:gd name="T22" fmla="*/ 180 w 516"/>
                <a:gd name="T23" fmla="*/ 944 h 993"/>
                <a:gd name="T24" fmla="*/ 180 w 516"/>
                <a:gd name="T25" fmla="*/ 944 h 993"/>
                <a:gd name="T26" fmla="*/ 55 w 516"/>
                <a:gd name="T27" fmla="*/ 991 h 993"/>
                <a:gd name="T28" fmla="*/ 19 w 516"/>
                <a:gd name="T29" fmla="*/ 952 h 993"/>
                <a:gd name="T30" fmla="*/ 41 w 516"/>
                <a:gd name="T31" fmla="*/ 896 h 993"/>
                <a:gd name="T32" fmla="*/ 54 w 516"/>
                <a:gd name="T33" fmla="*/ 945 h 993"/>
                <a:gd name="T34" fmla="*/ 51 w 516"/>
                <a:gd name="T35" fmla="*/ 924 h 993"/>
                <a:gd name="T36" fmla="*/ 38 w 516"/>
                <a:gd name="T37" fmla="*/ 936 h 993"/>
                <a:gd name="T38" fmla="*/ 133 w 516"/>
                <a:gd name="T39" fmla="*/ 288 h 993"/>
                <a:gd name="T40" fmla="*/ 211 w 516"/>
                <a:gd name="T41" fmla="*/ 309 h 993"/>
                <a:gd name="T42" fmla="*/ 236 w 516"/>
                <a:gd name="T43" fmla="*/ 546 h 993"/>
                <a:gd name="T44" fmla="*/ 160 w 516"/>
                <a:gd name="T45" fmla="*/ 515 h 993"/>
                <a:gd name="T46" fmla="*/ 134 w 516"/>
                <a:gd name="T47" fmla="*/ 786 h 993"/>
                <a:gd name="T48" fmla="*/ 211 w 516"/>
                <a:gd name="T49" fmla="*/ 571 h 993"/>
                <a:gd name="T50" fmla="*/ 378 w 516"/>
                <a:gd name="T51" fmla="*/ 330 h 993"/>
                <a:gd name="T52" fmla="*/ 336 w 516"/>
                <a:gd name="T53" fmla="*/ 556 h 993"/>
                <a:gd name="T54" fmla="*/ 408 w 516"/>
                <a:gd name="T55" fmla="*/ 751 h 993"/>
                <a:gd name="T56" fmla="*/ 391 w 516"/>
                <a:gd name="T57" fmla="*/ 779 h 993"/>
                <a:gd name="T58" fmla="*/ 461 w 516"/>
                <a:gd name="T59" fmla="*/ 734 h 993"/>
                <a:gd name="T60" fmla="*/ 374 w 516"/>
                <a:gd name="T61" fmla="*/ 543 h 993"/>
                <a:gd name="T62" fmla="*/ 470 w 516"/>
                <a:gd name="T63" fmla="*/ 412 h 993"/>
                <a:gd name="T64" fmla="*/ 295 w 516"/>
                <a:gd name="T65" fmla="*/ 237 h 993"/>
                <a:gd name="T66" fmla="*/ 260 w 516"/>
                <a:gd name="T67" fmla="*/ 468 h 993"/>
                <a:gd name="T68" fmla="*/ 340 w 516"/>
                <a:gd name="T69" fmla="*/ 657 h 993"/>
                <a:gd name="T70" fmla="*/ 271 w 516"/>
                <a:gd name="T71" fmla="*/ 714 h 993"/>
                <a:gd name="T72" fmla="*/ 289 w 516"/>
                <a:gd name="T73" fmla="*/ 680 h 993"/>
                <a:gd name="T74" fmla="*/ 220 w 516"/>
                <a:gd name="T75" fmla="*/ 484 h 993"/>
                <a:gd name="T76" fmla="*/ 92 w 516"/>
                <a:gd name="T77" fmla="*/ 666 h 993"/>
                <a:gd name="T78" fmla="*/ 15 w 516"/>
                <a:gd name="T79" fmla="*/ 706 h 993"/>
                <a:gd name="T80" fmla="*/ 14 w 516"/>
                <a:gd name="T81" fmla="*/ 215 h 993"/>
                <a:gd name="T82" fmla="*/ 298 w 516"/>
                <a:gd name="T83" fmla="*/ 340 h 993"/>
                <a:gd name="T84" fmla="*/ 92 w 516"/>
                <a:gd name="T85" fmla="*/ 474 h 993"/>
                <a:gd name="T86" fmla="*/ 157 w 516"/>
                <a:gd name="T87" fmla="*/ 0 h 993"/>
                <a:gd name="T88" fmla="*/ 129 w 516"/>
                <a:gd name="T89" fmla="*/ 49 h 993"/>
                <a:gd name="T90" fmla="*/ 129 w 516"/>
                <a:gd name="T91" fmla="*/ 49 h 993"/>
                <a:gd name="T92" fmla="*/ 247 w 516"/>
                <a:gd name="T93" fmla="*/ 1 h 993"/>
                <a:gd name="T94" fmla="*/ 411 w 516"/>
                <a:gd name="T95" fmla="*/ 80 h 993"/>
                <a:gd name="T96" fmla="*/ 348 w 516"/>
                <a:gd name="T97" fmla="*/ 96 h 993"/>
                <a:gd name="T98" fmla="*/ 4 w 516"/>
                <a:gd name="T99" fmla="*/ 96 h 993"/>
                <a:gd name="T100" fmla="*/ 58 w 516"/>
                <a:gd name="T101" fmla="*/ 49 h 993"/>
                <a:gd name="T102" fmla="*/ 73 w 516"/>
                <a:gd name="T103" fmla="*/ 85 h 993"/>
                <a:gd name="T104" fmla="*/ 59 w 516"/>
                <a:gd name="T105" fmla="*/ 96 h 993"/>
                <a:gd name="T106" fmla="*/ 23 w 516"/>
                <a:gd name="T107" fmla="*/ 56 h 993"/>
                <a:gd name="T108" fmla="*/ 54 w 516"/>
                <a:gd name="T109" fmla="*/ 29 h 993"/>
                <a:gd name="T110" fmla="*/ 477 w 516"/>
                <a:gd name="T111" fmla="*/ 81 h 993"/>
                <a:gd name="T112" fmla="*/ 443 w 516"/>
                <a:gd name="T113" fmla="*/ 85 h 993"/>
                <a:gd name="T114" fmla="*/ 464 w 516"/>
                <a:gd name="T115" fmla="*/ 25 h 993"/>
                <a:gd name="T116" fmla="*/ 504 w 516"/>
                <a:gd name="T117" fmla="*/ 8 h 993"/>
                <a:gd name="T118" fmla="*/ 472 w 516"/>
                <a:gd name="T119" fmla="*/ 54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16" h="993">
                  <a:moveTo>
                    <a:pt x="473" y="913"/>
                  </a:moveTo>
                  <a:cubicBezTo>
                    <a:pt x="473" y="934"/>
                    <a:pt x="473" y="934"/>
                    <a:pt x="473" y="934"/>
                  </a:cubicBezTo>
                  <a:cubicBezTo>
                    <a:pt x="505" y="934"/>
                    <a:pt x="505" y="934"/>
                    <a:pt x="505" y="934"/>
                  </a:cubicBezTo>
                  <a:cubicBezTo>
                    <a:pt x="505" y="950"/>
                    <a:pt x="505" y="950"/>
                    <a:pt x="505" y="950"/>
                  </a:cubicBezTo>
                  <a:cubicBezTo>
                    <a:pt x="473" y="950"/>
                    <a:pt x="473" y="950"/>
                    <a:pt x="473" y="950"/>
                  </a:cubicBezTo>
                  <a:cubicBezTo>
                    <a:pt x="473" y="975"/>
                    <a:pt x="473" y="975"/>
                    <a:pt x="473" y="975"/>
                  </a:cubicBezTo>
                  <a:cubicBezTo>
                    <a:pt x="516" y="975"/>
                    <a:pt x="516" y="975"/>
                    <a:pt x="516" y="975"/>
                  </a:cubicBezTo>
                  <a:cubicBezTo>
                    <a:pt x="516" y="991"/>
                    <a:pt x="516" y="991"/>
                    <a:pt x="516" y="991"/>
                  </a:cubicBezTo>
                  <a:cubicBezTo>
                    <a:pt x="454" y="991"/>
                    <a:pt x="454" y="991"/>
                    <a:pt x="454" y="991"/>
                  </a:cubicBezTo>
                  <a:cubicBezTo>
                    <a:pt x="454" y="896"/>
                    <a:pt x="454" y="896"/>
                    <a:pt x="454" y="896"/>
                  </a:cubicBezTo>
                  <a:cubicBezTo>
                    <a:pt x="516" y="896"/>
                    <a:pt x="516" y="896"/>
                    <a:pt x="516" y="896"/>
                  </a:cubicBezTo>
                  <a:cubicBezTo>
                    <a:pt x="516" y="913"/>
                    <a:pt x="516" y="913"/>
                    <a:pt x="516" y="913"/>
                  </a:cubicBezTo>
                  <a:lnTo>
                    <a:pt x="473" y="913"/>
                  </a:lnTo>
                  <a:close/>
                  <a:moveTo>
                    <a:pt x="374" y="912"/>
                  </a:moveTo>
                  <a:cubicBezTo>
                    <a:pt x="386" y="912"/>
                    <a:pt x="394" y="917"/>
                    <a:pt x="398" y="928"/>
                  </a:cubicBezTo>
                  <a:cubicBezTo>
                    <a:pt x="398" y="929"/>
                    <a:pt x="398" y="929"/>
                    <a:pt x="398" y="929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08" y="905"/>
                    <a:pt x="394" y="896"/>
                    <a:pt x="374" y="896"/>
                  </a:cubicBezTo>
                  <a:cubicBezTo>
                    <a:pt x="346" y="896"/>
                    <a:pt x="327" y="916"/>
                    <a:pt x="327" y="944"/>
                  </a:cubicBezTo>
                  <a:cubicBezTo>
                    <a:pt x="327" y="973"/>
                    <a:pt x="346" y="993"/>
                    <a:pt x="374" y="993"/>
                  </a:cubicBezTo>
                  <a:cubicBezTo>
                    <a:pt x="392" y="993"/>
                    <a:pt x="406" y="984"/>
                    <a:pt x="414" y="969"/>
                  </a:cubicBezTo>
                  <a:cubicBezTo>
                    <a:pt x="414" y="969"/>
                    <a:pt x="414" y="969"/>
                    <a:pt x="414" y="969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3" y="972"/>
                    <a:pt x="385" y="977"/>
                    <a:pt x="374" y="977"/>
                  </a:cubicBezTo>
                  <a:cubicBezTo>
                    <a:pt x="357" y="977"/>
                    <a:pt x="347" y="965"/>
                    <a:pt x="347" y="944"/>
                  </a:cubicBezTo>
                  <a:cubicBezTo>
                    <a:pt x="347" y="924"/>
                    <a:pt x="357" y="912"/>
                    <a:pt x="374" y="912"/>
                  </a:cubicBezTo>
                  <a:close/>
                  <a:moveTo>
                    <a:pt x="265" y="935"/>
                  </a:moveTo>
                  <a:cubicBezTo>
                    <a:pt x="246" y="897"/>
                    <a:pt x="246" y="897"/>
                    <a:pt x="246" y="897"/>
                  </a:cubicBezTo>
                  <a:cubicBezTo>
                    <a:pt x="246" y="896"/>
                    <a:pt x="246" y="896"/>
                    <a:pt x="246" y="896"/>
                  </a:cubicBezTo>
                  <a:cubicBezTo>
                    <a:pt x="224" y="896"/>
                    <a:pt x="224" y="896"/>
                    <a:pt x="224" y="896"/>
                  </a:cubicBezTo>
                  <a:cubicBezTo>
                    <a:pt x="255" y="956"/>
                    <a:pt x="255" y="956"/>
                    <a:pt x="255" y="956"/>
                  </a:cubicBezTo>
                  <a:cubicBezTo>
                    <a:pt x="255" y="991"/>
                    <a:pt x="255" y="991"/>
                    <a:pt x="255" y="991"/>
                  </a:cubicBezTo>
                  <a:cubicBezTo>
                    <a:pt x="275" y="991"/>
                    <a:pt x="275" y="991"/>
                    <a:pt x="275" y="991"/>
                  </a:cubicBezTo>
                  <a:cubicBezTo>
                    <a:pt x="275" y="955"/>
                    <a:pt x="275" y="955"/>
                    <a:pt x="275" y="955"/>
                  </a:cubicBezTo>
                  <a:cubicBezTo>
                    <a:pt x="305" y="897"/>
                    <a:pt x="305" y="897"/>
                    <a:pt x="305" y="897"/>
                  </a:cubicBezTo>
                  <a:cubicBezTo>
                    <a:pt x="306" y="896"/>
                    <a:pt x="306" y="896"/>
                    <a:pt x="306" y="896"/>
                  </a:cubicBezTo>
                  <a:cubicBezTo>
                    <a:pt x="284" y="896"/>
                    <a:pt x="284" y="896"/>
                    <a:pt x="284" y="896"/>
                  </a:cubicBezTo>
                  <a:lnTo>
                    <a:pt x="265" y="935"/>
                  </a:lnTo>
                  <a:close/>
                  <a:moveTo>
                    <a:pt x="200" y="944"/>
                  </a:moveTo>
                  <a:cubicBezTo>
                    <a:pt x="200" y="973"/>
                    <a:pt x="180" y="993"/>
                    <a:pt x="152" y="993"/>
                  </a:cubicBezTo>
                  <a:cubicBezTo>
                    <a:pt x="124" y="993"/>
                    <a:pt x="104" y="973"/>
                    <a:pt x="104" y="944"/>
                  </a:cubicBezTo>
                  <a:cubicBezTo>
                    <a:pt x="104" y="916"/>
                    <a:pt x="124" y="896"/>
                    <a:pt x="152" y="896"/>
                  </a:cubicBezTo>
                  <a:cubicBezTo>
                    <a:pt x="180" y="896"/>
                    <a:pt x="200" y="916"/>
                    <a:pt x="200" y="944"/>
                  </a:cubicBezTo>
                  <a:close/>
                  <a:moveTo>
                    <a:pt x="180" y="944"/>
                  </a:moveTo>
                  <a:cubicBezTo>
                    <a:pt x="180" y="924"/>
                    <a:pt x="169" y="912"/>
                    <a:pt x="152" y="912"/>
                  </a:cubicBezTo>
                  <a:cubicBezTo>
                    <a:pt x="135" y="912"/>
                    <a:pt x="124" y="924"/>
                    <a:pt x="124" y="944"/>
                  </a:cubicBezTo>
                  <a:cubicBezTo>
                    <a:pt x="124" y="965"/>
                    <a:pt x="135" y="977"/>
                    <a:pt x="152" y="977"/>
                  </a:cubicBezTo>
                  <a:cubicBezTo>
                    <a:pt x="169" y="977"/>
                    <a:pt x="180" y="965"/>
                    <a:pt x="180" y="944"/>
                  </a:cubicBezTo>
                  <a:close/>
                  <a:moveTo>
                    <a:pt x="74" y="990"/>
                  </a:moveTo>
                  <a:cubicBezTo>
                    <a:pt x="75" y="991"/>
                    <a:pt x="75" y="991"/>
                    <a:pt x="7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3" y="989"/>
                    <a:pt x="51" y="986"/>
                    <a:pt x="50" y="982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42" y="954"/>
                    <a:pt x="40" y="952"/>
                    <a:pt x="33" y="952"/>
                  </a:cubicBezTo>
                  <a:cubicBezTo>
                    <a:pt x="19" y="952"/>
                    <a:pt x="19" y="952"/>
                    <a:pt x="19" y="952"/>
                  </a:cubicBezTo>
                  <a:cubicBezTo>
                    <a:pt x="19" y="991"/>
                    <a:pt x="19" y="991"/>
                    <a:pt x="19" y="991"/>
                  </a:cubicBezTo>
                  <a:cubicBezTo>
                    <a:pt x="0" y="991"/>
                    <a:pt x="0" y="991"/>
                    <a:pt x="0" y="991"/>
                  </a:cubicBezTo>
                  <a:cubicBezTo>
                    <a:pt x="0" y="896"/>
                    <a:pt x="0" y="896"/>
                    <a:pt x="0" y="896"/>
                  </a:cubicBezTo>
                  <a:cubicBezTo>
                    <a:pt x="41" y="896"/>
                    <a:pt x="41" y="896"/>
                    <a:pt x="41" y="896"/>
                  </a:cubicBezTo>
                  <a:cubicBezTo>
                    <a:pt x="58" y="896"/>
                    <a:pt x="70" y="907"/>
                    <a:pt x="70" y="922"/>
                  </a:cubicBezTo>
                  <a:cubicBezTo>
                    <a:pt x="70" y="935"/>
                    <a:pt x="62" y="941"/>
                    <a:pt x="54" y="944"/>
                  </a:cubicBezTo>
                  <a:cubicBezTo>
                    <a:pt x="53" y="944"/>
                    <a:pt x="53" y="944"/>
                    <a:pt x="53" y="944"/>
                  </a:cubicBezTo>
                  <a:cubicBezTo>
                    <a:pt x="54" y="945"/>
                    <a:pt x="54" y="945"/>
                    <a:pt x="54" y="945"/>
                  </a:cubicBezTo>
                  <a:cubicBezTo>
                    <a:pt x="58" y="947"/>
                    <a:pt x="61" y="951"/>
                    <a:pt x="63" y="957"/>
                  </a:cubicBezTo>
                  <a:cubicBezTo>
                    <a:pt x="70" y="981"/>
                    <a:pt x="70" y="981"/>
                    <a:pt x="70" y="981"/>
                  </a:cubicBezTo>
                  <a:cubicBezTo>
                    <a:pt x="71" y="984"/>
                    <a:pt x="72" y="987"/>
                    <a:pt x="74" y="990"/>
                  </a:cubicBezTo>
                  <a:close/>
                  <a:moveTo>
                    <a:pt x="51" y="924"/>
                  </a:moveTo>
                  <a:cubicBezTo>
                    <a:pt x="51" y="917"/>
                    <a:pt x="46" y="912"/>
                    <a:pt x="38" y="912"/>
                  </a:cubicBezTo>
                  <a:cubicBezTo>
                    <a:pt x="19" y="912"/>
                    <a:pt x="19" y="912"/>
                    <a:pt x="19" y="912"/>
                  </a:cubicBezTo>
                  <a:cubicBezTo>
                    <a:pt x="19" y="936"/>
                    <a:pt x="19" y="936"/>
                    <a:pt x="19" y="936"/>
                  </a:cubicBezTo>
                  <a:cubicBezTo>
                    <a:pt x="38" y="936"/>
                    <a:pt x="38" y="936"/>
                    <a:pt x="38" y="936"/>
                  </a:cubicBezTo>
                  <a:cubicBezTo>
                    <a:pt x="46" y="936"/>
                    <a:pt x="51" y="932"/>
                    <a:pt x="51" y="924"/>
                  </a:cubicBezTo>
                  <a:close/>
                  <a:moveTo>
                    <a:pt x="255" y="280"/>
                  </a:moveTo>
                  <a:cubicBezTo>
                    <a:pt x="133" y="280"/>
                    <a:pt x="133" y="280"/>
                    <a:pt x="133" y="280"/>
                  </a:cubicBezTo>
                  <a:cubicBezTo>
                    <a:pt x="133" y="288"/>
                    <a:pt x="133" y="288"/>
                    <a:pt x="133" y="288"/>
                  </a:cubicBezTo>
                  <a:cubicBezTo>
                    <a:pt x="151" y="293"/>
                    <a:pt x="159" y="306"/>
                    <a:pt x="160" y="329"/>
                  </a:cubicBezTo>
                  <a:cubicBezTo>
                    <a:pt x="160" y="331"/>
                    <a:pt x="160" y="385"/>
                    <a:pt x="160" y="449"/>
                  </a:cubicBezTo>
                  <a:cubicBezTo>
                    <a:pt x="185" y="445"/>
                    <a:pt x="203" y="437"/>
                    <a:pt x="211" y="433"/>
                  </a:cubicBezTo>
                  <a:cubicBezTo>
                    <a:pt x="211" y="309"/>
                    <a:pt x="211" y="309"/>
                    <a:pt x="211" y="309"/>
                  </a:cubicBezTo>
                  <a:cubicBezTo>
                    <a:pt x="273" y="309"/>
                    <a:pt x="273" y="309"/>
                    <a:pt x="273" y="309"/>
                  </a:cubicBezTo>
                  <a:cubicBezTo>
                    <a:pt x="269" y="296"/>
                    <a:pt x="259" y="284"/>
                    <a:pt x="255" y="280"/>
                  </a:cubicBezTo>
                  <a:close/>
                  <a:moveTo>
                    <a:pt x="247" y="570"/>
                  </a:moveTo>
                  <a:cubicBezTo>
                    <a:pt x="244" y="562"/>
                    <a:pt x="239" y="551"/>
                    <a:pt x="236" y="546"/>
                  </a:cubicBezTo>
                  <a:cubicBezTo>
                    <a:pt x="230" y="546"/>
                    <a:pt x="222" y="546"/>
                    <a:pt x="216" y="546"/>
                  </a:cubicBezTo>
                  <a:cubicBezTo>
                    <a:pt x="211" y="546"/>
                    <a:pt x="211" y="546"/>
                    <a:pt x="211" y="546"/>
                  </a:cubicBezTo>
                  <a:cubicBezTo>
                    <a:pt x="211" y="506"/>
                    <a:pt x="211" y="506"/>
                    <a:pt x="211" y="506"/>
                  </a:cubicBezTo>
                  <a:cubicBezTo>
                    <a:pt x="200" y="509"/>
                    <a:pt x="172" y="513"/>
                    <a:pt x="160" y="515"/>
                  </a:cubicBezTo>
                  <a:cubicBezTo>
                    <a:pt x="160" y="621"/>
                    <a:pt x="160" y="736"/>
                    <a:pt x="160" y="738"/>
                  </a:cubicBezTo>
                  <a:cubicBezTo>
                    <a:pt x="160" y="738"/>
                    <a:pt x="160" y="738"/>
                    <a:pt x="160" y="738"/>
                  </a:cubicBezTo>
                  <a:cubicBezTo>
                    <a:pt x="159" y="760"/>
                    <a:pt x="150" y="773"/>
                    <a:pt x="134" y="778"/>
                  </a:cubicBezTo>
                  <a:cubicBezTo>
                    <a:pt x="134" y="786"/>
                    <a:pt x="134" y="786"/>
                    <a:pt x="134" y="786"/>
                  </a:cubicBezTo>
                  <a:cubicBezTo>
                    <a:pt x="237" y="786"/>
                    <a:pt x="237" y="786"/>
                    <a:pt x="237" y="786"/>
                  </a:cubicBezTo>
                  <a:cubicBezTo>
                    <a:pt x="237" y="778"/>
                    <a:pt x="237" y="778"/>
                    <a:pt x="237" y="778"/>
                  </a:cubicBezTo>
                  <a:cubicBezTo>
                    <a:pt x="221" y="773"/>
                    <a:pt x="212" y="759"/>
                    <a:pt x="212" y="738"/>
                  </a:cubicBezTo>
                  <a:cubicBezTo>
                    <a:pt x="211" y="571"/>
                    <a:pt x="211" y="571"/>
                    <a:pt x="211" y="571"/>
                  </a:cubicBezTo>
                  <a:cubicBezTo>
                    <a:pt x="216" y="571"/>
                    <a:pt x="216" y="571"/>
                    <a:pt x="216" y="571"/>
                  </a:cubicBezTo>
                  <a:cubicBezTo>
                    <a:pt x="226" y="571"/>
                    <a:pt x="237" y="571"/>
                    <a:pt x="247" y="570"/>
                  </a:cubicBezTo>
                  <a:close/>
                  <a:moveTo>
                    <a:pt x="370" y="325"/>
                  </a:moveTo>
                  <a:cubicBezTo>
                    <a:pt x="372" y="327"/>
                    <a:pt x="376" y="329"/>
                    <a:pt x="378" y="330"/>
                  </a:cubicBezTo>
                  <a:cubicBezTo>
                    <a:pt x="403" y="348"/>
                    <a:pt x="417" y="377"/>
                    <a:pt x="417" y="412"/>
                  </a:cubicBezTo>
                  <a:cubicBezTo>
                    <a:pt x="417" y="442"/>
                    <a:pt x="406" y="502"/>
                    <a:pt x="318" y="532"/>
                  </a:cubicBezTo>
                  <a:cubicBezTo>
                    <a:pt x="323" y="542"/>
                    <a:pt x="327" y="552"/>
                    <a:pt x="330" y="558"/>
                  </a:cubicBezTo>
                  <a:cubicBezTo>
                    <a:pt x="332" y="557"/>
                    <a:pt x="335" y="557"/>
                    <a:pt x="336" y="556"/>
                  </a:cubicBezTo>
                  <a:cubicBezTo>
                    <a:pt x="339" y="556"/>
                    <a:pt x="339" y="556"/>
                    <a:pt x="339" y="556"/>
                  </a:cubicBezTo>
                  <a:cubicBezTo>
                    <a:pt x="341" y="558"/>
                    <a:pt x="341" y="558"/>
                    <a:pt x="341" y="558"/>
                  </a:cubicBezTo>
                  <a:cubicBezTo>
                    <a:pt x="373" y="596"/>
                    <a:pt x="397" y="656"/>
                    <a:pt x="405" y="713"/>
                  </a:cubicBezTo>
                  <a:cubicBezTo>
                    <a:pt x="405" y="713"/>
                    <a:pt x="408" y="741"/>
                    <a:pt x="408" y="751"/>
                  </a:cubicBezTo>
                  <a:cubicBezTo>
                    <a:pt x="408" y="752"/>
                    <a:pt x="408" y="752"/>
                    <a:pt x="408" y="752"/>
                  </a:cubicBezTo>
                  <a:cubicBezTo>
                    <a:pt x="408" y="753"/>
                    <a:pt x="408" y="753"/>
                    <a:pt x="408" y="754"/>
                  </a:cubicBezTo>
                  <a:cubicBezTo>
                    <a:pt x="408" y="755"/>
                    <a:pt x="408" y="755"/>
                    <a:pt x="408" y="755"/>
                  </a:cubicBezTo>
                  <a:cubicBezTo>
                    <a:pt x="408" y="763"/>
                    <a:pt x="405" y="774"/>
                    <a:pt x="391" y="779"/>
                  </a:cubicBezTo>
                  <a:cubicBezTo>
                    <a:pt x="391" y="786"/>
                    <a:pt x="391" y="786"/>
                    <a:pt x="391" y="786"/>
                  </a:cubicBezTo>
                  <a:cubicBezTo>
                    <a:pt x="497" y="786"/>
                    <a:pt x="497" y="786"/>
                    <a:pt x="497" y="786"/>
                  </a:cubicBezTo>
                  <a:cubicBezTo>
                    <a:pt x="497" y="779"/>
                    <a:pt x="497" y="779"/>
                    <a:pt x="497" y="779"/>
                  </a:cubicBezTo>
                  <a:cubicBezTo>
                    <a:pt x="488" y="776"/>
                    <a:pt x="469" y="766"/>
                    <a:pt x="461" y="734"/>
                  </a:cubicBezTo>
                  <a:cubicBezTo>
                    <a:pt x="460" y="729"/>
                    <a:pt x="460" y="729"/>
                    <a:pt x="460" y="729"/>
                  </a:cubicBezTo>
                  <a:cubicBezTo>
                    <a:pt x="454" y="704"/>
                    <a:pt x="450" y="691"/>
                    <a:pt x="446" y="678"/>
                  </a:cubicBezTo>
                  <a:cubicBezTo>
                    <a:pt x="436" y="646"/>
                    <a:pt x="414" y="588"/>
                    <a:pt x="378" y="547"/>
                  </a:cubicBezTo>
                  <a:cubicBezTo>
                    <a:pt x="374" y="543"/>
                    <a:pt x="374" y="543"/>
                    <a:pt x="374" y="543"/>
                  </a:cubicBezTo>
                  <a:cubicBezTo>
                    <a:pt x="379" y="540"/>
                    <a:pt x="379" y="540"/>
                    <a:pt x="379" y="540"/>
                  </a:cubicBezTo>
                  <a:cubicBezTo>
                    <a:pt x="381" y="540"/>
                    <a:pt x="382" y="539"/>
                    <a:pt x="383" y="539"/>
                  </a:cubicBezTo>
                  <a:cubicBezTo>
                    <a:pt x="383" y="539"/>
                    <a:pt x="384" y="538"/>
                    <a:pt x="385" y="538"/>
                  </a:cubicBezTo>
                  <a:cubicBezTo>
                    <a:pt x="440" y="510"/>
                    <a:pt x="470" y="465"/>
                    <a:pt x="470" y="412"/>
                  </a:cubicBezTo>
                  <a:cubicBezTo>
                    <a:pt x="471" y="372"/>
                    <a:pt x="448" y="332"/>
                    <a:pt x="414" y="309"/>
                  </a:cubicBezTo>
                  <a:cubicBezTo>
                    <a:pt x="400" y="299"/>
                    <a:pt x="380" y="289"/>
                    <a:pt x="359" y="285"/>
                  </a:cubicBezTo>
                  <a:cubicBezTo>
                    <a:pt x="366" y="300"/>
                    <a:pt x="369" y="316"/>
                    <a:pt x="370" y="325"/>
                  </a:cubicBezTo>
                  <a:close/>
                  <a:moveTo>
                    <a:pt x="295" y="237"/>
                  </a:moveTo>
                  <a:cubicBezTo>
                    <a:pt x="328" y="259"/>
                    <a:pt x="351" y="300"/>
                    <a:pt x="351" y="339"/>
                  </a:cubicBezTo>
                  <a:cubicBezTo>
                    <a:pt x="351" y="393"/>
                    <a:pt x="321" y="438"/>
                    <a:pt x="266" y="466"/>
                  </a:cubicBezTo>
                  <a:cubicBezTo>
                    <a:pt x="265" y="466"/>
                    <a:pt x="264" y="467"/>
                    <a:pt x="263" y="467"/>
                  </a:cubicBezTo>
                  <a:cubicBezTo>
                    <a:pt x="262" y="467"/>
                    <a:pt x="261" y="468"/>
                    <a:pt x="260" y="468"/>
                  </a:cubicBezTo>
                  <a:cubicBezTo>
                    <a:pt x="255" y="471"/>
                    <a:pt x="255" y="471"/>
                    <a:pt x="255" y="471"/>
                  </a:cubicBezTo>
                  <a:cubicBezTo>
                    <a:pt x="259" y="475"/>
                    <a:pt x="259" y="475"/>
                    <a:pt x="259" y="475"/>
                  </a:cubicBezTo>
                  <a:cubicBezTo>
                    <a:pt x="294" y="516"/>
                    <a:pt x="317" y="574"/>
                    <a:pt x="327" y="605"/>
                  </a:cubicBezTo>
                  <a:cubicBezTo>
                    <a:pt x="331" y="619"/>
                    <a:pt x="334" y="632"/>
                    <a:pt x="340" y="657"/>
                  </a:cubicBezTo>
                  <a:cubicBezTo>
                    <a:pt x="341" y="661"/>
                    <a:pt x="341" y="661"/>
                    <a:pt x="341" y="661"/>
                  </a:cubicBezTo>
                  <a:cubicBezTo>
                    <a:pt x="349" y="694"/>
                    <a:pt x="368" y="704"/>
                    <a:pt x="378" y="707"/>
                  </a:cubicBezTo>
                  <a:cubicBezTo>
                    <a:pt x="378" y="714"/>
                    <a:pt x="378" y="714"/>
                    <a:pt x="378" y="714"/>
                  </a:cubicBezTo>
                  <a:cubicBezTo>
                    <a:pt x="271" y="714"/>
                    <a:pt x="271" y="714"/>
                    <a:pt x="271" y="714"/>
                  </a:cubicBezTo>
                  <a:cubicBezTo>
                    <a:pt x="271" y="706"/>
                    <a:pt x="271" y="706"/>
                    <a:pt x="271" y="706"/>
                  </a:cubicBezTo>
                  <a:cubicBezTo>
                    <a:pt x="286" y="702"/>
                    <a:pt x="288" y="691"/>
                    <a:pt x="289" y="683"/>
                  </a:cubicBezTo>
                  <a:cubicBezTo>
                    <a:pt x="289" y="682"/>
                    <a:pt x="289" y="682"/>
                    <a:pt x="289" y="682"/>
                  </a:cubicBezTo>
                  <a:cubicBezTo>
                    <a:pt x="289" y="681"/>
                    <a:pt x="289" y="681"/>
                    <a:pt x="289" y="680"/>
                  </a:cubicBezTo>
                  <a:cubicBezTo>
                    <a:pt x="289" y="678"/>
                    <a:pt x="289" y="678"/>
                    <a:pt x="289" y="678"/>
                  </a:cubicBezTo>
                  <a:cubicBezTo>
                    <a:pt x="289" y="669"/>
                    <a:pt x="286" y="641"/>
                    <a:pt x="286" y="641"/>
                  </a:cubicBezTo>
                  <a:cubicBezTo>
                    <a:pt x="278" y="583"/>
                    <a:pt x="253" y="524"/>
                    <a:pt x="221" y="486"/>
                  </a:cubicBezTo>
                  <a:cubicBezTo>
                    <a:pt x="220" y="484"/>
                    <a:pt x="220" y="484"/>
                    <a:pt x="220" y="484"/>
                  </a:cubicBezTo>
                  <a:cubicBezTo>
                    <a:pt x="217" y="484"/>
                    <a:pt x="217" y="484"/>
                    <a:pt x="217" y="484"/>
                  </a:cubicBezTo>
                  <a:cubicBezTo>
                    <a:pt x="181" y="494"/>
                    <a:pt x="139" y="499"/>
                    <a:pt x="96" y="499"/>
                  </a:cubicBezTo>
                  <a:cubicBezTo>
                    <a:pt x="92" y="499"/>
                    <a:pt x="92" y="499"/>
                    <a:pt x="92" y="499"/>
                  </a:cubicBezTo>
                  <a:cubicBezTo>
                    <a:pt x="92" y="666"/>
                    <a:pt x="92" y="666"/>
                    <a:pt x="92" y="666"/>
                  </a:cubicBezTo>
                  <a:cubicBezTo>
                    <a:pt x="92" y="687"/>
                    <a:pt x="101" y="701"/>
                    <a:pt x="118" y="706"/>
                  </a:cubicBezTo>
                  <a:cubicBezTo>
                    <a:pt x="118" y="714"/>
                    <a:pt x="118" y="714"/>
                    <a:pt x="118" y="714"/>
                  </a:cubicBezTo>
                  <a:cubicBezTo>
                    <a:pt x="15" y="714"/>
                    <a:pt x="15" y="714"/>
                    <a:pt x="15" y="714"/>
                  </a:cubicBezTo>
                  <a:cubicBezTo>
                    <a:pt x="15" y="706"/>
                    <a:pt x="15" y="706"/>
                    <a:pt x="15" y="706"/>
                  </a:cubicBezTo>
                  <a:cubicBezTo>
                    <a:pt x="31" y="701"/>
                    <a:pt x="39" y="688"/>
                    <a:pt x="40" y="666"/>
                  </a:cubicBezTo>
                  <a:cubicBezTo>
                    <a:pt x="40" y="666"/>
                    <a:pt x="40" y="666"/>
                    <a:pt x="40" y="666"/>
                  </a:cubicBezTo>
                  <a:cubicBezTo>
                    <a:pt x="40" y="662"/>
                    <a:pt x="40" y="262"/>
                    <a:pt x="40" y="257"/>
                  </a:cubicBezTo>
                  <a:cubicBezTo>
                    <a:pt x="40" y="234"/>
                    <a:pt x="32" y="221"/>
                    <a:pt x="14" y="215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85" y="208"/>
                    <a:pt x="185" y="208"/>
                    <a:pt x="185" y="208"/>
                  </a:cubicBezTo>
                  <a:cubicBezTo>
                    <a:pt x="236" y="208"/>
                    <a:pt x="268" y="219"/>
                    <a:pt x="295" y="237"/>
                  </a:cubicBezTo>
                  <a:close/>
                  <a:moveTo>
                    <a:pt x="298" y="340"/>
                  </a:moveTo>
                  <a:cubicBezTo>
                    <a:pt x="298" y="305"/>
                    <a:pt x="284" y="276"/>
                    <a:pt x="259" y="258"/>
                  </a:cubicBezTo>
                  <a:cubicBezTo>
                    <a:pt x="239" y="245"/>
                    <a:pt x="215" y="238"/>
                    <a:pt x="183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92" y="474"/>
                    <a:pt x="92" y="474"/>
                    <a:pt x="92" y="474"/>
                  </a:cubicBezTo>
                  <a:cubicBezTo>
                    <a:pt x="97" y="474"/>
                    <a:pt x="97" y="474"/>
                    <a:pt x="97" y="474"/>
                  </a:cubicBezTo>
                  <a:cubicBezTo>
                    <a:pt x="278" y="471"/>
                    <a:pt x="298" y="379"/>
                    <a:pt x="298" y="340"/>
                  </a:cubicBezTo>
                  <a:close/>
                  <a:moveTo>
                    <a:pt x="109" y="49"/>
                  </a:moveTo>
                  <a:cubicBezTo>
                    <a:pt x="109" y="20"/>
                    <a:pt x="129" y="0"/>
                    <a:pt x="157" y="0"/>
                  </a:cubicBezTo>
                  <a:cubicBezTo>
                    <a:pt x="185" y="0"/>
                    <a:pt x="205" y="20"/>
                    <a:pt x="205" y="49"/>
                  </a:cubicBezTo>
                  <a:cubicBezTo>
                    <a:pt x="205" y="77"/>
                    <a:pt x="185" y="97"/>
                    <a:pt x="157" y="97"/>
                  </a:cubicBezTo>
                  <a:cubicBezTo>
                    <a:pt x="129" y="97"/>
                    <a:pt x="109" y="77"/>
                    <a:pt x="109" y="49"/>
                  </a:cubicBezTo>
                  <a:close/>
                  <a:moveTo>
                    <a:pt x="129" y="49"/>
                  </a:moveTo>
                  <a:cubicBezTo>
                    <a:pt x="129" y="69"/>
                    <a:pt x="140" y="81"/>
                    <a:pt x="157" y="81"/>
                  </a:cubicBezTo>
                  <a:cubicBezTo>
                    <a:pt x="175" y="81"/>
                    <a:pt x="185" y="69"/>
                    <a:pt x="185" y="49"/>
                  </a:cubicBezTo>
                  <a:cubicBezTo>
                    <a:pt x="185" y="28"/>
                    <a:pt x="175" y="16"/>
                    <a:pt x="157" y="16"/>
                  </a:cubicBezTo>
                  <a:cubicBezTo>
                    <a:pt x="140" y="16"/>
                    <a:pt x="129" y="28"/>
                    <a:pt x="129" y="49"/>
                  </a:cubicBezTo>
                  <a:close/>
                  <a:moveTo>
                    <a:pt x="310" y="80"/>
                  </a:moveTo>
                  <a:cubicBezTo>
                    <a:pt x="267" y="80"/>
                    <a:pt x="267" y="80"/>
                    <a:pt x="267" y="80"/>
                  </a:cubicBezTo>
                  <a:cubicBezTo>
                    <a:pt x="267" y="1"/>
                    <a:pt x="267" y="1"/>
                    <a:pt x="267" y="1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310" y="96"/>
                    <a:pt x="310" y="96"/>
                    <a:pt x="310" y="96"/>
                  </a:cubicBezTo>
                  <a:lnTo>
                    <a:pt x="310" y="80"/>
                  </a:lnTo>
                  <a:close/>
                  <a:moveTo>
                    <a:pt x="411" y="80"/>
                  </a:moveTo>
                  <a:cubicBezTo>
                    <a:pt x="367" y="80"/>
                    <a:pt x="367" y="80"/>
                    <a:pt x="367" y="80"/>
                  </a:cubicBezTo>
                  <a:cubicBezTo>
                    <a:pt x="367" y="1"/>
                    <a:pt x="367" y="1"/>
                    <a:pt x="367" y="1"/>
                  </a:cubicBezTo>
                  <a:cubicBezTo>
                    <a:pt x="348" y="1"/>
                    <a:pt x="348" y="1"/>
                    <a:pt x="348" y="1"/>
                  </a:cubicBezTo>
                  <a:cubicBezTo>
                    <a:pt x="348" y="96"/>
                    <a:pt x="348" y="96"/>
                    <a:pt x="348" y="96"/>
                  </a:cubicBezTo>
                  <a:cubicBezTo>
                    <a:pt x="411" y="96"/>
                    <a:pt x="411" y="96"/>
                    <a:pt x="411" y="96"/>
                  </a:cubicBezTo>
                  <a:lnTo>
                    <a:pt x="411" y="80"/>
                  </a:lnTo>
                  <a:close/>
                  <a:moveTo>
                    <a:pt x="23" y="96"/>
                  </a:moveTo>
                  <a:cubicBezTo>
                    <a:pt x="4" y="96"/>
                    <a:pt x="4" y="96"/>
                    <a:pt x="4" y="9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62" y="1"/>
                    <a:pt x="74" y="12"/>
                    <a:pt x="74" y="27"/>
                  </a:cubicBezTo>
                  <a:cubicBezTo>
                    <a:pt x="74" y="39"/>
                    <a:pt x="65" y="46"/>
                    <a:pt x="58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2" y="51"/>
                    <a:pt x="65" y="55"/>
                    <a:pt x="67" y="62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4" y="89"/>
                    <a:pt x="76" y="92"/>
                    <a:pt x="77" y="94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7" y="94"/>
                    <a:pt x="55" y="90"/>
                    <a:pt x="54" y="87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6" y="59"/>
                    <a:pt x="44" y="56"/>
                    <a:pt x="36" y="56"/>
                  </a:cubicBezTo>
                  <a:cubicBezTo>
                    <a:pt x="23" y="56"/>
                    <a:pt x="23" y="56"/>
                    <a:pt x="23" y="56"/>
                  </a:cubicBezTo>
                  <a:lnTo>
                    <a:pt x="23" y="96"/>
                  </a:lnTo>
                  <a:close/>
                  <a:moveTo>
                    <a:pt x="23" y="40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50" y="40"/>
                    <a:pt x="54" y="36"/>
                    <a:pt x="54" y="29"/>
                  </a:cubicBezTo>
                  <a:cubicBezTo>
                    <a:pt x="54" y="21"/>
                    <a:pt x="50" y="17"/>
                    <a:pt x="41" y="17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40"/>
                  </a:lnTo>
                  <a:close/>
                  <a:moveTo>
                    <a:pt x="477" y="81"/>
                  </a:moveTo>
                  <a:cubicBezTo>
                    <a:pt x="467" y="82"/>
                    <a:pt x="457" y="77"/>
                    <a:pt x="449" y="66"/>
                  </a:cubicBezTo>
                  <a:cubicBezTo>
                    <a:pt x="448" y="66"/>
                    <a:pt x="448" y="66"/>
                    <a:pt x="448" y="66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9" y="93"/>
                    <a:pt x="462" y="97"/>
                    <a:pt x="475" y="97"/>
                  </a:cubicBezTo>
                  <a:cubicBezTo>
                    <a:pt x="495" y="97"/>
                    <a:pt x="509" y="85"/>
                    <a:pt x="509" y="68"/>
                  </a:cubicBezTo>
                  <a:cubicBezTo>
                    <a:pt x="509" y="58"/>
                    <a:pt x="506" y="47"/>
                    <a:pt x="484" y="40"/>
                  </a:cubicBezTo>
                  <a:cubicBezTo>
                    <a:pt x="467" y="35"/>
                    <a:pt x="464" y="31"/>
                    <a:pt x="464" y="25"/>
                  </a:cubicBezTo>
                  <a:cubicBezTo>
                    <a:pt x="464" y="18"/>
                    <a:pt x="470" y="15"/>
                    <a:pt x="477" y="15"/>
                  </a:cubicBezTo>
                  <a:cubicBezTo>
                    <a:pt x="484" y="15"/>
                    <a:pt x="491" y="18"/>
                    <a:pt x="498" y="24"/>
                  </a:cubicBezTo>
                  <a:cubicBezTo>
                    <a:pt x="499" y="24"/>
                    <a:pt x="499" y="24"/>
                    <a:pt x="499" y="24"/>
                  </a:cubicBezTo>
                  <a:cubicBezTo>
                    <a:pt x="504" y="8"/>
                    <a:pt x="504" y="8"/>
                    <a:pt x="504" y="8"/>
                  </a:cubicBezTo>
                  <a:cubicBezTo>
                    <a:pt x="504" y="7"/>
                    <a:pt x="504" y="7"/>
                    <a:pt x="504" y="7"/>
                  </a:cubicBezTo>
                  <a:cubicBezTo>
                    <a:pt x="496" y="2"/>
                    <a:pt x="487" y="0"/>
                    <a:pt x="477" y="0"/>
                  </a:cubicBezTo>
                  <a:cubicBezTo>
                    <a:pt x="457" y="0"/>
                    <a:pt x="445" y="10"/>
                    <a:pt x="445" y="26"/>
                  </a:cubicBezTo>
                  <a:cubicBezTo>
                    <a:pt x="445" y="39"/>
                    <a:pt x="454" y="48"/>
                    <a:pt x="472" y="54"/>
                  </a:cubicBezTo>
                  <a:cubicBezTo>
                    <a:pt x="477" y="55"/>
                    <a:pt x="481" y="57"/>
                    <a:pt x="484" y="59"/>
                  </a:cubicBezTo>
                  <a:cubicBezTo>
                    <a:pt x="487" y="61"/>
                    <a:pt x="489" y="65"/>
                    <a:pt x="489" y="69"/>
                  </a:cubicBezTo>
                  <a:cubicBezTo>
                    <a:pt x="489" y="76"/>
                    <a:pt x="484" y="81"/>
                    <a:pt x="477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3476446F-5842-4265-8E87-C8C8B747CF82}"/>
              </a:ext>
            </a:extLst>
          </p:cNvPr>
          <p:cNvSpPr/>
          <p:nvPr userDrawn="1"/>
        </p:nvSpPr>
        <p:spPr>
          <a:xfrm>
            <a:off x="2268538" y="0"/>
            <a:ext cx="6875462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CFE6A5F8-F306-4603-87BB-CA50DF21FE9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23712722"/>
              </p:ext>
            </p:extLst>
          </p:nvPr>
        </p:nvGraphicFramePr>
        <p:xfrm>
          <a:off x="2735262" y="2855690"/>
          <a:ext cx="6084888" cy="1095160"/>
        </p:xfrm>
        <a:graphic>
          <a:graphicData uri="http://schemas.openxmlformats.org/drawingml/2006/table">
            <a:tbl>
              <a:tblPr firstRow="1" bandRow="1"/>
              <a:tblGrid>
                <a:gridCol w="2028296">
                  <a:extLst>
                    <a:ext uri="{9D8B030D-6E8A-4147-A177-3AD203B41FA5}">
                      <a16:colId xmlns:a16="http://schemas.microsoft.com/office/drawing/2014/main" val="1311732103"/>
                    </a:ext>
                  </a:extLst>
                </a:gridCol>
                <a:gridCol w="2028296">
                  <a:extLst>
                    <a:ext uri="{9D8B030D-6E8A-4147-A177-3AD203B41FA5}">
                      <a16:colId xmlns:a16="http://schemas.microsoft.com/office/drawing/2014/main" val="2932825049"/>
                    </a:ext>
                  </a:extLst>
                </a:gridCol>
                <a:gridCol w="2028296">
                  <a:extLst>
                    <a:ext uri="{9D8B030D-6E8A-4147-A177-3AD203B41FA5}">
                      <a16:colId xmlns:a16="http://schemas.microsoft.com/office/drawing/2014/main" val="1377039470"/>
                    </a:ext>
                  </a:extLst>
                </a:gridCol>
              </a:tblGrid>
              <a:tr h="224068">
                <a:tc gridSpan="3"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9pPr>
                    </a:lstStyle>
                    <a:p>
                      <a:pPr algn="ctr"/>
                      <a:r>
                        <a:rPr lang="en-GB" sz="900" dirty="0">
                          <a:solidFill>
                            <a:schemeClr val="bg1"/>
                          </a:solidFill>
                          <a:latin typeface="RR Pioneer" panose="020B0503050201040103" pitchFamily="34" charset="0"/>
                        </a:rPr>
                        <a:t>This document is subject to the following Export Control Information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746911"/>
                  </a:ext>
                </a:extLst>
              </a:tr>
              <a:tr h="184654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9pPr>
                    </a:lstStyle>
                    <a:p>
                      <a:pPr algn="ctr"/>
                      <a:r>
                        <a:rPr lang="en-GB" sz="900" dirty="0">
                          <a:solidFill>
                            <a:schemeClr val="bg1"/>
                          </a:solidFill>
                          <a:latin typeface="RR Pioneer" panose="020B0503050201040103" pitchFamily="34" charset="0"/>
                        </a:rPr>
                        <a:t>Country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9pPr>
                    </a:lstStyle>
                    <a:p>
                      <a:pPr algn="ctr"/>
                      <a:r>
                        <a:rPr lang="en-GB" sz="900" dirty="0">
                          <a:solidFill>
                            <a:schemeClr val="bg1"/>
                          </a:solidFill>
                          <a:latin typeface="RR Pioneer" panose="020B0503050201040103" pitchFamily="34" charset="0"/>
                        </a:rPr>
                        <a:t>Export Classification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9pPr>
                    </a:lstStyle>
                    <a:p>
                      <a:pPr algn="ctr"/>
                      <a:r>
                        <a:rPr lang="en-GB" sz="900" dirty="0">
                          <a:solidFill>
                            <a:schemeClr val="bg1"/>
                          </a:solidFill>
                          <a:latin typeface="RR Pioneer" panose="020B0503050201040103" pitchFamily="34" charset="0"/>
                        </a:rPr>
                        <a:t>Date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4109106"/>
                  </a:ext>
                </a:extLst>
              </a:tr>
              <a:tr h="31898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9pPr>
                    </a:lstStyle>
                    <a:p>
                      <a:endParaRPr lang="en-GB" dirty="0">
                        <a:solidFill>
                          <a:schemeClr val="bg1"/>
                        </a:solidFill>
                        <a:latin typeface="RR Pioneer" panose="020B0503050201040103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9pPr>
                    </a:lstStyle>
                    <a:p>
                      <a:endParaRPr lang="en-GB" dirty="0">
                        <a:solidFill>
                          <a:schemeClr val="bg1"/>
                        </a:solidFill>
                        <a:latin typeface="RR Pioneer" panose="020B0503050201040103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9pPr>
                    </a:lstStyle>
                    <a:p>
                      <a:endParaRPr lang="en-GB" dirty="0">
                        <a:solidFill>
                          <a:schemeClr val="bg1"/>
                        </a:solidFill>
                        <a:latin typeface="RR Pioneer" panose="020B0503050201040103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3941994"/>
                  </a:ext>
                </a:extLst>
              </a:tr>
              <a:tr h="31898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9pPr>
                    </a:lstStyle>
                    <a:p>
                      <a:endParaRPr lang="en-GB" dirty="0">
                        <a:solidFill>
                          <a:schemeClr val="bg1"/>
                        </a:solidFill>
                        <a:latin typeface="RR Pioneer" panose="020B0503050201040103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9pPr>
                    </a:lstStyle>
                    <a:p>
                      <a:endParaRPr lang="en-GB" dirty="0">
                        <a:solidFill>
                          <a:schemeClr val="bg1"/>
                        </a:solidFill>
                        <a:latin typeface="RR Pioneer" panose="020B0503050201040103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RR Pioneer"/>
                        </a:defRPr>
                      </a:lvl9pPr>
                    </a:lstStyle>
                    <a:p>
                      <a:endParaRPr lang="en-GB" dirty="0">
                        <a:solidFill>
                          <a:schemeClr val="bg1"/>
                        </a:solidFill>
                        <a:latin typeface="RR Pioneer" panose="020B0503050201040103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4885933"/>
                  </a:ext>
                </a:extLst>
              </a:tr>
            </a:tbl>
          </a:graphicData>
        </a:graphic>
      </p:graphicFrame>
      <p:grpSp>
        <p:nvGrpSpPr>
          <p:cNvPr id="29" name="Group 28">
            <a:extLst>
              <a:ext uri="{FF2B5EF4-FFF2-40B4-BE49-F238E27FC236}">
                <a16:creationId xmlns:a16="http://schemas.microsoft.com/office/drawing/2014/main" id="{960C7CAE-A06F-480C-AD10-A55B7BF50CC3}"/>
              </a:ext>
            </a:extLst>
          </p:cNvPr>
          <p:cNvGrpSpPr/>
          <p:nvPr userDrawn="1"/>
        </p:nvGrpSpPr>
        <p:grpSpPr>
          <a:xfrm>
            <a:off x="765730" y="1672590"/>
            <a:ext cx="719435" cy="1169680"/>
            <a:chOff x="-3513606" y="270529"/>
            <a:chExt cx="1671638" cy="2717801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8A3CAD94-49EA-4502-8824-292F2A10C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99318" y="286404"/>
              <a:ext cx="1646238" cy="2689225"/>
            </a:xfrm>
            <a:custGeom>
              <a:avLst/>
              <a:gdLst>
                <a:gd name="T0" fmla="*/ 0 w 686"/>
                <a:gd name="T1" fmla="*/ 78 h 1123"/>
                <a:gd name="T2" fmla="*/ 77 w 686"/>
                <a:gd name="T3" fmla="*/ 0 h 1123"/>
                <a:gd name="T4" fmla="*/ 609 w 686"/>
                <a:gd name="T5" fmla="*/ 0 h 1123"/>
                <a:gd name="T6" fmla="*/ 686 w 686"/>
                <a:gd name="T7" fmla="*/ 78 h 1123"/>
                <a:gd name="T8" fmla="*/ 686 w 686"/>
                <a:gd name="T9" fmla="*/ 1045 h 1123"/>
                <a:gd name="T10" fmla="*/ 609 w 686"/>
                <a:gd name="T11" fmla="*/ 1123 h 1123"/>
                <a:gd name="T12" fmla="*/ 77 w 686"/>
                <a:gd name="T13" fmla="*/ 1123 h 1123"/>
                <a:gd name="T14" fmla="*/ 0 w 686"/>
                <a:gd name="T15" fmla="*/ 1045 h 1123"/>
                <a:gd name="T16" fmla="*/ 0 w 686"/>
                <a:gd name="T17" fmla="*/ 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6" h="1123">
                  <a:moveTo>
                    <a:pt x="0" y="78"/>
                  </a:moveTo>
                  <a:cubicBezTo>
                    <a:pt x="0" y="35"/>
                    <a:pt x="34" y="0"/>
                    <a:pt x="77" y="0"/>
                  </a:cubicBezTo>
                  <a:cubicBezTo>
                    <a:pt x="609" y="0"/>
                    <a:pt x="609" y="0"/>
                    <a:pt x="609" y="0"/>
                  </a:cubicBezTo>
                  <a:cubicBezTo>
                    <a:pt x="651" y="0"/>
                    <a:pt x="686" y="35"/>
                    <a:pt x="686" y="78"/>
                  </a:cubicBezTo>
                  <a:cubicBezTo>
                    <a:pt x="686" y="1045"/>
                    <a:pt x="686" y="1045"/>
                    <a:pt x="686" y="1045"/>
                  </a:cubicBezTo>
                  <a:cubicBezTo>
                    <a:pt x="686" y="1088"/>
                    <a:pt x="651" y="1123"/>
                    <a:pt x="609" y="1123"/>
                  </a:cubicBezTo>
                  <a:cubicBezTo>
                    <a:pt x="77" y="1123"/>
                    <a:pt x="77" y="1123"/>
                    <a:pt x="77" y="1123"/>
                  </a:cubicBezTo>
                  <a:cubicBezTo>
                    <a:pt x="34" y="1123"/>
                    <a:pt x="0" y="1088"/>
                    <a:pt x="0" y="1045"/>
                  </a:cubicBez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67CC69A2-A0AB-4F24-A741-EFEB29E55C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513606" y="270529"/>
              <a:ext cx="1671638" cy="2717801"/>
            </a:xfrm>
            <a:custGeom>
              <a:avLst/>
              <a:gdLst>
                <a:gd name="T0" fmla="*/ 658 w 697"/>
                <a:gd name="T1" fmla="*/ 79 h 1134"/>
                <a:gd name="T2" fmla="*/ 658 w 697"/>
                <a:gd name="T3" fmla="*/ 200 h 1134"/>
                <a:gd name="T4" fmla="*/ 40 w 697"/>
                <a:gd name="T5" fmla="*/ 200 h 1134"/>
                <a:gd name="T6" fmla="*/ 40 w 697"/>
                <a:gd name="T7" fmla="*/ 79 h 1134"/>
                <a:gd name="T8" fmla="*/ 79 w 697"/>
                <a:gd name="T9" fmla="*/ 40 h 1134"/>
                <a:gd name="T10" fmla="*/ 619 w 697"/>
                <a:gd name="T11" fmla="*/ 40 h 1134"/>
                <a:gd name="T12" fmla="*/ 658 w 697"/>
                <a:gd name="T13" fmla="*/ 79 h 1134"/>
                <a:gd name="T14" fmla="*/ 40 w 697"/>
                <a:gd name="T15" fmla="*/ 1056 h 1134"/>
                <a:gd name="T16" fmla="*/ 79 w 697"/>
                <a:gd name="T17" fmla="*/ 1095 h 1134"/>
                <a:gd name="T18" fmla="*/ 619 w 697"/>
                <a:gd name="T19" fmla="*/ 1095 h 1134"/>
                <a:gd name="T20" fmla="*/ 658 w 697"/>
                <a:gd name="T21" fmla="*/ 1056 h 1134"/>
                <a:gd name="T22" fmla="*/ 658 w 697"/>
                <a:gd name="T23" fmla="*/ 935 h 1134"/>
                <a:gd name="T24" fmla="*/ 40 w 697"/>
                <a:gd name="T25" fmla="*/ 935 h 1134"/>
                <a:gd name="T26" fmla="*/ 40 w 697"/>
                <a:gd name="T27" fmla="*/ 1056 h 1134"/>
                <a:gd name="T28" fmla="*/ 40 w 697"/>
                <a:gd name="T29" fmla="*/ 918 h 1134"/>
                <a:gd name="T30" fmla="*/ 658 w 697"/>
                <a:gd name="T31" fmla="*/ 918 h 1134"/>
                <a:gd name="T32" fmla="*/ 658 w 697"/>
                <a:gd name="T33" fmla="*/ 217 h 1134"/>
                <a:gd name="T34" fmla="*/ 40 w 697"/>
                <a:gd name="T35" fmla="*/ 217 h 1134"/>
                <a:gd name="T36" fmla="*/ 40 w 697"/>
                <a:gd name="T37" fmla="*/ 918 h 1134"/>
                <a:gd name="T38" fmla="*/ 697 w 697"/>
                <a:gd name="T39" fmla="*/ 79 h 1134"/>
                <a:gd name="T40" fmla="*/ 697 w 697"/>
                <a:gd name="T41" fmla="*/ 1056 h 1134"/>
                <a:gd name="T42" fmla="*/ 619 w 697"/>
                <a:gd name="T43" fmla="*/ 1134 h 1134"/>
                <a:gd name="T44" fmla="*/ 79 w 697"/>
                <a:gd name="T45" fmla="*/ 1134 h 1134"/>
                <a:gd name="T46" fmla="*/ 0 w 697"/>
                <a:gd name="T47" fmla="*/ 1056 h 1134"/>
                <a:gd name="T48" fmla="*/ 0 w 697"/>
                <a:gd name="T49" fmla="*/ 79 h 1134"/>
                <a:gd name="T50" fmla="*/ 79 w 697"/>
                <a:gd name="T51" fmla="*/ 0 h 1134"/>
                <a:gd name="T52" fmla="*/ 619 w 697"/>
                <a:gd name="T53" fmla="*/ 0 h 1134"/>
                <a:gd name="T54" fmla="*/ 697 w 697"/>
                <a:gd name="T55" fmla="*/ 79 h 1134"/>
                <a:gd name="T56" fmla="*/ 675 w 697"/>
                <a:gd name="T57" fmla="*/ 79 h 1134"/>
                <a:gd name="T58" fmla="*/ 619 w 697"/>
                <a:gd name="T59" fmla="*/ 23 h 1134"/>
                <a:gd name="T60" fmla="*/ 79 w 697"/>
                <a:gd name="T61" fmla="*/ 23 h 1134"/>
                <a:gd name="T62" fmla="*/ 23 w 697"/>
                <a:gd name="T63" fmla="*/ 79 h 1134"/>
                <a:gd name="T64" fmla="*/ 23 w 697"/>
                <a:gd name="T65" fmla="*/ 1056 h 1134"/>
                <a:gd name="T66" fmla="*/ 79 w 697"/>
                <a:gd name="T67" fmla="*/ 1112 h 1134"/>
                <a:gd name="T68" fmla="*/ 619 w 697"/>
                <a:gd name="T69" fmla="*/ 1112 h 1134"/>
                <a:gd name="T70" fmla="*/ 675 w 697"/>
                <a:gd name="T71" fmla="*/ 1056 h 1134"/>
                <a:gd name="T72" fmla="*/ 675 w 697"/>
                <a:gd name="T73" fmla="*/ 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7" h="1134">
                  <a:moveTo>
                    <a:pt x="658" y="79"/>
                  </a:moveTo>
                  <a:cubicBezTo>
                    <a:pt x="658" y="200"/>
                    <a:pt x="658" y="200"/>
                    <a:pt x="658" y="200"/>
                  </a:cubicBezTo>
                  <a:cubicBezTo>
                    <a:pt x="40" y="200"/>
                    <a:pt x="40" y="200"/>
                    <a:pt x="40" y="200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57"/>
                    <a:pt x="57" y="40"/>
                    <a:pt x="79" y="40"/>
                  </a:cubicBezTo>
                  <a:cubicBezTo>
                    <a:pt x="619" y="40"/>
                    <a:pt x="619" y="40"/>
                    <a:pt x="619" y="40"/>
                  </a:cubicBezTo>
                  <a:cubicBezTo>
                    <a:pt x="641" y="40"/>
                    <a:pt x="658" y="57"/>
                    <a:pt x="658" y="79"/>
                  </a:cubicBezTo>
                  <a:close/>
                  <a:moveTo>
                    <a:pt x="40" y="1056"/>
                  </a:moveTo>
                  <a:cubicBezTo>
                    <a:pt x="40" y="1078"/>
                    <a:pt x="57" y="1095"/>
                    <a:pt x="79" y="1095"/>
                  </a:cubicBezTo>
                  <a:cubicBezTo>
                    <a:pt x="619" y="1095"/>
                    <a:pt x="619" y="1095"/>
                    <a:pt x="619" y="1095"/>
                  </a:cubicBezTo>
                  <a:cubicBezTo>
                    <a:pt x="641" y="1095"/>
                    <a:pt x="658" y="1078"/>
                    <a:pt x="658" y="1056"/>
                  </a:cubicBezTo>
                  <a:cubicBezTo>
                    <a:pt x="658" y="935"/>
                    <a:pt x="658" y="935"/>
                    <a:pt x="658" y="935"/>
                  </a:cubicBezTo>
                  <a:cubicBezTo>
                    <a:pt x="40" y="935"/>
                    <a:pt x="40" y="935"/>
                    <a:pt x="40" y="935"/>
                  </a:cubicBezTo>
                  <a:lnTo>
                    <a:pt x="40" y="1056"/>
                  </a:lnTo>
                  <a:close/>
                  <a:moveTo>
                    <a:pt x="40" y="918"/>
                  </a:moveTo>
                  <a:cubicBezTo>
                    <a:pt x="658" y="918"/>
                    <a:pt x="658" y="918"/>
                    <a:pt x="658" y="918"/>
                  </a:cubicBezTo>
                  <a:cubicBezTo>
                    <a:pt x="658" y="217"/>
                    <a:pt x="658" y="217"/>
                    <a:pt x="658" y="217"/>
                  </a:cubicBezTo>
                  <a:cubicBezTo>
                    <a:pt x="40" y="217"/>
                    <a:pt x="40" y="217"/>
                    <a:pt x="40" y="217"/>
                  </a:cubicBezTo>
                  <a:lnTo>
                    <a:pt x="40" y="918"/>
                  </a:lnTo>
                  <a:close/>
                  <a:moveTo>
                    <a:pt x="697" y="79"/>
                  </a:moveTo>
                  <a:cubicBezTo>
                    <a:pt x="697" y="1056"/>
                    <a:pt x="697" y="1056"/>
                    <a:pt x="697" y="1056"/>
                  </a:cubicBezTo>
                  <a:cubicBezTo>
                    <a:pt x="697" y="1099"/>
                    <a:pt x="662" y="1134"/>
                    <a:pt x="619" y="1134"/>
                  </a:cubicBezTo>
                  <a:cubicBezTo>
                    <a:pt x="79" y="1134"/>
                    <a:pt x="79" y="1134"/>
                    <a:pt x="79" y="1134"/>
                  </a:cubicBezTo>
                  <a:cubicBezTo>
                    <a:pt x="36" y="1134"/>
                    <a:pt x="0" y="1099"/>
                    <a:pt x="0" y="105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36"/>
                    <a:pt x="36" y="0"/>
                    <a:pt x="79" y="0"/>
                  </a:cubicBezTo>
                  <a:cubicBezTo>
                    <a:pt x="619" y="0"/>
                    <a:pt x="619" y="0"/>
                    <a:pt x="619" y="0"/>
                  </a:cubicBezTo>
                  <a:cubicBezTo>
                    <a:pt x="662" y="0"/>
                    <a:pt x="697" y="36"/>
                    <a:pt x="697" y="79"/>
                  </a:cubicBezTo>
                  <a:close/>
                  <a:moveTo>
                    <a:pt x="675" y="79"/>
                  </a:moveTo>
                  <a:cubicBezTo>
                    <a:pt x="675" y="48"/>
                    <a:pt x="650" y="23"/>
                    <a:pt x="619" y="23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48" y="23"/>
                    <a:pt x="23" y="48"/>
                    <a:pt x="23" y="79"/>
                  </a:cubicBezTo>
                  <a:cubicBezTo>
                    <a:pt x="23" y="1056"/>
                    <a:pt x="23" y="1056"/>
                    <a:pt x="23" y="1056"/>
                  </a:cubicBezTo>
                  <a:cubicBezTo>
                    <a:pt x="23" y="1087"/>
                    <a:pt x="48" y="1112"/>
                    <a:pt x="79" y="1112"/>
                  </a:cubicBezTo>
                  <a:cubicBezTo>
                    <a:pt x="619" y="1112"/>
                    <a:pt x="619" y="1112"/>
                    <a:pt x="619" y="1112"/>
                  </a:cubicBezTo>
                  <a:cubicBezTo>
                    <a:pt x="650" y="1112"/>
                    <a:pt x="675" y="1087"/>
                    <a:pt x="675" y="1056"/>
                  </a:cubicBezTo>
                  <a:lnTo>
                    <a:pt x="675" y="79"/>
                  </a:lnTo>
                  <a:close/>
                </a:path>
              </a:pathLst>
            </a:custGeom>
            <a:solidFill>
              <a:srgbClr val="1006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23B5B2C8-B842-4E59-89D1-1DFAE39038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289768" y="441979"/>
              <a:ext cx="1236663" cy="2378075"/>
            </a:xfrm>
            <a:custGeom>
              <a:avLst/>
              <a:gdLst>
                <a:gd name="T0" fmla="*/ 505 w 516"/>
                <a:gd name="T1" fmla="*/ 950 h 993"/>
                <a:gd name="T2" fmla="*/ 516 w 516"/>
                <a:gd name="T3" fmla="*/ 991 h 993"/>
                <a:gd name="T4" fmla="*/ 516 w 516"/>
                <a:gd name="T5" fmla="*/ 913 h 993"/>
                <a:gd name="T6" fmla="*/ 398 w 516"/>
                <a:gd name="T7" fmla="*/ 929 h 993"/>
                <a:gd name="T8" fmla="*/ 374 w 516"/>
                <a:gd name="T9" fmla="*/ 896 h 993"/>
                <a:gd name="T10" fmla="*/ 414 w 516"/>
                <a:gd name="T11" fmla="*/ 969 h 993"/>
                <a:gd name="T12" fmla="*/ 374 w 516"/>
                <a:gd name="T13" fmla="*/ 977 h 993"/>
                <a:gd name="T14" fmla="*/ 246 w 516"/>
                <a:gd name="T15" fmla="*/ 897 h 993"/>
                <a:gd name="T16" fmla="*/ 255 w 516"/>
                <a:gd name="T17" fmla="*/ 991 h 993"/>
                <a:gd name="T18" fmla="*/ 306 w 516"/>
                <a:gd name="T19" fmla="*/ 896 h 993"/>
                <a:gd name="T20" fmla="*/ 152 w 516"/>
                <a:gd name="T21" fmla="*/ 993 h 993"/>
                <a:gd name="T22" fmla="*/ 180 w 516"/>
                <a:gd name="T23" fmla="*/ 944 h 993"/>
                <a:gd name="T24" fmla="*/ 180 w 516"/>
                <a:gd name="T25" fmla="*/ 944 h 993"/>
                <a:gd name="T26" fmla="*/ 55 w 516"/>
                <a:gd name="T27" fmla="*/ 991 h 993"/>
                <a:gd name="T28" fmla="*/ 19 w 516"/>
                <a:gd name="T29" fmla="*/ 952 h 993"/>
                <a:gd name="T30" fmla="*/ 41 w 516"/>
                <a:gd name="T31" fmla="*/ 896 h 993"/>
                <a:gd name="T32" fmla="*/ 54 w 516"/>
                <a:gd name="T33" fmla="*/ 945 h 993"/>
                <a:gd name="T34" fmla="*/ 51 w 516"/>
                <a:gd name="T35" fmla="*/ 924 h 993"/>
                <a:gd name="T36" fmla="*/ 38 w 516"/>
                <a:gd name="T37" fmla="*/ 936 h 993"/>
                <a:gd name="T38" fmla="*/ 133 w 516"/>
                <a:gd name="T39" fmla="*/ 288 h 993"/>
                <a:gd name="T40" fmla="*/ 211 w 516"/>
                <a:gd name="T41" fmla="*/ 309 h 993"/>
                <a:gd name="T42" fmla="*/ 236 w 516"/>
                <a:gd name="T43" fmla="*/ 546 h 993"/>
                <a:gd name="T44" fmla="*/ 160 w 516"/>
                <a:gd name="T45" fmla="*/ 515 h 993"/>
                <a:gd name="T46" fmla="*/ 134 w 516"/>
                <a:gd name="T47" fmla="*/ 786 h 993"/>
                <a:gd name="T48" fmla="*/ 211 w 516"/>
                <a:gd name="T49" fmla="*/ 571 h 993"/>
                <a:gd name="T50" fmla="*/ 378 w 516"/>
                <a:gd name="T51" fmla="*/ 330 h 993"/>
                <a:gd name="T52" fmla="*/ 336 w 516"/>
                <a:gd name="T53" fmla="*/ 556 h 993"/>
                <a:gd name="T54" fmla="*/ 408 w 516"/>
                <a:gd name="T55" fmla="*/ 751 h 993"/>
                <a:gd name="T56" fmla="*/ 391 w 516"/>
                <a:gd name="T57" fmla="*/ 779 h 993"/>
                <a:gd name="T58" fmla="*/ 461 w 516"/>
                <a:gd name="T59" fmla="*/ 734 h 993"/>
                <a:gd name="T60" fmla="*/ 374 w 516"/>
                <a:gd name="T61" fmla="*/ 543 h 993"/>
                <a:gd name="T62" fmla="*/ 470 w 516"/>
                <a:gd name="T63" fmla="*/ 412 h 993"/>
                <a:gd name="T64" fmla="*/ 295 w 516"/>
                <a:gd name="T65" fmla="*/ 237 h 993"/>
                <a:gd name="T66" fmla="*/ 260 w 516"/>
                <a:gd name="T67" fmla="*/ 468 h 993"/>
                <a:gd name="T68" fmla="*/ 340 w 516"/>
                <a:gd name="T69" fmla="*/ 657 h 993"/>
                <a:gd name="T70" fmla="*/ 271 w 516"/>
                <a:gd name="T71" fmla="*/ 714 h 993"/>
                <a:gd name="T72" fmla="*/ 289 w 516"/>
                <a:gd name="T73" fmla="*/ 680 h 993"/>
                <a:gd name="T74" fmla="*/ 220 w 516"/>
                <a:gd name="T75" fmla="*/ 484 h 993"/>
                <a:gd name="T76" fmla="*/ 92 w 516"/>
                <a:gd name="T77" fmla="*/ 666 h 993"/>
                <a:gd name="T78" fmla="*/ 15 w 516"/>
                <a:gd name="T79" fmla="*/ 706 h 993"/>
                <a:gd name="T80" fmla="*/ 14 w 516"/>
                <a:gd name="T81" fmla="*/ 215 h 993"/>
                <a:gd name="T82" fmla="*/ 298 w 516"/>
                <a:gd name="T83" fmla="*/ 340 h 993"/>
                <a:gd name="T84" fmla="*/ 92 w 516"/>
                <a:gd name="T85" fmla="*/ 474 h 993"/>
                <a:gd name="T86" fmla="*/ 157 w 516"/>
                <a:gd name="T87" fmla="*/ 0 h 993"/>
                <a:gd name="T88" fmla="*/ 129 w 516"/>
                <a:gd name="T89" fmla="*/ 49 h 993"/>
                <a:gd name="T90" fmla="*/ 129 w 516"/>
                <a:gd name="T91" fmla="*/ 49 h 993"/>
                <a:gd name="T92" fmla="*/ 247 w 516"/>
                <a:gd name="T93" fmla="*/ 1 h 993"/>
                <a:gd name="T94" fmla="*/ 411 w 516"/>
                <a:gd name="T95" fmla="*/ 80 h 993"/>
                <a:gd name="T96" fmla="*/ 348 w 516"/>
                <a:gd name="T97" fmla="*/ 96 h 993"/>
                <a:gd name="T98" fmla="*/ 4 w 516"/>
                <a:gd name="T99" fmla="*/ 96 h 993"/>
                <a:gd name="T100" fmla="*/ 58 w 516"/>
                <a:gd name="T101" fmla="*/ 49 h 993"/>
                <a:gd name="T102" fmla="*/ 73 w 516"/>
                <a:gd name="T103" fmla="*/ 85 h 993"/>
                <a:gd name="T104" fmla="*/ 59 w 516"/>
                <a:gd name="T105" fmla="*/ 96 h 993"/>
                <a:gd name="T106" fmla="*/ 23 w 516"/>
                <a:gd name="T107" fmla="*/ 56 h 993"/>
                <a:gd name="T108" fmla="*/ 54 w 516"/>
                <a:gd name="T109" fmla="*/ 29 h 993"/>
                <a:gd name="T110" fmla="*/ 477 w 516"/>
                <a:gd name="T111" fmla="*/ 81 h 993"/>
                <a:gd name="T112" fmla="*/ 443 w 516"/>
                <a:gd name="T113" fmla="*/ 85 h 993"/>
                <a:gd name="T114" fmla="*/ 464 w 516"/>
                <a:gd name="T115" fmla="*/ 25 h 993"/>
                <a:gd name="T116" fmla="*/ 504 w 516"/>
                <a:gd name="T117" fmla="*/ 8 h 993"/>
                <a:gd name="T118" fmla="*/ 472 w 516"/>
                <a:gd name="T119" fmla="*/ 54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16" h="993">
                  <a:moveTo>
                    <a:pt x="473" y="913"/>
                  </a:moveTo>
                  <a:cubicBezTo>
                    <a:pt x="473" y="934"/>
                    <a:pt x="473" y="934"/>
                    <a:pt x="473" y="934"/>
                  </a:cubicBezTo>
                  <a:cubicBezTo>
                    <a:pt x="505" y="934"/>
                    <a:pt x="505" y="934"/>
                    <a:pt x="505" y="934"/>
                  </a:cubicBezTo>
                  <a:cubicBezTo>
                    <a:pt x="505" y="950"/>
                    <a:pt x="505" y="950"/>
                    <a:pt x="505" y="950"/>
                  </a:cubicBezTo>
                  <a:cubicBezTo>
                    <a:pt x="473" y="950"/>
                    <a:pt x="473" y="950"/>
                    <a:pt x="473" y="950"/>
                  </a:cubicBezTo>
                  <a:cubicBezTo>
                    <a:pt x="473" y="975"/>
                    <a:pt x="473" y="975"/>
                    <a:pt x="473" y="975"/>
                  </a:cubicBezTo>
                  <a:cubicBezTo>
                    <a:pt x="516" y="975"/>
                    <a:pt x="516" y="975"/>
                    <a:pt x="516" y="975"/>
                  </a:cubicBezTo>
                  <a:cubicBezTo>
                    <a:pt x="516" y="991"/>
                    <a:pt x="516" y="991"/>
                    <a:pt x="516" y="991"/>
                  </a:cubicBezTo>
                  <a:cubicBezTo>
                    <a:pt x="454" y="991"/>
                    <a:pt x="454" y="991"/>
                    <a:pt x="454" y="991"/>
                  </a:cubicBezTo>
                  <a:cubicBezTo>
                    <a:pt x="454" y="896"/>
                    <a:pt x="454" y="896"/>
                    <a:pt x="454" y="896"/>
                  </a:cubicBezTo>
                  <a:cubicBezTo>
                    <a:pt x="516" y="896"/>
                    <a:pt x="516" y="896"/>
                    <a:pt x="516" y="896"/>
                  </a:cubicBezTo>
                  <a:cubicBezTo>
                    <a:pt x="516" y="913"/>
                    <a:pt x="516" y="913"/>
                    <a:pt x="516" y="913"/>
                  </a:cubicBezTo>
                  <a:lnTo>
                    <a:pt x="473" y="913"/>
                  </a:lnTo>
                  <a:close/>
                  <a:moveTo>
                    <a:pt x="374" y="912"/>
                  </a:moveTo>
                  <a:cubicBezTo>
                    <a:pt x="386" y="912"/>
                    <a:pt x="394" y="917"/>
                    <a:pt x="398" y="928"/>
                  </a:cubicBezTo>
                  <a:cubicBezTo>
                    <a:pt x="398" y="929"/>
                    <a:pt x="398" y="929"/>
                    <a:pt x="398" y="929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08" y="905"/>
                    <a:pt x="394" y="896"/>
                    <a:pt x="374" y="896"/>
                  </a:cubicBezTo>
                  <a:cubicBezTo>
                    <a:pt x="346" y="896"/>
                    <a:pt x="327" y="916"/>
                    <a:pt x="327" y="944"/>
                  </a:cubicBezTo>
                  <a:cubicBezTo>
                    <a:pt x="327" y="973"/>
                    <a:pt x="346" y="993"/>
                    <a:pt x="374" y="993"/>
                  </a:cubicBezTo>
                  <a:cubicBezTo>
                    <a:pt x="392" y="993"/>
                    <a:pt x="406" y="984"/>
                    <a:pt x="414" y="969"/>
                  </a:cubicBezTo>
                  <a:cubicBezTo>
                    <a:pt x="414" y="969"/>
                    <a:pt x="414" y="969"/>
                    <a:pt x="414" y="969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3" y="972"/>
                    <a:pt x="385" y="977"/>
                    <a:pt x="374" y="977"/>
                  </a:cubicBezTo>
                  <a:cubicBezTo>
                    <a:pt x="357" y="977"/>
                    <a:pt x="347" y="965"/>
                    <a:pt x="347" y="944"/>
                  </a:cubicBezTo>
                  <a:cubicBezTo>
                    <a:pt x="347" y="924"/>
                    <a:pt x="357" y="912"/>
                    <a:pt x="374" y="912"/>
                  </a:cubicBezTo>
                  <a:close/>
                  <a:moveTo>
                    <a:pt x="265" y="935"/>
                  </a:moveTo>
                  <a:cubicBezTo>
                    <a:pt x="246" y="897"/>
                    <a:pt x="246" y="897"/>
                    <a:pt x="246" y="897"/>
                  </a:cubicBezTo>
                  <a:cubicBezTo>
                    <a:pt x="246" y="896"/>
                    <a:pt x="246" y="896"/>
                    <a:pt x="246" y="896"/>
                  </a:cubicBezTo>
                  <a:cubicBezTo>
                    <a:pt x="224" y="896"/>
                    <a:pt x="224" y="896"/>
                    <a:pt x="224" y="896"/>
                  </a:cubicBezTo>
                  <a:cubicBezTo>
                    <a:pt x="255" y="956"/>
                    <a:pt x="255" y="956"/>
                    <a:pt x="255" y="956"/>
                  </a:cubicBezTo>
                  <a:cubicBezTo>
                    <a:pt x="255" y="991"/>
                    <a:pt x="255" y="991"/>
                    <a:pt x="255" y="991"/>
                  </a:cubicBezTo>
                  <a:cubicBezTo>
                    <a:pt x="275" y="991"/>
                    <a:pt x="275" y="991"/>
                    <a:pt x="275" y="991"/>
                  </a:cubicBezTo>
                  <a:cubicBezTo>
                    <a:pt x="275" y="955"/>
                    <a:pt x="275" y="955"/>
                    <a:pt x="275" y="955"/>
                  </a:cubicBezTo>
                  <a:cubicBezTo>
                    <a:pt x="305" y="897"/>
                    <a:pt x="305" y="897"/>
                    <a:pt x="305" y="897"/>
                  </a:cubicBezTo>
                  <a:cubicBezTo>
                    <a:pt x="306" y="896"/>
                    <a:pt x="306" y="896"/>
                    <a:pt x="306" y="896"/>
                  </a:cubicBezTo>
                  <a:cubicBezTo>
                    <a:pt x="284" y="896"/>
                    <a:pt x="284" y="896"/>
                    <a:pt x="284" y="896"/>
                  </a:cubicBezTo>
                  <a:lnTo>
                    <a:pt x="265" y="935"/>
                  </a:lnTo>
                  <a:close/>
                  <a:moveTo>
                    <a:pt x="200" y="944"/>
                  </a:moveTo>
                  <a:cubicBezTo>
                    <a:pt x="200" y="973"/>
                    <a:pt x="180" y="993"/>
                    <a:pt x="152" y="993"/>
                  </a:cubicBezTo>
                  <a:cubicBezTo>
                    <a:pt x="124" y="993"/>
                    <a:pt x="104" y="973"/>
                    <a:pt x="104" y="944"/>
                  </a:cubicBezTo>
                  <a:cubicBezTo>
                    <a:pt x="104" y="916"/>
                    <a:pt x="124" y="896"/>
                    <a:pt x="152" y="896"/>
                  </a:cubicBezTo>
                  <a:cubicBezTo>
                    <a:pt x="180" y="896"/>
                    <a:pt x="200" y="916"/>
                    <a:pt x="200" y="944"/>
                  </a:cubicBezTo>
                  <a:close/>
                  <a:moveTo>
                    <a:pt x="180" y="944"/>
                  </a:moveTo>
                  <a:cubicBezTo>
                    <a:pt x="180" y="924"/>
                    <a:pt x="169" y="912"/>
                    <a:pt x="152" y="912"/>
                  </a:cubicBezTo>
                  <a:cubicBezTo>
                    <a:pt x="135" y="912"/>
                    <a:pt x="124" y="924"/>
                    <a:pt x="124" y="944"/>
                  </a:cubicBezTo>
                  <a:cubicBezTo>
                    <a:pt x="124" y="965"/>
                    <a:pt x="135" y="977"/>
                    <a:pt x="152" y="977"/>
                  </a:cubicBezTo>
                  <a:cubicBezTo>
                    <a:pt x="169" y="977"/>
                    <a:pt x="180" y="965"/>
                    <a:pt x="180" y="944"/>
                  </a:cubicBezTo>
                  <a:close/>
                  <a:moveTo>
                    <a:pt x="74" y="990"/>
                  </a:moveTo>
                  <a:cubicBezTo>
                    <a:pt x="75" y="991"/>
                    <a:pt x="75" y="991"/>
                    <a:pt x="7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3" y="989"/>
                    <a:pt x="51" y="986"/>
                    <a:pt x="50" y="982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42" y="954"/>
                    <a:pt x="40" y="952"/>
                    <a:pt x="33" y="952"/>
                  </a:cubicBezTo>
                  <a:cubicBezTo>
                    <a:pt x="19" y="952"/>
                    <a:pt x="19" y="952"/>
                    <a:pt x="19" y="952"/>
                  </a:cubicBezTo>
                  <a:cubicBezTo>
                    <a:pt x="19" y="991"/>
                    <a:pt x="19" y="991"/>
                    <a:pt x="19" y="991"/>
                  </a:cubicBezTo>
                  <a:cubicBezTo>
                    <a:pt x="0" y="991"/>
                    <a:pt x="0" y="991"/>
                    <a:pt x="0" y="991"/>
                  </a:cubicBezTo>
                  <a:cubicBezTo>
                    <a:pt x="0" y="896"/>
                    <a:pt x="0" y="896"/>
                    <a:pt x="0" y="896"/>
                  </a:cubicBezTo>
                  <a:cubicBezTo>
                    <a:pt x="41" y="896"/>
                    <a:pt x="41" y="896"/>
                    <a:pt x="41" y="896"/>
                  </a:cubicBezTo>
                  <a:cubicBezTo>
                    <a:pt x="58" y="896"/>
                    <a:pt x="70" y="907"/>
                    <a:pt x="70" y="922"/>
                  </a:cubicBezTo>
                  <a:cubicBezTo>
                    <a:pt x="70" y="935"/>
                    <a:pt x="62" y="941"/>
                    <a:pt x="54" y="944"/>
                  </a:cubicBezTo>
                  <a:cubicBezTo>
                    <a:pt x="53" y="944"/>
                    <a:pt x="53" y="944"/>
                    <a:pt x="53" y="944"/>
                  </a:cubicBezTo>
                  <a:cubicBezTo>
                    <a:pt x="54" y="945"/>
                    <a:pt x="54" y="945"/>
                    <a:pt x="54" y="945"/>
                  </a:cubicBezTo>
                  <a:cubicBezTo>
                    <a:pt x="58" y="947"/>
                    <a:pt x="61" y="951"/>
                    <a:pt x="63" y="957"/>
                  </a:cubicBezTo>
                  <a:cubicBezTo>
                    <a:pt x="70" y="981"/>
                    <a:pt x="70" y="981"/>
                    <a:pt x="70" y="981"/>
                  </a:cubicBezTo>
                  <a:cubicBezTo>
                    <a:pt x="71" y="984"/>
                    <a:pt x="72" y="987"/>
                    <a:pt x="74" y="990"/>
                  </a:cubicBezTo>
                  <a:close/>
                  <a:moveTo>
                    <a:pt x="51" y="924"/>
                  </a:moveTo>
                  <a:cubicBezTo>
                    <a:pt x="51" y="917"/>
                    <a:pt x="46" y="912"/>
                    <a:pt x="38" y="912"/>
                  </a:cubicBezTo>
                  <a:cubicBezTo>
                    <a:pt x="19" y="912"/>
                    <a:pt x="19" y="912"/>
                    <a:pt x="19" y="912"/>
                  </a:cubicBezTo>
                  <a:cubicBezTo>
                    <a:pt x="19" y="936"/>
                    <a:pt x="19" y="936"/>
                    <a:pt x="19" y="936"/>
                  </a:cubicBezTo>
                  <a:cubicBezTo>
                    <a:pt x="38" y="936"/>
                    <a:pt x="38" y="936"/>
                    <a:pt x="38" y="936"/>
                  </a:cubicBezTo>
                  <a:cubicBezTo>
                    <a:pt x="46" y="936"/>
                    <a:pt x="51" y="932"/>
                    <a:pt x="51" y="924"/>
                  </a:cubicBezTo>
                  <a:close/>
                  <a:moveTo>
                    <a:pt x="255" y="280"/>
                  </a:moveTo>
                  <a:cubicBezTo>
                    <a:pt x="133" y="280"/>
                    <a:pt x="133" y="280"/>
                    <a:pt x="133" y="280"/>
                  </a:cubicBezTo>
                  <a:cubicBezTo>
                    <a:pt x="133" y="288"/>
                    <a:pt x="133" y="288"/>
                    <a:pt x="133" y="288"/>
                  </a:cubicBezTo>
                  <a:cubicBezTo>
                    <a:pt x="151" y="293"/>
                    <a:pt x="159" y="306"/>
                    <a:pt x="160" y="329"/>
                  </a:cubicBezTo>
                  <a:cubicBezTo>
                    <a:pt x="160" y="331"/>
                    <a:pt x="160" y="385"/>
                    <a:pt x="160" y="449"/>
                  </a:cubicBezTo>
                  <a:cubicBezTo>
                    <a:pt x="185" y="445"/>
                    <a:pt x="203" y="437"/>
                    <a:pt x="211" y="433"/>
                  </a:cubicBezTo>
                  <a:cubicBezTo>
                    <a:pt x="211" y="309"/>
                    <a:pt x="211" y="309"/>
                    <a:pt x="211" y="309"/>
                  </a:cubicBezTo>
                  <a:cubicBezTo>
                    <a:pt x="273" y="309"/>
                    <a:pt x="273" y="309"/>
                    <a:pt x="273" y="309"/>
                  </a:cubicBezTo>
                  <a:cubicBezTo>
                    <a:pt x="269" y="296"/>
                    <a:pt x="259" y="284"/>
                    <a:pt x="255" y="280"/>
                  </a:cubicBezTo>
                  <a:close/>
                  <a:moveTo>
                    <a:pt x="247" y="570"/>
                  </a:moveTo>
                  <a:cubicBezTo>
                    <a:pt x="244" y="562"/>
                    <a:pt x="239" y="551"/>
                    <a:pt x="236" y="546"/>
                  </a:cubicBezTo>
                  <a:cubicBezTo>
                    <a:pt x="230" y="546"/>
                    <a:pt x="222" y="546"/>
                    <a:pt x="216" y="546"/>
                  </a:cubicBezTo>
                  <a:cubicBezTo>
                    <a:pt x="211" y="546"/>
                    <a:pt x="211" y="546"/>
                    <a:pt x="211" y="546"/>
                  </a:cubicBezTo>
                  <a:cubicBezTo>
                    <a:pt x="211" y="506"/>
                    <a:pt x="211" y="506"/>
                    <a:pt x="211" y="506"/>
                  </a:cubicBezTo>
                  <a:cubicBezTo>
                    <a:pt x="200" y="509"/>
                    <a:pt x="172" y="513"/>
                    <a:pt x="160" y="515"/>
                  </a:cubicBezTo>
                  <a:cubicBezTo>
                    <a:pt x="160" y="621"/>
                    <a:pt x="160" y="736"/>
                    <a:pt x="160" y="738"/>
                  </a:cubicBezTo>
                  <a:cubicBezTo>
                    <a:pt x="160" y="738"/>
                    <a:pt x="160" y="738"/>
                    <a:pt x="160" y="738"/>
                  </a:cubicBezTo>
                  <a:cubicBezTo>
                    <a:pt x="159" y="760"/>
                    <a:pt x="150" y="773"/>
                    <a:pt x="134" y="778"/>
                  </a:cubicBezTo>
                  <a:cubicBezTo>
                    <a:pt x="134" y="786"/>
                    <a:pt x="134" y="786"/>
                    <a:pt x="134" y="786"/>
                  </a:cubicBezTo>
                  <a:cubicBezTo>
                    <a:pt x="237" y="786"/>
                    <a:pt x="237" y="786"/>
                    <a:pt x="237" y="786"/>
                  </a:cubicBezTo>
                  <a:cubicBezTo>
                    <a:pt x="237" y="778"/>
                    <a:pt x="237" y="778"/>
                    <a:pt x="237" y="778"/>
                  </a:cubicBezTo>
                  <a:cubicBezTo>
                    <a:pt x="221" y="773"/>
                    <a:pt x="212" y="759"/>
                    <a:pt x="212" y="738"/>
                  </a:cubicBezTo>
                  <a:cubicBezTo>
                    <a:pt x="211" y="571"/>
                    <a:pt x="211" y="571"/>
                    <a:pt x="211" y="571"/>
                  </a:cubicBezTo>
                  <a:cubicBezTo>
                    <a:pt x="216" y="571"/>
                    <a:pt x="216" y="571"/>
                    <a:pt x="216" y="571"/>
                  </a:cubicBezTo>
                  <a:cubicBezTo>
                    <a:pt x="226" y="571"/>
                    <a:pt x="237" y="571"/>
                    <a:pt x="247" y="570"/>
                  </a:cubicBezTo>
                  <a:close/>
                  <a:moveTo>
                    <a:pt x="370" y="325"/>
                  </a:moveTo>
                  <a:cubicBezTo>
                    <a:pt x="372" y="327"/>
                    <a:pt x="376" y="329"/>
                    <a:pt x="378" y="330"/>
                  </a:cubicBezTo>
                  <a:cubicBezTo>
                    <a:pt x="403" y="348"/>
                    <a:pt x="417" y="377"/>
                    <a:pt x="417" y="412"/>
                  </a:cubicBezTo>
                  <a:cubicBezTo>
                    <a:pt x="417" y="442"/>
                    <a:pt x="406" y="502"/>
                    <a:pt x="318" y="532"/>
                  </a:cubicBezTo>
                  <a:cubicBezTo>
                    <a:pt x="323" y="542"/>
                    <a:pt x="327" y="552"/>
                    <a:pt x="330" y="558"/>
                  </a:cubicBezTo>
                  <a:cubicBezTo>
                    <a:pt x="332" y="557"/>
                    <a:pt x="335" y="557"/>
                    <a:pt x="336" y="556"/>
                  </a:cubicBezTo>
                  <a:cubicBezTo>
                    <a:pt x="339" y="556"/>
                    <a:pt x="339" y="556"/>
                    <a:pt x="339" y="556"/>
                  </a:cubicBezTo>
                  <a:cubicBezTo>
                    <a:pt x="341" y="558"/>
                    <a:pt x="341" y="558"/>
                    <a:pt x="341" y="558"/>
                  </a:cubicBezTo>
                  <a:cubicBezTo>
                    <a:pt x="373" y="596"/>
                    <a:pt x="397" y="656"/>
                    <a:pt x="405" y="713"/>
                  </a:cubicBezTo>
                  <a:cubicBezTo>
                    <a:pt x="405" y="713"/>
                    <a:pt x="408" y="741"/>
                    <a:pt x="408" y="751"/>
                  </a:cubicBezTo>
                  <a:cubicBezTo>
                    <a:pt x="408" y="752"/>
                    <a:pt x="408" y="752"/>
                    <a:pt x="408" y="752"/>
                  </a:cubicBezTo>
                  <a:cubicBezTo>
                    <a:pt x="408" y="753"/>
                    <a:pt x="408" y="753"/>
                    <a:pt x="408" y="754"/>
                  </a:cubicBezTo>
                  <a:cubicBezTo>
                    <a:pt x="408" y="755"/>
                    <a:pt x="408" y="755"/>
                    <a:pt x="408" y="755"/>
                  </a:cubicBezTo>
                  <a:cubicBezTo>
                    <a:pt x="408" y="763"/>
                    <a:pt x="405" y="774"/>
                    <a:pt x="391" y="779"/>
                  </a:cubicBezTo>
                  <a:cubicBezTo>
                    <a:pt x="391" y="786"/>
                    <a:pt x="391" y="786"/>
                    <a:pt x="391" y="786"/>
                  </a:cubicBezTo>
                  <a:cubicBezTo>
                    <a:pt x="497" y="786"/>
                    <a:pt x="497" y="786"/>
                    <a:pt x="497" y="786"/>
                  </a:cubicBezTo>
                  <a:cubicBezTo>
                    <a:pt x="497" y="779"/>
                    <a:pt x="497" y="779"/>
                    <a:pt x="497" y="779"/>
                  </a:cubicBezTo>
                  <a:cubicBezTo>
                    <a:pt x="488" y="776"/>
                    <a:pt x="469" y="766"/>
                    <a:pt x="461" y="734"/>
                  </a:cubicBezTo>
                  <a:cubicBezTo>
                    <a:pt x="460" y="729"/>
                    <a:pt x="460" y="729"/>
                    <a:pt x="460" y="729"/>
                  </a:cubicBezTo>
                  <a:cubicBezTo>
                    <a:pt x="454" y="704"/>
                    <a:pt x="450" y="691"/>
                    <a:pt x="446" y="678"/>
                  </a:cubicBezTo>
                  <a:cubicBezTo>
                    <a:pt x="436" y="646"/>
                    <a:pt x="414" y="588"/>
                    <a:pt x="378" y="547"/>
                  </a:cubicBezTo>
                  <a:cubicBezTo>
                    <a:pt x="374" y="543"/>
                    <a:pt x="374" y="543"/>
                    <a:pt x="374" y="543"/>
                  </a:cubicBezTo>
                  <a:cubicBezTo>
                    <a:pt x="379" y="540"/>
                    <a:pt x="379" y="540"/>
                    <a:pt x="379" y="540"/>
                  </a:cubicBezTo>
                  <a:cubicBezTo>
                    <a:pt x="381" y="540"/>
                    <a:pt x="382" y="539"/>
                    <a:pt x="383" y="539"/>
                  </a:cubicBezTo>
                  <a:cubicBezTo>
                    <a:pt x="383" y="539"/>
                    <a:pt x="384" y="538"/>
                    <a:pt x="385" y="538"/>
                  </a:cubicBezTo>
                  <a:cubicBezTo>
                    <a:pt x="440" y="510"/>
                    <a:pt x="470" y="465"/>
                    <a:pt x="470" y="412"/>
                  </a:cubicBezTo>
                  <a:cubicBezTo>
                    <a:pt x="471" y="372"/>
                    <a:pt x="448" y="332"/>
                    <a:pt x="414" y="309"/>
                  </a:cubicBezTo>
                  <a:cubicBezTo>
                    <a:pt x="400" y="299"/>
                    <a:pt x="380" y="289"/>
                    <a:pt x="359" y="285"/>
                  </a:cubicBezTo>
                  <a:cubicBezTo>
                    <a:pt x="366" y="300"/>
                    <a:pt x="369" y="316"/>
                    <a:pt x="370" y="325"/>
                  </a:cubicBezTo>
                  <a:close/>
                  <a:moveTo>
                    <a:pt x="295" y="237"/>
                  </a:moveTo>
                  <a:cubicBezTo>
                    <a:pt x="328" y="259"/>
                    <a:pt x="351" y="300"/>
                    <a:pt x="351" y="339"/>
                  </a:cubicBezTo>
                  <a:cubicBezTo>
                    <a:pt x="351" y="393"/>
                    <a:pt x="321" y="438"/>
                    <a:pt x="266" y="466"/>
                  </a:cubicBezTo>
                  <a:cubicBezTo>
                    <a:pt x="265" y="466"/>
                    <a:pt x="264" y="467"/>
                    <a:pt x="263" y="467"/>
                  </a:cubicBezTo>
                  <a:cubicBezTo>
                    <a:pt x="262" y="467"/>
                    <a:pt x="261" y="468"/>
                    <a:pt x="260" y="468"/>
                  </a:cubicBezTo>
                  <a:cubicBezTo>
                    <a:pt x="255" y="471"/>
                    <a:pt x="255" y="471"/>
                    <a:pt x="255" y="471"/>
                  </a:cubicBezTo>
                  <a:cubicBezTo>
                    <a:pt x="259" y="475"/>
                    <a:pt x="259" y="475"/>
                    <a:pt x="259" y="475"/>
                  </a:cubicBezTo>
                  <a:cubicBezTo>
                    <a:pt x="294" y="516"/>
                    <a:pt x="317" y="574"/>
                    <a:pt x="327" y="605"/>
                  </a:cubicBezTo>
                  <a:cubicBezTo>
                    <a:pt x="331" y="619"/>
                    <a:pt x="334" y="632"/>
                    <a:pt x="340" y="657"/>
                  </a:cubicBezTo>
                  <a:cubicBezTo>
                    <a:pt x="341" y="661"/>
                    <a:pt x="341" y="661"/>
                    <a:pt x="341" y="661"/>
                  </a:cubicBezTo>
                  <a:cubicBezTo>
                    <a:pt x="349" y="694"/>
                    <a:pt x="368" y="704"/>
                    <a:pt x="378" y="707"/>
                  </a:cubicBezTo>
                  <a:cubicBezTo>
                    <a:pt x="378" y="714"/>
                    <a:pt x="378" y="714"/>
                    <a:pt x="378" y="714"/>
                  </a:cubicBezTo>
                  <a:cubicBezTo>
                    <a:pt x="271" y="714"/>
                    <a:pt x="271" y="714"/>
                    <a:pt x="271" y="714"/>
                  </a:cubicBezTo>
                  <a:cubicBezTo>
                    <a:pt x="271" y="706"/>
                    <a:pt x="271" y="706"/>
                    <a:pt x="271" y="706"/>
                  </a:cubicBezTo>
                  <a:cubicBezTo>
                    <a:pt x="286" y="702"/>
                    <a:pt x="288" y="691"/>
                    <a:pt x="289" y="683"/>
                  </a:cubicBezTo>
                  <a:cubicBezTo>
                    <a:pt x="289" y="682"/>
                    <a:pt x="289" y="682"/>
                    <a:pt x="289" y="682"/>
                  </a:cubicBezTo>
                  <a:cubicBezTo>
                    <a:pt x="289" y="681"/>
                    <a:pt x="289" y="681"/>
                    <a:pt x="289" y="680"/>
                  </a:cubicBezTo>
                  <a:cubicBezTo>
                    <a:pt x="289" y="678"/>
                    <a:pt x="289" y="678"/>
                    <a:pt x="289" y="678"/>
                  </a:cubicBezTo>
                  <a:cubicBezTo>
                    <a:pt x="289" y="669"/>
                    <a:pt x="286" y="641"/>
                    <a:pt x="286" y="641"/>
                  </a:cubicBezTo>
                  <a:cubicBezTo>
                    <a:pt x="278" y="583"/>
                    <a:pt x="253" y="524"/>
                    <a:pt x="221" y="486"/>
                  </a:cubicBezTo>
                  <a:cubicBezTo>
                    <a:pt x="220" y="484"/>
                    <a:pt x="220" y="484"/>
                    <a:pt x="220" y="484"/>
                  </a:cubicBezTo>
                  <a:cubicBezTo>
                    <a:pt x="217" y="484"/>
                    <a:pt x="217" y="484"/>
                    <a:pt x="217" y="484"/>
                  </a:cubicBezTo>
                  <a:cubicBezTo>
                    <a:pt x="181" y="494"/>
                    <a:pt x="139" y="499"/>
                    <a:pt x="96" y="499"/>
                  </a:cubicBezTo>
                  <a:cubicBezTo>
                    <a:pt x="92" y="499"/>
                    <a:pt x="92" y="499"/>
                    <a:pt x="92" y="499"/>
                  </a:cubicBezTo>
                  <a:cubicBezTo>
                    <a:pt x="92" y="666"/>
                    <a:pt x="92" y="666"/>
                    <a:pt x="92" y="666"/>
                  </a:cubicBezTo>
                  <a:cubicBezTo>
                    <a:pt x="92" y="687"/>
                    <a:pt x="101" y="701"/>
                    <a:pt x="118" y="706"/>
                  </a:cubicBezTo>
                  <a:cubicBezTo>
                    <a:pt x="118" y="714"/>
                    <a:pt x="118" y="714"/>
                    <a:pt x="118" y="714"/>
                  </a:cubicBezTo>
                  <a:cubicBezTo>
                    <a:pt x="15" y="714"/>
                    <a:pt x="15" y="714"/>
                    <a:pt x="15" y="714"/>
                  </a:cubicBezTo>
                  <a:cubicBezTo>
                    <a:pt x="15" y="706"/>
                    <a:pt x="15" y="706"/>
                    <a:pt x="15" y="706"/>
                  </a:cubicBezTo>
                  <a:cubicBezTo>
                    <a:pt x="31" y="701"/>
                    <a:pt x="39" y="688"/>
                    <a:pt x="40" y="666"/>
                  </a:cubicBezTo>
                  <a:cubicBezTo>
                    <a:pt x="40" y="666"/>
                    <a:pt x="40" y="666"/>
                    <a:pt x="40" y="666"/>
                  </a:cubicBezTo>
                  <a:cubicBezTo>
                    <a:pt x="40" y="662"/>
                    <a:pt x="40" y="262"/>
                    <a:pt x="40" y="257"/>
                  </a:cubicBezTo>
                  <a:cubicBezTo>
                    <a:pt x="40" y="234"/>
                    <a:pt x="32" y="221"/>
                    <a:pt x="14" y="215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85" y="208"/>
                    <a:pt x="185" y="208"/>
                    <a:pt x="185" y="208"/>
                  </a:cubicBezTo>
                  <a:cubicBezTo>
                    <a:pt x="236" y="208"/>
                    <a:pt x="268" y="219"/>
                    <a:pt x="295" y="237"/>
                  </a:cubicBezTo>
                  <a:close/>
                  <a:moveTo>
                    <a:pt x="298" y="340"/>
                  </a:moveTo>
                  <a:cubicBezTo>
                    <a:pt x="298" y="305"/>
                    <a:pt x="284" y="276"/>
                    <a:pt x="259" y="258"/>
                  </a:cubicBezTo>
                  <a:cubicBezTo>
                    <a:pt x="239" y="245"/>
                    <a:pt x="215" y="238"/>
                    <a:pt x="183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92" y="474"/>
                    <a:pt x="92" y="474"/>
                    <a:pt x="92" y="474"/>
                  </a:cubicBezTo>
                  <a:cubicBezTo>
                    <a:pt x="97" y="474"/>
                    <a:pt x="97" y="474"/>
                    <a:pt x="97" y="474"/>
                  </a:cubicBezTo>
                  <a:cubicBezTo>
                    <a:pt x="278" y="471"/>
                    <a:pt x="298" y="379"/>
                    <a:pt x="298" y="340"/>
                  </a:cubicBezTo>
                  <a:close/>
                  <a:moveTo>
                    <a:pt x="109" y="49"/>
                  </a:moveTo>
                  <a:cubicBezTo>
                    <a:pt x="109" y="20"/>
                    <a:pt x="129" y="0"/>
                    <a:pt x="157" y="0"/>
                  </a:cubicBezTo>
                  <a:cubicBezTo>
                    <a:pt x="185" y="0"/>
                    <a:pt x="205" y="20"/>
                    <a:pt x="205" y="49"/>
                  </a:cubicBezTo>
                  <a:cubicBezTo>
                    <a:pt x="205" y="77"/>
                    <a:pt x="185" y="97"/>
                    <a:pt x="157" y="97"/>
                  </a:cubicBezTo>
                  <a:cubicBezTo>
                    <a:pt x="129" y="97"/>
                    <a:pt x="109" y="77"/>
                    <a:pt x="109" y="49"/>
                  </a:cubicBezTo>
                  <a:close/>
                  <a:moveTo>
                    <a:pt x="129" y="49"/>
                  </a:moveTo>
                  <a:cubicBezTo>
                    <a:pt x="129" y="69"/>
                    <a:pt x="140" y="81"/>
                    <a:pt x="157" y="81"/>
                  </a:cubicBezTo>
                  <a:cubicBezTo>
                    <a:pt x="175" y="81"/>
                    <a:pt x="185" y="69"/>
                    <a:pt x="185" y="49"/>
                  </a:cubicBezTo>
                  <a:cubicBezTo>
                    <a:pt x="185" y="28"/>
                    <a:pt x="175" y="16"/>
                    <a:pt x="157" y="16"/>
                  </a:cubicBezTo>
                  <a:cubicBezTo>
                    <a:pt x="140" y="16"/>
                    <a:pt x="129" y="28"/>
                    <a:pt x="129" y="49"/>
                  </a:cubicBezTo>
                  <a:close/>
                  <a:moveTo>
                    <a:pt x="310" y="80"/>
                  </a:moveTo>
                  <a:cubicBezTo>
                    <a:pt x="267" y="80"/>
                    <a:pt x="267" y="80"/>
                    <a:pt x="267" y="80"/>
                  </a:cubicBezTo>
                  <a:cubicBezTo>
                    <a:pt x="267" y="1"/>
                    <a:pt x="267" y="1"/>
                    <a:pt x="267" y="1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310" y="96"/>
                    <a:pt x="310" y="96"/>
                    <a:pt x="310" y="96"/>
                  </a:cubicBezTo>
                  <a:lnTo>
                    <a:pt x="310" y="80"/>
                  </a:lnTo>
                  <a:close/>
                  <a:moveTo>
                    <a:pt x="411" y="80"/>
                  </a:moveTo>
                  <a:cubicBezTo>
                    <a:pt x="367" y="80"/>
                    <a:pt x="367" y="80"/>
                    <a:pt x="367" y="80"/>
                  </a:cubicBezTo>
                  <a:cubicBezTo>
                    <a:pt x="367" y="1"/>
                    <a:pt x="367" y="1"/>
                    <a:pt x="367" y="1"/>
                  </a:cubicBezTo>
                  <a:cubicBezTo>
                    <a:pt x="348" y="1"/>
                    <a:pt x="348" y="1"/>
                    <a:pt x="348" y="1"/>
                  </a:cubicBezTo>
                  <a:cubicBezTo>
                    <a:pt x="348" y="96"/>
                    <a:pt x="348" y="96"/>
                    <a:pt x="348" y="96"/>
                  </a:cubicBezTo>
                  <a:cubicBezTo>
                    <a:pt x="411" y="96"/>
                    <a:pt x="411" y="96"/>
                    <a:pt x="411" y="96"/>
                  </a:cubicBezTo>
                  <a:lnTo>
                    <a:pt x="411" y="80"/>
                  </a:lnTo>
                  <a:close/>
                  <a:moveTo>
                    <a:pt x="23" y="96"/>
                  </a:moveTo>
                  <a:cubicBezTo>
                    <a:pt x="4" y="96"/>
                    <a:pt x="4" y="96"/>
                    <a:pt x="4" y="9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62" y="1"/>
                    <a:pt x="74" y="12"/>
                    <a:pt x="74" y="27"/>
                  </a:cubicBezTo>
                  <a:cubicBezTo>
                    <a:pt x="74" y="39"/>
                    <a:pt x="65" y="46"/>
                    <a:pt x="58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2" y="51"/>
                    <a:pt x="65" y="55"/>
                    <a:pt x="67" y="62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4" y="89"/>
                    <a:pt x="76" y="92"/>
                    <a:pt x="77" y="94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7" y="94"/>
                    <a:pt x="55" y="90"/>
                    <a:pt x="54" y="87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6" y="59"/>
                    <a:pt x="44" y="56"/>
                    <a:pt x="36" y="56"/>
                  </a:cubicBezTo>
                  <a:cubicBezTo>
                    <a:pt x="23" y="56"/>
                    <a:pt x="23" y="56"/>
                    <a:pt x="23" y="56"/>
                  </a:cubicBezTo>
                  <a:lnTo>
                    <a:pt x="23" y="96"/>
                  </a:lnTo>
                  <a:close/>
                  <a:moveTo>
                    <a:pt x="23" y="40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50" y="40"/>
                    <a:pt x="54" y="36"/>
                    <a:pt x="54" y="29"/>
                  </a:cubicBezTo>
                  <a:cubicBezTo>
                    <a:pt x="54" y="21"/>
                    <a:pt x="50" y="17"/>
                    <a:pt x="41" y="17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40"/>
                  </a:lnTo>
                  <a:close/>
                  <a:moveTo>
                    <a:pt x="477" y="81"/>
                  </a:moveTo>
                  <a:cubicBezTo>
                    <a:pt x="467" y="82"/>
                    <a:pt x="457" y="77"/>
                    <a:pt x="449" y="66"/>
                  </a:cubicBezTo>
                  <a:cubicBezTo>
                    <a:pt x="448" y="66"/>
                    <a:pt x="448" y="66"/>
                    <a:pt x="448" y="66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9" y="93"/>
                    <a:pt x="462" y="97"/>
                    <a:pt x="475" y="97"/>
                  </a:cubicBezTo>
                  <a:cubicBezTo>
                    <a:pt x="495" y="97"/>
                    <a:pt x="509" y="85"/>
                    <a:pt x="509" y="68"/>
                  </a:cubicBezTo>
                  <a:cubicBezTo>
                    <a:pt x="509" y="58"/>
                    <a:pt x="506" y="47"/>
                    <a:pt x="484" y="40"/>
                  </a:cubicBezTo>
                  <a:cubicBezTo>
                    <a:pt x="467" y="35"/>
                    <a:pt x="464" y="31"/>
                    <a:pt x="464" y="25"/>
                  </a:cubicBezTo>
                  <a:cubicBezTo>
                    <a:pt x="464" y="18"/>
                    <a:pt x="470" y="15"/>
                    <a:pt x="477" y="15"/>
                  </a:cubicBezTo>
                  <a:cubicBezTo>
                    <a:pt x="484" y="15"/>
                    <a:pt x="491" y="18"/>
                    <a:pt x="498" y="24"/>
                  </a:cubicBezTo>
                  <a:cubicBezTo>
                    <a:pt x="499" y="24"/>
                    <a:pt x="499" y="24"/>
                    <a:pt x="499" y="24"/>
                  </a:cubicBezTo>
                  <a:cubicBezTo>
                    <a:pt x="504" y="8"/>
                    <a:pt x="504" y="8"/>
                    <a:pt x="504" y="8"/>
                  </a:cubicBezTo>
                  <a:cubicBezTo>
                    <a:pt x="504" y="7"/>
                    <a:pt x="504" y="7"/>
                    <a:pt x="504" y="7"/>
                  </a:cubicBezTo>
                  <a:cubicBezTo>
                    <a:pt x="496" y="2"/>
                    <a:pt x="487" y="0"/>
                    <a:pt x="477" y="0"/>
                  </a:cubicBezTo>
                  <a:cubicBezTo>
                    <a:pt x="457" y="0"/>
                    <a:pt x="445" y="10"/>
                    <a:pt x="445" y="26"/>
                  </a:cubicBezTo>
                  <a:cubicBezTo>
                    <a:pt x="445" y="39"/>
                    <a:pt x="454" y="48"/>
                    <a:pt x="472" y="54"/>
                  </a:cubicBezTo>
                  <a:cubicBezTo>
                    <a:pt x="477" y="55"/>
                    <a:pt x="481" y="57"/>
                    <a:pt x="484" y="59"/>
                  </a:cubicBezTo>
                  <a:cubicBezTo>
                    <a:pt x="487" y="61"/>
                    <a:pt x="489" y="65"/>
                    <a:pt x="489" y="69"/>
                  </a:cubicBezTo>
                  <a:cubicBezTo>
                    <a:pt x="489" y="76"/>
                    <a:pt x="484" y="81"/>
                    <a:pt x="477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823389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otic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159010-F6B7-4456-A111-99866DEB1258}"/>
              </a:ext>
            </a:extLst>
          </p:cNvPr>
          <p:cNvSpPr/>
          <p:nvPr/>
        </p:nvSpPr>
        <p:spPr>
          <a:xfrm>
            <a:off x="1" y="0"/>
            <a:ext cx="9144000" cy="4048125"/>
          </a:xfrm>
          <a:prstGeom prst="rect">
            <a:avLst/>
          </a:prstGeom>
          <a:solidFill>
            <a:srgbClr val="EF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RR Pioneer" panose="020B0503050201040103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5510C-38D1-4CE9-BD30-D08F610D7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ACA86-A737-4A5C-B09F-3F7C2E181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| © 2024 Rolls-Royce | Not Subject to Export Control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C0F82-AD3B-4A9E-808C-9D4791B36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B429-512E-4592-B480-D2818264A486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323BE95-5F85-499F-ABBC-77935810AD6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23850" y="1004400"/>
            <a:ext cx="8496300" cy="2829600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 dirty="0"/>
              <a:t>Insert diagram</a:t>
            </a:r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08D47E3-3154-48B5-953B-F5E39096AE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800" y="4291200"/>
            <a:ext cx="4161600" cy="331200"/>
          </a:xfrm>
        </p:spPr>
        <p:txBody>
          <a:bodyPr anchor="ctr" anchorCtr="0">
            <a:normAutofit/>
          </a:bodyPr>
          <a:lstStyle>
            <a:lvl1pPr>
              <a:defRPr sz="1600"/>
            </a:lvl1pPr>
          </a:lstStyle>
          <a:p>
            <a:r>
              <a:rPr lang="en-US" dirty="0"/>
              <a:t>Notices</a:t>
            </a:r>
            <a:endParaRPr lang="en-GB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B4A1EF4-EFD7-4E27-B7D9-FA9B1506376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29600" y="4291200"/>
            <a:ext cx="4194000" cy="331200"/>
          </a:xfrm>
        </p:spPr>
        <p:txBody>
          <a:bodyPr anchor="t" anchorCtr="0">
            <a:normAutofit/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AB157D5-D157-4A43-B05E-D54FF9686F80}"/>
              </a:ext>
            </a:extLst>
          </p:cNvPr>
          <p:cNvGrpSpPr/>
          <p:nvPr/>
        </p:nvGrpSpPr>
        <p:grpSpPr>
          <a:xfrm>
            <a:off x="323850" y="233362"/>
            <a:ext cx="321261" cy="522316"/>
            <a:chOff x="-3513606" y="270529"/>
            <a:chExt cx="1671638" cy="2717801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4D4CC742-FC0F-434D-90FD-5D497A1C3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99318" y="286404"/>
              <a:ext cx="1646238" cy="2689225"/>
            </a:xfrm>
            <a:custGeom>
              <a:avLst/>
              <a:gdLst>
                <a:gd name="T0" fmla="*/ 0 w 686"/>
                <a:gd name="T1" fmla="*/ 78 h 1123"/>
                <a:gd name="T2" fmla="*/ 77 w 686"/>
                <a:gd name="T3" fmla="*/ 0 h 1123"/>
                <a:gd name="T4" fmla="*/ 609 w 686"/>
                <a:gd name="T5" fmla="*/ 0 h 1123"/>
                <a:gd name="T6" fmla="*/ 686 w 686"/>
                <a:gd name="T7" fmla="*/ 78 h 1123"/>
                <a:gd name="T8" fmla="*/ 686 w 686"/>
                <a:gd name="T9" fmla="*/ 1045 h 1123"/>
                <a:gd name="T10" fmla="*/ 609 w 686"/>
                <a:gd name="T11" fmla="*/ 1123 h 1123"/>
                <a:gd name="T12" fmla="*/ 77 w 686"/>
                <a:gd name="T13" fmla="*/ 1123 h 1123"/>
                <a:gd name="T14" fmla="*/ 0 w 686"/>
                <a:gd name="T15" fmla="*/ 1045 h 1123"/>
                <a:gd name="T16" fmla="*/ 0 w 686"/>
                <a:gd name="T17" fmla="*/ 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6" h="1123">
                  <a:moveTo>
                    <a:pt x="0" y="78"/>
                  </a:moveTo>
                  <a:cubicBezTo>
                    <a:pt x="0" y="35"/>
                    <a:pt x="34" y="0"/>
                    <a:pt x="77" y="0"/>
                  </a:cubicBezTo>
                  <a:cubicBezTo>
                    <a:pt x="609" y="0"/>
                    <a:pt x="609" y="0"/>
                    <a:pt x="609" y="0"/>
                  </a:cubicBezTo>
                  <a:cubicBezTo>
                    <a:pt x="651" y="0"/>
                    <a:pt x="686" y="35"/>
                    <a:pt x="686" y="78"/>
                  </a:cubicBezTo>
                  <a:cubicBezTo>
                    <a:pt x="686" y="1045"/>
                    <a:pt x="686" y="1045"/>
                    <a:pt x="686" y="1045"/>
                  </a:cubicBezTo>
                  <a:cubicBezTo>
                    <a:pt x="686" y="1088"/>
                    <a:pt x="651" y="1123"/>
                    <a:pt x="609" y="1123"/>
                  </a:cubicBezTo>
                  <a:cubicBezTo>
                    <a:pt x="77" y="1123"/>
                    <a:pt x="77" y="1123"/>
                    <a:pt x="77" y="1123"/>
                  </a:cubicBezTo>
                  <a:cubicBezTo>
                    <a:pt x="34" y="1123"/>
                    <a:pt x="0" y="1088"/>
                    <a:pt x="0" y="1045"/>
                  </a:cubicBez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B0BE6CB3-AF39-44FD-ADE2-60176DB65E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513606" y="270529"/>
              <a:ext cx="1671638" cy="2717801"/>
            </a:xfrm>
            <a:custGeom>
              <a:avLst/>
              <a:gdLst>
                <a:gd name="T0" fmla="*/ 658 w 697"/>
                <a:gd name="T1" fmla="*/ 79 h 1134"/>
                <a:gd name="T2" fmla="*/ 658 w 697"/>
                <a:gd name="T3" fmla="*/ 200 h 1134"/>
                <a:gd name="T4" fmla="*/ 40 w 697"/>
                <a:gd name="T5" fmla="*/ 200 h 1134"/>
                <a:gd name="T6" fmla="*/ 40 w 697"/>
                <a:gd name="T7" fmla="*/ 79 h 1134"/>
                <a:gd name="T8" fmla="*/ 79 w 697"/>
                <a:gd name="T9" fmla="*/ 40 h 1134"/>
                <a:gd name="T10" fmla="*/ 619 w 697"/>
                <a:gd name="T11" fmla="*/ 40 h 1134"/>
                <a:gd name="T12" fmla="*/ 658 w 697"/>
                <a:gd name="T13" fmla="*/ 79 h 1134"/>
                <a:gd name="T14" fmla="*/ 40 w 697"/>
                <a:gd name="T15" fmla="*/ 1056 h 1134"/>
                <a:gd name="T16" fmla="*/ 79 w 697"/>
                <a:gd name="T17" fmla="*/ 1095 h 1134"/>
                <a:gd name="T18" fmla="*/ 619 w 697"/>
                <a:gd name="T19" fmla="*/ 1095 h 1134"/>
                <a:gd name="T20" fmla="*/ 658 w 697"/>
                <a:gd name="T21" fmla="*/ 1056 h 1134"/>
                <a:gd name="T22" fmla="*/ 658 w 697"/>
                <a:gd name="T23" fmla="*/ 935 h 1134"/>
                <a:gd name="T24" fmla="*/ 40 w 697"/>
                <a:gd name="T25" fmla="*/ 935 h 1134"/>
                <a:gd name="T26" fmla="*/ 40 w 697"/>
                <a:gd name="T27" fmla="*/ 1056 h 1134"/>
                <a:gd name="T28" fmla="*/ 40 w 697"/>
                <a:gd name="T29" fmla="*/ 918 h 1134"/>
                <a:gd name="T30" fmla="*/ 658 w 697"/>
                <a:gd name="T31" fmla="*/ 918 h 1134"/>
                <a:gd name="T32" fmla="*/ 658 w 697"/>
                <a:gd name="T33" fmla="*/ 217 h 1134"/>
                <a:gd name="T34" fmla="*/ 40 w 697"/>
                <a:gd name="T35" fmla="*/ 217 h 1134"/>
                <a:gd name="T36" fmla="*/ 40 w 697"/>
                <a:gd name="T37" fmla="*/ 918 h 1134"/>
                <a:gd name="T38" fmla="*/ 697 w 697"/>
                <a:gd name="T39" fmla="*/ 79 h 1134"/>
                <a:gd name="T40" fmla="*/ 697 w 697"/>
                <a:gd name="T41" fmla="*/ 1056 h 1134"/>
                <a:gd name="T42" fmla="*/ 619 w 697"/>
                <a:gd name="T43" fmla="*/ 1134 h 1134"/>
                <a:gd name="T44" fmla="*/ 79 w 697"/>
                <a:gd name="T45" fmla="*/ 1134 h 1134"/>
                <a:gd name="T46" fmla="*/ 0 w 697"/>
                <a:gd name="T47" fmla="*/ 1056 h 1134"/>
                <a:gd name="T48" fmla="*/ 0 w 697"/>
                <a:gd name="T49" fmla="*/ 79 h 1134"/>
                <a:gd name="T50" fmla="*/ 79 w 697"/>
                <a:gd name="T51" fmla="*/ 0 h 1134"/>
                <a:gd name="T52" fmla="*/ 619 w 697"/>
                <a:gd name="T53" fmla="*/ 0 h 1134"/>
                <a:gd name="T54" fmla="*/ 697 w 697"/>
                <a:gd name="T55" fmla="*/ 79 h 1134"/>
                <a:gd name="T56" fmla="*/ 675 w 697"/>
                <a:gd name="T57" fmla="*/ 79 h 1134"/>
                <a:gd name="T58" fmla="*/ 619 w 697"/>
                <a:gd name="T59" fmla="*/ 23 h 1134"/>
                <a:gd name="T60" fmla="*/ 79 w 697"/>
                <a:gd name="T61" fmla="*/ 23 h 1134"/>
                <a:gd name="T62" fmla="*/ 23 w 697"/>
                <a:gd name="T63" fmla="*/ 79 h 1134"/>
                <a:gd name="T64" fmla="*/ 23 w 697"/>
                <a:gd name="T65" fmla="*/ 1056 h 1134"/>
                <a:gd name="T66" fmla="*/ 79 w 697"/>
                <a:gd name="T67" fmla="*/ 1112 h 1134"/>
                <a:gd name="T68" fmla="*/ 619 w 697"/>
                <a:gd name="T69" fmla="*/ 1112 h 1134"/>
                <a:gd name="T70" fmla="*/ 675 w 697"/>
                <a:gd name="T71" fmla="*/ 1056 h 1134"/>
                <a:gd name="T72" fmla="*/ 675 w 697"/>
                <a:gd name="T73" fmla="*/ 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7" h="1134">
                  <a:moveTo>
                    <a:pt x="658" y="79"/>
                  </a:moveTo>
                  <a:cubicBezTo>
                    <a:pt x="658" y="200"/>
                    <a:pt x="658" y="200"/>
                    <a:pt x="658" y="200"/>
                  </a:cubicBezTo>
                  <a:cubicBezTo>
                    <a:pt x="40" y="200"/>
                    <a:pt x="40" y="200"/>
                    <a:pt x="40" y="200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57"/>
                    <a:pt x="57" y="40"/>
                    <a:pt x="79" y="40"/>
                  </a:cubicBezTo>
                  <a:cubicBezTo>
                    <a:pt x="619" y="40"/>
                    <a:pt x="619" y="40"/>
                    <a:pt x="619" y="40"/>
                  </a:cubicBezTo>
                  <a:cubicBezTo>
                    <a:pt x="641" y="40"/>
                    <a:pt x="658" y="57"/>
                    <a:pt x="658" y="79"/>
                  </a:cubicBezTo>
                  <a:close/>
                  <a:moveTo>
                    <a:pt x="40" y="1056"/>
                  </a:moveTo>
                  <a:cubicBezTo>
                    <a:pt x="40" y="1078"/>
                    <a:pt x="57" y="1095"/>
                    <a:pt x="79" y="1095"/>
                  </a:cubicBezTo>
                  <a:cubicBezTo>
                    <a:pt x="619" y="1095"/>
                    <a:pt x="619" y="1095"/>
                    <a:pt x="619" y="1095"/>
                  </a:cubicBezTo>
                  <a:cubicBezTo>
                    <a:pt x="641" y="1095"/>
                    <a:pt x="658" y="1078"/>
                    <a:pt x="658" y="1056"/>
                  </a:cubicBezTo>
                  <a:cubicBezTo>
                    <a:pt x="658" y="935"/>
                    <a:pt x="658" y="935"/>
                    <a:pt x="658" y="935"/>
                  </a:cubicBezTo>
                  <a:cubicBezTo>
                    <a:pt x="40" y="935"/>
                    <a:pt x="40" y="935"/>
                    <a:pt x="40" y="935"/>
                  </a:cubicBezTo>
                  <a:lnTo>
                    <a:pt x="40" y="1056"/>
                  </a:lnTo>
                  <a:close/>
                  <a:moveTo>
                    <a:pt x="40" y="918"/>
                  </a:moveTo>
                  <a:cubicBezTo>
                    <a:pt x="658" y="918"/>
                    <a:pt x="658" y="918"/>
                    <a:pt x="658" y="918"/>
                  </a:cubicBezTo>
                  <a:cubicBezTo>
                    <a:pt x="658" y="217"/>
                    <a:pt x="658" y="217"/>
                    <a:pt x="658" y="217"/>
                  </a:cubicBezTo>
                  <a:cubicBezTo>
                    <a:pt x="40" y="217"/>
                    <a:pt x="40" y="217"/>
                    <a:pt x="40" y="217"/>
                  </a:cubicBezTo>
                  <a:lnTo>
                    <a:pt x="40" y="918"/>
                  </a:lnTo>
                  <a:close/>
                  <a:moveTo>
                    <a:pt x="697" y="79"/>
                  </a:moveTo>
                  <a:cubicBezTo>
                    <a:pt x="697" y="1056"/>
                    <a:pt x="697" y="1056"/>
                    <a:pt x="697" y="1056"/>
                  </a:cubicBezTo>
                  <a:cubicBezTo>
                    <a:pt x="697" y="1099"/>
                    <a:pt x="662" y="1134"/>
                    <a:pt x="619" y="1134"/>
                  </a:cubicBezTo>
                  <a:cubicBezTo>
                    <a:pt x="79" y="1134"/>
                    <a:pt x="79" y="1134"/>
                    <a:pt x="79" y="1134"/>
                  </a:cubicBezTo>
                  <a:cubicBezTo>
                    <a:pt x="36" y="1134"/>
                    <a:pt x="0" y="1099"/>
                    <a:pt x="0" y="105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36"/>
                    <a:pt x="36" y="0"/>
                    <a:pt x="79" y="0"/>
                  </a:cubicBezTo>
                  <a:cubicBezTo>
                    <a:pt x="619" y="0"/>
                    <a:pt x="619" y="0"/>
                    <a:pt x="619" y="0"/>
                  </a:cubicBezTo>
                  <a:cubicBezTo>
                    <a:pt x="662" y="0"/>
                    <a:pt x="697" y="36"/>
                    <a:pt x="697" y="79"/>
                  </a:cubicBezTo>
                  <a:close/>
                  <a:moveTo>
                    <a:pt x="675" y="79"/>
                  </a:moveTo>
                  <a:cubicBezTo>
                    <a:pt x="675" y="48"/>
                    <a:pt x="650" y="23"/>
                    <a:pt x="619" y="23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48" y="23"/>
                    <a:pt x="23" y="48"/>
                    <a:pt x="23" y="79"/>
                  </a:cubicBezTo>
                  <a:cubicBezTo>
                    <a:pt x="23" y="1056"/>
                    <a:pt x="23" y="1056"/>
                    <a:pt x="23" y="1056"/>
                  </a:cubicBezTo>
                  <a:cubicBezTo>
                    <a:pt x="23" y="1087"/>
                    <a:pt x="48" y="1112"/>
                    <a:pt x="79" y="1112"/>
                  </a:cubicBezTo>
                  <a:cubicBezTo>
                    <a:pt x="619" y="1112"/>
                    <a:pt x="619" y="1112"/>
                    <a:pt x="619" y="1112"/>
                  </a:cubicBezTo>
                  <a:cubicBezTo>
                    <a:pt x="650" y="1112"/>
                    <a:pt x="675" y="1087"/>
                    <a:pt x="675" y="1056"/>
                  </a:cubicBezTo>
                  <a:lnTo>
                    <a:pt x="675" y="79"/>
                  </a:lnTo>
                  <a:close/>
                </a:path>
              </a:pathLst>
            </a:custGeom>
            <a:solidFill>
              <a:srgbClr val="1006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4CA628E8-FFED-4FF9-8FE4-D6DDFDB62E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289768" y="441979"/>
              <a:ext cx="1236663" cy="2378075"/>
            </a:xfrm>
            <a:custGeom>
              <a:avLst/>
              <a:gdLst>
                <a:gd name="T0" fmla="*/ 505 w 516"/>
                <a:gd name="T1" fmla="*/ 950 h 993"/>
                <a:gd name="T2" fmla="*/ 516 w 516"/>
                <a:gd name="T3" fmla="*/ 991 h 993"/>
                <a:gd name="T4" fmla="*/ 516 w 516"/>
                <a:gd name="T5" fmla="*/ 913 h 993"/>
                <a:gd name="T6" fmla="*/ 398 w 516"/>
                <a:gd name="T7" fmla="*/ 929 h 993"/>
                <a:gd name="T8" fmla="*/ 374 w 516"/>
                <a:gd name="T9" fmla="*/ 896 h 993"/>
                <a:gd name="T10" fmla="*/ 414 w 516"/>
                <a:gd name="T11" fmla="*/ 969 h 993"/>
                <a:gd name="T12" fmla="*/ 374 w 516"/>
                <a:gd name="T13" fmla="*/ 977 h 993"/>
                <a:gd name="T14" fmla="*/ 246 w 516"/>
                <a:gd name="T15" fmla="*/ 897 h 993"/>
                <a:gd name="T16" fmla="*/ 255 w 516"/>
                <a:gd name="T17" fmla="*/ 991 h 993"/>
                <a:gd name="T18" fmla="*/ 306 w 516"/>
                <a:gd name="T19" fmla="*/ 896 h 993"/>
                <a:gd name="T20" fmla="*/ 152 w 516"/>
                <a:gd name="T21" fmla="*/ 993 h 993"/>
                <a:gd name="T22" fmla="*/ 180 w 516"/>
                <a:gd name="T23" fmla="*/ 944 h 993"/>
                <a:gd name="T24" fmla="*/ 180 w 516"/>
                <a:gd name="T25" fmla="*/ 944 h 993"/>
                <a:gd name="T26" fmla="*/ 55 w 516"/>
                <a:gd name="T27" fmla="*/ 991 h 993"/>
                <a:gd name="T28" fmla="*/ 19 w 516"/>
                <a:gd name="T29" fmla="*/ 952 h 993"/>
                <a:gd name="T30" fmla="*/ 41 w 516"/>
                <a:gd name="T31" fmla="*/ 896 h 993"/>
                <a:gd name="T32" fmla="*/ 54 w 516"/>
                <a:gd name="T33" fmla="*/ 945 h 993"/>
                <a:gd name="T34" fmla="*/ 51 w 516"/>
                <a:gd name="T35" fmla="*/ 924 h 993"/>
                <a:gd name="T36" fmla="*/ 38 w 516"/>
                <a:gd name="T37" fmla="*/ 936 h 993"/>
                <a:gd name="T38" fmla="*/ 133 w 516"/>
                <a:gd name="T39" fmla="*/ 288 h 993"/>
                <a:gd name="T40" fmla="*/ 211 w 516"/>
                <a:gd name="T41" fmla="*/ 309 h 993"/>
                <a:gd name="T42" fmla="*/ 236 w 516"/>
                <a:gd name="T43" fmla="*/ 546 h 993"/>
                <a:gd name="T44" fmla="*/ 160 w 516"/>
                <a:gd name="T45" fmla="*/ 515 h 993"/>
                <a:gd name="T46" fmla="*/ 134 w 516"/>
                <a:gd name="T47" fmla="*/ 786 h 993"/>
                <a:gd name="T48" fmla="*/ 211 w 516"/>
                <a:gd name="T49" fmla="*/ 571 h 993"/>
                <a:gd name="T50" fmla="*/ 378 w 516"/>
                <a:gd name="T51" fmla="*/ 330 h 993"/>
                <a:gd name="T52" fmla="*/ 336 w 516"/>
                <a:gd name="T53" fmla="*/ 556 h 993"/>
                <a:gd name="T54" fmla="*/ 408 w 516"/>
                <a:gd name="T55" fmla="*/ 751 h 993"/>
                <a:gd name="T56" fmla="*/ 391 w 516"/>
                <a:gd name="T57" fmla="*/ 779 h 993"/>
                <a:gd name="T58" fmla="*/ 461 w 516"/>
                <a:gd name="T59" fmla="*/ 734 h 993"/>
                <a:gd name="T60" fmla="*/ 374 w 516"/>
                <a:gd name="T61" fmla="*/ 543 h 993"/>
                <a:gd name="T62" fmla="*/ 470 w 516"/>
                <a:gd name="T63" fmla="*/ 412 h 993"/>
                <a:gd name="T64" fmla="*/ 295 w 516"/>
                <a:gd name="T65" fmla="*/ 237 h 993"/>
                <a:gd name="T66" fmla="*/ 260 w 516"/>
                <a:gd name="T67" fmla="*/ 468 h 993"/>
                <a:gd name="T68" fmla="*/ 340 w 516"/>
                <a:gd name="T69" fmla="*/ 657 h 993"/>
                <a:gd name="T70" fmla="*/ 271 w 516"/>
                <a:gd name="T71" fmla="*/ 714 h 993"/>
                <a:gd name="T72" fmla="*/ 289 w 516"/>
                <a:gd name="T73" fmla="*/ 680 h 993"/>
                <a:gd name="T74" fmla="*/ 220 w 516"/>
                <a:gd name="T75" fmla="*/ 484 h 993"/>
                <a:gd name="T76" fmla="*/ 92 w 516"/>
                <a:gd name="T77" fmla="*/ 666 h 993"/>
                <a:gd name="T78" fmla="*/ 15 w 516"/>
                <a:gd name="T79" fmla="*/ 706 h 993"/>
                <a:gd name="T80" fmla="*/ 14 w 516"/>
                <a:gd name="T81" fmla="*/ 215 h 993"/>
                <a:gd name="T82" fmla="*/ 298 w 516"/>
                <a:gd name="T83" fmla="*/ 340 h 993"/>
                <a:gd name="T84" fmla="*/ 92 w 516"/>
                <a:gd name="T85" fmla="*/ 474 h 993"/>
                <a:gd name="T86" fmla="*/ 157 w 516"/>
                <a:gd name="T87" fmla="*/ 0 h 993"/>
                <a:gd name="T88" fmla="*/ 129 w 516"/>
                <a:gd name="T89" fmla="*/ 49 h 993"/>
                <a:gd name="T90" fmla="*/ 129 w 516"/>
                <a:gd name="T91" fmla="*/ 49 h 993"/>
                <a:gd name="T92" fmla="*/ 247 w 516"/>
                <a:gd name="T93" fmla="*/ 1 h 993"/>
                <a:gd name="T94" fmla="*/ 411 w 516"/>
                <a:gd name="T95" fmla="*/ 80 h 993"/>
                <a:gd name="T96" fmla="*/ 348 w 516"/>
                <a:gd name="T97" fmla="*/ 96 h 993"/>
                <a:gd name="T98" fmla="*/ 4 w 516"/>
                <a:gd name="T99" fmla="*/ 96 h 993"/>
                <a:gd name="T100" fmla="*/ 58 w 516"/>
                <a:gd name="T101" fmla="*/ 49 h 993"/>
                <a:gd name="T102" fmla="*/ 73 w 516"/>
                <a:gd name="T103" fmla="*/ 85 h 993"/>
                <a:gd name="T104" fmla="*/ 59 w 516"/>
                <a:gd name="T105" fmla="*/ 96 h 993"/>
                <a:gd name="T106" fmla="*/ 23 w 516"/>
                <a:gd name="T107" fmla="*/ 56 h 993"/>
                <a:gd name="T108" fmla="*/ 54 w 516"/>
                <a:gd name="T109" fmla="*/ 29 h 993"/>
                <a:gd name="T110" fmla="*/ 477 w 516"/>
                <a:gd name="T111" fmla="*/ 81 h 993"/>
                <a:gd name="T112" fmla="*/ 443 w 516"/>
                <a:gd name="T113" fmla="*/ 85 h 993"/>
                <a:gd name="T114" fmla="*/ 464 w 516"/>
                <a:gd name="T115" fmla="*/ 25 h 993"/>
                <a:gd name="T116" fmla="*/ 504 w 516"/>
                <a:gd name="T117" fmla="*/ 8 h 993"/>
                <a:gd name="T118" fmla="*/ 472 w 516"/>
                <a:gd name="T119" fmla="*/ 54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16" h="993">
                  <a:moveTo>
                    <a:pt x="473" y="913"/>
                  </a:moveTo>
                  <a:cubicBezTo>
                    <a:pt x="473" y="934"/>
                    <a:pt x="473" y="934"/>
                    <a:pt x="473" y="934"/>
                  </a:cubicBezTo>
                  <a:cubicBezTo>
                    <a:pt x="505" y="934"/>
                    <a:pt x="505" y="934"/>
                    <a:pt x="505" y="934"/>
                  </a:cubicBezTo>
                  <a:cubicBezTo>
                    <a:pt x="505" y="950"/>
                    <a:pt x="505" y="950"/>
                    <a:pt x="505" y="950"/>
                  </a:cubicBezTo>
                  <a:cubicBezTo>
                    <a:pt x="473" y="950"/>
                    <a:pt x="473" y="950"/>
                    <a:pt x="473" y="950"/>
                  </a:cubicBezTo>
                  <a:cubicBezTo>
                    <a:pt x="473" y="975"/>
                    <a:pt x="473" y="975"/>
                    <a:pt x="473" y="975"/>
                  </a:cubicBezTo>
                  <a:cubicBezTo>
                    <a:pt x="516" y="975"/>
                    <a:pt x="516" y="975"/>
                    <a:pt x="516" y="975"/>
                  </a:cubicBezTo>
                  <a:cubicBezTo>
                    <a:pt x="516" y="991"/>
                    <a:pt x="516" y="991"/>
                    <a:pt x="516" y="991"/>
                  </a:cubicBezTo>
                  <a:cubicBezTo>
                    <a:pt x="454" y="991"/>
                    <a:pt x="454" y="991"/>
                    <a:pt x="454" y="991"/>
                  </a:cubicBezTo>
                  <a:cubicBezTo>
                    <a:pt x="454" y="896"/>
                    <a:pt x="454" y="896"/>
                    <a:pt x="454" y="896"/>
                  </a:cubicBezTo>
                  <a:cubicBezTo>
                    <a:pt x="516" y="896"/>
                    <a:pt x="516" y="896"/>
                    <a:pt x="516" y="896"/>
                  </a:cubicBezTo>
                  <a:cubicBezTo>
                    <a:pt x="516" y="913"/>
                    <a:pt x="516" y="913"/>
                    <a:pt x="516" y="913"/>
                  </a:cubicBezTo>
                  <a:lnTo>
                    <a:pt x="473" y="913"/>
                  </a:lnTo>
                  <a:close/>
                  <a:moveTo>
                    <a:pt x="374" y="912"/>
                  </a:moveTo>
                  <a:cubicBezTo>
                    <a:pt x="386" y="912"/>
                    <a:pt x="394" y="917"/>
                    <a:pt x="398" y="928"/>
                  </a:cubicBezTo>
                  <a:cubicBezTo>
                    <a:pt x="398" y="929"/>
                    <a:pt x="398" y="929"/>
                    <a:pt x="398" y="929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08" y="905"/>
                    <a:pt x="394" y="896"/>
                    <a:pt x="374" y="896"/>
                  </a:cubicBezTo>
                  <a:cubicBezTo>
                    <a:pt x="346" y="896"/>
                    <a:pt x="327" y="916"/>
                    <a:pt x="327" y="944"/>
                  </a:cubicBezTo>
                  <a:cubicBezTo>
                    <a:pt x="327" y="973"/>
                    <a:pt x="346" y="993"/>
                    <a:pt x="374" y="993"/>
                  </a:cubicBezTo>
                  <a:cubicBezTo>
                    <a:pt x="392" y="993"/>
                    <a:pt x="406" y="984"/>
                    <a:pt x="414" y="969"/>
                  </a:cubicBezTo>
                  <a:cubicBezTo>
                    <a:pt x="414" y="969"/>
                    <a:pt x="414" y="969"/>
                    <a:pt x="414" y="969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3" y="972"/>
                    <a:pt x="385" y="977"/>
                    <a:pt x="374" y="977"/>
                  </a:cubicBezTo>
                  <a:cubicBezTo>
                    <a:pt x="357" y="977"/>
                    <a:pt x="347" y="965"/>
                    <a:pt x="347" y="944"/>
                  </a:cubicBezTo>
                  <a:cubicBezTo>
                    <a:pt x="347" y="924"/>
                    <a:pt x="357" y="912"/>
                    <a:pt x="374" y="912"/>
                  </a:cubicBezTo>
                  <a:close/>
                  <a:moveTo>
                    <a:pt x="265" y="935"/>
                  </a:moveTo>
                  <a:cubicBezTo>
                    <a:pt x="246" y="897"/>
                    <a:pt x="246" y="897"/>
                    <a:pt x="246" y="897"/>
                  </a:cubicBezTo>
                  <a:cubicBezTo>
                    <a:pt x="246" y="896"/>
                    <a:pt x="246" y="896"/>
                    <a:pt x="246" y="896"/>
                  </a:cubicBezTo>
                  <a:cubicBezTo>
                    <a:pt x="224" y="896"/>
                    <a:pt x="224" y="896"/>
                    <a:pt x="224" y="896"/>
                  </a:cubicBezTo>
                  <a:cubicBezTo>
                    <a:pt x="255" y="956"/>
                    <a:pt x="255" y="956"/>
                    <a:pt x="255" y="956"/>
                  </a:cubicBezTo>
                  <a:cubicBezTo>
                    <a:pt x="255" y="991"/>
                    <a:pt x="255" y="991"/>
                    <a:pt x="255" y="991"/>
                  </a:cubicBezTo>
                  <a:cubicBezTo>
                    <a:pt x="275" y="991"/>
                    <a:pt x="275" y="991"/>
                    <a:pt x="275" y="991"/>
                  </a:cubicBezTo>
                  <a:cubicBezTo>
                    <a:pt x="275" y="955"/>
                    <a:pt x="275" y="955"/>
                    <a:pt x="275" y="955"/>
                  </a:cubicBezTo>
                  <a:cubicBezTo>
                    <a:pt x="305" y="897"/>
                    <a:pt x="305" y="897"/>
                    <a:pt x="305" y="897"/>
                  </a:cubicBezTo>
                  <a:cubicBezTo>
                    <a:pt x="306" y="896"/>
                    <a:pt x="306" y="896"/>
                    <a:pt x="306" y="896"/>
                  </a:cubicBezTo>
                  <a:cubicBezTo>
                    <a:pt x="284" y="896"/>
                    <a:pt x="284" y="896"/>
                    <a:pt x="284" y="896"/>
                  </a:cubicBezTo>
                  <a:lnTo>
                    <a:pt x="265" y="935"/>
                  </a:lnTo>
                  <a:close/>
                  <a:moveTo>
                    <a:pt x="200" y="944"/>
                  </a:moveTo>
                  <a:cubicBezTo>
                    <a:pt x="200" y="973"/>
                    <a:pt x="180" y="993"/>
                    <a:pt x="152" y="993"/>
                  </a:cubicBezTo>
                  <a:cubicBezTo>
                    <a:pt x="124" y="993"/>
                    <a:pt x="104" y="973"/>
                    <a:pt x="104" y="944"/>
                  </a:cubicBezTo>
                  <a:cubicBezTo>
                    <a:pt x="104" y="916"/>
                    <a:pt x="124" y="896"/>
                    <a:pt x="152" y="896"/>
                  </a:cubicBezTo>
                  <a:cubicBezTo>
                    <a:pt x="180" y="896"/>
                    <a:pt x="200" y="916"/>
                    <a:pt x="200" y="944"/>
                  </a:cubicBezTo>
                  <a:close/>
                  <a:moveTo>
                    <a:pt x="180" y="944"/>
                  </a:moveTo>
                  <a:cubicBezTo>
                    <a:pt x="180" y="924"/>
                    <a:pt x="169" y="912"/>
                    <a:pt x="152" y="912"/>
                  </a:cubicBezTo>
                  <a:cubicBezTo>
                    <a:pt x="135" y="912"/>
                    <a:pt x="124" y="924"/>
                    <a:pt x="124" y="944"/>
                  </a:cubicBezTo>
                  <a:cubicBezTo>
                    <a:pt x="124" y="965"/>
                    <a:pt x="135" y="977"/>
                    <a:pt x="152" y="977"/>
                  </a:cubicBezTo>
                  <a:cubicBezTo>
                    <a:pt x="169" y="977"/>
                    <a:pt x="180" y="965"/>
                    <a:pt x="180" y="944"/>
                  </a:cubicBezTo>
                  <a:close/>
                  <a:moveTo>
                    <a:pt x="74" y="990"/>
                  </a:moveTo>
                  <a:cubicBezTo>
                    <a:pt x="75" y="991"/>
                    <a:pt x="75" y="991"/>
                    <a:pt x="7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3" y="989"/>
                    <a:pt x="51" y="986"/>
                    <a:pt x="50" y="982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42" y="954"/>
                    <a:pt x="40" y="952"/>
                    <a:pt x="33" y="952"/>
                  </a:cubicBezTo>
                  <a:cubicBezTo>
                    <a:pt x="19" y="952"/>
                    <a:pt x="19" y="952"/>
                    <a:pt x="19" y="952"/>
                  </a:cubicBezTo>
                  <a:cubicBezTo>
                    <a:pt x="19" y="991"/>
                    <a:pt x="19" y="991"/>
                    <a:pt x="19" y="991"/>
                  </a:cubicBezTo>
                  <a:cubicBezTo>
                    <a:pt x="0" y="991"/>
                    <a:pt x="0" y="991"/>
                    <a:pt x="0" y="991"/>
                  </a:cubicBezTo>
                  <a:cubicBezTo>
                    <a:pt x="0" y="896"/>
                    <a:pt x="0" y="896"/>
                    <a:pt x="0" y="896"/>
                  </a:cubicBezTo>
                  <a:cubicBezTo>
                    <a:pt x="41" y="896"/>
                    <a:pt x="41" y="896"/>
                    <a:pt x="41" y="896"/>
                  </a:cubicBezTo>
                  <a:cubicBezTo>
                    <a:pt x="58" y="896"/>
                    <a:pt x="70" y="907"/>
                    <a:pt x="70" y="922"/>
                  </a:cubicBezTo>
                  <a:cubicBezTo>
                    <a:pt x="70" y="935"/>
                    <a:pt x="62" y="941"/>
                    <a:pt x="54" y="944"/>
                  </a:cubicBezTo>
                  <a:cubicBezTo>
                    <a:pt x="53" y="944"/>
                    <a:pt x="53" y="944"/>
                    <a:pt x="53" y="944"/>
                  </a:cubicBezTo>
                  <a:cubicBezTo>
                    <a:pt x="54" y="945"/>
                    <a:pt x="54" y="945"/>
                    <a:pt x="54" y="945"/>
                  </a:cubicBezTo>
                  <a:cubicBezTo>
                    <a:pt x="58" y="947"/>
                    <a:pt x="61" y="951"/>
                    <a:pt x="63" y="957"/>
                  </a:cubicBezTo>
                  <a:cubicBezTo>
                    <a:pt x="70" y="981"/>
                    <a:pt x="70" y="981"/>
                    <a:pt x="70" y="981"/>
                  </a:cubicBezTo>
                  <a:cubicBezTo>
                    <a:pt x="71" y="984"/>
                    <a:pt x="72" y="987"/>
                    <a:pt x="74" y="990"/>
                  </a:cubicBezTo>
                  <a:close/>
                  <a:moveTo>
                    <a:pt x="51" y="924"/>
                  </a:moveTo>
                  <a:cubicBezTo>
                    <a:pt x="51" y="917"/>
                    <a:pt x="46" y="912"/>
                    <a:pt x="38" y="912"/>
                  </a:cubicBezTo>
                  <a:cubicBezTo>
                    <a:pt x="19" y="912"/>
                    <a:pt x="19" y="912"/>
                    <a:pt x="19" y="912"/>
                  </a:cubicBezTo>
                  <a:cubicBezTo>
                    <a:pt x="19" y="936"/>
                    <a:pt x="19" y="936"/>
                    <a:pt x="19" y="936"/>
                  </a:cubicBezTo>
                  <a:cubicBezTo>
                    <a:pt x="38" y="936"/>
                    <a:pt x="38" y="936"/>
                    <a:pt x="38" y="936"/>
                  </a:cubicBezTo>
                  <a:cubicBezTo>
                    <a:pt x="46" y="936"/>
                    <a:pt x="51" y="932"/>
                    <a:pt x="51" y="924"/>
                  </a:cubicBezTo>
                  <a:close/>
                  <a:moveTo>
                    <a:pt x="255" y="280"/>
                  </a:moveTo>
                  <a:cubicBezTo>
                    <a:pt x="133" y="280"/>
                    <a:pt x="133" y="280"/>
                    <a:pt x="133" y="280"/>
                  </a:cubicBezTo>
                  <a:cubicBezTo>
                    <a:pt x="133" y="288"/>
                    <a:pt x="133" y="288"/>
                    <a:pt x="133" y="288"/>
                  </a:cubicBezTo>
                  <a:cubicBezTo>
                    <a:pt x="151" y="293"/>
                    <a:pt x="159" y="306"/>
                    <a:pt x="160" y="329"/>
                  </a:cubicBezTo>
                  <a:cubicBezTo>
                    <a:pt x="160" y="331"/>
                    <a:pt x="160" y="385"/>
                    <a:pt x="160" y="449"/>
                  </a:cubicBezTo>
                  <a:cubicBezTo>
                    <a:pt x="185" y="445"/>
                    <a:pt x="203" y="437"/>
                    <a:pt x="211" y="433"/>
                  </a:cubicBezTo>
                  <a:cubicBezTo>
                    <a:pt x="211" y="309"/>
                    <a:pt x="211" y="309"/>
                    <a:pt x="211" y="309"/>
                  </a:cubicBezTo>
                  <a:cubicBezTo>
                    <a:pt x="273" y="309"/>
                    <a:pt x="273" y="309"/>
                    <a:pt x="273" y="309"/>
                  </a:cubicBezTo>
                  <a:cubicBezTo>
                    <a:pt x="269" y="296"/>
                    <a:pt x="259" y="284"/>
                    <a:pt x="255" y="280"/>
                  </a:cubicBezTo>
                  <a:close/>
                  <a:moveTo>
                    <a:pt x="247" y="570"/>
                  </a:moveTo>
                  <a:cubicBezTo>
                    <a:pt x="244" y="562"/>
                    <a:pt x="239" y="551"/>
                    <a:pt x="236" y="546"/>
                  </a:cubicBezTo>
                  <a:cubicBezTo>
                    <a:pt x="230" y="546"/>
                    <a:pt x="222" y="546"/>
                    <a:pt x="216" y="546"/>
                  </a:cubicBezTo>
                  <a:cubicBezTo>
                    <a:pt x="211" y="546"/>
                    <a:pt x="211" y="546"/>
                    <a:pt x="211" y="546"/>
                  </a:cubicBezTo>
                  <a:cubicBezTo>
                    <a:pt x="211" y="506"/>
                    <a:pt x="211" y="506"/>
                    <a:pt x="211" y="506"/>
                  </a:cubicBezTo>
                  <a:cubicBezTo>
                    <a:pt x="200" y="509"/>
                    <a:pt x="172" y="513"/>
                    <a:pt x="160" y="515"/>
                  </a:cubicBezTo>
                  <a:cubicBezTo>
                    <a:pt x="160" y="621"/>
                    <a:pt x="160" y="736"/>
                    <a:pt x="160" y="738"/>
                  </a:cubicBezTo>
                  <a:cubicBezTo>
                    <a:pt x="160" y="738"/>
                    <a:pt x="160" y="738"/>
                    <a:pt x="160" y="738"/>
                  </a:cubicBezTo>
                  <a:cubicBezTo>
                    <a:pt x="159" y="760"/>
                    <a:pt x="150" y="773"/>
                    <a:pt x="134" y="778"/>
                  </a:cubicBezTo>
                  <a:cubicBezTo>
                    <a:pt x="134" y="786"/>
                    <a:pt x="134" y="786"/>
                    <a:pt x="134" y="786"/>
                  </a:cubicBezTo>
                  <a:cubicBezTo>
                    <a:pt x="237" y="786"/>
                    <a:pt x="237" y="786"/>
                    <a:pt x="237" y="786"/>
                  </a:cubicBezTo>
                  <a:cubicBezTo>
                    <a:pt x="237" y="778"/>
                    <a:pt x="237" y="778"/>
                    <a:pt x="237" y="778"/>
                  </a:cubicBezTo>
                  <a:cubicBezTo>
                    <a:pt x="221" y="773"/>
                    <a:pt x="212" y="759"/>
                    <a:pt x="212" y="738"/>
                  </a:cubicBezTo>
                  <a:cubicBezTo>
                    <a:pt x="211" y="571"/>
                    <a:pt x="211" y="571"/>
                    <a:pt x="211" y="571"/>
                  </a:cubicBezTo>
                  <a:cubicBezTo>
                    <a:pt x="216" y="571"/>
                    <a:pt x="216" y="571"/>
                    <a:pt x="216" y="571"/>
                  </a:cubicBezTo>
                  <a:cubicBezTo>
                    <a:pt x="226" y="571"/>
                    <a:pt x="237" y="571"/>
                    <a:pt x="247" y="570"/>
                  </a:cubicBezTo>
                  <a:close/>
                  <a:moveTo>
                    <a:pt x="370" y="325"/>
                  </a:moveTo>
                  <a:cubicBezTo>
                    <a:pt x="372" y="327"/>
                    <a:pt x="376" y="329"/>
                    <a:pt x="378" y="330"/>
                  </a:cubicBezTo>
                  <a:cubicBezTo>
                    <a:pt x="403" y="348"/>
                    <a:pt x="417" y="377"/>
                    <a:pt x="417" y="412"/>
                  </a:cubicBezTo>
                  <a:cubicBezTo>
                    <a:pt x="417" y="442"/>
                    <a:pt x="406" y="502"/>
                    <a:pt x="318" y="532"/>
                  </a:cubicBezTo>
                  <a:cubicBezTo>
                    <a:pt x="323" y="542"/>
                    <a:pt x="327" y="552"/>
                    <a:pt x="330" y="558"/>
                  </a:cubicBezTo>
                  <a:cubicBezTo>
                    <a:pt x="332" y="557"/>
                    <a:pt x="335" y="557"/>
                    <a:pt x="336" y="556"/>
                  </a:cubicBezTo>
                  <a:cubicBezTo>
                    <a:pt x="339" y="556"/>
                    <a:pt x="339" y="556"/>
                    <a:pt x="339" y="556"/>
                  </a:cubicBezTo>
                  <a:cubicBezTo>
                    <a:pt x="341" y="558"/>
                    <a:pt x="341" y="558"/>
                    <a:pt x="341" y="558"/>
                  </a:cubicBezTo>
                  <a:cubicBezTo>
                    <a:pt x="373" y="596"/>
                    <a:pt x="397" y="656"/>
                    <a:pt x="405" y="713"/>
                  </a:cubicBezTo>
                  <a:cubicBezTo>
                    <a:pt x="405" y="713"/>
                    <a:pt x="408" y="741"/>
                    <a:pt x="408" y="751"/>
                  </a:cubicBezTo>
                  <a:cubicBezTo>
                    <a:pt x="408" y="752"/>
                    <a:pt x="408" y="752"/>
                    <a:pt x="408" y="752"/>
                  </a:cubicBezTo>
                  <a:cubicBezTo>
                    <a:pt x="408" y="753"/>
                    <a:pt x="408" y="753"/>
                    <a:pt x="408" y="754"/>
                  </a:cubicBezTo>
                  <a:cubicBezTo>
                    <a:pt x="408" y="755"/>
                    <a:pt x="408" y="755"/>
                    <a:pt x="408" y="755"/>
                  </a:cubicBezTo>
                  <a:cubicBezTo>
                    <a:pt x="408" y="763"/>
                    <a:pt x="405" y="774"/>
                    <a:pt x="391" y="779"/>
                  </a:cubicBezTo>
                  <a:cubicBezTo>
                    <a:pt x="391" y="786"/>
                    <a:pt x="391" y="786"/>
                    <a:pt x="391" y="786"/>
                  </a:cubicBezTo>
                  <a:cubicBezTo>
                    <a:pt x="497" y="786"/>
                    <a:pt x="497" y="786"/>
                    <a:pt x="497" y="786"/>
                  </a:cubicBezTo>
                  <a:cubicBezTo>
                    <a:pt x="497" y="779"/>
                    <a:pt x="497" y="779"/>
                    <a:pt x="497" y="779"/>
                  </a:cubicBezTo>
                  <a:cubicBezTo>
                    <a:pt x="488" y="776"/>
                    <a:pt x="469" y="766"/>
                    <a:pt x="461" y="734"/>
                  </a:cubicBezTo>
                  <a:cubicBezTo>
                    <a:pt x="460" y="729"/>
                    <a:pt x="460" y="729"/>
                    <a:pt x="460" y="729"/>
                  </a:cubicBezTo>
                  <a:cubicBezTo>
                    <a:pt x="454" y="704"/>
                    <a:pt x="450" y="691"/>
                    <a:pt x="446" y="678"/>
                  </a:cubicBezTo>
                  <a:cubicBezTo>
                    <a:pt x="436" y="646"/>
                    <a:pt x="414" y="588"/>
                    <a:pt x="378" y="547"/>
                  </a:cubicBezTo>
                  <a:cubicBezTo>
                    <a:pt x="374" y="543"/>
                    <a:pt x="374" y="543"/>
                    <a:pt x="374" y="543"/>
                  </a:cubicBezTo>
                  <a:cubicBezTo>
                    <a:pt x="379" y="540"/>
                    <a:pt x="379" y="540"/>
                    <a:pt x="379" y="540"/>
                  </a:cubicBezTo>
                  <a:cubicBezTo>
                    <a:pt x="381" y="540"/>
                    <a:pt x="382" y="539"/>
                    <a:pt x="383" y="539"/>
                  </a:cubicBezTo>
                  <a:cubicBezTo>
                    <a:pt x="383" y="539"/>
                    <a:pt x="384" y="538"/>
                    <a:pt x="385" y="538"/>
                  </a:cubicBezTo>
                  <a:cubicBezTo>
                    <a:pt x="440" y="510"/>
                    <a:pt x="470" y="465"/>
                    <a:pt x="470" y="412"/>
                  </a:cubicBezTo>
                  <a:cubicBezTo>
                    <a:pt x="471" y="372"/>
                    <a:pt x="448" y="332"/>
                    <a:pt x="414" y="309"/>
                  </a:cubicBezTo>
                  <a:cubicBezTo>
                    <a:pt x="400" y="299"/>
                    <a:pt x="380" y="289"/>
                    <a:pt x="359" y="285"/>
                  </a:cubicBezTo>
                  <a:cubicBezTo>
                    <a:pt x="366" y="300"/>
                    <a:pt x="369" y="316"/>
                    <a:pt x="370" y="325"/>
                  </a:cubicBezTo>
                  <a:close/>
                  <a:moveTo>
                    <a:pt x="295" y="237"/>
                  </a:moveTo>
                  <a:cubicBezTo>
                    <a:pt x="328" y="259"/>
                    <a:pt x="351" y="300"/>
                    <a:pt x="351" y="339"/>
                  </a:cubicBezTo>
                  <a:cubicBezTo>
                    <a:pt x="351" y="393"/>
                    <a:pt x="321" y="438"/>
                    <a:pt x="266" y="466"/>
                  </a:cubicBezTo>
                  <a:cubicBezTo>
                    <a:pt x="265" y="466"/>
                    <a:pt x="264" y="467"/>
                    <a:pt x="263" y="467"/>
                  </a:cubicBezTo>
                  <a:cubicBezTo>
                    <a:pt x="262" y="467"/>
                    <a:pt x="261" y="468"/>
                    <a:pt x="260" y="468"/>
                  </a:cubicBezTo>
                  <a:cubicBezTo>
                    <a:pt x="255" y="471"/>
                    <a:pt x="255" y="471"/>
                    <a:pt x="255" y="471"/>
                  </a:cubicBezTo>
                  <a:cubicBezTo>
                    <a:pt x="259" y="475"/>
                    <a:pt x="259" y="475"/>
                    <a:pt x="259" y="475"/>
                  </a:cubicBezTo>
                  <a:cubicBezTo>
                    <a:pt x="294" y="516"/>
                    <a:pt x="317" y="574"/>
                    <a:pt x="327" y="605"/>
                  </a:cubicBezTo>
                  <a:cubicBezTo>
                    <a:pt x="331" y="619"/>
                    <a:pt x="334" y="632"/>
                    <a:pt x="340" y="657"/>
                  </a:cubicBezTo>
                  <a:cubicBezTo>
                    <a:pt x="341" y="661"/>
                    <a:pt x="341" y="661"/>
                    <a:pt x="341" y="661"/>
                  </a:cubicBezTo>
                  <a:cubicBezTo>
                    <a:pt x="349" y="694"/>
                    <a:pt x="368" y="704"/>
                    <a:pt x="378" y="707"/>
                  </a:cubicBezTo>
                  <a:cubicBezTo>
                    <a:pt x="378" y="714"/>
                    <a:pt x="378" y="714"/>
                    <a:pt x="378" y="714"/>
                  </a:cubicBezTo>
                  <a:cubicBezTo>
                    <a:pt x="271" y="714"/>
                    <a:pt x="271" y="714"/>
                    <a:pt x="271" y="714"/>
                  </a:cubicBezTo>
                  <a:cubicBezTo>
                    <a:pt x="271" y="706"/>
                    <a:pt x="271" y="706"/>
                    <a:pt x="271" y="706"/>
                  </a:cubicBezTo>
                  <a:cubicBezTo>
                    <a:pt x="286" y="702"/>
                    <a:pt x="288" y="691"/>
                    <a:pt x="289" y="683"/>
                  </a:cubicBezTo>
                  <a:cubicBezTo>
                    <a:pt x="289" y="682"/>
                    <a:pt x="289" y="682"/>
                    <a:pt x="289" y="682"/>
                  </a:cubicBezTo>
                  <a:cubicBezTo>
                    <a:pt x="289" y="681"/>
                    <a:pt x="289" y="681"/>
                    <a:pt x="289" y="680"/>
                  </a:cubicBezTo>
                  <a:cubicBezTo>
                    <a:pt x="289" y="678"/>
                    <a:pt x="289" y="678"/>
                    <a:pt x="289" y="678"/>
                  </a:cubicBezTo>
                  <a:cubicBezTo>
                    <a:pt x="289" y="669"/>
                    <a:pt x="286" y="641"/>
                    <a:pt x="286" y="641"/>
                  </a:cubicBezTo>
                  <a:cubicBezTo>
                    <a:pt x="278" y="583"/>
                    <a:pt x="253" y="524"/>
                    <a:pt x="221" y="486"/>
                  </a:cubicBezTo>
                  <a:cubicBezTo>
                    <a:pt x="220" y="484"/>
                    <a:pt x="220" y="484"/>
                    <a:pt x="220" y="484"/>
                  </a:cubicBezTo>
                  <a:cubicBezTo>
                    <a:pt x="217" y="484"/>
                    <a:pt x="217" y="484"/>
                    <a:pt x="217" y="484"/>
                  </a:cubicBezTo>
                  <a:cubicBezTo>
                    <a:pt x="181" y="494"/>
                    <a:pt x="139" y="499"/>
                    <a:pt x="96" y="499"/>
                  </a:cubicBezTo>
                  <a:cubicBezTo>
                    <a:pt x="92" y="499"/>
                    <a:pt x="92" y="499"/>
                    <a:pt x="92" y="499"/>
                  </a:cubicBezTo>
                  <a:cubicBezTo>
                    <a:pt x="92" y="666"/>
                    <a:pt x="92" y="666"/>
                    <a:pt x="92" y="666"/>
                  </a:cubicBezTo>
                  <a:cubicBezTo>
                    <a:pt x="92" y="687"/>
                    <a:pt x="101" y="701"/>
                    <a:pt x="118" y="706"/>
                  </a:cubicBezTo>
                  <a:cubicBezTo>
                    <a:pt x="118" y="714"/>
                    <a:pt x="118" y="714"/>
                    <a:pt x="118" y="714"/>
                  </a:cubicBezTo>
                  <a:cubicBezTo>
                    <a:pt x="15" y="714"/>
                    <a:pt x="15" y="714"/>
                    <a:pt x="15" y="714"/>
                  </a:cubicBezTo>
                  <a:cubicBezTo>
                    <a:pt x="15" y="706"/>
                    <a:pt x="15" y="706"/>
                    <a:pt x="15" y="706"/>
                  </a:cubicBezTo>
                  <a:cubicBezTo>
                    <a:pt x="31" y="701"/>
                    <a:pt x="39" y="688"/>
                    <a:pt x="40" y="666"/>
                  </a:cubicBezTo>
                  <a:cubicBezTo>
                    <a:pt x="40" y="666"/>
                    <a:pt x="40" y="666"/>
                    <a:pt x="40" y="666"/>
                  </a:cubicBezTo>
                  <a:cubicBezTo>
                    <a:pt x="40" y="662"/>
                    <a:pt x="40" y="262"/>
                    <a:pt x="40" y="257"/>
                  </a:cubicBezTo>
                  <a:cubicBezTo>
                    <a:pt x="40" y="234"/>
                    <a:pt x="32" y="221"/>
                    <a:pt x="14" y="215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85" y="208"/>
                    <a:pt x="185" y="208"/>
                    <a:pt x="185" y="208"/>
                  </a:cubicBezTo>
                  <a:cubicBezTo>
                    <a:pt x="236" y="208"/>
                    <a:pt x="268" y="219"/>
                    <a:pt x="295" y="237"/>
                  </a:cubicBezTo>
                  <a:close/>
                  <a:moveTo>
                    <a:pt x="298" y="340"/>
                  </a:moveTo>
                  <a:cubicBezTo>
                    <a:pt x="298" y="305"/>
                    <a:pt x="284" y="276"/>
                    <a:pt x="259" y="258"/>
                  </a:cubicBezTo>
                  <a:cubicBezTo>
                    <a:pt x="239" y="245"/>
                    <a:pt x="215" y="238"/>
                    <a:pt x="183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92" y="474"/>
                    <a:pt x="92" y="474"/>
                    <a:pt x="92" y="474"/>
                  </a:cubicBezTo>
                  <a:cubicBezTo>
                    <a:pt x="97" y="474"/>
                    <a:pt x="97" y="474"/>
                    <a:pt x="97" y="474"/>
                  </a:cubicBezTo>
                  <a:cubicBezTo>
                    <a:pt x="278" y="471"/>
                    <a:pt x="298" y="379"/>
                    <a:pt x="298" y="340"/>
                  </a:cubicBezTo>
                  <a:close/>
                  <a:moveTo>
                    <a:pt x="109" y="49"/>
                  </a:moveTo>
                  <a:cubicBezTo>
                    <a:pt x="109" y="20"/>
                    <a:pt x="129" y="0"/>
                    <a:pt x="157" y="0"/>
                  </a:cubicBezTo>
                  <a:cubicBezTo>
                    <a:pt x="185" y="0"/>
                    <a:pt x="205" y="20"/>
                    <a:pt x="205" y="49"/>
                  </a:cubicBezTo>
                  <a:cubicBezTo>
                    <a:pt x="205" y="77"/>
                    <a:pt x="185" y="97"/>
                    <a:pt x="157" y="97"/>
                  </a:cubicBezTo>
                  <a:cubicBezTo>
                    <a:pt x="129" y="97"/>
                    <a:pt x="109" y="77"/>
                    <a:pt x="109" y="49"/>
                  </a:cubicBezTo>
                  <a:close/>
                  <a:moveTo>
                    <a:pt x="129" y="49"/>
                  </a:moveTo>
                  <a:cubicBezTo>
                    <a:pt x="129" y="69"/>
                    <a:pt x="140" y="81"/>
                    <a:pt x="157" y="81"/>
                  </a:cubicBezTo>
                  <a:cubicBezTo>
                    <a:pt x="175" y="81"/>
                    <a:pt x="185" y="69"/>
                    <a:pt x="185" y="49"/>
                  </a:cubicBezTo>
                  <a:cubicBezTo>
                    <a:pt x="185" y="28"/>
                    <a:pt x="175" y="16"/>
                    <a:pt x="157" y="16"/>
                  </a:cubicBezTo>
                  <a:cubicBezTo>
                    <a:pt x="140" y="16"/>
                    <a:pt x="129" y="28"/>
                    <a:pt x="129" y="49"/>
                  </a:cubicBezTo>
                  <a:close/>
                  <a:moveTo>
                    <a:pt x="310" y="80"/>
                  </a:moveTo>
                  <a:cubicBezTo>
                    <a:pt x="267" y="80"/>
                    <a:pt x="267" y="80"/>
                    <a:pt x="267" y="80"/>
                  </a:cubicBezTo>
                  <a:cubicBezTo>
                    <a:pt x="267" y="1"/>
                    <a:pt x="267" y="1"/>
                    <a:pt x="267" y="1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310" y="96"/>
                    <a:pt x="310" y="96"/>
                    <a:pt x="310" y="96"/>
                  </a:cubicBezTo>
                  <a:lnTo>
                    <a:pt x="310" y="80"/>
                  </a:lnTo>
                  <a:close/>
                  <a:moveTo>
                    <a:pt x="411" y="80"/>
                  </a:moveTo>
                  <a:cubicBezTo>
                    <a:pt x="367" y="80"/>
                    <a:pt x="367" y="80"/>
                    <a:pt x="367" y="80"/>
                  </a:cubicBezTo>
                  <a:cubicBezTo>
                    <a:pt x="367" y="1"/>
                    <a:pt x="367" y="1"/>
                    <a:pt x="367" y="1"/>
                  </a:cubicBezTo>
                  <a:cubicBezTo>
                    <a:pt x="348" y="1"/>
                    <a:pt x="348" y="1"/>
                    <a:pt x="348" y="1"/>
                  </a:cubicBezTo>
                  <a:cubicBezTo>
                    <a:pt x="348" y="96"/>
                    <a:pt x="348" y="96"/>
                    <a:pt x="348" y="96"/>
                  </a:cubicBezTo>
                  <a:cubicBezTo>
                    <a:pt x="411" y="96"/>
                    <a:pt x="411" y="96"/>
                    <a:pt x="411" y="96"/>
                  </a:cubicBezTo>
                  <a:lnTo>
                    <a:pt x="411" y="80"/>
                  </a:lnTo>
                  <a:close/>
                  <a:moveTo>
                    <a:pt x="23" y="96"/>
                  </a:moveTo>
                  <a:cubicBezTo>
                    <a:pt x="4" y="96"/>
                    <a:pt x="4" y="96"/>
                    <a:pt x="4" y="9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62" y="1"/>
                    <a:pt x="74" y="12"/>
                    <a:pt x="74" y="27"/>
                  </a:cubicBezTo>
                  <a:cubicBezTo>
                    <a:pt x="74" y="39"/>
                    <a:pt x="65" y="46"/>
                    <a:pt x="58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2" y="51"/>
                    <a:pt x="65" y="55"/>
                    <a:pt x="67" y="62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4" y="89"/>
                    <a:pt x="76" y="92"/>
                    <a:pt x="77" y="94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7" y="94"/>
                    <a:pt x="55" y="90"/>
                    <a:pt x="54" y="87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6" y="59"/>
                    <a:pt x="44" y="56"/>
                    <a:pt x="36" y="56"/>
                  </a:cubicBezTo>
                  <a:cubicBezTo>
                    <a:pt x="23" y="56"/>
                    <a:pt x="23" y="56"/>
                    <a:pt x="23" y="56"/>
                  </a:cubicBezTo>
                  <a:lnTo>
                    <a:pt x="23" y="96"/>
                  </a:lnTo>
                  <a:close/>
                  <a:moveTo>
                    <a:pt x="23" y="40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50" y="40"/>
                    <a:pt x="54" y="36"/>
                    <a:pt x="54" y="29"/>
                  </a:cubicBezTo>
                  <a:cubicBezTo>
                    <a:pt x="54" y="21"/>
                    <a:pt x="50" y="17"/>
                    <a:pt x="41" y="17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40"/>
                  </a:lnTo>
                  <a:close/>
                  <a:moveTo>
                    <a:pt x="477" y="81"/>
                  </a:moveTo>
                  <a:cubicBezTo>
                    <a:pt x="467" y="82"/>
                    <a:pt x="457" y="77"/>
                    <a:pt x="449" y="66"/>
                  </a:cubicBezTo>
                  <a:cubicBezTo>
                    <a:pt x="448" y="66"/>
                    <a:pt x="448" y="66"/>
                    <a:pt x="448" y="66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9" y="93"/>
                    <a:pt x="462" y="97"/>
                    <a:pt x="475" y="97"/>
                  </a:cubicBezTo>
                  <a:cubicBezTo>
                    <a:pt x="495" y="97"/>
                    <a:pt x="509" y="85"/>
                    <a:pt x="509" y="68"/>
                  </a:cubicBezTo>
                  <a:cubicBezTo>
                    <a:pt x="509" y="58"/>
                    <a:pt x="506" y="47"/>
                    <a:pt x="484" y="40"/>
                  </a:cubicBezTo>
                  <a:cubicBezTo>
                    <a:pt x="467" y="35"/>
                    <a:pt x="464" y="31"/>
                    <a:pt x="464" y="25"/>
                  </a:cubicBezTo>
                  <a:cubicBezTo>
                    <a:pt x="464" y="18"/>
                    <a:pt x="470" y="15"/>
                    <a:pt x="477" y="15"/>
                  </a:cubicBezTo>
                  <a:cubicBezTo>
                    <a:pt x="484" y="15"/>
                    <a:pt x="491" y="18"/>
                    <a:pt x="498" y="24"/>
                  </a:cubicBezTo>
                  <a:cubicBezTo>
                    <a:pt x="499" y="24"/>
                    <a:pt x="499" y="24"/>
                    <a:pt x="499" y="24"/>
                  </a:cubicBezTo>
                  <a:cubicBezTo>
                    <a:pt x="504" y="8"/>
                    <a:pt x="504" y="8"/>
                    <a:pt x="504" y="8"/>
                  </a:cubicBezTo>
                  <a:cubicBezTo>
                    <a:pt x="504" y="7"/>
                    <a:pt x="504" y="7"/>
                    <a:pt x="504" y="7"/>
                  </a:cubicBezTo>
                  <a:cubicBezTo>
                    <a:pt x="496" y="2"/>
                    <a:pt x="487" y="0"/>
                    <a:pt x="477" y="0"/>
                  </a:cubicBezTo>
                  <a:cubicBezTo>
                    <a:pt x="457" y="0"/>
                    <a:pt x="445" y="10"/>
                    <a:pt x="445" y="26"/>
                  </a:cubicBezTo>
                  <a:cubicBezTo>
                    <a:pt x="445" y="39"/>
                    <a:pt x="454" y="48"/>
                    <a:pt x="472" y="54"/>
                  </a:cubicBezTo>
                  <a:cubicBezTo>
                    <a:pt x="477" y="55"/>
                    <a:pt x="481" y="57"/>
                    <a:pt x="484" y="59"/>
                  </a:cubicBezTo>
                  <a:cubicBezTo>
                    <a:pt x="487" y="61"/>
                    <a:pt x="489" y="65"/>
                    <a:pt x="489" y="69"/>
                  </a:cubicBezTo>
                  <a:cubicBezTo>
                    <a:pt x="489" y="76"/>
                    <a:pt x="484" y="81"/>
                    <a:pt x="477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41249BE-59E7-4757-9347-DB3644F47213}"/>
              </a:ext>
            </a:extLst>
          </p:cNvPr>
          <p:cNvSpPr/>
          <p:nvPr userDrawn="1"/>
        </p:nvSpPr>
        <p:spPr>
          <a:xfrm>
            <a:off x="1" y="0"/>
            <a:ext cx="9144000" cy="4048125"/>
          </a:xfrm>
          <a:prstGeom prst="rect">
            <a:avLst/>
          </a:prstGeom>
          <a:solidFill>
            <a:srgbClr val="EF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RR Pioneer" panose="020B0503050201040103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B3DAC30-DAB6-4636-A98A-9FF6F0076BAF}"/>
              </a:ext>
            </a:extLst>
          </p:cNvPr>
          <p:cNvGrpSpPr/>
          <p:nvPr userDrawn="1"/>
        </p:nvGrpSpPr>
        <p:grpSpPr>
          <a:xfrm>
            <a:off x="323850" y="233362"/>
            <a:ext cx="321261" cy="522316"/>
            <a:chOff x="-3513606" y="270529"/>
            <a:chExt cx="1671638" cy="2717801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257AF771-EC6B-4E37-BECF-77FE491BBF53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99318" y="286404"/>
              <a:ext cx="1646238" cy="2689225"/>
            </a:xfrm>
            <a:custGeom>
              <a:avLst/>
              <a:gdLst>
                <a:gd name="T0" fmla="*/ 0 w 686"/>
                <a:gd name="T1" fmla="*/ 78 h 1123"/>
                <a:gd name="T2" fmla="*/ 77 w 686"/>
                <a:gd name="T3" fmla="*/ 0 h 1123"/>
                <a:gd name="T4" fmla="*/ 609 w 686"/>
                <a:gd name="T5" fmla="*/ 0 h 1123"/>
                <a:gd name="T6" fmla="*/ 686 w 686"/>
                <a:gd name="T7" fmla="*/ 78 h 1123"/>
                <a:gd name="T8" fmla="*/ 686 w 686"/>
                <a:gd name="T9" fmla="*/ 1045 h 1123"/>
                <a:gd name="T10" fmla="*/ 609 w 686"/>
                <a:gd name="T11" fmla="*/ 1123 h 1123"/>
                <a:gd name="T12" fmla="*/ 77 w 686"/>
                <a:gd name="T13" fmla="*/ 1123 h 1123"/>
                <a:gd name="T14" fmla="*/ 0 w 686"/>
                <a:gd name="T15" fmla="*/ 1045 h 1123"/>
                <a:gd name="T16" fmla="*/ 0 w 686"/>
                <a:gd name="T17" fmla="*/ 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6" h="1123">
                  <a:moveTo>
                    <a:pt x="0" y="78"/>
                  </a:moveTo>
                  <a:cubicBezTo>
                    <a:pt x="0" y="35"/>
                    <a:pt x="34" y="0"/>
                    <a:pt x="77" y="0"/>
                  </a:cubicBezTo>
                  <a:cubicBezTo>
                    <a:pt x="609" y="0"/>
                    <a:pt x="609" y="0"/>
                    <a:pt x="609" y="0"/>
                  </a:cubicBezTo>
                  <a:cubicBezTo>
                    <a:pt x="651" y="0"/>
                    <a:pt x="686" y="35"/>
                    <a:pt x="686" y="78"/>
                  </a:cubicBezTo>
                  <a:cubicBezTo>
                    <a:pt x="686" y="1045"/>
                    <a:pt x="686" y="1045"/>
                    <a:pt x="686" y="1045"/>
                  </a:cubicBezTo>
                  <a:cubicBezTo>
                    <a:pt x="686" y="1088"/>
                    <a:pt x="651" y="1123"/>
                    <a:pt x="609" y="1123"/>
                  </a:cubicBezTo>
                  <a:cubicBezTo>
                    <a:pt x="77" y="1123"/>
                    <a:pt x="77" y="1123"/>
                    <a:pt x="77" y="1123"/>
                  </a:cubicBezTo>
                  <a:cubicBezTo>
                    <a:pt x="34" y="1123"/>
                    <a:pt x="0" y="1088"/>
                    <a:pt x="0" y="1045"/>
                  </a:cubicBez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5ECE2D2C-F982-407E-A7DB-AABFA28475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513606" y="270529"/>
              <a:ext cx="1671638" cy="2717801"/>
            </a:xfrm>
            <a:custGeom>
              <a:avLst/>
              <a:gdLst>
                <a:gd name="T0" fmla="*/ 658 w 697"/>
                <a:gd name="T1" fmla="*/ 79 h 1134"/>
                <a:gd name="T2" fmla="*/ 658 w 697"/>
                <a:gd name="T3" fmla="*/ 200 h 1134"/>
                <a:gd name="T4" fmla="*/ 40 w 697"/>
                <a:gd name="T5" fmla="*/ 200 h 1134"/>
                <a:gd name="T6" fmla="*/ 40 w 697"/>
                <a:gd name="T7" fmla="*/ 79 h 1134"/>
                <a:gd name="T8" fmla="*/ 79 w 697"/>
                <a:gd name="T9" fmla="*/ 40 h 1134"/>
                <a:gd name="T10" fmla="*/ 619 w 697"/>
                <a:gd name="T11" fmla="*/ 40 h 1134"/>
                <a:gd name="T12" fmla="*/ 658 w 697"/>
                <a:gd name="T13" fmla="*/ 79 h 1134"/>
                <a:gd name="T14" fmla="*/ 40 w 697"/>
                <a:gd name="T15" fmla="*/ 1056 h 1134"/>
                <a:gd name="T16" fmla="*/ 79 w 697"/>
                <a:gd name="T17" fmla="*/ 1095 h 1134"/>
                <a:gd name="T18" fmla="*/ 619 w 697"/>
                <a:gd name="T19" fmla="*/ 1095 h 1134"/>
                <a:gd name="T20" fmla="*/ 658 w 697"/>
                <a:gd name="T21" fmla="*/ 1056 h 1134"/>
                <a:gd name="T22" fmla="*/ 658 w 697"/>
                <a:gd name="T23" fmla="*/ 935 h 1134"/>
                <a:gd name="T24" fmla="*/ 40 w 697"/>
                <a:gd name="T25" fmla="*/ 935 h 1134"/>
                <a:gd name="T26" fmla="*/ 40 w 697"/>
                <a:gd name="T27" fmla="*/ 1056 h 1134"/>
                <a:gd name="T28" fmla="*/ 40 w 697"/>
                <a:gd name="T29" fmla="*/ 918 h 1134"/>
                <a:gd name="T30" fmla="*/ 658 w 697"/>
                <a:gd name="T31" fmla="*/ 918 h 1134"/>
                <a:gd name="T32" fmla="*/ 658 w 697"/>
                <a:gd name="T33" fmla="*/ 217 h 1134"/>
                <a:gd name="T34" fmla="*/ 40 w 697"/>
                <a:gd name="T35" fmla="*/ 217 h 1134"/>
                <a:gd name="T36" fmla="*/ 40 w 697"/>
                <a:gd name="T37" fmla="*/ 918 h 1134"/>
                <a:gd name="T38" fmla="*/ 697 w 697"/>
                <a:gd name="T39" fmla="*/ 79 h 1134"/>
                <a:gd name="T40" fmla="*/ 697 w 697"/>
                <a:gd name="T41" fmla="*/ 1056 h 1134"/>
                <a:gd name="T42" fmla="*/ 619 w 697"/>
                <a:gd name="T43" fmla="*/ 1134 h 1134"/>
                <a:gd name="T44" fmla="*/ 79 w 697"/>
                <a:gd name="T45" fmla="*/ 1134 h 1134"/>
                <a:gd name="T46" fmla="*/ 0 w 697"/>
                <a:gd name="T47" fmla="*/ 1056 h 1134"/>
                <a:gd name="T48" fmla="*/ 0 w 697"/>
                <a:gd name="T49" fmla="*/ 79 h 1134"/>
                <a:gd name="T50" fmla="*/ 79 w 697"/>
                <a:gd name="T51" fmla="*/ 0 h 1134"/>
                <a:gd name="T52" fmla="*/ 619 w 697"/>
                <a:gd name="T53" fmla="*/ 0 h 1134"/>
                <a:gd name="T54" fmla="*/ 697 w 697"/>
                <a:gd name="T55" fmla="*/ 79 h 1134"/>
                <a:gd name="T56" fmla="*/ 675 w 697"/>
                <a:gd name="T57" fmla="*/ 79 h 1134"/>
                <a:gd name="T58" fmla="*/ 619 w 697"/>
                <a:gd name="T59" fmla="*/ 23 h 1134"/>
                <a:gd name="T60" fmla="*/ 79 w 697"/>
                <a:gd name="T61" fmla="*/ 23 h 1134"/>
                <a:gd name="T62" fmla="*/ 23 w 697"/>
                <a:gd name="T63" fmla="*/ 79 h 1134"/>
                <a:gd name="T64" fmla="*/ 23 w 697"/>
                <a:gd name="T65" fmla="*/ 1056 h 1134"/>
                <a:gd name="T66" fmla="*/ 79 w 697"/>
                <a:gd name="T67" fmla="*/ 1112 h 1134"/>
                <a:gd name="T68" fmla="*/ 619 w 697"/>
                <a:gd name="T69" fmla="*/ 1112 h 1134"/>
                <a:gd name="T70" fmla="*/ 675 w 697"/>
                <a:gd name="T71" fmla="*/ 1056 h 1134"/>
                <a:gd name="T72" fmla="*/ 675 w 697"/>
                <a:gd name="T73" fmla="*/ 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7" h="1134">
                  <a:moveTo>
                    <a:pt x="658" y="79"/>
                  </a:moveTo>
                  <a:cubicBezTo>
                    <a:pt x="658" y="200"/>
                    <a:pt x="658" y="200"/>
                    <a:pt x="658" y="200"/>
                  </a:cubicBezTo>
                  <a:cubicBezTo>
                    <a:pt x="40" y="200"/>
                    <a:pt x="40" y="200"/>
                    <a:pt x="40" y="200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57"/>
                    <a:pt x="57" y="40"/>
                    <a:pt x="79" y="40"/>
                  </a:cubicBezTo>
                  <a:cubicBezTo>
                    <a:pt x="619" y="40"/>
                    <a:pt x="619" y="40"/>
                    <a:pt x="619" y="40"/>
                  </a:cubicBezTo>
                  <a:cubicBezTo>
                    <a:pt x="641" y="40"/>
                    <a:pt x="658" y="57"/>
                    <a:pt x="658" y="79"/>
                  </a:cubicBezTo>
                  <a:close/>
                  <a:moveTo>
                    <a:pt x="40" y="1056"/>
                  </a:moveTo>
                  <a:cubicBezTo>
                    <a:pt x="40" y="1078"/>
                    <a:pt x="57" y="1095"/>
                    <a:pt x="79" y="1095"/>
                  </a:cubicBezTo>
                  <a:cubicBezTo>
                    <a:pt x="619" y="1095"/>
                    <a:pt x="619" y="1095"/>
                    <a:pt x="619" y="1095"/>
                  </a:cubicBezTo>
                  <a:cubicBezTo>
                    <a:pt x="641" y="1095"/>
                    <a:pt x="658" y="1078"/>
                    <a:pt x="658" y="1056"/>
                  </a:cubicBezTo>
                  <a:cubicBezTo>
                    <a:pt x="658" y="935"/>
                    <a:pt x="658" y="935"/>
                    <a:pt x="658" y="935"/>
                  </a:cubicBezTo>
                  <a:cubicBezTo>
                    <a:pt x="40" y="935"/>
                    <a:pt x="40" y="935"/>
                    <a:pt x="40" y="935"/>
                  </a:cubicBezTo>
                  <a:lnTo>
                    <a:pt x="40" y="1056"/>
                  </a:lnTo>
                  <a:close/>
                  <a:moveTo>
                    <a:pt x="40" y="918"/>
                  </a:moveTo>
                  <a:cubicBezTo>
                    <a:pt x="658" y="918"/>
                    <a:pt x="658" y="918"/>
                    <a:pt x="658" y="918"/>
                  </a:cubicBezTo>
                  <a:cubicBezTo>
                    <a:pt x="658" y="217"/>
                    <a:pt x="658" y="217"/>
                    <a:pt x="658" y="217"/>
                  </a:cubicBezTo>
                  <a:cubicBezTo>
                    <a:pt x="40" y="217"/>
                    <a:pt x="40" y="217"/>
                    <a:pt x="40" y="217"/>
                  </a:cubicBezTo>
                  <a:lnTo>
                    <a:pt x="40" y="918"/>
                  </a:lnTo>
                  <a:close/>
                  <a:moveTo>
                    <a:pt x="697" y="79"/>
                  </a:moveTo>
                  <a:cubicBezTo>
                    <a:pt x="697" y="1056"/>
                    <a:pt x="697" y="1056"/>
                    <a:pt x="697" y="1056"/>
                  </a:cubicBezTo>
                  <a:cubicBezTo>
                    <a:pt x="697" y="1099"/>
                    <a:pt x="662" y="1134"/>
                    <a:pt x="619" y="1134"/>
                  </a:cubicBezTo>
                  <a:cubicBezTo>
                    <a:pt x="79" y="1134"/>
                    <a:pt x="79" y="1134"/>
                    <a:pt x="79" y="1134"/>
                  </a:cubicBezTo>
                  <a:cubicBezTo>
                    <a:pt x="36" y="1134"/>
                    <a:pt x="0" y="1099"/>
                    <a:pt x="0" y="105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36"/>
                    <a:pt x="36" y="0"/>
                    <a:pt x="79" y="0"/>
                  </a:cubicBezTo>
                  <a:cubicBezTo>
                    <a:pt x="619" y="0"/>
                    <a:pt x="619" y="0"/>
                    <a:pt x="619" y="0"/>
                  </a:cubicBezTo>
                  <a:cubicBezTo>
                    <a:pt x="662" y="0"/>
                    <a:pt x="697" y="36"/>
                    <a:pt x="697" y="79"/>
                  </a:cubicBezTo>
                  <a:close/>
                  <a:moveTo>
                    <a:pt x="675" y="79"/>
                  </a:moveTo>
                  <a:cubicBezTo>
                    <a:pt x="675" y="48"/>
                    <a:pt x="650" y="23"/>
                    <a:pt x="619" y="23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48" y="23"/>
                    <a:pt x="23" y="48"/>
                    <a:pt x="23" y="79"/>
                  </a:cubicBezTo>
                  <a:cubicBezTo>
                    <a:pt x="23" y="1056"/>
                    <a:pt x="23" y="1056"/>
                    <a:pt x="23" y="1056"/>
                  </a:cubicBezTo>
                  <a:cubicBezTo>
                    <a:pt x="23" y="1087"/>
                    <a:pt x="48" y="1112"/>
                    <a:pt x="79" y="1112"/>
                  </a:cubicBezTo>
                  <a:cubicBezTo>
                    <a:pt x="619" y="1112"/>
                    <a:pt x="619" y="1112"/>
                    <a:pt x="619" y="1112"/>
                  </a:cubicBezTo>
                  <a:cubicBezTo>
                    <a:pt x="650" y="1112"/>
                    <a:pt x="675" y="1087"/>
                    <a:pt x="675" y="1056"/>
                  </a:cubicBezTo>
                  <a:lnTo>
                    <a:pt x="675" y="79"/>
                  </a:lnTo>
                  <a:close/>
                </a:path>
              </a:pathLst>
            </a:custGeom>
            <a:solidFill>
              <a:srgbClr val="1006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80E42F4D-3539-48F2-AB59-32BE497356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289768" y="441979"/>
              <a:ext cx="1236663" cy="2378075"/>
            </a:xfrm>
            <a:custGeom>
              <a:avLst/>
              <a:gdLst>
                <a:gd name="T0" fmla="*/ 505 w 516"/>
                <a:gd name="T1" fmla="*/ 950 h 993"/>
                <a:gd name="T2" fmla="*/ 516 w 516"/>
                <a:gd name="T3" fmla="*/ 991 h 993"/>
                <a:gd name="T4" fmla="*/ 516 w 516"/>
                <a:gd name="T5" fmla="*/ 913 h 993"/>
                <a:gd name="T6" fmla="*/ 398 w 516"/>
                <a:gd name="T7" fmla="*/ 929 h 993"/>
                <a:gd name="T8" fmla="*/ 374 w 516"/>
                <a:gd name="T9" fmla="*/ 896 h 993"/>
                <a:gd name="T10" fmla="*/ 414 w 516"/>
                <a:gd name="T11" fmla="*/ 969 h 993"/>
                <a:gd name="T12" fmla="*/ 374 w 516"/>
                <a:gd name="T13" fmla="*/ 977 h 993"/>
                <a:gd name="T14" fmla="*/ 246 w 516"/>
                <a:gd name="T15" fmla="*/ 897 h 993"/>
                <a:gd name="T16" fmla="*/ 255 w 516"/>
                <a:gd name="T17" fmla="*/ 991 h 993"/>
                <a:gd name="T18" fmla="*/ 306 w 516"/>
                <a:gd name="T19" fmla="*/ 896 h 993"/>
                <a:gd name="T20" fmla="*/ 152 w 516"/>
                <a:gd name="T21" fmla="*/ 993 h 993"/>
                <a:gd name="T22" fmla="*/ 180 w 516"/>
                <a:gd name="T23" fmla="*/ 944 h 993"/>
                <a:gd name="T24" fmla="*/ 180 w 516"/>
                <a:gd name="T25" fmla="*/ 944 h 993"/>
                <a:gd name="T26" fmla="*/ 55 w 516"/>
                <a:gd name="T27" fmla="*/ 991 h 993"/>
                <a:gd name="T28" fmla="*/ 19 w 516"/>
                <a:gd name="T29" fmla="*/ 952 h 993"/>
                <a:gd name="T30" fmla="*/ 41 w 516"/>
                <a:gd name="T31" fmla="*/ 896 h 993"/>
                <a:gd name="T32" fmla="*/ 54 w 516"/>
                <a:gd name="T33" fmla="*/ 945 h 993"/>
                <a:gd name="T34" fmla="*/ 51 w 516"/>
                <a:gd name="T35" fmla="*/ 924 h 993"/>
                <a:gd name="T36" fmla="*/ 38 w 516"/>
                <a:gd name="T37" fmla="*/ 936 h 993"/>
                <a:gd name="T38" fmla="*/ 133 w 516"/>
                <a:gd name="T39" fmla="*/ 288 h 993"/>
                <a:gd name="T40" fmla="*/ 211 w 516"/>
                <a:gd name="T41" fmla="*/ 309 h 993"/>
                <a:gd name="T42" fmla="*/ 236 w 516"/>
                <a:gd name="T43" fmla="*/ 546 h 993"/>
                <a:gd name="T44" fmla="*/ 160 w 516"/>
                <a:gd name="T45" fmla="*/ 515 h 993"/>
                <a:gd name="T46" fmla="*/ 134 w 516"/>
                <a:gd name="T47" fmla="*/ 786 h 993"/>
                <a:gd name="T48" fmla="*/ 211 w 516"/>
                <a:gd name="T49" fmla="*/ 571 h 993"/>
                <a:gd name="T50" fmla="*/ 378 w 516"/>
                <a:gd name="T51" fmla="*/ 330 h 993"/>
                <a:gd name="T52" fmla="*/ 336 w 516"/>
                <a:gd name="T53" fmla="*/ 556 h 993"/>
                <a:gd name="T54" fmla="*/ 408 w 516"/>
                <a:gd name="T55" fmla="*/ 751 h 993"/>
                <a:gd name="T56" fmla="*/ 391 w 516"/>
                <a:gd name="T57" fmla="*/ 779 h 993"/>
                <a:gd name="T58" fmla="*/ 461 w 516"/>
                <a:gd name="T59" fmla="*/ 734 h 993"/>
                <a:gd name="T60" fmla="*/ 374 w 516"/>
                <a:gd name="T61" fmla="*/ 543 h 993"/>
                <a:gd name="T62" fmla="*/ 470 w 516"/>
                <a:gd name="T63" fmla="*/ 412 h 993"/>
                <a:gd name="T64" fmla="*/ 295 w 516"/>
                <a:gd name="T65" fmla="*/ 237 h 993"/>
                <a:gd name="T66" fmla="*/ 260 w 516"/>
                <a:gd name="T67" fmla="*/ 468 h 993"/>
                <a:gd name="T68" fmla="*/ 340 w 516"/>
                <a:gd name="T69" fmla="*/ 657 h 993"/>
                <a:gd name="T70" fmla="*/ 271 w 516"/>
                <a:gd name="T71" fmla="*/ 714 h 993"/>
                <a:gd name="T72" fmla="*/ 289 w 516"/>
                <a:gd name="T73" fmla="*/ 680 h 993"/>
                <a:gd name="T74" fmla="*/ 220 w 516"/>
                <a:gd name="T75" fmla="*/ 484 h 993"/>
                <a:gd name="T76" fmla="*/ 92 w 516"/>
                <a:gd name="T77" fmla="*/ 666 h 993"/>
                <a:gd name="T78" fmla="*/ 15 w 516"/>
                <a:gd name="T79" fmla="*/ 706 h 993"/>
                <a:gd name="T80" fmla="*/ 14 w 516"/>
                <a:gd name="T81" fmla="*/ 215 h 993"/>
                <a:gd name="T82" fmla="*/ 298 w 516"/>
                <a:gd name="T83" fmla="*/ 340 h 993"/>
                <a:gd name="T84" fmla="*/ 92 w 516"/>
                <a:gd name="T85" fmla="*/ 474 h 993"/>
                <a:gd name="T86" fmla="*/ 157 w 516"/>
                <a:gd name="T87" fmla="*/ 0 h 993"/>
                <a:gd name="T88" fmla="*/ 129 w 516"/>
                <a:gd name="T89" fmla="*/ 49 h 993"/>
                <a:gd name="T90" fmla="*/ 129 w 516"/>
                <a:gd name="T91" fmla="*/ 49 h 993"/>
                <a:gd name="T92" fmla="*/ 247 w 516"/>
                <a:gd name="T93" fmla="*/ 1 h 993"/>
                <a:gd name="T94" fmla="*/ 411 w 516"/>
                <a:gd name="T95" fmla="*/ 80 h 993"/>
                <a:gd name="T96" fmla="*/ 348 w 516"/>
                <a:gd name="T97" fmla="*/ 96 h 993"/>
                <a:gd name="T98" fmla="*/ 4 w 516"/>
                <a:gd name="T99" fmla="*/ 96 h 993"/>
                <a:gd name="T100" fmla="*/ 58 w 516"/>
                <a:gd name="T101" fmla="*/ 49 h 993"/>
                <a:gd name="T102" fmla="*/ 73 w 516"/>
                <a:gd name="T103" fmla="*/ 85 h 993"/>
                <a:gd name="T104" fmla="*/ 59 w 516"/>
                <a:gd name="T105" fmla="*/ 96 h 993"/>
                <a:gd name="T106" fmla="*/ 23 w 516"/>
                <a:gd name="T107" fmla="*/ 56 h 993"/>
                <a:gd name="T108" fmla="*/ 54 w 516"/>
                <a:gd name="T109" fmla="*/ 29 h 993"/>
                <a:gd name="T110" fmla="*/ 477 w 516"/>
                <a:gd name="T111" fmla="*/ 81 h 993"/>
                <a:gd name="T112" fmla="*/ 443 w 516"/>
                <a:gd name="T113" fmla="*/ 85 h 993"/>
                <a:gd name="T114" fmla="*/ 464 w 516"/>
                <a:gd name="T115" fmla="*/ 25 h 993"/>
                <a:gd name="T116" fmla="*/ 504 w 516"/>
                <a:gd name="T117" fmla="*/ 8 h 993"/>
                <a:gd name="T118" fmla="*/ 472 w 516"/>
                <a:gd name="T119" fmla="*/ 54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16" h="993">
                  <a:moveTo>
                    <a:pt x="473" y="913"/>
                  </a:moveTo>
                  <a:cubicBezTo>
                    <a:pt x="473" y="934"/>
                    <a:pt x="473" y="934"/>
                    <a:pt x="473" y="934"/>
                  </a:cubicBezTo>
                  <a:cubicBezTo>
                    <a:pt x="505" y="934"/>
                    <a:pt x="505" y="934"/>
                    <a:pt x="505" y="934"/>
                  </a:cubicBezTo>
                  <a:cubicBezTo>
                    <a:pt x="505" y="950"/>
                    <a:pt x="505" y="950"/>
                    <a:pt x="505" y="950"/>
                  </a:cubicBezTo>
                  <a:cubicBezTo>
                    <a:pt x="473" y="950"/>
                    <a:pt x="473" y="950"/>
                    <a:pt x="473" y="950"/>
                  </a:cubicBezTo>
                  <a:cubicBezTo>
                    <a:pt x="473" y="975"/>
                    <a:pt x="473" y="975"/>
                    <a:pt x="473" y="975"/>
                  </a:cubicBezTo>
                  <a:cubicBezTo>
                    <a:pt x="516" y="975"/>
                    <a:pt x="516" y="975"/>
                    <a:pt x="516" y="975"/>
                  </a:cubicBezTo>
                  <a:cubicBezTo>
                    <a:pt x="516" y="991"/>
                    <a:pt x="516" y="991"/>
                    <a:pt x="516" y="991"/>
                  </a:cubicBezTo>
                  <a:cubicBezTo>
                    <a:pt x="454" y="991"/>
                    <a:pt x="454" y="991"/>
                    <a:pt x="454" y="991"/>
                  </a:cubicBezTo>
                  <a:cubicBezTo>
                    <a:pt x="454" y="896"/>
                    <a:pt x="454" y="896"/>
                    <a:pt x="454" y="896"/>
                  </a:cubicBezTo>
                  <a:cubicBezTo>
                    <a:pt x="516" y="896"/>
                    <a:pt x="516" y="896"/>
                    <a:pt x="516" y="896"/>
                  </a:cubicBezTo>
                  <a:cubicBezTo>
                    <a:pt x="516" y="913"/>
                    <a:pt x="516" y="913"/>
                    <a:pt x="516" y="913"/>
                  </a:cubicBezTo>
                  <a:lnTo>
                    <a:pt x="473" y="913"/>
                  </a:lnTo>
                  <a:close/>
                  <a:moveTo>
                    <a:pt x="374" y="912"/>
                  </a:moveTo>
                  <a:cubicBezTo>
                    <a:pt x="386" y="912"/>
                    <a:pt x="394" y="917"/>
                    <a:pt x="398" y="928"/>
                  </a:cubicBezTo>
                  <a:cubicBezTo>
                    <a:pt x="398" y="929"/>
                    <a:pt x="398" y="929"/>
                    <a:pt x="398" y="929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08" y="905"/>
                    <a:pt x="394" y="896"/>
                    <a:pt x="374" y="896"/>
                  </a:cubicBezTo>
                  <a:cubicBezTo>
                    <a:pt x="346" y="896"/>
                    <a:pt x="327" y="916"/>
                    <a:pt x="327" y="944"/>
                  </a:cubicBezTo>
                  <a:cubicBezTo>
                    <a:pt x="327" y="973"/>
                    <a:pt x="346" y="993"/>
                    <a:pt x="374" y="993"/>
                  </a:cubicBezTo>
                  <a:cubicBezTo>
                    <a:pt x="392" y="993"/>
                    <a:pt x="406" y="984"/>
                    <a:pt x="414" y="969"/>
                  </a:cubicBezTo>
                  <a:cubicBezTo>
                    <a:pt x="414" y="969"/>
                    <a:pt x="414" y="969"/>
                    <a:pt x="414" y="969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3" y="972"/>
                    <a:pt x="385" y="977"/>
                    <a:pt x="374" y="977"/>
                  </a:cubicBezTo>
                  <a:cubicBezTo>
                    <a:pt x="357" y="977"/>
                    <a:pt x="347" y="965"/>
                    <a:pt x="347" y="944"/>
                  </a:cubicBezTo>
                  <a:cubicBezTo>
                    <a:pt x="347" y="924"/>
                    <a:pt x="357" y="912"/>
                    <a:pt x="374" y="912"/>
                  </a:cubicBezTo>
                  <a:close/>
                  <a:moveTo>
                    <a:pt x="265" y="935"/>
                  </a:moveTo>
                  <a:cubicBezTo>
                    <a:pt x="246" y="897"/>
                    <a:pt x="246" y="897"/>
                    <a:pt x="246" y="897"/>
                  </a:cubicBezTo>
                  <a:cubicBezTo>
                    <a:pt x="246" y="896"/>
                    <a:pt x="246" y="896"/>
                    <a:pt x="246" y="896"/>
                  </a:cubicBezTo>
                  <a:cubicBezTo>
                    <a:pt x="224" y="896"/>
                    <a:pt x="224" y="896"/>
                    <a:pt x="224" y="896"/>
                  </a:cubicBezTo>
                  <a:cubicBezTo>
                    <a:pt x="255" y="956"/>
                    <a:pt x="255" y="956"/>
                    <a:pt x="255" y="956"/>
                  </a:cubicBezTo>
                  <a:cubicBezTo>
                    <a:pt x="255" y="991"/>
                    <a:pt x="255" y="991"/>
                    <a:pt x="255" y="991"/>
                  </a:cubicBezTo>
                  <a:cubicBezTo>
                    <a:pt x="275" y="991"/>
                    <a:pt x="275" y="991"/>
                    <a:pt x="275" y="991"/>
                  </a:cubicBezTo>
                  <a:cubicBezTo>
                    <a:pt x="275" y="955"/>
                    <a:pt x="275" y="955"/>
                    <a:pt x="275" y="955"/>
                  </a:cubicBezTo>
                  <a:cubicBezTo>
                    <a:pt x="305" y="897"/>
                    <a:pt x="305" y="897"/>
                    <a:pt x="305" y="897"/>
                  </a:cubicBezTo>
                  <a:cubicBezTo>
                    <a:pt x="306" y="896"/>
                    <a:pt x="306" y="896"/>
                    <a:pt x="306" y="896"/>
                  </a:cubicBezTo>
                  <a:cubicBezTo>
                    <a:pt x="284" y="896"/>
                    <a:pt x="284" y="896"/>
                    <a:pt x="284" y="896"/>
                  </a:cubicBezTo>
                  <a:lnTo>
                    <a:pt x="265" y="935"/>
                  </a:lnTo>
                  <a:close/>
                  <a:moveTo>
                    <a:pt x="200" y="944"/>
                  </a:moveTo>
                  <a:cubicBezTo>
                    <a:pt x="200" y="973"/>
                    <a:pt x="180" y="993"/>
                    <a:pt x="152" y="993"/>
                  </a:cubicBezTo>
                  <a:cubicBezTo>
                    <a:pt x="124" y="993"/>
                    <a:pt x="104" y="973"/>
                    <a:pt x="104" y="944"/>
                  </a:cubicBezTo>
                  <a:cubicBezTo>
                    <a:pt x="104" y="916"/>
                    <a:pt x="124" y="896"/>
                    <a:pt x="152" y="896"/>
                  </a:cubicBezTo>
                  <a:cubicBezTo>
                    <a:pt x="180" y="896"/>
                    <a:pt x="200" y="916"/>
                    <a:pt x="200" y="944"/>
                  </a:cubicBezTo>
                  <a:close/>
                  <a:moveTo>
                    <a:pt x="180" y="944"/>
                  </a:moveTo>
                  <a:cubicBezTo>
                    <a:pt x="180" y="924"/>
                    <a:pt x="169" y="912"/>
                    <a:pt x="152" y="912"/>
                  </a:cubicBezTo>
                  <a:cubicBezTo>
                    <a:pt x="135" y="912"/>
                    <a:pt x="124" y="924"/>
                    <a:pt x="124" y="944"/>
                  </a:cubicBezTo>
                  <a:cubicBezTo>
                    <a:pt x="124" y="965"/>
                    <a:pt x="135" y="977"/>
                    <a:pt x="152" y="977"/>
                  </a:cubicBezTo>
                  <a:cubicBezTo>
                    <a:pt x="169" y="977"/>
                    <a:pt x="180" y="965"/>
                    <a:pt x="180" y="944"/>
                  </a:cubicBezTo>
                  <a:close/>
                  <a:moveTo>
                    <a:pt x="74" y="990"/>
                  </a:moveTo>
                  <a:cubicBezTo>
                    <a:pt x="75" y="991"/>
                    <a:pt x="75" y="991"/>
                    <a:pt x="7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3" y="989"/>
                    <a:pt x="51" y="986"/>
                    <a:pt x="50" y="982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42" y="954"/>
                    <a:pt x="40" y="952"/>
                    <a:pt x="33" y="952"/>
                  </a:cubicBezTo>
                  <a:cubicBezTo>
                    <a:pt x="19" y="952"/>
                    <a:pt x="19" y="952"/>
                    <a:pt x="19" y="952"/>
                  </a:cubicBezTo>
                  <a:cubicBezTo>
                    <a:pt x="19" y="991"/>
                    <a:pt x="19" y="991"/>
                    <a:pt x="19" y="991"/>
                  </a:cubicBezTo>
                  <a:cubicBezTo>
                    <a:pt x="0" y="991"/>
                    <a:pt x="0" y="991"/>
                    <a:pt x="0" y="991"/>
                  </a:cubicBezTo>
                  <a:cubicBezTo>
                    <a:pt x="0" y="896"/>
                    <a:pt x="0" y="896"/>
                    <a:pt x="0" y="896"/>
                  </a:cubicBezTo>
                  <a:cubicBezTo>
                    <a:pt x="41" y="896"/>
                    <a:pt x="41" y="896"/>
                    <a:pt x="41" y="896"/>
                  </a:cubicBezTo>
                  <a:cubicBezTo>
                    <a:pt x="58" y="896"/>
                    <a:pt x="70" y="907"/>
                    <a:pt x="70" y="922"/>
                  </a:cubicBezTo>
                  <a:cubicBezTo>
                    <a:pt x="70" y="935"/>
                    <a:pt x="62" y="941"/>
                    <a:pt x="54" y="944"/>
                  </a:cubicBezTo>
                  <a:cubicBezTo>
                    <a:pt x="53" y="944"/>
                    <a:pt x="53" y="944"/>
                    <a:pt x="53" y="944"/>
                  </a:cubicBezTo>
                  <a:cubicBezTo>
                    <a:pt x="54" y="945"/>
                    <a:pt x="54" y="945"/>
                    <a:pt x="54" y="945"/>
                  </a:cubicBezTo>
                  <a:cubicBezTo>
                    <a:pt x="58" y="947"/>
                    <a:pt x="61" y="951"/>
                    <a:pt x="63" y="957"/>
                  </a:cubicBezTo>
                  <a:cubicBezTo>
                    <a:pt x="70" y="981"/>
                    <a:pt x="70" y="981"/>
                    <a:pt x="70" y="981"/>
                  </a:cubicBezTo>
                  <a:cubicBezTo>
                    <a:pt x="71" y="984"/>
                    <a:pt x="72" y="987"/>
                    <a:pt x="74" y="990"/>
                  </a:cubicBezTo>
                  <a:close/>
                  <a:moveTo>
                    <a:pt x="51" y="924"/>
                  </a:moveTo>
                  <a:cubicBezTo>
                    <a:pt x="51" y="917"/>
                    <a:pt x="46" y="912"/>
                    <a:pt x="38" y="912"/>
                  </a:cubicBezTo>
                  <a:cubicBezTo>
                    <a:pt x="19" y="912"/>
                    <a:pt x="19" y="912"/>
                    <a:pt x="19" y="912"/>
                  </a:cubicBezTo>
                  <a:cubicBezTo>
                    <a:pt x="19" y="936"/>
                    <a:pt x="19" y="936"/>
                    <a:pt x="19" y="936"/>
                  </a:cubicBezTo>
                  <a:cubicBezTo>
                    <a:pt x="38" y="936"/>
                    <a:pt x="38" y="936"/>
                    <a:pt x="38" y="936"/>
                  </a:cubicBezTo>
                  <a:cubicBezTo>
                    <a:pt x="46" y="936"/>
                    <a:pt x="51" y="932"/>
                    <a:pt x="51" y="924"/>
                  </a:cubicBezTo>
                  <a:close/>
                  <a:moveTo>
                    <a:pt x="255" y="280"/>
                  </a:moveTo>
                  <a:cubicBezTo>
                    <a:pt x="133" y="280"/>
                    <a:pt x="133" y="280"/>
                    <a:pt x="133" y="280"/>
                  </a:cubicBezTo>
                  <a:cubicBezTo>
                    <a:pt x="133" y="288"/>
                    <a:pt x="133" y="288"/>
                    <a:pt x="133" y="288"/>
                  </a:cubicBezTo>
                  <a:cubicBezTo>
                    <a:pt x="151" y="293"/>
                    <a:pt x="159" y="306"/>
                    <a:pt x="160" y="329"/>
                  </a:cubicBezTo>
                  <a:cubicBezTo>
                    <a:pt x="160" y="331"/>
                    <a:pt x="160" y="385"/>
                    <a:pt x="160" y="449"/>
                  </a:cubicBezTo>
                  <a:cubicBezTo>
                    <a:pt x="185" y="445"/>
                    <a:pt x="203" y="437"/>
                    <a:pt x="211" y="433"/>
                  </a:cubicBezTo>
                  <a:cubicBezTo>
                    <a:pt x="211" y="309"/>
                    <a:pt x="211" y="309"/>
                    <a:pt x="211" y="309"/>
                  </a:cubicBezTo>
                  <a:cubicBezTo>
                    <a:pt x="273" y="309"/>
                    <a:pt x="273" y="309"/>
                    <a:pt x="273" y="309"/>
                  </a:cubicBezTo>
                  <a:cubicBezTo>
                    <a:pt x="269" y="296"/>
                    <a:pt x="259" y="284"/>
                    <a:pt x="255" y="280"/>
                  </a:cubicBezTo>
                  <a:close/>
                  <a:moveTo>
                    <a:pt x="247" y="570"/>
                  </a:moveTo>
                  <a:cubicBezTo>
                    <a:pt x="244" y="562"/>
                    <a:pt x="239" y="551"/>
                    <a:pt x="236" y="546"/>
                  </a:cubicBezTo>
                  <a:cubicBezTo>
                    <a:pt x="230" y="546"/>
                    <a:pt x="222" y="546"/>
                    <a:pt x="216" y="546"/>
                  </a:cubicBezTo>
                  <a:cubicBezTo>
                    <a:pt x="211" y="546"/>
                    <a:pt x="211" y="546"/>
                    <a:pt x="211" y="546"/>
                  </a:cubicBezTo>
                  <a:cubicBezTo>
                    <a:pt x="211" y="506"/>
                    <a:pt x="211" y="506"/>
                    <a:pt x="211" y="506"/>
                  </a:cubicBezTo>
                  <a:cubicBezTo>
                    <a:pt x="200" y="509"/>
                    <a:pt x="172" y="513"/>
                    <a:pt x="160" y="515"/>
                  </a:cubicBezTo>
                  <a:cubicBezTo>
                    <a:pt x="160" y="621"/>
                    <a:pt x="160" y="736"/>
                    <a:pt x="160" y="738"/>
                  </a:cubicBezTo>
                  <a:cubicBezTo>
                    <a:pt x="160" y="738"/>
                    <a:pt x="160" y="738"/>
                    <a:pt x="160" y="738"/>
                  </a:cubicBezTo>
                  <a:cubicBezTo>
                    <a:pt x="159" y="760"/>
                    <a:pt x="150" y="773"/>
                    <a:pt x="134" y="778"/>
                  </a:cubicBezTo>
                  <a:cubicBezTo>
                    <a:pt x="134" y="786"/>
                    <a:pt x="134" y="786"/>
                    <a:pt x="134" y="786"/>
                  </a:cubicBezTo>
                  <a:cubicBezTo>
                    <a:pt x="237" y="786"/>
                    <a:pt x="237" y="786"/>
                    <a:pt x="237" y="786"/>
                  </a:cubicBezTo>
                  <a:cubicBezTo>
                    <a:pt x="237" y="778"/>
                    <a:pt x="237" y="778"/>
                    <a:pt x="237" y="778"/>
                  </a:cubicBezTo>
                  <a:cubicBezTo>
                    <a:pt x="221" y="773"/>
                    <a:pt x="212" y="759"/>
                    <a:pt x="212" y="738"/>
                  </a:cubicBezTo>
                  <a:cubicBezTo>
                    <a:pt x="211" y="571"/>
                    <a:pt x="211" y="571"/>
                    <a:pt x="211" y="571"/>
                  </a:cubicBezTo>
                  <a:cubicBezTo>
                    <a:pt x="216" y="571"/>
                    <a:pt x="216" y="571"/>
                    <a:pt x="216" y="571"/>
                  </a:cubicBezTo>
                  <a:cubicBezTo>
                    <a:pt x="226" y="571"/>
                    <a:pt x="237" y="571"/>
                    <a:pt x="247" y="570"/>
                  </a:cubicBezTo>
                  <a:close/>
                  <a:moveTo>
                    <a:pt x="370" y="325"/>
                  </a:moveTo>
                  <a:cubicBezTo>
                    <a:pt x="372" y="327"/>
                    <a:pt x="376" y="329"/>
                    <a:pt x="378" y="330"/>
                  </a:cubicBezTo>
                  <a:cubicBezTo>
                    <a:pt x="403" y="348"/>
                    <a:pt x="417" y="377"/>
                    <a:pt x="417" y="412"/>
                  </a:cubicBezTo>
                  <a:cubicBezTo>
                    <a:pt x="417" y="442"/>
                    <a:pt x="406" y="502"/>
                    <a:pt x="318" y="532"/>
                  </a:cubicBezTo>
                  <a:cubicBezTo>
                    <a:pt x="323" y="542"/>
                    <a:pt x="327" y="552"/>
                    <a:pt x="330" y="558"/>
                  </a:cubicBezTo>
                  <a:cubicBezTo>
                    <a:pt x="332" y="557"/>
                    <a:pt x="335" y="557"/>
                    <a:pt x="336" y="556"/>
                  </a:cubicBezTo>
                  <a:cubicBezTo>
                    <a:pt x="339" y="556"/>
                    <a:pt x="339" y="556"/>
                    <a:pt x="339" y="556"/>
                  </a:cubicBezTo>
                  <a:cubicBezTo>
                    <a:pt x="341" y="558"/>
                    <a:pt x="341" y="558"/>
                    <a:pt x="341" y="558"/>
                  </a:cubicBezTo>
                  <a:cubicBezTo>
                    <a:pt x="373" y="596"/>
                    <a:pt x="397" y="656"/>
                    <a:pt x="405" y="713"/>
                  </a:cubicBezTo>
                  <a:cubicBezTo>
                    <a:pt x="405" y="713"/>
                    <a:pt x="408" y="741"/>
                    <a:pt x="408" y="751"/>
                  </a:cubicBezTo>
                  <a:cubicBezTo>
                    <a:pt x="408" y="752"/>
                    <a:pt x="408" y="752"/>
                    <a:pt x="408" y="752"/>
                  </a:cubicBezTo>
                  <a:cubicBezTo>
                    <a:pt x="408" y="753"/>
                    <a:pt x="408" y="753"/>
                    <a:pt x="408" y="754"/>
                  </a:cubicBezTo>
                  <a:cubicBezTo>
                    <a:pt x="408" y="755"/>
                    <a:pt x="408" y="755"/>
                    <a:pt x="408" y="755"/>
                  </a:cubicBezTo>
                  <a:cubicBezTo>
                    <a:pt x="408" y="763"/>
                    <a:pt x="405" y="774"/>
                    <a:pt x="391" y="779"/>
                  </a:cubicBezTo>
                  <a:cubicBezTo>
                    <a:pt x="391" y="786"/>
                    <a:pt x="391" y="786"/>
                    <a:pt x="391" y="786"/>
                  </a:cubicBezTo>
                  <a:cubicBezTo>
                    <a:pt x="497" y="786"/>
                    <a:pt x="497" y="786"/>
                    <a:pt x="497" y="786"/>
                  </a:cubicBezTo>
                  <a:cubicBezTo>
                    <a:pt x="497" y="779"/>
                    <a:pt x="497" y="779"/>
                    <a:pt x="497" y="779"/>
                  </a:cubicBezTo>
                  <a:cubicBezTo>
                    <a:pt x="488" y="776"/>
                    <a:pt x="469" y="766"/>
                    <a:pt x="461" y="734"/>
                  </a:cubicBezTo>
                  <a:cubicBezTo>
                    <a:pt x="460" y="729"/>
                    <a:pt x="460" y="729"/>
                    <a:pt x="460" y="729"/>
                  </a:cubicBezTo>
                  <a:cubicBezTo>
                    <a:pt x="454" y="704"/>
                    <a:pt x="450" y="691"/>
                    <a:pt x="446" y="678"/>
                  </a:cubicBezTo>
                  <a:cubicBezTo>
                    <a:pt x="436" y="646"/>
                    <a:pt x="414" y="588"/>
                    <a:pt x="378" y="547"/>
                  </a:cubicBezTo>
                  <a:cubicBezTo>
                    <a:pt x="374" y="543"/>
                    <a:pt x="374" y="543"/>
                    <a:pt x="374" y="543"/>
                  </a:cubicBezTo>
                  <a:cubicBezTo>
                    <a:pt x="379" y="540"/>
                    <a:pt x="379" y="540"/>
                    <a:pt x="379" y="540"/>
                  </a:cubicBezTo>
                  <a:cubicBezTo>
                    <a:pt x="381" y="540"/>
                    <a:pt x="382" y="539"/>
                    <a:pt x="383" y="539"/>
                  </a:cubicBezTo>
                  <a:cubicBezTo>
                    <a:pt x="383" y="539"/>
                    <a:pt x="384" y="538"/>
                    <a:pt x="385" y="538"/>
                  </a:cubicBezTo>
                  <a:cubicBezTo>
                    <a:pt x="440" y="510"/>
                    <a:pt x="470" y="465"/>
                    <a:pt x="470" y="412"/>
                  </a:cubicBezTo>
                  <a:cubicBezTo>
                    <a:pt x="471" y="372"/>
                    <a:pt x="448" y="332"/>
                    <a:pt x="414" y="309"/>
                  </a:cubicBezTo>
                  <a:cubicBezTo>
                    <a:pt x="400" y="299"/>
                    <a:pt x="380" y="289"/>
                    <a:pt x="359" y="285"/>
                  </a:cubicBezTo>
                  <a:cubicBezTo>
                    <a:pt x="366" y="300"/>
                    <a:pt x="369" y="316"/>
                    <a:pt x="370" y="325"/>
                  </a:cubicBezTo>
                  <a:close/>
                  <a:moveTo>
                    <a:pt x="295" y="237"/>
                  </a:moveTo>
                  <a:cubicBezTo>
                    <a:pt x="328" y="259"/>
                    <a:pt x="351" y="300"/>
                    <a:pt x="351" y="339"/>
                  </a:cubicBezTo>
                  <a:cubicBezTo>
                    <a:pt x="351" y="393"/>
                    <a:pt x="321" y="438"/>
                    <a:pt x="266" y="466"/>
                  </a:cubicBezTo>
                  <a:cubicBezTo>
                    <a:pt x="265" y="466"/>
                    <a:pt x="264" y="467"/>
                    <a:pt x="263" y="467"/>
                  </a:cubicBezTo>
                  <a:cubicBezTo>
                    <a:pt x="262" y="467"/>
                    <a:pt x="261" y="468"/>
                    <a:pt x="260" y="468"/>
                  </a:cubicBezTo>
                  <a:cubicBezTo>
                    <a:pt x="255" y="471"/>
                    <a:pt x="255" y="471"/>
                    <a:pt x="255" y="471"/>
                  </a:cubicBezTo>
                  <a:cubicBezTo>
                    <a:pt x="259" y="475"/>
                    <a:pt x="259" y="475"/>
                    <a:pt x="259" y="475"/>
                  </a:cubicBezTo>
                  <a:cubicBezTo>
                    <a:pt x="294" y="516"/>
                    <a:pt x="317" y="574"/>
                    <a:pt x="327" y="605"/>
                  </a:cubicBezTo>
                  <a:cubicBezTo>
                    <a:pt x="331" y="619"/>
                    <a:pt x="334" y="632"/>
                    <a:pt x="340" y="657"/>
                  </a:cubicBezTo>
                  <a:cubicBezTo>
                    <a:pt x="341" y="661"/>
                    <a:pt x="341" y="661"/>
                    <a:pt x="341" y="661"/>
                  </a:cubicBezTo>
                  <a:cubicBezTo>
                    <a:pt x="349" y="694"/>
                    <a:pt x="368" y="704"/>
                    <a:pt x="378" y="707"/>
                  </a:cubicBezTo>
                  <a:cubicBezTo>
                    <a:pt x="378" y="714"/>
                    <a:pt x="378" y="714"/>
                    <a:pt x="378" y="714"/>
                  </a:cubicBezTo>
                  <a:cubicBezTo>
                    <a:pt x="271" y="714"/>
                    <a:pt x="271" y="714"/>
                    <a:pt x="271" y="714"/>
                  </a:cubicBezTo>
                  <a:cubicBezTo>
                    <a:pt x="271" y="706"/>
                    <a:pt x="271" y="706"/>
                    <a:pt x="271" y="706"/>
                  </a:cubicBezTo>
                  <a:cubicBezTo>
                    <a:pt x="286" y="702"/>
                    <a:pt x="288" y="691"/>
                    <a:pt x="289" y="683"/>
                  </a:cubicBezTo>
                  <a:cubicBezTo>
                    <a:pt x="289" y="682"/>
                    <a:pt x="289" y="682"/>
                    <a:pt x="289" y="682"/>
                  </a:cubicBezTo>
                  <a:cubicBezTo>
                    <a:pt x="289" y="681"/>
                    <a:pt x="289" y="681"/>
                    <a:pt x="289" y="680"/>
                  </a:cubicBezTo>
                  <a:cubicBezTo>
                    <a:pt x="289" y="678"/>
                    <a:pt x="289" y="678"/>
                    <a:pt x="289" y="678"/>
                  </a:cubicBezTo>
                  <a:cubicBezTo>
                    <a:pt x="289" y="669"/>
                    <a:pt x="286" y="641"/>
                    <a:pt x="286" y="641"/>
                  </a:cubicBezTo>
                  <a:cubicBezTo>
                    <a:pt x="278" y="583"/>
                    <a:pt x="253" y="524"/>
                    <a:pt x="221" y="486"/>
                  </a:cubicBezTo>
                  <a:cubicBezTo>
                    <a:pt x="220" y="484"/>
                    <a:pt x="220" y="484"/>
                    <a:pt x="220" y="484"/>
                  </a:cubicBezTo>
                  <a:cubicBezTo>
                    <a:pt x="217" y="484"/>
                    <a:pt x="217" y="484"/>
                    <a:pt x="217" y="484"/>
                  </a:cubicBezTo>
                  <a:cubicBezTo>
                    <a:pt x="181" y="494"/>
                    <a:pt x="139" y="499"/>
                    <a:pt x="96" y="499"/>
                  </a:cubicBezTo>
                  <a:cubicBezTo>
                    <a:pt x="92" y="499"/>
                    <a:pt x="92" y="499"/>
                    <a:pt x="92" y="499"/>
                  </a:cubicBezTo>
                  <a:cubicBezTo>
                    <a:pt x="92" y="666"/>
                    <a:pt x="92" y="666"/>
                    <a:pt x="92" y="666"/>
                  </a:cubicBezTo>
                  <a:cubicBezTo>
                    <a:pt x="92" y="687"/>
                    <a:pt x="101" y="701"/>
                    <a:pt x="118" y="706"/>
                  </a:cubicBezTo>
                  <a:cubicBezTo>
                    <a:pt x="118" y="714"/>
                    <a:pt x="118" y="714"/>
                    <a:pt x="118" y="714"/>
                  </a:cubicBezTo>
                  <a:cubicBezTo>
                    <a:pt x="15" y="714"/>
                    <a:pt x="15" y="714"/>
                    <a:pt x="15" y="714"/>
                  </a:cubicBezTo>
                  <a:cubicBezTo>
                    <a:pt x="15" y="706"/>
                    <a:pt x="15" y="706"/>
                    <a:pt x="15" y="706"/>
                  </a:cubicBezTo>
                  <a:cubicBezTo>
                    <a:pt x="31" y="701"/>
                    <a:pt x="39" y="688"/>
                    <a:pt x="40" y="666"/>
                  </a:cubicBezTo>
                  <a:cubicBezTo>
                    <a:pt x="40" y="666"/>
                    <a:pt x="40" y="666"/>
                    <a:pt x="40" y="666"/>
                  </a:cubicBezTo>
                  <a:cubicBezTo>
                    <a:pt x="40" y="662"/>
                    <a:pt x="40" y="262"/>
                    <a:pt x="40" y="257"/>
                  </a:cubicBezTo>
                  <a:cubicBezTo>
                    <a:pt x="40" y="234"/>
                    <a:pt x="32" y="221"/>
                    <a:pt x="14" y="215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85" y="208"/>
                    <a:pt x="185" y="208"/>
                    <a:pt x="185" y="208"/>
                  </a:cubicBezTo>
                  <a:cubicBezTo>
                    <a:pt x="236" y="208"/>
                    <a:pt x="268" y="219"/>
                    <a:pt x="295" y="237"/>
                  </a:cubicBezTo>
                  <a:close/>
                  <a:moveTo>
                    <a:pt x="298" y="340"/>
                  </a:moveTo>
                  <a:cubicBezTo>
                    <a:pt x="298" y="305"/>
                    <a:pt x="284" y="276"/>
                    <a:pt x="259" y="258"/>
                  </a:cubicBezTo>
                  <a:cubicBezTo>
                    <a:pt x="239" y="245"/>
                    <a:pt x="215" y="238"/>
                    <a:pt x="183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92" y="474"/>
                    <a:pt x="92" y="474"/>
                    <a:pt x="92" y="474"/>
                  </a:cubicBezTo>
                  <a:cubicBezTo>
                    <a:pt x="97" y="474"/>
                    <a:pt x="97" y="474"/>
                    <a:pt x="97" y="474"/>
                  </a:cubicBezTo>
                  <a:cubicBezTo>
                    <a:pt x="278" y="471"/>
                    <a:pt x="298" y="379"/>
                    <a:pt x="298" y="340"/>
                  </a:cubicBezTo>
                  <a:close/>
                  <a:moveTo>
                    <a:pt x="109" y="49"/>
                  </a:moveTo>
                  <a:cubicBezTo>
                    <a:pt x="109" y="20"/>
                    <a:pt x="129" y="0"/>
                    <a:pt x="157" y="0"/>
                  </a:cubicBezTo>
                  <a:cubicBezTo>
                    <a:pt x="185" y="0"/>
                    <a:pt x="205" y="20"/>
                    <a:pt x="205" y="49"/>
                  </a:cubicBezTo>
                  <a:cubicBezTo>
                    <a:pt x="205" y="77"/>
                    <a:pt x="185" y="97"/>
                    <a:pt x="157" y="97"/>
                  </a:cubicBezTo>
                  <a:cubicBezTo>
                    <a:pt x="129" y="97"/>
                    <a:pt x="109" y="77"/>
                    <a:pt x="109" y="49"/>
                  </a:cubicBezTo>
                  <a:close/>
                  <a:moveTo>
                    <a:pt x="129" y="49"/>
                  </a:moveTo>
                  <a:cubicBezTo>
                    <a:pt x="129" y="69"/>
                    <a:pt x="140" y="81"/>
                    <a:pt x="157" y="81"/>
                  </a:cubicBezTo>
                  <a:cubicBezTo>
                    <a:pt x="175" y="81"/>
                    <a:pt x="185" y="69"/>
                    <a:pt x="185" y="49"/>
                  </a:cubicBezTo>
                  <a:cubicBezTo>
                    <a:pt x="185" y="28"/>
                    <a:pt x="175" y="16"/>
                    <a:pt x="157" y="16"/>
                  </a:cubicBezTo>
                  <a:cubicBezTo>
                    <a:pt x="140" y="16"/>
                    <a:pt x="129" y="28"/>
                    <a:pt x="129" y="49"/>
                  </a:cubicBezTo>
                  <a:close/>
                  <a:moveTo>
                    <a:pt x="310" y="80"/>
                  </a:moveTo>
                  <a:cubicBezTo>
                    <a:pt x="267" y="80"/>
                    <a:pt x="267" y="80"/>
                    <a:pt x="267" y="80"/>
                  </a:cubicBezTo>
                  <a:cubicBezTo>
                    <a:pt x="267" y="1"/>
                    <a:pt x="267" y="1"/>
                    <a:pt x="267" y="1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310" y="96"/>
                    <a:pt x="310" y="96"/>
                    <a:pt x="310" y="96"/>
                  </a:cubicBezTo>
                  <a:lnTo>
                    <a:pt x="310" y="80"/>
                  </a:lnTo>
                  <a:close/>
                  <a:moveTo>
                    <a:pt x="411" y="80"/>
                  </a:moveTo>
                  <a:cubicBezTo>
                    <a:pt x="367" y="80"/>
                    <a:pt x="367" y="80"/>
                    <a:pt x="367" y="80"/>
                  </a:cubicBezTo>
                  <a:cubicBezTo>
                    <a:pt x="367" y="1"/>
                    <a:pt x="367" y="1"/>
                    <a:pt x="367" y="1"/>
                  </a:cubicBezTo>
                  <a:cubicBezTo>
                    <a:pt x="348" y="1"/>
                    <a:pt x="348" y="1"/>
                    <a:pt x="348" y="1"/>
                  </a:cubicBezTo>
                  <a:cubicBezTo>
                    <a:pt x="348" y="96"/>
                    <a:pt x="348" y="96"/>
                    <a:pt x="348" y="96"/>
                  </a:cubicBezTo>
                  <a:cubicBezTo>
                    <a:pt x="411" y="96"/>
                    <a:pt x="411" y="96"/>
                    <a:pt x="411" y="96"/>
                  </a:cubicBezTo>
                  <a:lnTo>
                    <a:pt x="411" y="80"/>
                  </a:lnTo>
                  <a:close/>
                  <a:moveTo>
                    <a:pt x="23" y="96"/>
                  </a:moveTo>
                  <a:cubicBezTo>
                    <a:pt x="4" y="96"/>
                    <a:pt x="4" y="96"/>
                    <a:pt x="4" y="9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62" y="1"/>
                    <a:pt x="74" y="12"/>
                    <a:pt x="74" y="27"/>
                  </a:cubicBezTo>
                  <a:cubicBezTo>
                    <a:pt x="74" y="39"/>
                    <a:pt x="65" y="46"/>
                    <a:pt x="58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2" y="51"/>
                    <a:pt x="65" y="55"/>
                    <a:pt x="67" y="62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4" y="89"/>
                    <a:pt x="76" y="92"/>
                    <a:pt x="77" y="94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7" y="94"/>
                    <a:pt x="55" y="90"/>
                    <a:pt x="54" y="87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6" y="59"/>
                    <a:pt x="44" y="56"/>
                    <a:pt x="36" y="56"/>
                  </a:cubicBezTo>
                  <a:cubicBezTo>
                    <a:pt x="23" y="56"/>
                    <a:pt x="23" y="56"/>
                    <a:pt x="23" y="56"/>
                  </a:cubicBezTo>
                  <a:lnTo>
                    <a:pt x="23" y="96"/>
                  </a:lnTo>
                  <a:close/>
                  <a:moveTo>
                    <a:pt x="23" y="40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50" y="40"/>
                    <a:pt x="54" y="36"/>
                    <a:pt x="54" y="29"/>
                  </a:cubicBezTo>
                  <a:cubicBezTo>
                    <a:pt x="54" y="21"/>
                    <a:pt x="50" y="17"/>
                    <a:pt x="41" y="17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40"/>
                  </a:lnTo>
                  <a:close/>
                  <a:moveTo>
                    <a:pt x="477" y="81"/>
                  </a:moveTo>
                  <a:cubicBezTo>
                    <a:pt x="467" y="82"/>
                    <a:pt x="457" y="77"/>
                    <a:pt x="449" y="66"/>
                  </a:cubicBezTo>
                  <a:cubicBezTo>
                    <a:pt x="448" y="66"/>
                    <a:pt x="448" y="66"/>
                    <a:pt x="448" y="66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9" y="93"/>
                    <a:pt x="462" y="97"/>
                    <a:pt x="475" y="97"/>
                  </a:cubicBezTo>
                  <a:cubicBezTo>
                    <a:pt x="495" y="97"/>
                    <a:pt x="509" y="85"/>
                    <a:pt x="509" y="68"/>
                  </a:cubicBezTo>
                  <a:cubicBezTo>
                    <a:pt x="509" y="58"/>
                    <a:pt x="506" y="47"/>
                    <a:pt x="484" y="40"/>
                  </a:cubicBezTo>
                  <a:cubicBezTo>
                    <a:pt x="467" y="35"/>
                    <a:pt x="464" y="31"/>
                    <a:pt x="464" y="25"/>
                  </a:cubicBezTo>
                  <a:cubicBezTo>
                    <a:pt x="464" y="18"/>
                    <a:pt x="470" y="15"/>
                    <a:pt x="477" y="15"/>
                  </a:cubicBezTo>
                  <a:cubicBezTo>
                    <a:pt x="484" y="15"/>
                    <a:pt x="491" y="18"/>
                    <a:pt x="498" y="24"/>
                  </a:cubicBezTo>
                  <a:cubicBezTo>
                    <a:pt x="499" y="24"/>
                    <a:pt x="499" y="24"/>
                    <a:pt x="499" y="24"/>
                  </a:cubicBezTo>
                  <a:cubicBezTo>
                    <a:pt x="504" y="8"/>
                    <a:pt x="504" y="8"/>
                    <a:pt x="504" y="8"/>
                  </a:cubicBezTo>
                  <a:cubicBezTo>
                    <a:pt x="504" y="7"/>
                    <a:pt x="504" y="7"/>
                    <a:pt x="504" y="7"/>
                  </a:cubicBezTo>
                  <a:cubicBezTo>
                    <a:pt x="496" y="2"/>
                    <a:pt x="487" y="0"/>
                    <a:pt x="477" y="0"/>
                  </a:cubicBezTo>
                  <a:cubicBezTo>
                    <a:pt x="457" y="0"/>
                    <a:pt x="445" y="10"/>
                    <a:pt x="445" y="26"/>
                  </a:cubicBezTo>
                  <a:cubicBezTo>
                    <a:pt x="445" y="39"/>
                    <a:pt x="454" y="48"/>
                    <a:pt x="472" y="54"/>
                  </a:cubicBezTo>
                  <a:cubicBezTo>
                    <a:pt x="477" y="55"/>
                    <a:pt x="481" y="57"/>
                    <a:pt x="484" y="59"/>
                  </a:cubicBezTo>
                  <a:cubicBezTo>
                    <a:pt x="487" y="61"/>
                    <a:pt x="489" y="65"/>
                    <a:pt x="489" y="69"/>
                  </a:cubicBezTo>
                  <a:cubicBezTo>
                    <a:pt x="489" y="76"/>
                    <a:pt x="484" y="81"/>
                    <a:pt x="477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342409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otice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5510C-38D1-4CE9-BD30-D08F610D7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ACA86-A737-4A5C-B09F-3F7C2E181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| © 2024 Rolls-Royce | Not Subject to Export Control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C0F82-AD3B-4A9E-808C-9D4791B36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B429-512E-4592-B480-D2818264A486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323BE95-5F85-499F-ABBC-77935810AD6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23850" y="1004400"/>
            <a:ext cx="8496300" cy="2829600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 dirty="0"/>
              <a:t>Insert diagram</a:t>
            </a:r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08D47E3-3154-48B5-953B-F5E39096AE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800" y="4291200"/>
            <a:ext cx="4161600" cy="331200"/>
          </a:xfrm>
        </p:spPr>
        <p:txBody>
          <a:bodyPr anchor="ctr" anchorCtr="0">
            <a:normAutofit/>
          </a:bodyPr>
          <a:lstStyle>
            <a:lvl1pPr>
              <a:defRPr sz="1600"/>
            </a:lvl1pPr>
          </a:lstStyle>
          <a:p>
            <a:r>
              <a:rPr lang="en-US" dirty="0"/>
              <a:t>Notices</a:t>
            </a:r>
            <a:endParaRPr lang="en-GB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B4A1EF4-EFD7-4E27-B7D9-FA9B1506376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29600" y="4291200"/>
            <a:ext cx="4194000" cy="331200"/>
          </a:xfrm>
        </p:spPr>
        <p:txBody>
          <a:bodyPr anchor="t" anchorCtr="0">
            <a:normAutofit/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85A9E4F-78F0-4B7A-8412-AE78FDB5010C}"/>
              </a:ext>
            </a:extLst>
          </p:cNvPr>
          <p:cNvGrpSpPr/>
          <p:nvPr/>
        </p:nvGrpSpPr>
        <p:grpSpPr>
          <a:xfrm>
            <a:off x="323850" y="233362"/>
            <a:ext cx="321261" cy="522316"/>
            <a:chOff x="-3513606" y="270529"/>
            <a:chExt cx="1671638" cy="2717801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E2692AD1-8CD5-47C1-9189-C02951A33547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99318" y="286404"/>
              <a:ext cx="1646238" cy="2689225"/>
            </a:xfrm>
            <a:custGeom>
              <a:avLst/>
              <a:gdLst>
                <a:gd name="T0" fmla="*/ 0 w 686"/>
                <a:gd name="T1" fmla="*/ 78 h 1123"/>
                <a:gd name="T2" fmla="*/ 77 w 686"/>
                <a:gd name="T3" fmla="*/ 0 h 1123"/>
                <a:gd name="T4" fmla="*/ 609 w 686"/>
                <a:gd name="T5" fmla="*/ 0 h 1123"/>
                <a:gd name="T6" fmla="*/ 686 w 686"/>
                <a:gd name="T7" fmla="*/ 78 h 1123"/>
                <a:gd name="T8" fmla="*/ 686 w 686"/>
                <a:gd name="T9" fmla="*/ 1045 h 1123"/>
                <a:gd name="T10" fmla="*/ 609 w 686"/>
                <a:gd name="T11" fmla="*/ 1123 h 1123"/>
                <a:gd name="T12" fmla="*/ 77 w 686"/>
                <a:gd name="T13" fmla="*/ 1123 h 1123"/>
                <a:gd name="T14" fmla="*/ 0 w 686"/>
                <a:gd name="T15" fmla="*/ 1045 h 1123"/>
                <a:gd name="T16" fmla="*/ 0 w 686"/>
                <a:gd name="T17" fmla="*/ 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6" h="1123">
                  <a:moveTo>
                    <a:pt x="0" y="78"/>
                  </a:moveTo>
                  <a:cubicBezTo>
                    <a:pt x="0" y="35"/>
                    <a:pt x="34" y="0"/>
                    <a:pt x="77" y="0"/>
                  </a:cubicBezTo>
                  <a:cubicBezTo>
                    <a:pt x="609" y="0"/>
                    <a:pt x="609" y="0"/>
                    <a:pt x="609" y="0"/>
                  </a:cubicBezTo>
                  <a:cubicBezTo>
                    <a:pt x="651" y="0"/>
                    <a:pt x="686" y="35"/>
                    <a:pt x="686" y="78"/>
                  </a:cubicBezTo>
                  <a:cubicBezTo>
                    <a:pt x="686" y="1045"/>
                    <a:pt x="686" y="1045"/>
                    <a:pt x="686" y="1045"/>
                  </a:cubicBezTo>
                  <a:cubicBezTo>
                    <a:pt x="686" y="1088"/>
                    <a:pt x="651" y="1123"/>
                    <a:pt x="609" y="1123"/>
                  </a:cubicBezTo>
                  <a:cubicBezTo>
                    <a:pt x="77" y="1123"/>
                    <a:pt x="77" y="1123"/>
                    <a:pt x="77" y="1123"/>
                  </a:cubicBezTo>
                  <a:cubicBezTo>
                    <a:pt x="34" y="1123"/>
                    <a:pt x="0" y="1088"/>
                    <a:pt x="0" y="1045"/>
                  </a:cubicBez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BDBED46E-8954-4C03-A417-CE6EFE26D1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513606" y="270529"/>
              <a:ext cx="1671638" cy="2717801"/>
            </a:xfrm>
            <a:custGeom>
              <a:avLst/>
              <a:gdLst>
                <a:gd name="T0" fmla="*/ 658 w 697"/>
                <a:gd name="T1" fmla="*/ 79 h 1134"/>
                <a:gd name="T2" fmla="*/ 658 w 697"/>
                <a:gd name="T3" fmla="*/ 200 h 1134"/>
                <a:gd name="T4" fmla="*/ 40 w 697"/>
                <a:gd name="T5" fmla="*/ 200 h 1134"/>
                <a:gd name="T6" fmla="*/ 40 w 697"/>
                <a:gd name="T7" fmla="*/ 79 h 1134"/>
                <a:gd name="T8" fmla="*/ 79 w 697"/>
                <a:gd name="T9" fmla="*/ 40 h 1134"/>
                <a:gd name="T10" fmla="*/ 619 w 697"/>
                <a:gd name="T11" fmla="*/ 40 h 1134"/>
                <a:gd name="T12" fmla="*/ 658 w 697"/>
                <a:gd name="T13" fmla="*/ 79 h 1134"/>
                <a:gd name="T14" fmla="*/ 40 w 697"/>
                <a:gd name="T15" fmla="*/ 1056 h 1134"/>
                <a:gd name="T16" fmla="*/ 79 w 697"/>
                <a:gd name="T17" fmla="*/ 1095 h 1134"/>
                <a:gd name="T18" fmla="*/ 619 w 697"/>
                <a:gd name="T19" fmla="*/ 1095 h 1134"/>
                <a:gd name="T20" fmla="*/ 658 w 697"/>
                <a:gd name="T21" fmla="*/ 1056 h 1134"/>
                <a:gd name="T22" fmla="*/ 658 w 697"/>
                <a:gd name="T23" fmla="*/ 935 h 1134"/>
                <a:gd name="T24" fmla="*/ 40 w 697"/>
                <a:gd name="T25" fmla="*/ 935 h 1134"/>
                <a:gd name="T26" fmla="*/ 40 w 697"/>
                <a:gd name="T27" fmla="*/ 1056 h 1134"/>
                <a:gd name="T28" fmla="*/ 40 w 697"/>
                <a:gd name="T29" fmla="*/ 918 h 1134"/>
                <a:gd name="T30" fmla="*/ 658 w 697"/>
                <a:gd name="T31" fmla="*/ 918 h 1134"/>
                <a:gd name="T32" fmla="*/ 658 w 697"/>
                <a:gd name="T33" fmla="*/ 217 h 1134"/>
                <a:gd name="T34" fmla="*/ 40 w 697"/>
                <a:gd name="T35" fmla="*/ 217 h 1134"/>
                <a:gd name="T36" fmla="*/ 40 w 697"/>
                <a:gd name="T37" fmla="*/ 918 h 1134"/>
                <a:gd name="T38" fmla="*/ 697 w 697"/>
                <a:gd name="T39" fmla="*/ 79 h 1134"/>
                <a:gd name="T40" fmla="*/ 697 w 697"/>
                <a:gd name="T41" fmla="*/ 1056 h 1134"/>
                <a:gd name="T42" fmla="*/ 619 w 697"/>
                <a:gd name="T43" fmla="*/ 1134 h 1134"/>
                <a:gd name="T44" fmla="*/ 79 w 697"/>
                <a:gd name="T45" fmla="*/ 1134 h 1134"/>
                <a:gd name="T46" fmla="*/ 0 w 697"/>
                <a:gd name="T47" fmla="*/ 1056 h 1134"/>
                <a:gd name="T48" fmla="*/ 0 w 697"/>
                <a:gd name="T49" fmla="*/ 79 h 1134"/>
                <a:gd name="T50" fmla="*/ 79 w 697"/>
                <a:gd name="T51" fmla="*/ 0 h 1134"/>
                <a:gd name="T52" fmla="*/ 619 w 697"/>
                <a:gd name="T53" fmla="*/ 0 h 1134"/>
                <a:gd name="T54" fmla="*/ 697 w 697"/>
                <a:gd name="T55" fmla="*/ 79 h 1134"/>
                <a:gd name="T56" fmla="*/ 675 w 697"/>
                <a:gd name="T57" fmla="*/ 79 h 1134"/>
                <a:gd name="T58" fmla="*/ 619 w 697"/>
                <a:gd name="T59" fmla="*/ 23 h 1134"/>
                <a:gd name="T60" fmla="*/ 79 w 697"/>
                <a:gd name="T61" fmla="*/ 23 h 1134"/>
                <a:gd name="T62" fmla="*/ 23 w 697"/>
                <a:gd name="T63" fmla="*/ 79 h 1134"/>
                <a:gd name="T64" fmla="*/ 23 w 697"/>
                <a:gd name="T65" fmla="*/ 1056 h 1134"/>
                <a:gd name="T66" fmla="*/ 79 w 697"/>
                <a:gd name="T67" fmla="*/ 1112 h 1134"/>
                <a:gd name="T68" fmla="*/ 619 w 697"/>
                <a:gd name="T69" fmla="*/ 1112 h 1134"/>
                <a:gd name="T70" fmla="*/ 675 w 697"/>
                <a:gd name="T71" fmla="*/ 1056 h 1134"/>
                <a:gd name="T72" fmla="*/ 675 w 697"/>
                <a:gd name="T73" fmla="*/ 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7" h="1134">
                  <a:moveTo>
                    <a:pt x="658" y="79"/>
                  </a:moveTo>
                  <a:cubicBezTo>
                    <a:pt x="658" y="200"/>
                    <a:pt x="658" y="200"/>
                    <a:pt x="658" y="200"/>
                  </a:cubicBezTo>
                  <a:cubicBezTo>
                    <a:pt x="40" y="200"/>
                    <a:pt x="40" y="200"/>
                    <a:pt x="40" y="200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57"/>
                    <a:pt x="57" y="40"/>
                    <a:pt x="79" y="40"/>
                  </a:cubicBezTo>
                  <a:cubicBezTo>
                    <a:pt x="619" y="40"/>
                    <a:pt x="619" y="40"/>
                    <a:pt x="619" y="40"/>
                  </a:cubicBezTo>
                  <a:cubicBezTo>
                    <a:pt x="641" y="40"/>
                    <a:pt x="658" y="57"/>
                    <a:pt x="658" y="79"/>
                  </a:cubicBezTo>
                  <a:close/>
                  <a:moveTo>
                    <a:pt x="40" y="1056"/>
                  </a:moveTo>
                  <a:cubicBezTo>
                    <a:pt x="40" y="1078"/>
                    <a:pt x="57" y="1095"/>
                    <a:pt x="79" y="1095"/>
                  </a:cubicBezTo>
                  <a:cubicBezTo>
                    <a:pt x="619" y="1095"/>
                    <a:pt x="619" y="1095"/>
                    <a:pt x="619" y="1095"/>
                  </a:cubicBezTo>
                  <a:cubicBezTo>
                    <a:pt x="641" y="1095"/>
                    <a:pt x="658" y="1078"/>
                    <a:pt x="658" y="1056"/>
                  </a:cubicBezTo>
                  <a:cubicBezTo>
                    <a:pt x="658" y="935"/>
                    <a:pt x="658" y="935"/>
                    <a:pt x="658" y="935"/>
                  </a:cubicBezTo>
                  <a:cubicBezTo>
                    <a:pt x="40" y="935"/>
                    <a:pt x="40" y="935"/>
                    <a:pt x="40" y="935"/>
                  </a:cubicBezTo>
                  <a:lnTo>
                    <a:pt x="40" y="1056"/>
                  </a:lnTo>
                  <a:close/>
                  <a:moveTo>
                    <a:pt x="40" y="918"/>
                  </a:moveTo>
                  <a:cubicBezTo>
                    <a:pt x="658" y="918"/>
                    <a:pt x="658" y="918"/>
                    <a:pt x="658" y="918"/>
                  </a:cubicBezTo>
                  <a:cubicBezTo>
                    <a:pt x="658" y="217"/>
                    <a:pt x="658" y="217"/>
                    <a:pt x="658" y="217"/>
                  </a:cubicBezTo>
                  <a:cubicBezTo>
                    <a:pt x="40" y="217"/>
                    <a:pt x="40" y="217"/>
                    <a:pt x="40" y="217"/>
                  </a:cubicBezTo>
                  <a:lnTo>
                    <a:pt x="40" y="918"/>
                  </a:lnTo>
                  <a:close/>
                  <a:moveTo>
                    <a:pt x="697" y="79"/>
                  </a:moveTo>
                  <a:cubicBezTo>
                    <a:pt x="697" y="1056"/>
                    <a:pt x="697" y="1056"/>
                    <a:pt x="697" y="1056"/>
                  </a:cubicBezTo>
                  <a:cubicBezTo>
                    <a:pt x="697" y="1099"/>
                    <a:pt x="662" y="1134"/>
                    <a:pt x="619" y="1134"/>
                  </a:cubicBezTo>
                  <a:cubicBezTo>
                    <a:pt x="79" y="1134"/>
                    <a:pt x="79" y="1134"/>
                    <a:pt x="79" y="1134"/>
                  </a:cubicBezTo>
                  <a:cubicBezTo>
                    <a:pt x="36" y="1134"/>
                    <a:pt x="0" y="1099"/>
                    <a:pt x="0" y="105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36"/>
                    <a:pt x="36" y="0"/>
                    <a:pt x="79" y="0"/>
                  </a:cubicBezTo>
                  <a:cubicBezTo>
                    <a:pt x="619" y="0"/>
                    <a:pt x="619" y="0"/>
                    <a:pt x="619" y="0"/>
                  </a:cubicBezTo>
                  <a:cubicBezTo>
                    <a:pt x="662" y="0"/>
                    <a:pt x="697" y="36"/>
                    <a:pt x="697" y="79"/>
                  </a:cubicBezTo>
                  <a:close/>
                  <a:moveTo>
                    <a:pt x="675" y="79"/>
                  </a:moveTo>
                  <a:cubicBezTo>
                    <a:pt x="675" y="48"/>
                    <a:pt x="650" y="23"/>
                    <a:pt x="619" y="23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48" y="23"/>
                    <a:pt x="23" y="48"/>
                    <a:pt x="23" y="79"/>
                  </a:cubicBezTo>
                  <a:cubicBezTo>
                    <a:pt x="23" y="1056"/>
                    <a:pt x="23" y="1056"/>
                    <a:pt x="23" y="1056"/>
                  </a:cubicBezTo>
                  <a:cubicBezTo>
                    <a:pt x="23" y="1087"/>
                    <a:pt x="48" y="1112"/>
                    <a:pt x="79" y="1112"/>
                  </a:cubicBezTo>
                  <a:cubicBezTo>
                    <a:pt x="619" y="1112"/>
                    <a:pt x="619" y="1112"/>
                    <a:pt x="619" y="1112"/>
                  </a:cubicBezTo>
                  <a:cubicBezTo>
                    <a:pt x="650" y="1112"/>
                    <a:pt x="675" y="1087"/>
                    <a:pt x="675" y="1056"/>
                  </a:cubicBezTo>
                  <a:lnTo>
                    <a:pt x="675" y="79"/>
                  </a:lnTo>
                  <a:close/>
                </a:path>
              </a:pathLst>
            </a:custGeom>
            <a:solidFill>
              <a:srgbClr val="1006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3A834507-B43B-4913-8B13-D187E29E8C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289768" y="441979"/>
              <a:ext cx="1236663" cy="2378075"/>
            </a:xfrm>
            <a:custGeom>
              <a:avLst/>
              <a:gdLst>
                <a:gd name="T0" fmla="*/ 505 w 516"/>
                <a:gd name="T1" fmla="*/ 950 h 993"/>
                <a:gd name="T2" fmla="*/ 516 w 516"/>
                <a:gd name="T3" fmla="*/ 991 h 993"/>
                <a:gd name="T4" fmla="*/ 516 w 516"/>
                <a:gd name="T5" fmla="*/ 913 h 993"/>
                <a:gd name="T6" fmla="*/ 398 w 516"/>
                <a:gd name="T7" fmla="*/ 929 h 993"/>
                <a:gd name="T8" fmla="*/ 374 w 516"/>
                <a:gd name="T9" fmla="*/ 896 h 993"/>
                <a:gd name="T10" fmla="*/ 414 w 516"/>
                <a:gd name="T11" fmla="*/ 969 h 993"/>
                <a:gd name="T12" fmla="*/ 374 w 516"/>
                <a:gd name="T13" fmla="*/ 977 h 993"/>
                <a:gd name="T14" fmla="*/ 246 w 516"/>
                <a:gd name="T15" fmla="*/ 897 h 993"/>
                <a:gd name="T16" fmla="*/ 255 w 516"/>
                <a:gd name="T17" fmla="*/ 991 h 993"/>
                <a:gd name="T18" fmla="*/ 306 w 516"/>
                <a:gd name="T19" fmla="*/ 896 h 993"/>
                <a:gd name="T20" fmla="*/ 152 w 516"/>
                <a:gd name="T21" fmla="*/ 993 h 993"/>
                <a:gd name="T22" fmla="*/ 180 w 516"/>
                <a:gd name="T23" fmla="*/ 944 h 993"/>
                <a:gd name="T24" fmla="*/ 180 w 516"/>
                <a:gd name="T25" fmla="*/ 944 h 993"/>
                <a:gd name="T26" fmla="*/ 55 w 516"/>
                <a:gd name="T27" fmla="*/ 991 h 993"/>
                <a:gd name="T28" fmla="*/ 19 w 516"/>
                <a:gd name="T29" fmla="*/ 952 h 993"/>
                <a:gd name="T30" fmla="*/ 41 w 516"/>
                <a:gd name="T31" fmla="*/ 896 h 993"/>
                <a:gd name="T32" fmla="*/ 54 w 516"/>
                <a:gd name="T33" fmla="*/ 945 h 993"/>
                <a:gd name="T34" fmla="*/ 51 w 516"/>
                <a:gd name="T35" fmla="*/ 924 h 993"/>
                <a:gd name="T36" fmla="*/ 38 w 516"/>
                <a:gd name="T37" fmla="*/ 936 h 993"/>
                <a:gd name="T38" fmla="*/ 133 w 516"/>
                <a:gd name="T39" fmla="*/ 288 h 993"/>
                <a:gd name="T40" fmla="*/ 211 w 516"/>
                <a:gd name="T41" fmla="*/ 309 h 993"/>
                <a:gd name="T42" fmla="*/ 236 w 516"/>
                <a:gd name="T43" fmla="*/ 546 h 993"/>
                <a:gd name="T44" fmla="*/ 160 w 516"/>
                <a:gd name="T45" fmla="*/ 515 h 993"/>
                <a:gd name="T46" fmla="*/ 134 w 516"/>
                <a:gd name="T47" fmla="*/ 786 h 993"/>
                <a:gd name="T48" fmla="*/ 211 w 516"/>
                <a:gd name="T49" fmla="*/ 571 h 993"/>
                <a:gd name="T50" fmla="*/ 378 w 516"/>
                <a:gd name="T51" fmla="*/ 330 h 993"/>
                <a:gd name="T52" fmla="*/ 336 w 516"/>
                <a:gd name="T53" fmla="*/ 556 h 993"/>
                <a:gd name="T54" fmla="*/ 408 w 516"/>
                <a:gd name="T55" fmla="*/ 751 h 993"/>
                <a:gd name="T56" fmla="*/ 391 w 516"/>
                <a:gd name="T57" fmla="*/ 779 h 993"/>
                <a:gd name="T58" fmla="*/ 461 w 516"/>
                <a:gd name="T59" fmla="*/ 734 h 993"/>
                <a:gd name="T60" fmla="*/ 374 w 516"/>
                <a:gd name="T61" fmla="*/ 543 h 993"/>
                <a:gd name="T62" fmla="*/ 470 w 516"/>
                <a:gd name="T63" fmla="*/ 412 h 993"/>
                <a:gd name="T64" fmla="*/ 295 w 516"/>
                <a:gd name="T65" fmla="*/ 237 h 993"/>
                <a:gd name="T66" fmla="*/ 260 w 516"/>
                <a:gd name="T67" fmla="*/ 468 h 993"/>
                <a:gd name="T68" fmla="*/ 340 w 516"/>
                <a:gd name="T69" fmla="*/ 657 h 993"/>
                <a:gd name="T70" fmla="*/ 271 w 516"/>
                <a:gd name="T71" fmla="*/ 714 h 993"/>
                <a:gd name="T72" fmla="*/ 289 w 516"/>
                <a:gd name="T73" fmla="*/ 680 h 993"/>
                <a:gd name="T74" fmla="*/ 220 w 516"/>
                <a:gd name="T75" fmla="*/ 484 h 993"/>
                <a:gd name="T76" fmla="*/ 92 w 516"/>
                <a:gd name="T77" fmla="*/ 666 h 993"/>
                <a:gd name="T78" fmla="*/ 15 w 516"/>
                <a:gd name="T79" fmla="*/ 706 h 993"/>
                <a:gd name="T80" fmla="*/ 14 w 516"/>
                <a:gd name="T81" fmla="*/ 215 h 993"/>
                <a:gd name="T82" fmla="*/ 298 w 516"/>
                <a:gd name="T83" fmla="*/ 340 h 993"/>
                <a:gd name="T84" fmla="*/ 92 w 516"/>
                <a:gd name="T85" fmla="*/ 474 h 993"/>
                <a:gd name="T86" fmla="*/ 157 w 516"/>
                <a:gd name="T87" fmla="*/ 0 h 993"/>
                <a:gd name="T88" fmla="*/ 129 w 516"/>
                <a:gd name="T89" fmla="*/ 49 h 993"/>
                <a:gd name="T90" fmla="*/ 129 w 516"/>
                <a:gd name="T91" fmla="*/ 49 h 993"/>
                <a:gd name="T92" fmla="*/ 247 w 516"/>
                <a:gd name="T93" fmla="*/ 1 h 993"/>
                <a:gd name="T94" fmla="*/ 411 w 516"/>
                <a:gd name="T95" fmla="*/ 80 h 993"/>
                <a:gd name="T96" fmla="*/ 348 w 516"/>
                <a:gd name="T97" fmla="*/ 96 h 993"/>
                <a:gd name="T98" fmla="*/ 4 w 516"/>
                <a:gd name="T99" fmla="*/ 96 h 993"/>
                <a:gd name="T100" fmla="*/ 58 w 516"/>
                <a:gd name="T101" fmla="*/ 49 h 993"/>
                <a:gd name="T102" fmla="*/ 73 w 516"/>
                <a:gd name="T103" fmla="*/ 85 h 993"/>
                <a:gd name="T104" fmla="*/ 59 w 516"/>
                <a:gd name="T105" fmla="*/ 96 h 993"/>
                <a:gd name="T106" fmla="*/ 23 w 516"/>
                <a:gd name="T107" fmla="*/ 56 h 993"/>
                <a:gd name="T108" fmla="*/ 54 w 516"/>
                <a:gd name="T109" fmla="*/ 29 h 993"/>
                <a:gd name="T110" fmla="*/ 477 w 516"/>
                <a:gd name="T111" fmla="*/ 81 h 993"/>
                <a:gd name="T112" fmla="*/ 443 w 516"/>
                <a:gd name="T113" fmla="*/ 85 h 993"/>
                <a:gd name="T114" fmla="*/ 464 w 516"/>
                <a:gd name="T115" fmla="*/ 25 h 993"/>
                <a:gd name="T116" fmla="*/ 504 w 516"/>
                <a:gd name="T117" fmla="*/ 8 h 993"/>
                <a:gd name="T118" fmla="*/ 472 w 516"/>
                <a:gd name="T119" fmla="*/ 54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16" h="993">
                  <a:moveTo>
                    <a:pt x="473" y="913"/>
                  </a:moveTo>
                  <a:cubicBezTo>
                    <a:pt x="473" y="934"/>
                    <a:pt x="473" y="934"/>
                    <a:pt x="473" y="934"/>
                  </a:cubicBezTo>
                  <a:cubicBezTo>
                    <a:pt x="505" y="934"/>
                    <a:pt x="505" y="934"/>
                    <a:pt x="505" y="934"/>
                  </a:cubicBezTo>
                  <a:cubicBezTo>
                    <a:pt x="505" y="950"/>
                    <a:pt x="505" y="950"/>
                    <a:pt x="505" y="950"/>
                  </a:cubicBezTo>
                  <a:cubicBezTo>
                    <a:pt x="473" y="950"/>
                    <a:pt x="473" y="950"/>
                    <a:pt x="473" y="950"/>
                  </a:cubicBezTo>
                  <a:cubicBezTo>
                    <a:pt x="473" y="975"/>
                    <a:pt x="473" y="975"/>
                    <a:pt x="473" y="975"/>
                  </a:cubicBezTo>
                  <a:cubicBezTo>
                    <a:pt x="516" y="975"/>
                    <a:pt x="516" y="975"/>
                    <a:pt x="516" y="975"/>
                  </a:cubicBezTo>
                  <a:cubicBezTo>
                    <a:pt x="516" y="991"/>
                    <a:pt x="516" y="991"/>
                    <a:pt x="516" y="991"/>
                  </a:cubicBezTo>
                  <a:cubicBezTo>
                    <a:pt x="454" y="991"/>
                    <a:pt x="454" y="991"/>
                    <a:pt x="454" y="991"/>
                  </a:cubicBezTo>
                  <a:cubicBezTo>
                    <a:pt x="454" y="896"/>
                    <a:pt x="454" y="896"/>
                    <a:pt x="454" y="896"/>
                  </a:cubicBezTo>
                  <a:cubicBezTo>
                    <a:pt x="516" y="896"/>
                    <a:pt x="516" y="896"/>
                    <a:pt x="516" y="896"/>
                  </a:cubicBezTo>
                  <a:cubicBezTo>
                    <a:pt x="516" y="913"/>
                    <a:pt x="516" y="913"/>
                    <a:pt x="516" y="913"/>
                  </a:cubicBezTo>
                  <a:lnTo>
                    <a:pt x="473" y="913"/>
                  </a:lnTo>
                  <a:close/>
                  <a:moveTo>
                    <a:pt x="374" y="912"/>
                  </a:moveTo>
                  <a:cubicBezTo>
                    <a:pt x="386" y="912"/>
                    <a:pt x="394" y="917"/>
                    <a:pt x="398" y="928"/>
                  </a:cubicBezTo>
                  <a:cubicBezTo>
                    <a:pt x="398" y="929"/>
                    <a:pt x="398" y="929"/>
                    <a:pt x="398" y="929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08" y="905"/>
                    <a:pt x="394" y="896"/>
                    <a:pt x="374" y="896"/>
                  </a:cubicBezTo>
                  <a:cubicBezTo>
                    <a:pt x="346" y="896"/>
                    <a:pt x="327" y="916"/>
                    <a:pt x="327" y="944"/>
                  </a:cubicBezTo>
                  <a:cubicBezTo>
                    <a:pt x="327" y="973"/>
                    <a:pt x="346" y="993"/>
                    <a:pt x="374" y="993"/>
                  </a:cubicBezTo>
                  <a:cubicBezTo>
                    <a:pt x="392" y="993"/>
                    <a:pt x="406" y="984"/>
                    <a:pt x="414" y="969"/>
                  </a:cubicBezTo>
                  <a:cubicBezTo>
                    <a:pt x="414" y="969"/>
                    <a:pt x="414" y="969"/>
                    <a:pt x="414" y="969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3" y="972"/>
                    <a:pt x="385" y="977"/>
                    <a:pt x="374" y="977"/>
                  </a:cubicBezTo>
                  <a:cubicBezTo>
                    <a:pt x="357" y="977"/>
                    <a:pt x="347" y="965"/>
                    <a:pt x="347" y="944"/>
                  </a:cubicBezTo>
                  <a:cubicBezTo>
                    <a:pt x="347" y="924"/>
                    <a:pt x="357" y="912"/>
                    <a:pt x="374" y="912"/>
                  </a:cubicBezTo>
                  <a:close/>
                  <a:moveTo>
                    <a:pt x="265" y="935"/>
                  </a:moveTo>
                  <a:cubicBezTo>
                    <a:pt x="246" y="897"/>
                    <a:pt x="246" y="897"/>
                    <a:pt x="246" y="897"/>
                  </a:cubicBezTo>
                  <a:cubicBezTo>
                    <a:pt x="246" y="896"/>
                    <a:pt x="246" y="896"/>
                    <a:pt x="246" y="896"/>
                  </a:cubicBezTo>
                  <a:cubicBezTo>
                    <a:pt x="224" y="896"/>
                    <a:pt x="224" y="896"/>
                    <a:pt x="224" y="896"/>
                  </a:cubicBezTo>
                  <a:cubicBezTo>
                    <a:pt x="255" y="956"/>
                    <a:pt x="255" y="956"/>
                    <a:pt x="255" y="956"/>
                  </a:cubicBezTo>
                  <a:cubicBezTo>
                    <a:pt x="255" y="991"/>
                    <a:pt x="255" y="991"/>
                    <a:pt x="255" y="991"/>
                  </a:cubicBezTo>
                  <a:cubicBezTo>
                    <a:pt x="275" y="991"/>
                    <a:pt x="275" y="991"/>
                    <a:pt x="275" y="991"/>
                  </a:cubicBezTo>
                  <a:cubicBezTo>
                    <a:pt x="275" y="955"/>
                    <a:pt x="275" y="955"/>
                    <a:pt x="275" y="955"/>
                  </a:cubicBezTo>
                  <a:cubicBezTo>
                    <a:pt x="305" y="897"/>
                    <a:pt x="305" y="897"/>
                    <a:pt x="305" y="897"/>
                  </a:cubicBezTo>
                  <a:cubicBezTo>
                    <a:pt x="306" y="896"/>
                    <a:pt x="306" y="896"/>
                    <a:pt x="306" y="896"/>
                  </a:cubicBezTo>
                  <a:cubicBezTo>
                    <a:pt x="284" y="896"/>
                    <a:pt x="284" y="896"/>
                    <a:pt x="284" y="896"/>
                  </a:cubicBezTo>
                  <a:lnTo>
                    <a:pt x="265" y="935"/>
                  </a:lnTo>
                  <a:close/>
                  <a:moveTo>
                    <a:pt x="200" y="944"/>
                  </a:moveTo>
                  <a:cubicBezTo>
                    <a:pt x="200" y="973"/>
                    <a:pt x="180" y="993"/>
                    <a:pt x="152" y="993"/>
                  </a:cubicBezTo>
                  <a:cubicBezTo>
                    <a:pt x="124" y="993"/>
                    <a:pt x="104" y="973"/>
                    <a:pt x="104" y="944"/>
                  </a:cubicBezTo>
                  <a:cubicBezTo>
                    <a:pt x="104" y="916"/>
                    <a:pt x="124" y="896"/>
                    <a:pt x="152" y="896"/>
                  </a:cubicBezTo>
                  <a:cubicBezTo>
                    <a:pt x="180" y="896"/>
                    <a:pt x="200" y="916"/>
                    <a:pt x="200" y="944"/>
                  </a:cubicBezTo>
                  <a:close/>
                  <a:moveTo>
                    <a:pt x="180" y="944"/>
                  </a:moveTo>
                  <a:cubicBezTo>
                    <a:pt x="180" y="924"/>
                    <a:pt x="169" y="912"/>
                    <a:pt x="152" y="912"/>
                  </a:cubicBezTo>
                  <a:cubicBezTo>
                    <a:pt x="135" y="912"/>
                    <a:pt x="124" y="924"/>
                    <a:pt x="124" y="944"/>
                  </a:cubicBezTo>
                  <a:cubicBezTo>
                    <a:pt x="124" y="965"/>
                    <a:pt x="135" y="977"/>
                    <a:pt x="152" y="977"/>
                  </a:cubicBezTo>
                  <a:cubicBezTo>
                    <a:pt x="169" y="977"/>
                    <a:pt x="180" y="965"/>
                    <a:pt x="180" y="944"/>
                  </a:cubicBezTo>
                  <a:close/>
                  <a:moveTo>
                    <a:pt x="74" y="990"/>
                  </a:moveTo>
                  <a:cubicBezTo>
                    <a:pt x="75" y="991"/>
                    <a:pt x="75" y="991"/>
                    <a:pt x="7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3" y="989"/>
                    <a:pt x="51" y="986"/>
                    <a:pt x="50" y="982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42" y="954"/>
                    <a:pt x="40" y="952"/>
                    <a:pt x="33" y="952"/>
                  </a:cubicBezTo>
                  <a:cubicBezTo>
                    <a:pt x="19" y="952"/>
                    <a:pt x="19" y="952"/>
                    <a:pt x="19" y="952"/>
                  </a:cubicBezTo>
                  <a:cubicBezTo>
                    <a:pt x="19" y="991"/>
                    <a:pt x="19" y="991"/>
                    <a:pt x="19" y="991"/>
                  </a:cubicBezTo>
                  <a:cubicBezTo>
                    <a:pt x="0" y="991"/>
                    <a:pt x="0" y="991"/>
                    <a:pt x="0" y="991"/>
                  </a:cubicBezTo>
                  <a:cubicBezTo>
                    <a:pt x="0" y="896"/>
                    <a:pt x="0" y="896"/>
                    <a:pt x="0" y="896"/>
                  </a:cubicBezTo>
                  <a:cubicBezTo>
                    <a:pt x="41" y="896"/>
                    <a:pt x="41" y="896"/>
                    <a:pt x="41" y="896"/>
                  </a:cubicBezTo>
                  <a:cubicBezTo>
                    <a:pt x="58" y="896"/>
                    <a:pt x="70" y="907"/>
                    <a:pt x="70" y="922"/>
                  </a:cubicBezTo>
                  <a:cubicBezTo>
                    <a:pt x="70" y="935"/>
                    <a:pt x="62" y="941"/>
                    <a:pt x="54" y="944"/>
                  </a:cubicBezTo>
                  <a:cubicBezTo>
                    <a:pt x="53" y="944"/>
                    <a:pt x="53" y="944"/>
                    <a:pt x="53" y="944"/>
                  </a:cubicBezTo>
                  <a:cubicBezTo>
                    <a:pt x="54" y="945"/>
                    <a:pt x="54" y="945"/>
                    <a:pt x="54" y="945"/>
                  </a:cubicBezTo>
                  <a:cubicBezTo>
                    <a:pt x="58" y="947"/>
                    <a:pt x="61" y="951"/>
                    <a:pt x="63" y="957"/>
                  </a:cubicBezTo>
                  <a:cubicBezTo>
                    <a:pt x="70" y="981"/>
                    <a:pt x="70" y="981"/>
                    <a:pt x="70" y="981"/>
                  </a:cubicBezTo>
                  <a:cubicBezTo>
                    <a:pt x="71" y="984"/>
                    <a:pt x="72" y="987"/>
                    <a:pt x="74" y="990"/>
                  </a:cubicBezTo>
                  <a:close/>
                  <a:moveTo>
                    <a:pt x="51" y="924"/>
                  </a:moveTo>
                  <a:cubicBezTo>
                    <a:pt x="51" y="917"/>
                    <a:pt x="46" y="912"/>
                    <a:pt x="38" y="912"/>
                  </a:cubicBezTo>
                  <a:cubicBezTo>
                    <a:pt x="19" y="912"/>
                    <a:pt x="19" y="912"/>
                    <a:pt x="19" y="912"/>
                  </a:cubicBezTo>
                  <a:cubicBezTo>
                    <a:pt x="19" y="936"/>
                    <a:pt x="19" y="936"/>
                    <a:pt x="19" y="936"/>
                  </a:cubicBezTo>
                  <a:cubicBezTo>
                    <a:pt x="38" y="936"/>
                    <a:pt x="38" y="936"/>
                    <a:pt x="38" y="936"/>
                  </a:cubicBezTo>
                  <a:cubicBezTo>
                    <a:pt x="46" y="936"/>
                    <a:pt x="51" y="932"/>
                    <a:pt x="51" y="924"/>
                  </a:cubicBezTo>
                  <a:close/>
                  <a:moveTo>
                    <a:pt x="255" y="280"/>
                  </a:moveTo>
                  <a:cubicBezTo>
                    <a:pt x="133" y="280"/>
                    <a:pt x="133" y="280"/>
                    <a:pt x="133" y="280"/>
                  </a:cubicBezTo>
                  <a:cubicBezTo>
                    <a:pt x="133" y="288"/>
                    <a:pt x="133" y="288"/>
                    <a:pt x="133" y="288"/>
                  </a:cubicBezTo>
                  <a:cubicBezTo>
                    <a:pt x="151" y="293"/>
                    <a:pt x="159" y="306"/>
                    <a:pt x="160" y="329"/>
                  </a:cubicBezTo>
                  <a:cubicBezTo>
                    <a:pt x="160" y="331"/>
                    <a:pt x="160" y="385"/>
                    <a:pt x="160" y="449"/>
                  </a:cubicBezTo>
                  <a:cubicBezTo>
                    <a:pt x="185" y="445"/>
                    <a:pt x="203" y="437"/>
                    <a:pt x="211" y="433"/>
                  </a:cubicBezTo>
                  <a:cubicBezTo>
                    <a:pt x="211" y="309"/>
                    <a:pt x="211" y="309"/>
                    <a:pt x="211" y="309"/>
                  </a:cubicBezTo>
                  <a:cubicBezTo>
                    <a:pt x="273" y="309"/>
                    <a:pt x="273" y="309"/>
                    <a:pt x="273" y="309"/>
                  </a:cubicBezTo>
                  <a:cubicBezTo>
                    <a:pt x="269" y="296"/>
                    <a:pt x="259" y="284"/>
                    <a:pt x="255" y="280"/>
                  </a:cubicBezTo>
                  <a:close/>
                  <a:moveTo>
                    <a:pt x="247" y="570"/>
                  </a:moveTo>
                  <a:cubicBezTo>
                    <a:pt x="244" y="562"/>
                    <a:pt x="239" y="551"/>
                    <a:pt x="236" y="546"/>
                  </a:cubicBezTo>
                  <a:cubicBezTo>
                    <a:pt x="230" y="546"/>
                    <a:pt x="222" y="546"/>
                    <a:pt x="216" y="546"/>
                  </a:cubicBezTo>
                  <a:cubicBezTo>
                    <a:pt x="211" y="546"/>
                    <a:pt x="211" y="546"/>
                    <a:pt x="211" y="546"/>
                  </a:cubicBezTo>
                  <a:cubicBezTo>
                    <a:pt x="211" y="506"/>
                    <a:pt x="211" y="506"/>
                    <a:pt x="211" y="506"/>
                  </a:cubicBezTo>
                  <a:cubicBezTo>
                    <a:pt x="200" y="509"/>
                    <a:pt x="172" y="513"/>
                    <a:pt x="160" y="515"/>
                  </a:cubicBezTo>
                  <a:cubicBezTo>
                    <a:pt x="160" y="621"/>
                    <a:pt x="160" y="736"/>
                    <a:pt x="160" y="738"/>
                  </a:cubicBezTo>
                  <a:cubicBezTo>
                    <a:pt x="160" y="738"/>
                    <a:pt x="160" y="738"/>
                    <a:pt x="160" y="738"/>
                  </a:cubicBezTo>
                  <a:cubicBezTo>
                    <a:pt x="159" y="760"/>
                    <a:pt x="150" y="773"/>
                    <a:pt x="134" y="778"/>
                  </a:cubicBezTo>
                  <a:cubicBezTo>
                    <a:pt x="134" y="786"/>
                    <a:pt x="134" y="786"/>
                    <a:pt x="134" y="786"/>
                  </a:cubicBezTo>
                  <a:cubicBezTo>
                    <a:pt x="237" y="786"/>
                    <a:pt x="237" y="786"/>
                    <a:pt x="237" y="786"/>
                  </a:cubicBezTo>
                  <a:cubicBezTo>
                    <a:pt x="237" y="778"/>
                    <a:pt x="237" y="778"/>
                    <a:pt x="237" y="778"/>
                  </a:cubicBezTo>
                  <a:cubicBezTo>
                    <a:pt x="221" y="773"/>
                    <a:pt x="212" y="759"/>
                    <a:pt x="212" y="738"/>
                  </a:cubicBezTo>
                  <a:cubicBezTo>
                    <a:pt x="211" y="571"/>
                    <a:pt x="211" y="571"/>
                    <a:pt x="211" y="571"/>
                  </a:cubicBezTo>
                  <a:cubicBezTo>
                    <a:pt x="216" y="571"/>
                    <a:pt x="216" y="571"/>
                    <a:pt x="216" y="571"/>
                  </a:cubicBezTo>
                  <a:cubicBezTo>
                    <a:pt x="226" y="571"/>
                    <a:pt x="237" y="571"/>
                    <a:pt x="247" y="570"/>
                  </a:cubicBezTo>
                  <a:close/>
                  <a:moveTo>
                    <a:pt x="370" y="325"/>
                  </a:moveTo>
                  <a:cubicBezTo>
                    <a:pt x="372" y="327"/>
                    <a:pt x="376" y="329"/>
                    <a:pt x="378" y="330"/>
                  </a:cubicBezTo>
                  <a:cubicBezTo>
                    <a:pt x="403" y="348"/>
                    <a:pt x="417" y="377"/>
                    <a:pt x="417" y="412"/>
                  </a:cubicBezTo>
                  <a:cubicBezTo>
                    <a:pt x="417" y="442"/>
                    <a:pt x="406" y="502"/>
                    <a:pt x="318" y="532"/>
                  </a:cubicBezTo>
                  <a:cubicBezTo>
                    <a:pt x="323" y="542"/>
                    <a:pt x="327" y="552"/>
                    <a:pt x="330" y="558"/>
                  </a:cubicBezTo>
                  <a:cubicBezTo>
                    <a:pt x="332" y="557"/>
                    <a:pt x="335" y="557"/>
                    <a:pt x="336" y="556"/>
                  </a:cubicBezTo>
                  <a:cubicBezTo>
                    <a:pt x="339" y="556"/>
                    <a:pt x="339" y="556"/>
                    <a:pt x="339" y="556"/>
                  </a:cubicBezTo>
                  <a:cubicBezTo>
                    <a:pt x="341" y="558"/>
                    <a:pt x="341" y="558"/>
                    <a:pt x="341" y="558"/>
                  </a:cubicBezTo>
                  <a:cubicBezTo>
                    <a:pt x="373" y="596"/>
                    <a:pt x="397" y="656"/>
                    <a:pt x="405" y="713"/>
                  </a:cubicBezTo>
                  <a:cubicBezTo>
                    <a:pt x="405" y="713"/>
                    <a:pt x="408" y="741"/>
                    <a:pt x="408" y="751"/>
                  </a:cubicBezTo>
                  <a:cubicBezTo>
                    <a:pt x="408" y="752"/>
                    <a:pt x="408" y="752"/>
                    <a:pt x="408" y="752"/>
                  </a:cubicBezTo>
                  <a:cubicBezTo>
                    <a:pt x="408" y="753"/>
                    <a:pt x="408" y="753"/>
                    <a:pt x="408" y="754"/>
                  </a:cubicBezTo>
                  <a:cubicBezTo>
                    <a:pt x="408" y="755"/>
                    <a:pt x="408" y="755"/>
                    <a:pt x="408" y="755"/>
                  </a:cubicBezTo>
                  <a:cubicBezTo>
                    <a:pt x="408" y="763"/>
                    <a:pt x="405" y="774"/>
                    <a:pt x="391" y="779"/>
                  </a:cubicBezTo>
                  <a:cubicBezTo>
                    <a:pt x="391" y="786"/>
                    <a:pt x="391" y="786"/>
                    <a:pt x="391" y="786"/>
                  </a:cubicBezTo>
                  <a:cubicBezTo>
                    <a:pt x="497" y="786"/>
                    <a:pt x="497" y="786"/>
                    <a:pt x="497" y="786"/>
                  </a:cubicBezTo>
                  <a:cubicBezTo>
                    <a:pt x="497" y="779"/>
                    <a:pt x="497" y="779"/>
                    <a:pt x="497" y="779"/>
                  </a:cubicBezTo>
                  <a:cubicBezTo>
                    <a:pt x="488" y="776"/>
                    <a:pt x="469" y="766"/>
                    <a:pt x="461" y="734"/>
                  </a:cubicBezTo>
                  <a:cubicBezTo>
                    <a:pt x="460" y="729"/>
                    <a:pt x="460" y="729"/>
                    <a:pt x="460" y="729"/>
                  </a:cubicBezTo>
                  <a:cubicBezTo>
                    <a:pt x="454" y="704"/>
                    <a:pt x="450" y="691"/>
                    <a:pt x="446" y="678"/>
                  </a:cubicBezTo>
                  <a:cubicBezTo>
                    <a:pt x="436" y="646"/>
                    <a:pt x="414" y="588"/>
                    <a:pt x="378" y="547"/>
                  </a:cubicBezTo>
                  <a:cubicBezTo>
                    <a:pt x="374" y="543"/>
                    <a:pt x="374" y="543"/>
                    <a:pt x="374" y="543"/>
                  </a:cubicBezTo>
                  <a:cubicBezTo>
                    <a:pt x="379" y="540"/>
                    <a:pt x="379" y="540"/>
                    <a:pt x="379" y="540"/>
                  </a:cubicBezTo>
                  <a:cubicBezTo>
                    <a:pt x="381" y="540"/>
                    <a:pt x="382" y="539"/>
                    <a:pt x="383" y="539"/>
                  </a:cubicBezTo>
                  <a:cubicBezTo>
                    <a:pt x="383" y="539"/>
                    <a:pt x="384" y="538"/>
                    <a:pt x="385" y="538"/>
                  </a:cubicBezTo>
                  <a:cubicBezTo>
                    <a:pt x="440" y="510"/>
                    <a:pt x="470" y="465"/>
                    <a:pt x="470" y="412"/>
                  </a:cubicBezTo>
                  <a:cubicBezTo>
                    <a:pt x="471" y="372"/>
                    <a:pt x="448" y="332"/>
                    <a:pt x="414" y="309"/>
                  </a:cubicBezTo>
                  <a:cubicBezTo>
                    <a:pt x="400" y="299"/>
                    <a:pt x="380" y="289"/>
                    <a:pt x="359" y="285"/>
                  </a:cubicBezTo>
                  <a:cubicBezTo>
                    <a:pt x="366" y="300"/>
                    <a:pt x="369" y="316"/>
                    <a:pt x="370" y="325"/>
                  </a:cubicBezTo>
                  <a:close/>
                  <a:moveTo>
                    <a:pt x="295" y="237"/>
                  </a:moveTo>
                  <a:cubicBezTo>
                    <a:pt x="328" y="259"/>
                    <a:pt x="351" y="300"/>
                    <a:pt x="351" y="339"/>
                  </a:cubicBezTo>
                  <a:cubicBezTo>
                    <a:pt x="351" y="393"/>
                    <a:pt x="321" y="438"/>
                    <a:pt x="266" y="466"/>
                  </a:cubicBezTo>
                  <a:cubicBezTo>
                    <a:pt x="265" y="466"/>
                    <a:pt x="264" y="467"/>
                    <a:pt x="263" y="467"/>
                  </a:cubicBezTo>
                  <a:cubicBezTo>
                    <a:pt x="262" y="467"/>
                    <a:pt x="261" y="468"/>
                    <a:pt x="260" y="468"/>
                  </a:cubicBezTo>
                  <a:cubicBezTo>
                    <a:pt x="255" y="471"/>
                    <a:pt x="255" y="471"/>
                    <a:pt x="255" y="471"/>
                  </a:cubicBezTo>
                  <a:cubicBezTo>
                    <a:pt x="259" y="475"/>
                    <a:pt x="259" y="475"/>
                    <a:pt x="259" y="475"/>
                  </a:cubicBezTo>
                  <a:cubicBezTo>
                    <a:pt x="294" y="516"/>
                    <a:pt x="317" y="574"/>
                    <a:pt x="327" y="605"/>
                  </a:cubicBezTo>
                  <a:cubicBezTo>
                    <a:pt x="331" y="619"/>
                    <a:pt x="334" y="632"/>
                    <a:pt x="340" y="657"/>
                  </a:cubicBezTo>
                  <a:cubicBezTo>
                    <a:pt x="341" y="661"/>
                    <a:pt x="341" y="661"/>
                    <a:pt x="341" y="661"/>
                  </a:cubicBezTo>
                  <a:cubicBezTo>
                    <a:pt x="349" y="694"/>
                    <a:pt x="368" y="704"/>
                    <a:pt x="378" y="707"/>
                  </a:cubicBezTo>
                  <a:cubicBezTo>
                    <a:pt x="378" y="714"/>
                    <a:pt x="378" y="714"/>
                    <a:pt x="378" y="714"/>
                  </a:cubicBezTo>
                  <a:cubicBezTo>
                    <a:pt x="271" y="714"/>
                    <a:pt x="271" y="714"/>
                    <a:pt x="271" y="714"/>
                  </a:cubicBezTo>
                  <a:cubicBezTo>
                    <a:pt x="271" y="706"/>
                    <a:pt x="271" y="706"/>
                    <a:pt x="271" y="706"/>
                  </a:cubicBezTo>
                  <a:cubicBezTo>
                    <a:pt x="286" y="702"/>
                    <a:pt x="288" y="691"/>
                    <a:pt x="289" y="683"/>
                  </a:cubicBezTo>
                  <a:cubicBezTo>
                    <a:pt x="289" y="682"/>
                    <a:pt x="289" y="682"/>
                    <a:pt x="289" y="682"/>
                  </a:cubicBezTo>
                  <a:cubicBezTo>
                    <a:pt x="289" y="681"/>
                    <a:pt x="289" y="681"/>
                    <a:pt x="289" y="680"/>
                  </a:cubicBezTo>
                  <a:cubicBezTo>
                    <a:pt x="289" y="678"/>
                    <a:pt x="289" y="678"/>
                    <a:pt x="289" y="678"/>
                  </a:cubicBezTo>
                  <a:cubicBezTo>
                    <a:pt x="289" y="669"/>
                    <a:pt x="286" y="641"/>
                    <a:pt x="286" y="641"/>
                  </a:cubicBezTo>
                  <a:cubicBezTo>
                    <a:pt x="278" y="583"/>
                    <a:pt x="253" y="524"/>
                    <a:pt x="221" y="486"/>
                  </a:cubicBezTo>
                  <a:cubicBezTo>
                    <a:pt x="220" y="484"/>
                    <a:pt x="220" y="484"/>
                    <a:pt x="220" y="484"/>
                  </a:cubicBezTo>
                  <a:cubicBezTo>
                    <a:pt x="217" y="484"/>
                    <a:pt x="217" y="484"/>
                    <a:pt x="217" y="484"/>
                  </a:cubicBezTo>
                  <a:cubicBezTo>
                    <a:pt x="181" y="494"/>
                    <a:pt x="139" y="499"/>
                    <a:pt x="96" y="499"/>
                  </a:cubicBezTo>
                  <a:cubicBezTo>
                    <a:pt x="92" y="499"/>
                    <a:pt x="92" y="499"/>
                    <a:pt x="92" y="499"/>
                  </a:cubicBezTo>
                  <a:cubicBezTo>
                    <a:pt x="92" y="666"/>
                    <a:pt x="92" y="666"/>
                    <a:pt x="92" y="666"/>
                  </a:cubicBezTo>
                  <a:cubicBezTo>
                    <a:pt x="92" y="687"/>
                    <a:pt x="101" y="701"/>
                    <a:pt x="118" y="706"/>
                  </a:cubicBezTo>
                  <a:cubicBezTo>
                    <a:pt x="118" y="714"/>
                    <a:pt x="118" y="714"/>
                    <a:pt x="118" y="714"/>
                  </a:cubicBezTo>
                  <a:cubicBezTo>
                    <a:pt x="15" y="714"/>
                    <a:pt x="15" y="714"/>
                    <a:pt x="15" y="714"/>
                  </a:cubicBezTo>
                  <a:cubicBezTo>
                    <a:pt x="15" y="706"/>
                    <a:pt x="15" y="706"/>
                    <a:pt x="15" y="706"/>
                  </a:cubicBezTo>
                  <a:cubicBezTo>
                    <a:pt x="31" y="701"/>
                    <a:pt x="39" y="688"/>
                    <a:pt x="40" y="666"/>
                  </a:cubicBezTo>
                  <a:cubicBezTo>
                    <a:pt x="40" y="666"/>
                    <a:pt x="40" y="666"/>
                    <a:pt x="40" y="666"/>
                  </a:cubicBezTo>
                  <a:cubicBezTo>
                    <a:pt x="40" y="662"/>
                    <a:pt x="40" y="262"/>
                    <a:pt x="40" y="257"/>
                  </a:cubicBezTo>
                  <a:cubicBezTo>
                    <a:pt x="40" y="234"/>
                    <a:pt x="32" y="221"/>
                    <a:pt x="14" y="215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85" y="208"/>
                    <a:pt x="185" y="208"/>
                    <a:pt x="185" y="208"/>
                  </a:cubicBezTo>
                  <a:cubicBezTo>
                    <a:pt x="236" y="208"/>
                    <a:pt x="268" y="219"/>
                    <a:pt x="295" y="237"/>
                  </a:cubicBezTo>
                  <a:close/>
                  <a:moveTo>
                    <a:pt x="298" y="340"/>
                  </a:moveTo>
                  <a:cubicBezTo>
                    <a:pt x="298" y="305"/>
                    <a:pt x="284" y="276"/>
                    <a:pt x="259" y="258"/>
                  </a:cubicBezTo>
                  <a:cubicBezTo>
                    <a:pt x="239" y="245"/>
                    <a:pt x="215" y="238"/>
                    <a:pt x="183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92" y="474"/>
                    <a:pt x="92" y="474"/>
                    <a:pt x="92" y="474"/>
                  </a:cubicBezTo>
                  <a:cubicBezTo>
                    <a:pt x="97" y="474"/>
                    <a:pt x="97" y="474"/>
                    <a:pt x="97" y="474"/>
                  </a:cubicBezTo>
                  <a:cubicBezTo>
                    <a:pt x="278" y="471"/>
                    <a:pt x="298" y="379"/>
                    <a:pt x="298" y="340"/>
                  </a:cubicBezTo>
                  <a:close/>
                  <a:moveTo>
                    <a:pt x="109" y="49"/>
                  </a:moveTo>
                  <a:cubicBezTo>
                    <a:pt x="109" y="20"/>
                    <a:pt x="129" y="0"/>
                    <a:pt x="157" y="0"/>
                  </a:cubicBezTo>
                  <a:cubicBezTo>
                    <a:pt x="185" y="0"/>
                    <a:pt x="205" y="20"/>
                    <a:pt x="205" y="49"/>
                  </a:cubicBezTo>
                  <a:cubicBezTo>
                    <a:pt x="205" y="77"/>
                    <a:pt x="185" y="97"/>
                    <a:pt x="157" y="97"/>
                  </a:cubicBezTo>
                  <a:cubicBezTo>
                    <a:pt x="129" y="97"/>
                    <a:pt x="109" y="77"/>
                    <a:pt x="109" y="49"/>
                  </a:cubicBezTo>
                  <a:close/>
                  <a:moveTo>
                    <a:pt x="129" y="49"/>
                  </a:moveTo>
                  <a:cubicBezTo>
                    <a:pt x="129" y="69"/>
                    <a:pt x="140" y="81"/>
                    <a:pt x="157" y="81"/>
                  </a:cubicBezTo>
                  <a:cubicBezTo>
                    <a:pt x="175" y="81"/>
                    <a:pt x="185" y="69"/>
                    <a:pt x="185" y="49"/>
                  </a:cubicBezTo>
                  <a:cubicBezTo>
                    <a:pt x="185" y="28"/>
                    <a:pt x="175" y="16"/>
                    <a:pt x="157" y="16"/>
                  </a:cubicBezTo>
                  <a:cubicBezTo>
                    <a:pt x="140" y="16"/>
                    <a:pt x="129" y="28"/>
                    <a:pt x="129" y="49"/>
                  </a:cubicBezTo>
                  <a:close/>
                  <a:moveTo>
                    <a:pt x="310" y="80"/>
                  </a:moveTo>
                  <a:cubicBezTo>
                    <a:pt x="267" y="80"/>
                    <a:pt x="267" y="80"/>
                    <a:pt x="267" y="80"/>
                  </a:cubicBezTo>
                  <a:cubicBezTo>
                    <a:pt x="267" y="1"/>
                    <a:pt x="267" y="1"/>
                    <a:pt x="267" y="1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310" y="96"/>
                    <a:pt x="310" y="96"/>
                    <a:pt x="310" y="96"/>
                  </a:cubicBezTo>
                  <a:lnTo>
                    <a:pt x="310" y="80"/>
                  </a:lnTo>
                  <a:close/>
                  <a:moveTo>
                    <a:pt x="411" y="80"/>
                  </a:moveTo>
                  <a:cubicBezTo>
                    <a:pt x="367" y="80"/>
                    <a:pt x="367" y="80"/>
                    <a:pt x="367" y="80"/>
                  </a:cubicBezTo>
                  <a:cubicBezTo>
                    <a:pt x="367" y="1"/>
                    <a:pt x="367" y="1"/>
                    <a:pt x="367" y="1"/>
                  </a:cubicBezTo>
                  <a:cubicBezTo>
                    <a:pt x="348" y="1"/>
                    <a:pt x="348" y="1"/>
                    <a:pt x="348" y="1"/>
                  </a:cubicBezTo>
                  <a:cubicBezTo>
                    <a:pt x="348" y="96"/>
                    <a:pt x="348" y="96"/>
                    <a:pt x="348" y="96"/>
                  </a:cubicBezTo>
                  <a:cubicBezTo>
                    <a:pt x="411" y="96"/>
                    <a:pt x="411" y="96"/>
                    <a:pt x="411" y="96"/>
                  </a:cubicBezTo>
                  <a:lnTo>
                    <a:pt x="411" y="80"/>
                  </a:lnTo>
                  <a:close/>
                  <a:moveTo>
                    <a:pt x="23" y="96"/>
                  </a:moveTo>
                  <a:cubicBezTo>
                    <a:pt x="4" y="96"/>
                    <a:pt x="4" y="96"/>
                    <a:pt x="4" y="9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62" y="1"/>
                    <a:pt x="74" y="12"/>
                    <a:pt x="74" y="27"/>
                  </a:cubicBezTo>
                  <a:cubicBezTo>
                    <a:pt x="74" y="39"/>
                    <a:pt x="65" y="46"/>
                    <a:pt x="58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2" y="51"/>
                    <a:pt x="65" y="55"/>
                    <a:pt x="67" y="62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4" y="89"/>
                    <a:pt x="76" y="92"/>
                    <a:pt x="77" y="94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7" y="94"/>
                    <a:pt x="55" y="90"/>
                    <a:pt x="54" y="87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6" y="59"/>
                    <a:pt x="44" y="56"/>
                    <a:pt x="36" y="56"/>
                  </a:cubicBezTo>
                  <a:cubicBezTo>
                    <a:pt x="23" y="56"/>
                    <a:pt x="23" y="56"/>
                    <a:pt x="23" y="56"/>
                  </a:cubicBezTo>
                  <a:lnTo>
                    <a:pt x="23" y="96"/>
                  </a:lnTo>
                  <a:close/>
                  <a:moveTo>
                    <a:pt x="23" y="40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50" y="40"/>
                    <a:pt x="54" y="36"/>
                    <a:pt x="54" y="29"/>
                  </a:cubicBezTo>
                  <a:cubicBezTo>
                    <a:pt x="54" y="21"/>
                    <a:pt x="50" y="17"/>
                    <a:pt x="41" y="17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40"/>
                  </a:lnTo>
                  <a:close/>
                  <a:moveTo>
                    <a:pt x="477" y="81"/>
                  </a:moveTo>
                  <a:cubicBezTo>
                    <a:pt x="467" y="82"/>
                    <a:pt x="457" y="77"/>
                    <a:pt x="449" y="66"/>
                  </a:cubicBezTo>
                  <a:cubicBezTo>
                    <a:pt x="448" y="66"/>
                    <a:pt x="448" y="66"/>
                    <a:pt x="448" y="66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9" y="93"/>
                    <a:pt x="462" y="97"/>
                    <a:pt x="475" y="97"/>
                  </a:cubicBezTo>
                  <a:cubicBezTo>
                    <a:pt x="495" y="97"/>
                    <a:pt x="509" y="85"/>
                    <a:pt x="509" y="68"/>
                  </a:cubicBezTo>
                  <a:cubicBezTo>
                    <a:pt x="509" y="58"/>
                    <a:pt x="506" y="47"/>
                    <a:pt x="484" y="40"/>
                  </a:cubicBezTo>
                  <a:cubicBezTo>
                    <a:pt x="467" y="35"/>
                    <a:pt x="464" y="31"/>
                    <a:pt x="464" y="25"/>
                  </a:cubicBezTo>
                  <a:cubicBezTo>
                    <a:pt x="464" y="18"/>
                    <a:pt x="470" y="15"/>
                    <a:pt x="477" y="15"/>
                  </a:cubicBezTo>
                  <a:cubicBezTo>
                    <a:pt x="484" y="15"/>
                    <a:pt x="491" y="18"/>
                    <a:pt x="498" y="24"/>
                  </a:cubicBezTo>
                  <a:cubicBezTo>
                    <a:pt x="499" y="24"/>
                    <a:pt x="499" y="24"/>
                    <a:pt x="499" y="24"/>
                  </a:cubicBezTo>
                  <a:cubicBezTo>
                    <a:pt x="504" y="8"/>
                    <a:pt x="504" y="8"/>
                    <a:pt x="504" y="8"/>
                  </a:cubicBezTo>
                  <a:cubicBezTo>
                    <a:pt x="504" y="7"/>
                    <a:pt x="504" y="7"/>
                    <a:pt x="504" y="7"/>
                  </a:cubicBezTo>
                  <a:cubicBezTo>
                    <a:pt x="496" y="2"/>
                    <a:pt x="487" y="0"/>
                    <a:pt x="477" y="0"/>
                  </a:cubicBezTo>
                  <a:cubicBezTo>
                    <a:pt x="457" y="0"/>
                    <a:pt x="445" y="10"/>
                    <a:pt x="445" y="26"/>
                  </a:cubicBezTo>
                  <a:cubicBezTo>
                    <a:pt x="445" y="39"/>
                    <a:pt x="454" y="48"/>
                    <a:pt x="472" y="54"/>
                  </a:cubicBezTo>
                  <a:cubicBezTo>
                    <a:pt x="477" y="55"/>
                    <a:pt x="481" y="57"/>
                    <a:pt x="484" y="59"/>
                  </a:cubicBezTo>
                  <a:cubicBezTo>
                    <a:pt x="487" y="61"/>
                    <a:pt x="489" y="65"/>
                    <a:pt x="489" y="69"/>
                  </a:cubicBezTo>
                  <a:cubicBezTo>
                    <a:pt x="489" y="76"/>
                    <a:pt x="484" y="81"/>
                    <a:pt x="477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0CAE0B9-BDD5-4F67-B3C3-727E1DB54087}"/>
              </a:ext>
            </a:extLst>
          </p:cNvPr>
          <p:cNvGrpSpPr/>
          <p:nvPr userDrawn="1"/>
        </p:nvGrpSpPr>
        <p:grpSpPr>
          <a:xfrm>
            <a:off x="323850" y="233362"/>
            <a:ext cx="321261" cy="522316"/>
            <a:chOff x="-3513606" y="270529"/>
            <a:chExt cx="1671638" cy="2717801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260A39D8-6089-4704-86ED-9455E3BB5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99318" y="286404"/>
              <a:ext cx="1646238" cy="2689225"/>
            </a:xfrm>
            <a:custGeom>
              <a:avLst/>
              <a:gdLst>
                <a:gd name="T0" fmla="*/ 0 w 686"/>
                <a:gd name="T1" fmla="*/ 78 h 1123"/>
                <a:gd name="T2" fmla="*/ 77 w 686"/>
                <a:gd name="T3" fmla="*/ 0 h 1123"/>
                <a:gd name="T4" fmla="*/ 609 w 686"/>
                <a:gd name="T5" fmla="*/ 0 h 1123"/>
                <a:gd name="T6" fmla="*/ 686 w 686"/>
                <a:gd name="T7" fmla="*/ 78 h 1123"/>
                <a:gd name="T8" fmla="*/ 686 w 686"/>
                <a:gd name="T9" fmla="*/ 1045 h 1123"/>
                <a:gd name="T10" fmla="*/ 609 w 686"/>
                <a:gd name="T11" fmla="*/ 1123 h 1123"/>
                <a:gd name="T12" fmla="*/ 77 w 686"/>
                <a:gd name="T13" fmla="*/ 1123 h 1123"/>
                <a:gd name="T14" fmla="*/ 0 w 686"/>
                <a:gd name="T15" fmla="*/ 1045 h 1123"/>
                <a:gd name="T16" fmla="*/ 0 w 686"/>
                <a:gd name="T17" fmla="*/ 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6" h="1123">
                  <a:moveTo>
                    <a:pt x="0" y="78"/>
                  </a:moveTo>
                  <a:cubicBezTo>
                    <a:pt x="0" y="35"/>
                    <a:pt x="34" y="0"/>
                    <a:pt x="77" y="0"/>
                  </a:cubicBezTo>
                  <a:cubicBezTo>
                    <a:pt x="609" y="0"/>
                    <a:pt x="609" y="0"/>
                    <a:pt x="609" y="0"/>
                  </a:cubicBezTo>
                  <a:cubicBezTo>
                    <a:pt x="651" y="0"/>
                    <a:pt x="686" y="35"/>
                    <a:pt x="686" y="78"/>
                  </a:cubicBezTo>
                  <a:cubicBezTo>
                    <a:pt x="686" y="1045"/>
                    <a:pt x="686" y="1045"/>
                    <a:pt x="686" y="1045"/>
                  </a:cubicBezTo>
                  <a:cubicBezTo>
                    <a:pt x="686" y="1088"/>
                    <a:pt x="651" y="1123"/>
                    <a:pt x="609" y="1123"/>
                  </a:cubicBezTo>
                  <a:cubicBezTo>
                    <a:pt x="77" y="1123"/>
                    <a:pt x="77" y="1123"/>
                    <a:pt x="77" y="1123"/>
                  </a:cubicBezTo>
                  <a:cubicBezTo>
                    <a:pt x="34" y="1123"/>
                    <a:pt x="0" y="1088"/>
                    <a:pt x="0" y="1045"/>
                  </a:cubicBez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346D2B6E-907E-47D8-A1E0-EDABB6D261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513606" y="270529"/>
              <a:ext cx="1671638" cy="2717801"/>
            </a:xfrm>
            <a:custGeom>
              <a:avLst/>
              <a:gdLst>
                <a:gd name="T0" fmla="*/ 658 w 697"/>
                <a:gd name="T1" fmla="*/ 79 h 1134"/>
                <a:gd name="T2" fmla="*/ 658 w 697"/>
                <a:gd name="T3" fmla="*/ 200 h 1134"/>
                <a:gd name="T4" fmla="*/ 40 w 697"/>
                <a:gd name="T5" fmla="*/ 200 h 1134"/>
                <a:gd name="T6" fmla="*/ 40 w 697"/>
                <a:gd name="T7" fmla="*/ 79 h 1134"/>
                <a:gd name="T8" fmla="*/ 79 w 697"/>
                <a:gd name="T9" fmla="*/ 40 h 1134"/>
                <a:gd name="T10" fmla="*/ 619 w 697"/>
                <a:gd name="T11" fmla="*/ 40 h 1134"/>
                <a:gd name="T12" fmla="*/ 658 w 697"/>
                <a:gd name="T13" fmla="*/ 79 h 1134"/>
                <a:gd name="T14" fmla="*/ 40 w 697"/>
                <a:gd name="T15" fmla="*/ 1056 h 1134"/>
                <a:gd name="T16" fmla="*/ 79 w 697"/>
                <a:gd name="T17" fmla="*/ 1095 h 1134"/>
                <a:gd name="T18" fmla="*/ 619 w 697"/>
                <a:gd name="T19" fmla="*/ 1095 h 1134"/>
                <a:gd name="T20" fmla="*/ 658 w 697"/>
                <a:gd name="T21" fmla="*/ 1056 h 1134"/>
                <a:gd name="T22" fmla="*/ 658 w 697"/>
                <a:gd name="T23" fmla="*/ 935 h 1134"/>
                <a:gd name="T24" fmla="*/ 40 w 697"/>
                <a:gd name="T25" fmla="*/ 935 h 1134"/>
                <a:gd name="T26" fmla="*/ 40 w 697"/>
                <a:gd name="T27" fmla="*/ 1056 h 1134"/>
                <a:gd name="T28" fmla="*/ 40 w 697"/>
                <a:gd name="T29" fmla="*/ 918 h 1134"/>
                <a:gd name="T30" fmla="*/ 658 w 697"/>
                <a:gd name="T31" fmla="*/ 918 h 1134"/>
                <a:gd name="T32" fmla="*/ 658 w 697"/>
                <a:gd name="T33" fmla="*/ 217 h 1134"/>
                <a:gd name="T34" fmla="*/ 40 w 697"/>
                <a:gd name="T35" fmla="*/ 217 h 1134"/>
                <a:gd name="T36" fmla="*/ 40 w 697"/>
                <a:gd name="T37" fmla="*/ 918 h 1134"/>
                <a:gd name="T38" fmla="*/ 697 w 697"/>
                <a:gd name="T39" fmla="*/ 79 h 1134"/>
                <a:gd name="T40" fmla="*/ 697 w 697"/>
                <a:gd name="T41" fmla="*/ 1056 h 1134"/>
                <a:gd name="T42" fmla="*/ 619 w 697"/>
                <a:gd name="T43" fmla="*/ 1134 h 1134"/>
                <a:gd name="T44" fmla="*/ 79 w 697"/>
                <a:gd name="T45" fmla="*/ 1134 h 1134"/>
                <a:gd name="T46" fmla="*/ 0 w 697"/>
                <a:gd name="T47" fmla="*/ 1056 h 1134"/>
                <a:gd name="T48" fmla="*/ 0 w 697"/>
                <a:gd name="T49" fmla="*/ 79 h 1134"/>
                <a:gd name="T50" fmla="*/ 79 w 697"/>
                <a:gd name="T51" fmla="*/ 0 h 1134"/>
                <a:gd name="T52" fmla="*/ 619 w 697"/>
                <a:gd name="T53" fmla="*/ 0 h 1134"/>
                <a:gd name="T54" fmla="*/ 697 w 697"/>
                <a:gd name="T55" fmla="*/ 79 h 1134"/>
                <a:gd name="T56" fmla="*/ 675 w 697"/>
                <a:gd name="T57" fmla="*/ 79 h 1134"/>
                <a:gd name="T58" fmla="*/ 619 w 697"/>
                <a:gd name="T59" fmla="*/ 23 h 1134"/>
                <a:gd name="T60" fmla="*/ 79 w 697"/>
                <a:gd name="T61" fmla="*/ 23 h 1134"/>
                <a:gd name="T62" fmla="*/ 23 w 697"/>
                <a:gd name="T63" fmla="*/ 79 h 1134"/>
                <a:gd name="T64" fmla="*/ 23 w 697"/>
                <a:gd name="T65" fmla="*/ 1056 h 1134"/>
                <a:gd name="T66" fmla="*/ 79 w 697"/>
                <a:gd name="T67" fmla="*/ 1112 h 1134"/>
                <a:gd name="T68" fmla="*/ 619 w 697"/>
                <a:gd name="T69" fmla="*/ 1112 h 1134"/>
                <a:gd name="T70" fmla="*/ 675 w 697"/>
                <a:gd name="T71" fmla="*/ 1056 h 1134"/>
                <a:gd name="T72" fmla="*/ 675 w 697"/>
                <a:gd name="T73" fmla="*/ 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7" h="1134">
                  <a:moveTo>
                    <a:pt x="658" y="79"/>
                  </a:moveTo>
                  <a:cubicBezTo>
                    <a:pt x="658" y="200"/>
                    <a:pt x="658" y="200"/>
                    <a:pt x="658" y="200"/>
                  </a:cubicBezTo>
                  <a:cubicBezTo>
                    <a:pt x="40" y="200"/>
                    <a:pt x="40" y="200"/>
                    <a:pt x="40" y="200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57"/>
                    <a:pt x="57" y="40"/>
                    <a:pt x="79" y="40"/>
                  </a:cubicBezTo>
                  <a:cubicBezTo>
                    <a:pt x="619" y="40"/>
                    <a:pt x="619" y="40"/>
                    <a:pt x="619" y="40"/>
                  </a:cubicBezTo>
                  <a:cubicBezTo>
                    <a:pt x="641" y="40"/>
                    <a:pt x="658" y="57"/>
                    <a:pt x="658" y="79"/>
                  </a:cubicBezTo>
                  <a:close/>
                  <a:moveTo>
                    <a:pt x="40" y="1056"/>
                  </a:moveTo>
                  <a:cubicBezTo>
                    <a:pt x="40" y="1078"/>
                    <a:pt x="57" y="1095"/>
                    <a:pt x="79" y="1095"/>
                  </a:cubicBezTo>
                  <a:cubicBezTo>
                    <a:pt x="619" y="1095"/>
                    <a:pt x="619" y="1095"/>
                    <a:pt x="619" y="1095"/>
                  </a:cubicBezTo>
                  <a:cubicBezTo>
                    <a:pt x="641" y="1095"/>
                    <a:pt x="658" y="1078"/>
                    <a:pt x="658" y="1056"/>
                  </a:cubicBezTo>
                  <a:cubicBezTo>
                    <a:pt x="658" y="935"/>
                    <a:pt x="658" y="935"/>
                    <a:pt x="658" y="935"/>
                  </a:cubicBezTo>
                  <a:cubicBezTo>
                    <a:pt x="40" y="935"/>
                    <a:pt x="40" y="935"/>
                    <a:pt x="40" y="935"/>
                  </a:cubicBezTo>
                  <a:lnTo>
                    <a:pt x="40" y="1056"/>
                  </a:lnTo>
                  <a:close/>
                  <a:moveTo>
                    <a:pt x="40" y="918"/>
                  </a:moveTo>
                  <a:cubicBezTo>
                    <a:pt x="658" y="918"/>
                    <a:pt x="658" y="918"/>
                    <a:pt x="658" y="918"/>
                  </a:cubicBezTo>
                  <a:cubicBezTo>
                    <a:pt x="658" y="217"/>
                    <a:pt x="658" y="217"/>
                    <a:pt x="658" y="217"/>
                  </a:cubicBezTo>
                  <a:cubicBezTo>
                    <a:pt x="40" y="217"/>
                    <a:pt x="40" y="217"/>
                    <a:pt x="40" y="217"/>
                  </a:cubicBezTo>
                  <a:lnTo>
                    <a:pt x="40" y="918"/>
                  </a:lnTo>
                  <a:close/>
                  <a:moveTo>
                    <a:pt x="697" y="79"/>
                  </a:moveTo>
                  <a:cubicBezTo>
                    <a:pt x="697" y="1056"/>
                    <a:pt x="697" y="1056"/>
                    <a:pt x="697" y="1056"/>
                  </a:cubicBezTo>
                  <a:cubicBezTo>
                    <a:pt x="697" y="1099"/>
                    <a:pt x="662" y="1134"/>
                    <a:pt x="619" y="1134"/>
                  </a:cubicBezTo>
                  <a:cubicBezTo>
                    <a:pt x="79" y="1134"/>
                    <a:pt x="79" y="1134"/>
                    <a:pt x="79" y="1134"/>
                  </a:cubicBezTo>
                  <a:cubicBezTo>
                    <a:pt x="36" y="1134"/>
                    <a:pt x="0" y="1099"/>
                    <a:pt x="0" y="105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36"/>
                    <a:pt x="36" y="0"/>
                    <a:pt x="79" y="0"/>
                  </a:cubicBezTo>
                  <a:cubicBezTo>
                    <a:pt x="619" y="0"/>
                    <a:pt x="619" y="0"/>
                    <a:pt x="619" y="0"/>
                  </a:cubicBezTo>
                  <a:cubicBezTo>
                    <a:pt x="662" y="0"/>
                    <a:pt x="697" y="36"/>
                    <a:pt x="697" y="79"/>
                  </a:cubicBezTo>
                  <a:close/>
                  <a:moveTo>
                    <a:pt x="675" y="79"/>
                  </a:moveTo>
                  <a:cubicBezTo>
                    <a:pt x="675" y="48"/>
                    <a:pt x="650" y="23"/>
                    <a:pt x="619" y="23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48" y="23"/>
                    <a:pt x="23" y="48"/>
                    <a:pt x="23" y="79"/>
                  </a:cubicBezTo>
                  <a:cubicBezTo>
                    <a:pt x="23" y="1056"/>
                    <a:pt x="23" y="1056"/>
                    <a:pt x="23" y="1056"/>
                  </a:cubicBezTo>
                  <a:cubicBezTo>
                    <a:pt x="23" y="1087"/>
                    <a:pt x="48" y="1112"/>
                    <a:pt x="79" y="1112"/>
                  </a:cubicBezTo>
                  <a:cubicBezTo>
                    <a:pt x="619" y="1112"/>
                    <a:pt x="619" y="1112"/>
                    <a:pt x="619" y="1112"/>
                  </a:cubicBezTo>
                  <a:cubicBezTo>
                    <a:pt x="650" y="1112"/>
                    <a:pt x="675" y="1087"/>
                    <a:pt x="675" y="1056"/>
                  </a:cubicBezTo>
                  <a:lnTo>
                    <a:pt x="675" y="79"/>
                  </a:lnTo>
                  <a:close/>
                </a:path>
              </a:pathLst>
            </a:custGeom>
            <a:solidFill>
              <a:srgbClr val="1006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2434CD47-E2B5-40C1-A454-E8834575A4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289768" y="441979"/>
              <a:ext cx="1236663" cy="2378075"/>
            </a:xfrm>
            <a:custGeom>
              <a:avLst/>
              <a:gdLst>
                <a:gd name="T0" fmla="*/ 505 w 516"/>
                <a:gd name="T1" fmla="*/ 950 h 993"/>
                <a:gd name="T2" fmla="*/ 516 w 516"/>
                <a:gd name="T3" fmla="*/ 991 h 993"/>
                <a:gd name="T4" fmla="*/ 516 w 516"/>
                <a:gd name="T5" fmla="*/ 913 h 993"/>
                <a:gd name="T6" fmla="*/ 398 w 516"/>
                <a:gd name="T7" fmla="*/ 929 h 993"/>
                <a:gd name="T8" fmla="*/ 374 w 516"/>
                <a:gd name="T9" fmla="*/ 896 h 993"/>
                <a:gd name="T10" fmla="*/ 414 w 516"/>
                <a:gd name="T11" fmla="*/ 969 h 993"/>
                <a:gd name="T12" fmla="*/ 374 w 516"/>
                <a:gd name="T13" fmla="*/ 977 h 993"/>
                <a:gd name="T14" fmla="*/ 246 w 516"/>
                <a:gd name="T15" fmla="*/ 897 h 993"/>
                <a:gd name="T16" fmla="*/ 255 w 516"/>
                <a:gd name="T17" fmla="*/ 991 h 993"/>
                <a:gd name="T18" fmla="*/ 306 w 516"/>
                <a:gd name="T19" fmla="*/ 896 h 993"/>
                <a:gd name="T20" fmla="*/ 152 w 516"/>
                <a:gd name="T21" fmla="*/ 993 h 993"/>
                <a:gd name="T22" fmla="*/ 180 w 516"/>
                <a:gd name="T23" fmla="*/ 944 h 993"/>
                <a:gd name="T24" fmla="*/ 180 w 516"/>
                <a:gd name="T25" fmla="*/ 944 h 993"/>
                <a:gd name="T26" fmla="*/ 55 w 516"/>
                <a:gd name="T27" fmla="*/ 991 h 993"/>
                <a:gd name="T28" fmla="*/ 19 w 516"/>
                <a:gd name="T29" fmla="*/ 952 h 993"/>
                <a:gd name="T30" fmla="*/ 41 w 516"/>
                <a:gd name="T31" fmla="*/ 896 h 993"/>
                <a:gd name="T32" fmla="*/ 54 w 516"/>
                <a:gd name="T33" fmla="*/ 945 h 993"/>
                <a:gd name="T34" fmla="*/ 51 w 516"/>
                <a:gd name="T35" fmla="*/ 924 h 993"/>
                <a:gd name="T36" fmla="*/ 38 w 516"/>
                <a:gd name="T37" fmla="*/ 936 h 993"/>
                <a:gd name="T38" fmla="*/ 133 w 516"/>
                <a:gd name="T39" fmla="*/ 288 h 993"/>
                <a:gd name="T40" fmla="*/ 211 w 516"/>
                <a:gd name="T41" fmla="*/ 309 h 993"/>
                <a:gd name="T42" fmla="*/ 236 w 516"/>
                <a:gd name="T43" fmla="*/ 546 h 993"/>
                <a:gd name="T44" fmla="*/ 160 w 516"/>
                <a:gd name="T45" fmla="*/ 515 h 993"/>
                <a:gd name="T46" fmla="*/ 134 w 516"/>
                <a:gd name="T47" fmla="*/ 786 h 993"/>
                <a:gd name="T48" fmla="*/ 211 w 516"/>
                <a:gd name="T49" fmla="*/ 571 h 993"/>
                <a:gd name="T50" fmla="*/ 378 w 516"/>
                <a:gd name="T51" fmla="*/ 330 h 993"/>
                <a:gd name="T52" fmla="*/ 336 w 516"/>
                <a:gd name="T53" fmla="*/ 556 h 993"/>
                <a:gd name="T54" fmla="*/ 408 w 516"/>
                <a:gd name="T55" fmla="*/ 751 h 993"/>
                <a:gd name="T56" fmla="*/ 391 w 516"/>
                <a:gd name="T57" fmla="*/ 779 h 993"/>
                <a:gd name="T58" fmla="*/ 461 w 516"/>
                <a:gd name="T59" fmla="*/ 734 h 993"/>
                <a:gd name="T60" fmla="*/ 374 w 516"/>
                <a:gd name="T61" fmla="*/ 543 h 993"/>
                <a:gd name="T62" fmla="*/ 470 w 516"/>
                <a:gd name="T63" fmla="*/ 412 h 993"/>
                <a:gd name="T64" fmla="*/ 295 w 516"/>
                <a:gd name="T65" fmla="*/ 237 h 993"/>
                <a:gd name="T66" fmla="*/ 260 w 516"/>
                <a:gd name="T67" fmla="*/ 468 h 993"/>
                <a:gd name="T68" fmla="*/ 340 w 516"/>
                <a:gd name="T69" fmla="*/ 657 h 993"/>
                <a:gd name="T70" fmla="*/ 271 w 516"/>
                <a:gd name="T71" fmla="*/ 714 h 993"/>
                <a:gd name="T72" fmla="*/ 289 w 516"/>
                <a:gd name="T73" fmla="*/ 680 h 993"/>
                <a:gd name="T74" fmla="*/ 220 w 516"/>
                <a:gd name="T75" fmla="*/ 484 h 993"/>
                <a:gd name="T76" fmla="*/ 92 w 516"/>
                <a:gd name="T77" fmla="*/ 666 h 993"/>
                <a:gd name="T78" fmla="*/ 15 w 516"/>
                <a:gd name="T79" fmla="*/ 706 h 993"/>
                <a:gd name="T80" fmla="*/ 14 w 516"/>
                <a:gd name="T81" fmla="*/ 215 h 993"/>
                <a:gd name="T82" fmla="*/ 298 w 516"/>
                <a:gd name="T83" fmla="*/ 340 h 993"/>
                <a:gd name="T84" fmla="*/ 92 w 516"/>
                <a:gd name="T85" fmla="*/ 474 h 993"/>
                <a:gd name="T86" fmla="*/ 157 w 516"/>
                <a:gd name="T87" fmla="*/ 0 h 993"/>
                <a:gd name="T88" fmla="*/ 129 w 516"/>
                <a:gd name="T89" fmla="*/ 49 h 993"/>
                <a:gd name="T90" fmla="*/ 129 w 516"/>
                <a:gd name="T91" fmla="*/ 49 h 993"/>
                <a:gd name="T92" fmla="*/ 247 w 516"/>
                <a:gd name="T93" fmla="*/ 1 h 993"/>
                <a:gd name="T94" fmla="*/ 411 w 516"/>
                <a:gd name="T95" fmla="*/ 80 h 993"/>
                <a:gd name="T96" fmla="*/ 348 w 516"/>
                <a:gd name="T97" fmla="*/ 96 h 993"/>
                <a:gd name="T98" fmla="*/ 4 w 516"/>
                <a:gd name="T99" fmla="*/ 96 h 993"/>
                <a:gd name="T100" fmla="*/ 58 w 516"/>
                <a:gd name="T101" fmla="*/ 49 h 993"/>
                <a:gd name="T102" fmla="*/ 73 w 516"/>
                <a:gd name="T103" fmla="*/ 85 h 993"/>
                <a:gd name="T104" fmla="*/ 59 w 516"/>
                <a:gd name="T105" fmla="*/ 96 h 993"/>
                <a:gd name="T106" fmla="*/ 23 w 516"/>
                <a:gd name="T107" fmla="*/ 56 h 993"/>
                <a:gd name="T108" fmla="*/ 54 w 516"/>
                <a:gd name="T109" fmla="*/ 29 h 993"/>
                <a:gd name="T110" fmla="*/ 477 w 516"/>
                <a:gd name="T111" fmla="*/ 81 h 993"/>
                <a:gd name="T112" fmla="*/ 443 w 516"/>
                <a:gd name="T113" fmla="*/ 85 h 993"/>
                <a:gd name="T114" fmla="*/ 464 w 516"/>
                <a:gd name="T115" fmla="*/ 25 h 993"/>
                <a:gd name="T116" fmla="*/ 504 w 516"/>
                <a:gd name="T117" fmla="*/ 8 h 993"/>
                <a:gd name="T118" fmla="*/ 472 w 516"/>
                <a:gd name="T119" fmla="*/ 54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16" h="993">
                  <a:moveTo>
                    <a:pt x="473" y="913"/>
                  </a:moveTo>
                  <a:cubicBezTo>
                    <a:pt x="473" y="934"/>
                    <a:pt x="473" y="934"/>
                    <a:pt x="473" y="934"/>
                  </a:cubicBezTo>
                  <a:cubicBezTo>
                    <a:pt x="505" y="934"/>
                    <a:pt x="505" y="934"/>
                    <a:pt x="505" y="934"/>
                  </a:cubicBezTo>
                  <a:cubicBezTo>
                    <a:pt x="505" y="950"/>
                    <a:pt x="505" y="950"/>
                    <a:pt x="505" y="950"/>
                  </a:cubicBezTo>
                  <a:cubicBezTo>
                    <a:pt x="473" y="950"/>
                    <a:pt x="473" y="950"/>
                    <a:pt x="473" y="950"/>
                  </a:cubicBezTo>
                  <a:cubicBezTo>
                    <a:pt x="473" y="975"/>
                    <a:pt x="473" y="975"/>
                    <a:pt x="473" y="975"/>
                  </a:cubicBezTo>
                  <a:cubicBezTo>
                    <a:pt x="516" y="975"/>
                    <a:pt x="516" y="975"/>
                    <a:pt x="516" y="975"/>
                  </a:cubicBezTo>
                  <a:cubicBezTo>
                    <a:pt x="516" y="991"/>
                    <a:pt x="516" y="991"/>
                    <a:pt x="516" y="991"/>
                  </a:cubicBezTo>
                  <a:cubicBezTo>
                    <a:pt x="454" y="991"/>
                    <a:pt x="454" y="991"/>
                    <a:pt x="454" y="991"/>
                  </a:cubicBezTo>
                  <a:cubicBezTo>
                    <a:pt x="454" y="896"/>
                    <a:pt x="454" y="896"/>
                    <a:pt x="454" y="896"/>
                  </a:cubicBezTo>
                  <a:cubicBezTo>
                    <a:pt x="516" y="896"/>
                    <a:pt x="516" y="896"/>
                    <a:pt x="516" y="896"/>
                  </a:cubicBezTo>
                  <a:cubicBezTo>
                    <a:pt x="516" y="913"/>
                    <a:pt x="516" y="913"/>
                    <a:pt x="516" y="913"/>
                  </a:cubicBezTo>
                  <a:lnTo>
                    <a:pt x="473" y="913"/>
                  </a:lnTo>
                  <a:close/>
                  <a:moveTo>
                    <a:pt x="374" y="912"/>
                  </a:moveTo>
                  <a:cubicBezTo>
                    <a:pt x="386" y="912"/>
                    <a:pt x="394" y="917"/>
                    <a:pt x="398" y="928"/>
                  </a:cubicBezTo>
                  <a:cubicBezTo>
                    <a:pt x="398" y="929"/>
                    <a:pt x="398" y="929"/>
                    <a:pt x="398" y="929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08" y="905"/>
                    <a:pt x="394" y="896"/>
                    <a:pt x="374" y="896"/>
                  </a:cubicBezTo>
                  <a:cubicBezTo>
                    <a:pt x="346" y="896"/>
                    <a:pt x="327" y="916"/>
                    <a:pt x="327" y="944"/>
                  </a:cubicBezTo>
                  <a:cubicBezTo>
                    <a:pt x="327" y="973"/>
                    <a:pt x="346" y="993"/>
                    <a:pt x="374" y="993"/>
                  </a:cubicBezTo>
                  <a:cubicBezTo>
                    <a:pt x="392" y="993"/>
                    <a:pt x="406" y="984"/>
                    <a:pt x="414" y="969"/>
                  </a:cubicBezTo>
                  <a:cubicBezTo>
                    <a:pt x="414" y="969"/>
                    <a:pt x="414" y="969"/>
                    <a:pt x="414" y="969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3" y="972"/>
                    <a:pt x="385" y="977"/>
                    <a:pt x="374" y="977"/>
                  </a:cubicBezTo>
                  <a:cubicBezTo>
                    <a:pt x="357" y="977"/>
                    <a:pt x="347" y="965"/>
                    <a:pt x="347" y="944"/>
                  </a:cubicBezTo>
                  <a:cubicBezTo>
                    <a:pt x="347" y="924"/>
                    <a:pt x="357" y="912"/>
                    <a:pt x="374" y="912"/>
                  </a:cubicBezTo>
                  <a:close/>
                  <a:moveTo>
                    <a:pt x="265" y="935"/>
                  </a:moveTo>
                  <a:cubicBezTo>
                    <a:pt x="246" y="897"/>
                    <a:pt x="246" y="897"/>
                    <a:pt x="246" y="897"/>
                  </a:cubicBezTo>
                  <a:cubicBezTo>
                    <a:pt x="246" y="896"/>
                    <a:pt x="246" y="896"/>
                    <a:pt x="246" y="896"/>
                  </a:cubicBezTo>
                  <a:cubicBezTo>
                    <a:pt x="224" y="896"/>
                    <a:pt x="224" y="896"/>
                    <a:pt x="224" y="896"/>
                  </a:cubicBezTo>
                  <a:cubicBezTo>
                    <a:pt x="255" y="956"/>
                    <a:pt x="255" y="956"/>
                    <a:pt x="255" y="956"/>
                  </a:cubicBezTo>
                  <a:cubicBezTo>
                    <a:pt x="255" y="991"/>
                    <a:pt x="255" y="991"/>
                    <a:pt x="255" y="991"/>
                  </a:cubicBezTo>
                  <a:cubicBezTo>
                    <a:pt x="275" y="991"/>
                    <a:pt x="275" y="991"/>
                    <a:pt x="275" y="991"/>
                  </a:cubicBezTo>
                  <a:cubicBezTo>
                    <a:pt x="275" y="955"/>
                    <a:pt x="275" y="955"/>
                    <a:pt x="275" y="955"/>
                  </a:cubicBezTo>
                  <a:cubicBezTo>
                    <a:pt x="305" y="897"/>
                    <a:pt x="305" y="897"/>
                    <a:pt x="305" y="897"/>
                  </a:cubicBezTo>
                  <a:cubicBezTo>
                    <a:pt x="306" y="896"/>
                    <a:pt x="306" y="896"/>
                    <a:pt x="306" y="896"/>
                  </a:cubicBezTo>
                  <a:cubicBezTo>
                    <a:pt x="284" y="896"/>
                    <a:pt x="284" y="896"/>
                    <a:pt x="284" y="896"/>
                  </a:cubicBezTo>
                  <a:lnTo>
                    <a:pt x="265" y="935"/>
                  </a:lnTo>
                  <a:close/>
                  <a:moveTo>
                    <a:pt x="200" y="944"/>
                  </a:moveTo>
                  <a:cubicBezTo>
                    <a:pt x="200" y="973"/>
                    <a:pt x="180" y="993"/>
                    <a:pt x="152" y="993"/>
                  </a:cubicBezTo>
                  <a:cubicBezTo>
                    <a:pt x="124" y="993"/>
                    <a:pt x="104" y="973"/>
                    <a:pt x="104" y="944"/>
                  </a:cubicBezTo>
                  <a:cubicBezTo>
                    <a:pt x="104" y="916"/>
                    <a:pt x="124" y="896"/>
                    <a:pt x="152" y="896"/>
                  </a:cubicBezTo>
                  <a:cubicBezTo>
                    <a:pt x="180" y="896"/>
                    <a:pt x="200" y="916"/>
                    <a:pt x="200" y="944"/>
                  </a:cubicBezTo>
                  <a:close/>
                  <a:moveTo>
                    <a:pt x="180" y="944"/>
                  </a:moveTo>
                  <a:cubicBezTo>
                    <a:pt x="180" y="924"/>
                    <a:pt x="169" y="912"/>
                    <a:pt x="152" y="912"/>
                  </a:cubicBezTo>
                  <a:cubicBezTo>
                    <a:pt x="135" y="912"/>
                    <a:pt x="124" y="924"/>
                    <a:pt x="124" y="944"/>
                  </a:cubicBezTo>
                  <a:cubicBezTo>
                    <a:pt x="124" y="965"/>
                    <a:pt x="135" y="977"/>
                    <a:pt x="152" y="977"/>
                  </a:cubicBezTo>
                  <a:cubicBezTo>
                    <a:pt x="169" y="977"/>
                    <a:pt x="180" y="965"/>
                    <a:pt x="180" y="944"/>
                  </a:cubicBezTo>
                  <a:close/>
                  <a:moveTo>
                    <a:pt x="74" y="990"/>
                  </a:moveTo>
                  <a:cubicBezTo>
                    <a:pt x="75" y="991"/>
                    <a:pt x="75" y="991"/>
                    <a:pt x="7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3" y="989"/>
                    <a:pt x="51" y="986"/>
                    <a:pt x="50" y="982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42" y="954"/>
                    <a:pt x="40" y="952"/>
                    <a:pt x="33" y="952"/>
                  </a:cubicBezTo>
                  <a:cubicBezTo>
                    <a:pt x="19" y="952"/>
                    <a:pt x="19" y="952"/>
                    <a:pt x="19" y="952"/>
                  </a:cubicBezTo>
                  <a:cubicBezTo>
                    <a:pt x="19" y="991"/>
                    <a:pt x="19" y="991"/>
                    <a:pt x="19" y="991"/>
                  </a:cubicBezTo>
                  <a:cubicBezTo>
                    <a:pt x="0" y="991"/>
                    <a:pt x="0" y="991"/>
                    <a:pt x="0" y="991"/>
                  </a:cubicBezTo>
                  <a:cubicBezTo>
                    <a:pt x="0" y="896"/>
                    <a:pt x="0" y="896"/>
                    <a:pt x="0" y="896"/>
                  </a:cubicBezTo>
                  <a:cubicBezTo>
                    <a:pt x="41" y="896"/>
                    <a:pt x="41" y="896"/>
                    <a:pt x="41" y="896"/>
                  </a:cubicBezTo>
                  <a:cubicBezTo>
                    <a:pt x="58" y="896"/>
                    <a:pt x="70" y="907"/>
                    <a:pt x="70" y="922"/>
                  </a:cubicBezTo>
                  <a:cubicBezTo>
                    <a:pt x="70" y="935"/>
                    <a:pt x="62" y="941"/>
                    <a:pt x="54" y="944"/>
                  </a:cubicBezTo>
                  <a:cubicBezTo>
                    <a:pt x="53" y="944"/>
                    <a:pt x="53" y="944"/>
                    <a:pt x="53" y="944"/>
                  </a:cubicBezTo>
                  <a:cubicBezTo>
                    <a:pt x="54" y="945"/>
                    <a:pt x="54" y="945"/>
                    <a:pt x="54" y="945"/>
                  </a:cubicBezTo>
                  <a:cubicBezTo>
                    <a:pt x="58" y="947"/>
                    <a:pt x="61" y="951"/>
                    <a:pt x="63" y="957"/>
                  </a:cubicBezTo>
                  <a:cubicBezTo>
                    <a:pt x="70" y="981"/>
                    <a:pt x="70" y="981"/>
                    <a:pt x="70" y="981"/>
                  </a:cubicBezTo>
                  <a:cubicBezTo>
                    <a:pt x="71" y="984"/>
                    <a:pt x="72" y="987"/>
                    <a:pt x="74" y="990"/>
                  </a:cubicBezTo>
                  <a:close/>
                  <a:moveTo>
                    <a:pt x="51" y="924"/>
                  </a:moveTo>
                  <a:cubicBezTo>
                    <a:pt x="51" y="917"/>
                    <a:pt x="46" y="912"/>
                    <a:pt x="38" y="912"/>
                  </a:cubicBezTo>
                  <a:cubicBezTo>
                    <a:pt x="19" y="912"/>
                    <a:pt x="19" y="912"/>
                    <a:pt x="19" y="912"/>
                  </a:cubicBezTo>
                  <a:cubicBezTo>
                    <a:pt x="19" y="936"/>
                    <a:pt x="19" y="936"/>
                    <a:pt x="19" y="936"/>
                  </a:cubicBezTo>
                  <a:cubicBezTo>
                    <a:pt x="38" y="936"/>
                    <a:pt x="38" y="936"/>
                    <a:pt x="38" y="936"/>
                  </a:cubicBezTo>
                  <a:cubicBezTo>
                    <a:pt x="46" y="936"/>
                    <a:pt x="51" y="932"/>
                    <a:pt x="51" y="924"/>
                  </a:cubicBezTo>
                  <a:close/>
                  <a:moveTo>
                    <a:pt x="255" y="280"/>
                  </a:moveTo>
                  <a:cubicBezTo>
                    <a:pt x="133" y="280"/>
                    <a:pt x="133" y="280"/>
                    <a:pt x="133" y="280"/>
                  </a:cubicBezTo>
                  <a:cubicBezTo>
                    <a:pt x="133" y="288"/>
                    <a:pt x="133" y="288"/>
                    <a:pt x="133" y="288"/>
                  </a:cubicBezTo>
                  <a:cubicBezTo>
                    <a:pt x="151" y="293"/>
                    <a:pt x="159" y="306"/>
                    <a:pt x="160" y="329"/>
                  </a:cubicBezTo>
                  <a:cubicBezTo>
                    <a:pt x="160" y="331"/>
                    <a:pt x="160" y="385"/>
                    <a:pt x="160" y="449"/>
                  </a:cubicBezTo>
                  <a:cubicBezTo>
                    <a:pt x="185" y="445"/>
                    <a:pt x="203" y="437"/>
                    <a:pt x="211" y="433"/>
                  </a:cubicBezTo>
                  <a:cubicBezTo>
                    <a:pt x="211" y="309"/>
                    <a:pt x="211" y="309"/>
                    <a:pt x="211" y="309"/>
                  </a:cubicBezTo>
                  <a:cubicBezTo>
                    <a:pt x="273" y="309"/>
                    <a:pt x="273" y="309"/>
                    <a:pt x="273" y="309"/>
                  </a:cubicBezTo>
                  <a:cubicBezTo>
                    <a:pt x="269" y="296"/>
                    <a:pt x="259" y="284"/>
                    <a:pt x="255" y="280"/>
                  </a:cubicBezTo>
                  <a:close/>
                  <a:moveTo>
                    <a:pt x="247" y="570"/>
                  </a:moveTo>
                  <a:cubicBezTo>
                    <a:pt x="244" y="562"/>
                    <a:pt x="239" y="551"/>
                    <a:pt x="236" y="546"/>
                  </a:cubicBezTo>
                  <a:cubicBezTo>
                    <a:pt x="230" y="546"/>
                    <a:pt x="222" y="546"/>
                    <a:pt x="216" y="546"/>
                  </a:cubicBezTo>
                  <a:cubicBezTo>
                    <a:pt x="211" y="546"/>
                    <a:pt x="211" y="546"/>
                    <a:pt x="211" y="546"/>
                  </a:cubicBezTo>
                  <a:cubicBezTo>
                    <a:pt x="211" y="506"/>
                    <a:pt x="211" y="506"/>
                    <a:pt x="211" y="506"/>
                  </a:cubicBezTo>
                  <a:cubicBezTo>
                    <a:pt x="200" y="509"/>
                    <a:pt x="172" y="513"/>
                    <a:pt x="160" y="515"/>
                  </a:cubicBezTo>
                  <a:cubicBezTo>
                    <a:pt x="160" y="621"/>
                    <a:pt x="160" y="736"/>
                    <a:pt x="160" y="738"/>
                  </a:cubicBezTo>
                  <a:cubicBezTo>
                    <a:pt x="160" y="738"/>
                    <a:pt x="160" y="738"/>
                    <a:pt x="160" y="738"/>
                  </a:cubicBezTo>
                  <a:cubicBezTo>
                    <a:pt x="159" y="760"/>
                    <a:pt x="150" y="773"/>
                    <a:pt x="134" y="778"/>
                  </a:cubicBezTo>
                  <a:cubicBezTo>
                    <a:pt x="134" y="786"/>
                    <a:pt x="134" y="786"/>
                    <a:pt x="134" y="786"/>
                  </a:cubicBezTo>
                  <a:cubicBezTo>
                    <a:pt x="237" y="786"/>
                    <a:pt x="237" y="786"/>
                    <a:pt x="237" y="786"/>
                  </a:cubicBezTo>
                  <a:cubicBezTo>
                    <a:pt x="237" y="778"/>
                    <a:pt x="237" y="778"/>
                    <a:pt x="237" y="778"/>
                  </a:cubicBezTo>
                  <a:cubicBezTo>
                    <a:pt x="221" y="773"/>
                    <a:pt x="212" y="759"/>
                    <a:pt x="212" y="738"/>
                  </a:cubicBezTo>
                  <a:cubicBezTo>
                    <a:pt x="211" y="571"/>
                    <a:pt x="211" y="571"/>
                    <a:pt x="211" y="571"/>
                  </a:cubicBezTo>
                  <a:cubicBezTo>
                    <a:pt x="216" y="571"/>
                    <a:pt x="216" y="571"/>
                    <a:pt x="216" y="571"/>
                  </a:cubicBezTo>
                  <a:cubicBezTo>
                    <a:pt x="226" y="571"/>
                    <a:pt x="237" y="571"/>
                    <a:pt x="247" y="570"/>
                  </a:cubicBezTo>
                  <a:close/>
                  <a:moveTo>
                    <a:pt x="370" y="325"/>
                  </a:moveTo>
                  <a:cubicBezTo>
                    <a:pt x="372" y="327"/>
                    <a:pt x="376" y="329"/>
                    <a:pt x="378" y="330"/>
                  </a:cubicBezTo>
                  <a:cubicBezTo>
                    <a:pt x="403" y="348"/>
                    <a:pt x="417" y="377"/>
                    <a:pt x="417" y="412"/>
                  </a:cubicBezTo>
                  <a:cubicBezTo>
                    <a:pt x="417" y="442"/>
                    <a:pt x="406" y="502"/>
                    <a:pt x="318" y="532"/>
                  </a:cubicBezTo>
                  <a:cubicBezTo>
                    <a:pt x="323" y="542"/>
                    <a:pt x="327" y="552"/>
                    <a:pt x="330" y="558"/>
                  </a:cubicBezTo>
                  <a:cubicBezTo>
                    <a:pt x="332" y="557"/>
                    <a:pt x="335" y="557"/>
                    <a:pt x="336" y="556"/>
                  </a:cubicBezTo>
                  <a:cubicBezTo>
                    <a:pt x="339" y="556"/>
                    <a:pt x="339" y="556"/>
                    <a:pt x="339" y="556"/>
                  </a:cubicBezTo>
                  <a:cubicBezTo>
                    <a:pt x="341" y="558"/>
                    <a:pt x="341" y="558"/>
                    <a:pt x="341" y="558"/>
                  </a:cubicBezTo>
                  <a:cubicBezTo>
                    <a:pt x="373" y="596"/>
                    <a:pt x="397" y="656"/>
                    <a:pt x="405" y="713"/>
                  </a:cubicBezTo>
                  <a:cubicBezTo>
                    <a:pt x="405" y="713"/>
                    <a:pt x="408" y="741"/>
                    <a:pt x="408" y="751"/>
                  </a:cubicBezTo>
                  <a:cubicBezTo>
                    <a:pt x="408" y="752"/>
                    <a:pt x="408" y="752"/>
                    <a:pt x="408" y="752"/>
                  </a:cubicBezTo>
                  <a:cubicBezTo>
                    <a:pt x="408" y="753"/>
                    <a:pt x="408" y="753"/>
                    <a:pt x="408" y="754"/>
                  </a:cubicBezTo>
                  <a:cubicBezTo>
                    <a:pt x="408" y="755"/>
                    <a:pt x="408" y="755"/>
                    <a:pt x="408" y="755"/>
                  </a:cubicBezTo>
                  <a:cubicBezTo>
                    <a:pt x="408" y="763"/>
                    <a:pt x="405" y="774"/>
                    <a:pt x="391" y="779"/>
                  </a:cubicBezTo>
                  <a:cubicBezTo>
                    <a:pt x="391" y="786"/>
                    <a:pt x="391" y="786"/>
                    <a:pt x="391" y="786"/>
                  </a:cubicBezTo>
                  <a:cubicBezTo>
                    <a:pt x="497" y="786"/>
                    <a:pt x="497" y="786"/>
                    <a:pt x="497" y="786"/>
                  </a:cubicBezTo>
                  <a:cubicBezTo>
                    <a:pt x="497" y="779"/>
                    <a:pt x="497" y="779"/>
                    <a:pt x="497" y="779"/>
                  </a:cubicBezTo>
                  <a:cubicBezTo>
                    <a:pt x="488" y="776"/>
                    <a:pt x="469" y="766"/>
                    <a:pt x="461" y="734"/>
                  </a:cubicBezTo>
                  <a:cubicBezTo>
                    <a:pt x="460" y="729"/>
                    <a:pt x="460" y="729"/>
                    <a:pt x="460" y="729"/>
                  </a:cubicBezTo>
                  <a:cubicBezTo>
                    <a:pt x="454" y="704"/>
                    <a:pt x="450" y="691"/>
                    <a:pt x="446" y="678"/>
                  </a:cubicBezTo>
                  <a:cubicBezTo>
                    <a:pt x="436" y="646"/>
                    <a:pt x="414" y="588"/>
                    <a:pt x="378" y="547"/>
                  </a:cubicBezTo>
                  <a:cubicBezTo>
                    <a:pt x="374" y="543"/>
                    <a:pt x="374" y="543"/>
                    <a:pt x="374" y="543"/>
                  </a:cubicBezTo>
                  <a:cubicBezTo>
                    <a:pt x="379" y="540"/>
                    <a:pt x="379" y="540"/>
                    <a:pt x="379" y="540"/>
                  </a:cubicBezTo>
                  <a:cubicBezTo>
                    <a:pt x="381" y="540"/>
                    <a:pt x="382" y="539"/>
                    <a:pt x="383" y="539"/>
                  </a:cubicBezTo>
                  <a:cubicBezTo>
                    <a:pt x="383" y="539"/>
                    <a:pt x="384" y="538"/>
                    <a:pt x="385" y="538"/>
                  </a:cubicBezTo>
                  <a:cubicBezTo>
                    <a:pt x="440" y="510"/>
                    <a:pt x="470" y="465"/>
                    <a:pt x="470" y="412"/>
                  </a:cubicBezTo>
                  <a:cubicBezTo>
                    <a:pt x="471" y="372"/>
                    <a:pt x="448" y="332"/>
                    <a:pt x="414" y="309"/>
                  </a:cubicBezTo>
                  <a:cubicBezTo>
                    <a:pt x="400" y="299"/>
                    <a:pt x="380" y="289"/>
                    <a:pt x="359" y="285"/>
                  </a:cubicBezTo>
                  <a:cubicBezTo>
                    <a:pt x="366" y="300"/>
                    <a:pt x="369" y="316"/>
                    <a:pt x="370" y="325"/>
                  </a:cubicBezTo>
                  <a:close/>
                  <a:moveTo>
                    <a:pt x="295" y="237"/>
                  </a:moveTo>
                  <a:cubicBezTo>
                    <a:pt x="328" y="259"/>
                    <a:pt x="351" y="300"/>
                    <a:pt x="351" y="339"/>
                  </a:cubicBezTo>
                  <a:cubicBezTo>
                    <a:pt x="351" y="393"/>
                    <a:pt x="321" y="438"/>
                    <a:pt x="266" y="466"/>
                  </a:cubicBezTo>
                  <a:cubicBezTo>
                    <a:pt x="265" y="466"/>
                    <a:pt x="264" y="467"/>
                    <a:pt x="263" y="467"/>
                  </a:cubicBezTo>
                  <a:cubicBezTo>
                    <a:pt x="262" y="467"/>
                    <a:pt x="261" y="468"/>
                    <a:pt x="260" y="468"/>
                  </a:cubicBezTo>
                  <a:cubicBezTo>
                    <a:pt x="255" y="471"/>
                    <a:pt x="255" y="471"/>
                    <a:pt x="255" y="471"/>
                  </a:cubicBezTo>
                  <a:cubicBezTo>
                    <a:pt x="259" y="475"/>
                    <a:pt x="259" y="475"/>
                    <a:pt x="259" y="475"/>
                  </a:cubicBezTo>
                  <a:cubicBezTo>
                    <a:pt x="294" y="516"/>
                    <a:pt x="317" y="574"/>
                    <a:pt x="327" y="605"/>
                  </a:cubicBezTo>
                  <a:cubicBezTo>
                    <a:pt x="331" y="619"/>
                    <a:pt x="334" y="632"/>
                    <a:pt x="340" y="657"/>
                  </a:cubicBezTo>
                  <a:cubicBezTo>
                    <a:pt x="341" y="661"/>
                    <a:pt x="341" y="661"/>
                    <a:pt x="341" y="661"/>
                  </a:cubicBezTo>
                  <a:cubicBezTo>
                    <a:pt x="349" y="694"/>
                    <a:pt x="368" y="704"/>
                    <a:pt x="378" y="707"/>
                  </a:cubicBezTo>
                  <a:cubicBezTo>
                    <a:pt x="378" y="714"/>
                    <a:pt x="378" y="714"/>
                    <a:pt x="378" y="714"/>
                  </a:cubicBezTo>
                  <a:cubicBezTo>
                    <a:pt x="271" y="714"/>
                    <a:pt x="271" y="714"/>
                    <a:pt x="271" y="714"/>
                  </a:cubicBezTo>
                  <a:cubicBezTo>
                    <a:pt x="271" y="706"/>
                    <a:pt x="271" y="706"/>
                    <a:pt x="271" y="706"/>
                  </a:cubicBezTo>
                  <a:cubicBezTo>
                    <a:pt x="286" y="702"/>
                    <a:pt x="288" y="691"/>
                    <a:pt x="289" y="683"/>
                  </a:cubicBezTo>
                  <a:cubicBezTo>
                    <a:pt x="289" y="682"/>
                    <a:pt x="289" y="682"/>
                    <a:pt x="289" y="682"/>
                  </a:cubicBezTo>
                  <a:cubicBezTo>
                    <a:pt x="289" y="681"/>
                    <a:pt x="289" y="681"/>
                    <a:pt x="289" y="680"/>
                  </a:cubicBezTo>
                  <a:cubicBezTo>
                    <a:pt x="289" y="678"/>
                    <a:pt x="289" y="678"/>
                    <a:pt x="289" y="678"/>
                  </a:cubicBezTo>
                  <a:cubicBezTo>
                    <a:pt x="289" y="669"/>
                    <a:pt x="286" y="641"/>
                    <a:pt x="286" y="641"/>
                  </a:cubicBezTo>
                  <a:cubicBezTo>
                    <a:pt x="278" y="583"/>
                    <a:pt x="253" y="524"/>
                    <a:pt x="221" y="486"/>
                  </a:cubicBezTo>
                  <a:cubicBezTo>
                    <a:pt x="220" y="484"/>
                    <a:pt x="220" y="484"/>
                    <a:pt x="220" y="484"/>
                  </a:cubicBezTo>
                  <a:cubicBezTo>
                    <a:pt x="217" y="484"/>
                    <a:pt x="217" y="484"/>
                    <a:pt x="217" y="484"/>
                  </a:cubicBezTo>
                  <a:cubicBezTo>
                    <a:pt x="181" y="494"/>
                    <a:pt x="139" y="499"/>
                    <a:pt x="96" y="499"/>
                  </a:cubicBezTo>
                  <a:cubicBezTo>
                    <a:pt x="92" y="499"/>
                    <a:pt x="92" y="499"/>
                    <a:pt x="92" y="499"/>
                  </a:cubicBezTo>
                  <a:cubicBezTo>
                    <a:pt x="92" y="666"/>
                    <a:pt x="92" y="666"/>
                    <a:pt x="92" y="666"/>
                  </a:cubicBezTo>
                  <a:cubicBezTo>
                    <a:pt x="92" y="687"/>
                    <a:pt x="101" y="701"/>
                    <a:pt x="118" y="706"/>
                  </a:cubicBezTo>
                  <a:cubicBezTo>
                    <a:pt x="118" y="714"/>
                    <a:pt x="118" y="714"/>
                    <a:pt x="118" y="714"/>
                  </a:cubicBezTo>
                  <a:cubicBezTo>
                    <a:pt x="15" y="714"/>
                    <a:pt x="15" y="714"/>
                    <a:pt x="15" y="714"/>
                  </a:cubicBezTo>
                  <a:cubicBezTo>
                    <a:pt x="15" y="706"/>
                    <a:pt x="15" y="706"/>
                    <a:pt x="15" y="706"/>
                  </a:cubicBezTo>
                  <a:cubicBezTo>
                    <a:pt x="31" y="701"/>
                    <a:pt x="39" y="688"/>
                    <a:pt x="40" y="666"/>
                  </a:cubicBezTo>
                  <a:cubicBezTo>
                    <a:pt x="40" y="666"/>
                    <a:pt x="40" y="666"/>
                    <a:pt x="40" y="666"/>
                  </a:cubicBezTo>
                  <a:cubicBezTo>
                    <a:pt x="40" y="662"/>
                    <a:pt x="40" y="262"/>
                    <a:pt x="40" y="257"/>
                  </a:cubicBezTo>
                  <a:cubicBezTo>
                    <a:pt x="40" y="234"/>
                    <a:pt x="32" y="221"/>
                    <a:pt x="14" y="215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85" y="208"/>
                    <a:pt x="185" y="208"/>
                    <a:pt x="185" y="208"/>
                  </a:cubicBezTo>
                  <a:cubicBezTo>
                    <a:pt x="236" y="208"/>
                    <a:pt x="268" y="219"/>
                    <a:pt x="295" y="237"/>
                  </a:cubicBezTo>
                  <a:close/>
                  <a:moveTo>
                    <a:pt x="298" y="340"/>
                  </a:moveTo>
                  <a:cubicBezTo>
                    <a:pt x="298" y="305"/>
                    <a:pt x="284" y="276"/>
                    <a:pt x="259" y="258"/>
                  </a:cubicBezTo>
                  <a:cubicBezTo>
                    <a:pt x="239" y="245"/>
                    <a:pt x="215" y="238"/>
                    <a:pt x="183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92" y="474"/>
                    <a:pt x="92" y="474"/>
                    <a:pt x="92" y="474"/>
                  </a:cubicBezTo>
                  <a:cubicBezTo>
                    <a:pt x="97" y="474"/>
                    <a:pt x="97" y="474"/>
                    <a:pt x="97" y="474"/>
                  </a:cubicBezTo>
                  <a:cubicBezTo>
                    <a:pt x="278" y="471"/>
                    <a:pt x="298" y="379"/>
                    <a:pt x="298" y="340"/>
                  </a:cubicBezTo>
                  <a:close/>
                  <a:moveTo>
                    <a:pt x="109" y="49"/>
                  </a:moveTo>
                  <a:cubicBezTo>
                    <a:pt x="109" y="20"/>
                    <a:pt x="129" y="0"/>
                    <a:pt x="157" y="0"/>
                  </a:cubicBezTo>
                  <a:cubicBezTo>
                    <a:pt x="185" y="0"/>
                    <a:pt x="205" y="20"/>
                    <a:pt x="205" y="49"/>
                  </a:cubicBezTo>
                  <a:cubicBezTo>
                    <a:pt x="205" y="77"/>
                    <a:pt x="185" y="97"/>
                    <a:pt x="157" y="97"/>
                  </a:cubicBezTo>
                  <a:cubicBezTo>
                    <a:pt x="129" y="97"/>
                    <a:pt x="109" y="77"/>
                    <a:pt x="109" y="49"/>
                  </a:cubicBezTo>
                  <a:close/>
                  <a:moveTo>
                    <a:pt x="129" y="49"/>
                  </a:moveTo>
                  <a:cubicBezTo>
                    <a:pt x="129" y="69"/>
                    <a:pt x="140" y="81"/>
                    <a:pt x="157" y="81"/>
                  </a:cubicBezTo>
                  <a:cubicBezTo>
                    <a:pt x="175" y="81"/>
                    <a:pt x="185" y="69"/>
                    <a:pt x="185" y="49"/>
                  </a:cubicBezTo>
                  <a:cubicBezTo>
                    <a:pt x="185" y="28"/>
                    <a:pt x="175" y="16"/>
                    <a:pt x="157" y="16"/>
                  </a:cubicBezTo>
                  <a:cubicBezTo>
                    <a:pt x="140" y="16"/>
                    <a:pt x="129" y="28"/>
                    <a:pt x="129" y="49"/>
                  </a:cubicBezTo>
                  <a:close/>
                  <a:moveTo>
                    <a:pt x="310" y="80"/>
                  </a:moveTo>
                  <a:cubicBezTo>
                    <a:pt x="267" y="80"/>
                    <a:pt x="267" y="80"/>
                    <a:pt x="267" y="80"/>
                  </a:cubicBezTo>
                  <a:cubicBezTo>
                    <a:pt x="267" y="1"/>
                    <a:pt x="267" y="1"/>
                    <a:pt x="267" y="1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310" y="96"/>
                    <a:pt x="310" y="96"/>
                    <a:pt x="310" y="96"/>
                  </a:cubicBezTo>
                  <a:lnTo>
                    <a:pt x="310" y="80"/>
                  </a:lnTo>
                  <a:close/>
                  <a:moveTo>
                    <a:pt x="411" y="80"/>
                  </a:moveTo>
                  <a:cubicBezTo>
                    <a:pt x="367" y="80"/>
                    <a:pt x="367" y="80"/>
                    <a:pt x="367" y="80"/>
                  </a:cubicBezTo>
                  <a:cubicBezTo>
                    <a:pt x="367" y="1"/>
                    <a:pt x="367" y="1"/>
                    <a:pt x="367" y="1"/>
                  </a:cubicBezTo>
                  <a:cubicBezTo>
                    <a:pt x="348" y="1"/>
                    <a:pt x="348" y="1"/>
                    <a:pt x="348" y="1"/>
                  </a:cubicBezTo>
                  <a:cubicBezTo>
                    <a:pt x="348" y="96"/>
                    <a:pt x="348" y="96"/>
                    <a:pt x="348" y="96"/>
                  </a:cubicBezTo>
                  <a:cubicBezTo>
                    <a:pt x="411" y="96"/>
                    <a:pt x="411" y="96"/>
                    <a:pt x="411" y="96"/>
                  </a:cubicBezTo>
                  <a:lnTo>
                    <a:pt x="411" y="80"/>
                  </a:lnTo>
                  <a:close/>
                  <a:moveTo>
                    <a:pt x="23" y="96"/>
                  </a:moveTo>
                  <a:cubicBezTo>
                    <a:pt x="4" y="96"/>
                    <a:pt x="4" y="96"/>
                    <a:pt x="4" y="9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62" y="1"/>
                    <a:pt x="74" y="12"/>
                    <a:pt x="74" y="27"/>
                  </a:cubicBezTo>
                  <a:cubicBezTo>
                    <a:pt x="74" y="39"/>
                    <a:pt x="65" y="46"/>
                    <a:pt x="58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2" y="51"/>
                    <a:pt x="65" y="55"/>
                    <a:pt x="67" y="62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4" y="89"/>
                    <a:pt x="76" y="92"/>
                    <a:pt x="77" y="94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7" y="94"/>
                    <a:pt x="55" y="90"/>
                    <a:pt x="54" y="87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6" y="59"/>
                    <a:pt x="44" y="56"/>
                    <a:pt x="36" y="56"/>
                  </a:cubicBezTo>
                  <a:cubicBezTo>
                    <a:pt x="23" y="56"/>
                    <a:pt x="23" y="56"/>
                    <a:pt x="23" y="56"/>
                  </a:cubicBezTo>
                  <a:lnTo>
                    <a:pt x="23" y="96"/>
                  </a:lnTo>
                  <a:close/>
                  <a:moveTo>
                    <a:pt x="23" y="40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50" y="40"/>
                    <a:pt x="54" y="36"/>
                    <a:pt x="54" y="29"/>
                  </a:cubicBezTo>
                  <a:cubicBezTo>
                    <a:pt x="54" y="21"/>
                    <a:pt x="50" y="17"/>
                    <a:pt x="41" y="17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40"/>
                  </a:lnTo>
                  <a:close/>
                  <a:moveTo>
                    <a:pt x="477" y="81"/>
                  </a:moveTo>
                  <a:cubicBezTo>
                    <a:pt x="467" y="82"/>
                    <a:pt x="457" y="77"/>
                    <a:pt x="449" y="66"/>
                  </a:cubicBezTo>
                  <a:cubicBezTo>
                    <a:pt x="448" y="66"/>
                    <a:pt x="448" y="66"/>
                    <a:pt x="448" y="66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9" y="93"/>
                    <a:pt x="462" y="97"/>
                    <a:pt x="475" y="97"/>
                  </a:cubicBezTo>
                  <a:cubicBezTo>
                    <a:pt x="495" y="97"/>
                    <a:pt x="509" y="85"/>
                    <a:pt x="509" y="68"/>
                  </a:cubicBezTo>
                  <a:cubicBezTo>
                    <a:pt x="509" y="58"/>
                    <a:pt x="506" y="47"/>
                    <a:pt x="484" y="40"/>
                  </a:cubicBezTo>
                  <a:cubicBezTo>
                    <a:pt x="467" y="35"/>
                    <a:pt x="464" y="31"/>
                    <a:pt x="464" y="25"/>
                  </a:cubicBezTo>
                  <a:cubicBezTo>
                    <a:pt x="464" y="18"/>
                    <a:pt x="470" y="15"/>
                    <a:pt x="477" y="15"/>
                  </a:cubicBezTo>
                  <a:cubicBezTo>
                    <a:pt x="484" y="15"/>
                    <a:pt x="491" y="18"/>
                    <a:pt x="498" y="24"/>
                  </a:cubicBezTo>
                  <a:cubicBezTo>
                    <a:pt x="499" y="24"/>
                    <a:pt x="499" y="24"/>
                    <a:pt x="499" y="24"/>
                  </a:cubicBezTo>
                  <a:cubicBezTo>
                    <a:pt x="504" y="8"/>
                    <a:pt x="504" y="8"/>
                    <a:pt x="504" y="8"/>
                  </a:cubicBezTo>
                  <a:cubicBezTo>
                    <a:pt x="504" y="7"/>
                    <a:pt x="504" y="7"/>
                    <a:pt x="504" y="7"/>
                  </a:cubicBezTo>
                  <a:cubicBezTo>
                    <a:pt x="496" y="2"/>
                    <a:pt x="487" y="0"/>
                    <a:pt x="477" y="0"/>
                  </a:cubicBezTo>
                  <a:cubicBezTo>
                    <a:pt x="457" y="0"/>
                    <a:pt x="445" y="10"/>
                    <a:pt x="445" y="26"/>
                  </a:cubicBezTo>
                  <a:cubicBezTo>
                    <a:pt x="445" y="39"/>
                    <a:pt x="454" y="48"/>
                    <a:pt x="472" y="54"/>
                  </a:cubicBezTo>
                  <a:cubicBezTo>
                    <a:pt x="477" y="55"/>
                    <a:pt x="481" y="57"/>
                    <a:pt x="484" y="59"/>
                  </a:cubicBezTo>
                  <a:cubicBezTo>
                    <a:pt x="487" y="61"/>
                    <a:pt x="489" y="65"/>
                    <a:pt x="489" y="69"/>
                  </a:cubicBezTo>
                  <a:cubicBezTo>
                    <a:pt x="489" y="76"/>
                    <a:pt x="484" y="81"/>
                    <a:pt x="477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853954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 Box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893E9-962D-47ED-A753-018A738F7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997182"/>
            <a:ext cx="1785600" cy="87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5510C-38D1-4CE9-BD30-D08F610D7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ACA86-A737-4A5C-B09F-3F7C2E181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| © 2024 Rolls-Royce | Not Subject to Export Control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C0F82-AD3B-4A9E-808C-9D4791B36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B429-512E-4592-B480-D2818264A486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F7C4262-B1E2-4390-9CC0-DC843CB2B1D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742242" y="987425"/>
            <a:ext cx="3006000" cy="1134000"/>
          </a:xfrm>
          <a:prstGeom prst="roundRect">
            <a:avLst>
              <a:gd name="adj" fmla="val 4279"/>
            </a:avLst>
          </a:prstGeom>
          <a:solidFill>
            <a:schemeClr val="tx2"/>
          </a:solidFill>
        </p:spPr>
        <p:txBody>
          <a:bodyPr lIns="144000" tIns="144000" rIns="0" bIns="93600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bg1"/>
                </a:solidFill>
                <a:latin typeface="RR Pioneer Bold" panose="020B0803050201040103" pitchFamily="34" charset="0"/>
                <a:ea typeface="+mj-ea"/>
                <a:cs typeface="Arial" panose="020B0604020202020204" pitchFamily="34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1500" kern="120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Box title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7151D7D-50CC-418E-B796-D51754FA7F1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814000" y="987425"/>
            <a:ext cx="3006000" cy="1134000"/>
          </a:xfrm>
          <a:prstGeom prst="roundRect">
            <a:avLst>
              <a:gd name="adj" fmla="val 4279"/>
            </a:avLst>
          </a:prstGeom>
          <a:solidFill>
            <a:schemeClr val="tx2"/>
          </a:solidFill>
        </p:spPr>
        <p:txBody>
          <a:bodyPr lIns="144000" tIns="144000" rIns="0" bIns="93600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bg1"/>
                </a:solidFill>
                <a:latin typeface="RR Pioneer Bold" panose="020B0803050201040103" pitchFamily="34" charset="0"/>
                <a:ea typeface="+mj-ea"/>
                <a:cs typeface="Arial" panose="020B0604020202020204" pitchFamily="34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1500" kern="120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Box title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0AE63891-8074-4D46-A9D4-BFF017A3AF6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742242" y="2176145"/>
            <a:ext cx="3006000" cy="1134000"/>
          </a:xfrm>
          <a:prstGeom prst="roundRect">
            <a:avLst>
              <a:gd name="adj" fmla="val 4279"/>
            </a:avLst>
          </a:prstGeom>
          <a:solidFill>
            <a:schemeClr val="bg2"/>
          </a:solidFill>
        </p:spPr>
        <p:txBody>
          <a:bodyPr lIns="144000" tIns="144000" rIns="0" bIns="93600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bg1"/>
                </a:solidFill>
                <a:latin typeface="RR Pioneer Bold" panose="020B0803050201040103" pitchFamily="34" charset="0"/>
                <a:ea typeface="+mj-ea"/>
                <a:cs typeface="Arial" panose="020B0604020202020204" pitchFamily="34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1500" kern="120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Box title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71D4C929-2539-4CB6-8559-FC2C66274FB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814150" y="2176145"/>
            <a:ext cx="3006000" cy="1134000"/>
          </a:xfrm>
          <a:prstGeom prst="roundRect">
            <a:avLst>
              <a:gd name="adj" fmla="val 4279"/>
            </a:avLst>
          </a:prstGeom>
          <a:solidFill>
            <a:schemeClr val="bg2"/>
          </a:solidFill>
        </p:spPr>
        <p:txBody>
          <a:bodyPr lIns="144000" tIns="144000" rIns="0" bIns="93600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bg1"/>
                </a:solidFill>
                <a:latin typeface="RR Pioneer Bold" panose="020B0803050201040103" pitchFamily="34" charset="0"/>
                <a:ea typeface="+mj-ea"/>
                <a:cs typeface="Arial" panose="020B0604020202020204" pitchFamily="34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1500" kern="120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Box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1BC6352-7F9D-4A54-AD55-F7814310EA2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742242" y="3364865"/>
            <a:ext cx="3006000" cy="1134000"/>
          </a:xfrm>
          <a:prstGeom prst="roundRect">
            <a:avLst>
              <a:gd name="adj" fmla="val 4279"/>
            </a:avLst>
          </a:prstGeom>
          <a:solidFill>
            <a:srgbClr val="4F98FF"/>
          </a:solidFill>
        </p:spPr>
        <p:txBody>
          <a:bodyPr lIns="144000" tIns="144000" rIns="0" bIns="93600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bg1"/>
                </a:solidFill>
                <a:latin typeface="RR Pioneer Bold" panose="020B0803050201040103" pitchFamily="34" charset="0"/>
                <a:ea typeface="+mj-ea"/>
                <a:cs typeface="Arial" panose="020B0604020202020204" pitchFamily="34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1500" kern="120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Box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CFB911FA-14AD-4D97-88E2-66F2A46DC9C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814150" y="3364865"/>
            <a:ext cx="3006000" cy="1134000"/>
          </a:xfrm>
          <a:prstGeom prst="roundRect">
            <a:avLst>
              <a:gd name="adj" fmla="val 4279"/>
            </a:avLst>
          </a:prstGeom>
          <a:solidFill>
            <a:srgbClr val="4F98FF"/>
          </a:solidFill>
        </p:spPr>
        <p:txBody>
          <a:bodyPr lIns="144000" tIns="144000" rIns="0" bIns="93600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bg1"/>
                </a:solidFill>
                <a:latin typeface="RR Pioneer Bold" panose="020B0803050201040103" pitchFamily="34" charset="0"/>
                <a:ea typeface="+mj-ea"/>
                <a:cs typeface="Arial" panose="020B0604020202020204" pitchFamily="34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1500" kern="120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Box 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AB56C8-B62B-40FE-A364-F1C128A65C6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905200" y="1569600"/>
            <a:ext cx="586800" cy="482400"/>
          </a:xfrm>
        </p:spPr>
        <p:txBody>
          <a:bodyPr>
            <a:noAutofit/>
          </a:bodyPr>
          <a:lstStyle>
            <a:lvl1pPr>
              <a:defRPr lang="en-US" sz="3200" kern="1200" dirty="0" smtClean="0">
                <a:solidFill>
                  <a:schemeClr val="bg1"/>
                </a:solidFill>
                <a:latin typeface="RR Pioneer Light Condensed" panose="020B0306050201060103" pitchFamily="34" charset="0"/>
                <a:ea typeface="+mn-ea"/>
                <a:cs typeface="+mn-cs"/>
              </a:defRPr>
            </a:lvl1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tx2"/>
              </a:buClr>
              <a:buFont typeface="+mj-lt"/>
              <a:buNone/>
            </a:pPr>
            <a:r>
              <a:rPr lang="en-US" dirty="0"/>
              <a:t>XXX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93E1B131-4F77-45CF-A50C-F61E8F159AD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3499200" y="1569600"/>
            <a:ext cx="586800" cy="482400"/>
          </a:xfrm>
        </p:spPr>
        <p:txBody>
          <a:bodyPr anchor="ctr">
            <a:noAutofit/>
          </a:bodyPr>
          <a:lstStyle>
            <a:lvl1pPr>
              <a:defRPr lang="en-US" sz="2400" kern="1200" dirty="0" smtClean="0">
                <a:solidFill>
                  <a:schemeClr val="bg1"/>
                </a:solidFill>
                <a:latin typeface="RR Pioneer UltraLight Condensed" panose="020B0206030201060103" pitchFamily="34" charset="0"/>
                <a:ea typeface="+mn-ea"/>
                <a:cs typeface="+mn-cs"/>
              </a:defRPr>
            </a:lvl1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tx2"/>
              </a:buClr>
              <a:buFont typeface="+mj-lt"/>
              <a:buNone/>
            </a:pPr>
            <a:r>
              <a:rPr lang="en-US" dirty="0"/>
              <a:t>bn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3A3F461-46BA-46D7-BB45-45025DA1760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983200" y="1569600"/>
            <a:ext cx="586800" cy="482400"/>
          </a:xfrm>
        </p:spPr>
        <p:txBody>
          <a:bodyPr>
            <a:noAutofit/>
          </a:bodyPr>
          <a:lstStyle>
            <a:lvl1pPr>
              <a:defRPr lang="en-US" sz="3200" kern="1200" dirty="0" smtClean="0">
                <a:solidFill>
                  <a:schemeClr val="bg1"/>
                </a:solidFill>
                <a:latin typeface="RR Pioneer Light Condensed" panose="020B0306050201060103" pitchFamily="34" charset="0"/>
                <a:ea typeface="+mn-ea"/>
                <a:cs typeface="+mn-cs"/>
              </a:defRPr>
            </a:lvl1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tx2"/>
              </a:buClr>
              <a:buFont typeface="+mj-lt"/>
              <a:buNone/>
            </a:pPr>
            <a:r>
              <a:rPr lang="en-US" dirty="0"/>
              <a:t>XXX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6DB0C383-756A-4825-96DB-39AE0E77F02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591600" y="1569600"/>
            <a:ext cx="586800" cy="482400"/>
          </a:xfrm>
        </p:spPr>
        <p:txBody>
          <a:bodyPr anchor="ctr">
            <a:noAutofit/>
          </a:bodyPr>
          <a:lstStyle>
            <a:lvl1pPr>
              <a:defRPr lang="en-US" sz="2400" kern="1200" dirty="0" smtClean="0">
                <a:solidFill>
                  <a:schemeClr val="bg1"/>
                </a:solidFill>
                <a:latin typeface="RR Pioneer UltraLight Condensed" panose="020B0206030201060103" pitchFamily="34" charset="0"/>
                <a:ea typeface="+mn-ea"/>
                <a:cs typeface="+mn-cs"/>
              </a:defRPr>
            </a:lvl1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tx2"/>
              </a:buClr>
              <a:buFont typeface="+mj-lt"/>
              <a:buNone/>
            </a:pPr>
            <a:r>
              <a:rPr lang="en-US" dirty="0"/>
              <a:t>bn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60E3DA9D-D865-4EFD-BA9A-5F95E8FE142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983200" y="2764800"/>
            <a:ext cx="586800" cy="482400"/>
          </a:xfrm>
        </p:spPr>
        <p:txBody>
          <a:bodyPr>
            <a:noAutofit/>
          </a:bodyPr>
          <a:lstStyle>
            <a:lvl1pPr>
              <a:defRPr lang="en-US" sz="3200" kern="1200" dirty="0" smtClean="0">
                <a:solidFill>
                  <a:schemeClr val="bg1"/>
                </a:solidFill>
                <a:latin typeface="RR Pioneer Light Condensed" panose="020B0306050201060103" pitchFamily="34" charset="0"/>
                <a:ea typeface="+mn-ea"/>
                <a:cs typeface="+mn-cs"/>
              </a:defRPr>
            </a:lvl1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tx2"/>
              </a:buClr>
              <a:buFont typeface="+mj-lt"/>
              <a:buNone/>
            </a:pPr>
            <a:r>
              <a:rPr lang="en-US" dirty="0"/>
              <a:t>XXX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2EB4725C-D96C-4AC9-9835-E902E26EC2B6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91600" y="2764800"/>
            <a:ext cx="586800" cy="482400"/>
          </a:xfrm>
        </p:spPr>
        <p:txBody>
          <a:bodyPr anchor="ctr">
            <a:noAutofit/>
          </a:bodyPr>
          <a:lstStyle>
            <a:lvl1pPr>
              <a:defRPr lang="en-US" sz="2400" kern="1200" dirty="0" smtClean="0">
                <a:solidFill>
                  <a:schemeClr val="bg1"/>
                </a:solidFill>
                <a:latin typeface="RR Pioneer UltraLight Condensed" panose="020B0206030201060103" pitchFamily="34" charset="0"/>
                <a:ea typeface="+mn-ea"/>
                <a:cs typeface="+mn-cs"/>
              </a:defRPr>
            </a:lvl1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tx2"/>
              </a:buClr>
              <a:buFont typeface="+mj-lt"/>
              <a:buNone/>
            </a:pPr>
            <a:r>
              <a:rPr lang="en-US" dirty="0"/>
              <a:t>bn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7568C7F1-EC35-498A-8EB0-646BA8BC122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905200" y="2764800"/>
            <a:ext cx="586800" cy="482400"/>
          </a:xfrm>
        </p:spPr>
        <p:txBody>
          <a:bodyPr>
            <a:noAutofit/>
          </a:bodyPr>
          <a:lstStyle>
            <a:lvl1pPr>
              <a:defRPr lang="en-US" sz="3200" kern="1200" dirty="0" smtClean="0">
                <a:solidFill>
                  <a:schemeClr val="bg1"/>
                </a:solidFill>
                <a:latin typeface="RR Pioneer Light Condensed" panose="020B0306050201060103" pitchFamily="34" charset="0"/>
                <a:ea typeface="+mn-ea"/>
                <a:cs typeface="+mn-cs"/>
              </a:defRPr>
            </a:lvl1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tx2"/>
              </a:buClr>
              <a:buFont typeface="+mj-lt"/>
              <a:buNone/>
            </a:pPr>
            <a:r>
              <a:rPr lang="en-US" dirty="0"/>
              <a:t>XXX</a:t>
            </a:r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0B48BA38-004F-4E92-B849-96ACB322FC0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499200" y="2764800"/>
            <a:ext cx="586800" cy="482400"/>
          </a:xfrm>
        </p:spPr>
        <p:txBody>
          <a:bodyPr anchor="ctr">
            <a:noAutofit/>
          </a:bodyPr>
          <a:lstStyle>
            <a:lvl1pPr>
              <a:defRPr lang="en-US" sz="2400" kern="1200" dirty="0" smtClean="0">
                <a:solidFill>
                  <a:schemeClr val="bg1"/>
                </a:solidFill>
                <a:latin typeface="RR Pioneer UltraLight Condensed" panose="020B0206030201060103" pitchFamily="34" charset="0"/>
                <a:ea typeface="+mn-ea"/>
                <a:cs typeface="+mn-cs"/>
              </a:defRPr>
            </a:lvl1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tx2"/>
              </a:buClr>
              <a:buFont typeface="+mj-lt"/>
              <a:buNone/>
            </a:pPr>
            <a:r>
              <a:rPr lang="en-US" dirty="0"/>
              <a:t>bn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A35F4A29-365E-4722-B58C-7EF681A55472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905200" y="3956400"/>
            <a:ext cx="586800" cy="482400"/>
          </a:xfrm>
        </p:spPr>
        <p:txBody>
          <a:bodyPr>
            <a:noAutofit/>
          </a:bodyPr>
          <a:lstStyle>
            <a:lvl1pPr>
              <a:defRPr lang="en-US" sz="3200" kern="1200" dirty="0" smtClean="0">
                <a:solidFill>
                  <a:schemeClr val="bg1"/>
                </a:solidFill>
                <a:latin typeface="RR Pioneer Light Condensed" panose="020B0306050201060103" pitchFamily="34" charset="0"/>
                <a:ea typeface="+mn-ea"/>
                <a:cs typeface="+mn-cs"/>
              </a:defRPr>
            </a:lvl1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tx2"/>
              </a:buClr>
              <a:buFont typeface="+mj-lt"/>
              <a:buNone/>
            </a:pPr>
            <a:r>
              <a:rPr lang="en-US" dirty="0"/>
              <a:t>XXX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2C3F33B7-2E5B-4B6D-B214-C92650DCC4B5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499200" y="3956400"/>
            <a:ext cx="586800" cy="482400"/>
          </a:xfrm>
        </p:spPr>
        <p:txBody>
          <a:bodyPr anchor="ctr">
            <a:noAutofit/>
          </a:bodyPr>
          <a:lstStyle>
            <a:lvl1pPr>
              <a:defRPr lang="en-US" sz="2400" kern="1200" dirty="0" smtClean="0">
                <a:solidFill>
                  <a:schemeClr val="bg1"/>
                </a:solidFill>
                <a:latin typeface="RR Pioneer UltraLight Condensed" panose="020B0206030201060103" pitchFamily="34" charset="0"/>
                <a:ea typeface="+mn-ea"/>
                <a:cs typeface="+mn-cs"/>
              </a:defRPr>
            </a:lvl1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tx2"/>
              </a:buClr>
              <a:buFont typeface="+mj-lt"/>
              <a:buNone/>
            </a:pPr>
            <a:r>
              <a:rPr lang="en-US" dirty="0"/>
              <a:t>bn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B8A8C08C-4631-444D-AE30-8783BEC3F653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983200" y="3956400"/>
            <a:ext cx="586800" cy="482400"/>
          </a:xfrm>
        </p:spPr>
        <p:txBody>
          <a:bodyPr>
            <a:noAutofit/>
          </a:bodyPr>
          <a:lstStyle>
            <a:lvl1pPr algn="r">
              <a:defRPr lang="en-US" sz="3200" kern="1200" dirty="0" smtClean="0">
                <a:solidFill>
                  <a:schemeClr val="bg1"/>
                </a:solidFill>
                <a:latin typeface="RR Pioneer Light Condensed" panose="020B0306050201060103" pitchFamily="34" charset="0"/>
                <a:ea typeface="+mn-ea"/>
                <a:cs typeface="+mn-cs"/>
              </a:defRPr>
            </a:lvl1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tx2"/>
              </a:buClr>
              <a:buFont typeface="+mj-lt"/>
              <a:buNone/>
            </a:pPr>
            <a:r>
              <a:rPr lang="en-US" dirty="0"/>
              <a:t>XXX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820DB816-3EF9-4363-A2B8-60A20576417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591600" y="3956400"/>
            <a:ext cx="586800" cy="482400"/>
          </a:xfrm>
        </p:spPr>
        <p:txBody>
          <a:bodyPr anchor="ctr">
            <a:noAutofit/>
          </a:bodyPr>
          <a:lstStyle>
            <a:lvl1pPr>
              <a:defRPr lang="en-US" sz="2400" kern="1200" dirty="0" smtClean="0">
                <a:solidFill>
                  <a:schemeClr val="bg1"/>
                </a:solidFill>
                <a:latin typeface="RR Pioneer UltraLight Condensed" panose="020B0206030201060103" pitchFamily="34" charset="0"/>
                <a:ea typeface="+mn-ea"/>
                <a:cs typeface="+mn-cs"/>
              </a:defRPr>
            </a:lvl1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tx2"/>
              </a:buClr>
              <a:buFont typeface="+mj-lt"/>
              <a:buNone/>
            </a:pPr>
            <a:r>
              <a:rPr lang="en-US" dirty="0"/>
              <a:t>bn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FD5CF3FE-2B86-4030-A78C-A64903B282C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463600" y="3988800"/>
            <a:ext cx="172800" cy="396000"/>
          </a:xfrm>
        </p:spPr>
        <p:txBody>
          <a:bodyPr anchor="t">
            <a:noAutofit/>
          </a:bodyPr>
          <a:lstStyle>
            <a:lvl1pPr>
              <a:defRPr lang="en-US" sz="1400" kern="1200" dirty="0" smtClean="0">
                <a:solidFill>
                  <a:schemeClr val="bg1"/>
                </a:solidFill>
                <a:latin typeface="RR Pioneer UltraLight Condensed" panose="020B0206030201060103" pitchFamily="34" charset="0"/>
                <a:ea typeface="+mn-ea"/>
                <a:cs typeface="+mn-cs"/>
              </a:defRPr>
            </a:lvl1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tx2"/>
              </a:buClr>
              <a:buFont typeface="+mj-lt"/>
              <a:buNone/>
            </a:pPr>
            <a:r>
              <a:rPr lang="en-US" dirty="0"/>
              <a:t>%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41963590-F49A-4823-9FEB-EC5B6E128067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7390800" y="3956400"/>
            <a:ext cx="1011600" cy="496800"/>
          </a:xfrm>
        </p:spPr>
        <p:txBody>
          <a:bodyPr>
            <a:noAutofit/>
          </a:bodyPr>
          <a:lstStyle>
            <a:lvl1pPr algn="r">
              <a:defRPr lang="en-US" sz="3200" kern="1200" dirty="0" smtClean="0">
                <a:solidFill>
                  <a:schemeClr val="bg1"/>
                </a:solidFill>
                <a:latin typeface="RR Pioneer Light Condensed" panose="020B0306050201060103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AD8F6A02-DD58-48B5-8D82-EA0E3BBC4A7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8463600" y="2865600"/>
            <a:ext cx="172800" cy="396000"/>
          </a:xfrm>
        </p:spPr>
        <p:txBody>
          <a:bodyPr anchor="t">
            <a:noAutofit/>
          </a:bodyPr>
          <a:lstStyle>
            <a:lvl1pPr>
              <a:defRPr lang="en-US" sz="1400" kern="1200" dirty="0" smtClean="0">
                <a:solidFill>
                  <a:schemeClr val="bg1"/>
                </a:solidFill>
                <a:latin typeface="RR Pioneer UltraLight Condensed" panose="020B0206030201060103" pitchFamily="34" charset="0"/>
                <a:ea typeface="+mn-ea"/>
                <a:cs typeface="+mn-cs"/>
              </a:defRPr>
            </a:lvl1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tx2"/>
              </a:buClr>
              <a:buFont typeface="+mj-lt"/>
              <a:buNone/>
            </a:pPr>
            <a:r>
              <a:rPr lang="en-US" dirty="0"/>
              <a:t>%</a:t>
            </a:r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7BC33900-880E-4252-9C64-2777488A336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7390800" y="2764800"/>
            <a:ext cx="1011600" cy="496800"/>
          </a:xfrm>
        </p:spPr>
        <p:txBody>
          <a:bodyPr>
            <a:noAutofit/>
          </a:bodyPr>
          <a:lstStyle>
            <a:lvl1pPr algn="r">
              <a:defRPr lang="en-US" sz="3200" kern="1200" dirty="0" smtClean="0">
                <a:solidFill>
                  <a:schemeClr val="bg1"/>
                </a:solidFill>
                <a:latin typeface="RR Pioneer Light Condensed" panose="020B0306050201060103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FF6C5DA4-D272-41AC-972C-108F6AECF03C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8463600" y="1656000"/>
            <a:ext cx="172800" cy="396000"/>
          </a:xfrm>
        </p:spPr>
        <p:txBody>
          <a:bodyPr anchor="t">
            <a:noAutofit/>
          </a:bodyPr>
          <a:lstStyle>
            <a:lvl1pPr>
              <a:defRPr lang="en-US" sz="1400" kern="1200" dirty="0" smtClean="0">
                <a:solidFill>
                  <a:schemeClr val="bg1"/>
                </a:solidFill>
                <a:latin typeface="RR Pioneer UltraLight Condensed" panose="020B0206030201060103" pitchFamily="34" charset="0"/>
                <a:ea typeface="+mn-ea"/>
                <a:cs typeface="+mn-cs"/>
              </a:defRPr>
            </a:lvl1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tx2"/>
              </a:buClr>
              <a:buFont typeface="+mj-lt"/>
              <a:buNone/>
            </a:pPr>
            <a:r>
              <a:rPr lang="en-US" dirty="0"/>
              <a:t>%</a:t>
            </a:r>
          </a:p>
        </p:txBody>
      </p:sp>
      <p:sp>
        <p:nvSpPr>
          <p:cNvPr id="33" name="Text Placeholder 28">
            <a:extLst>
              <a:ext uri="{FF2B5EF4-FFF2-40B4-BE49-F238E27FC236}">
                <a16:creationId xmlns:a16="http://schemas.microsoft.com/office/drawing/2014/main" id="{C4BDB211-379A-466D-9566-314967B29C95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7390800" y="1555200"/>
            <a:ext cx="1011600" cy="496800"/>
          </a:xfrm>
        </p:spPr>
        <p:txBody>
          <a:bodyPr>
            <a:noAutofit/>
          </a:bodyPr>
          <a:lstStyle>
            <a:lvl1pPr algn="r">
              <a:defRPr lang="en-US" sz="3200" kern="1200" dirty="0" smtClean="0">
                <a:solidFill>
                  <a:schemeClr val="bg1"/>
                </a:solidFill>
                <a:latin typeface="RR Pioneer Light Condensed" panose="020B0306050201060103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57F86536-0705-4118-9182-664D0D31550F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324000" y="1933200"/>
            <a:ext cx="1785600" cy="2116800"/>
          </a:xfrm>
        </p:spPr>
        <p:txBody>
          <a:bodyPr anchor="t" anchorCtr="0">
            <a:normAutofit/>
          </a:bodyPr>
          <a:lstStyle>
            <a:lvl1pPr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21059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Box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893E9-962D-47ED-A753-018A738F7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997182"/>
            <a:ext cx="1785600" cy="87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5510C-38D1-4CE9-BD30-D08F610D7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ACA86-A737-4A5C-B09F-3F7C2E181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| © 2024 Rolls-Royce | Not Subject to Export Control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C0F82-AD3B-4A9E-808C-9D4791B36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B429-512E-4592-B480-D2818264A486}" type="slidenum">
              <a:rPr lang="en-GB" smtClean="0"/>
              <a:t>‹#›</a:t>
            </a:fld>
            <a:endParaRPr lang="en-GB"/>
          </a:p>
        </p:txBody>
      </p:sp>
      <p:sp>
        <p:nvSpPr>
          <p:cNvPr id="58" name="Text Placeholder 4">
            <a:extLst>
              <a:ext uri="{FF2B5EF4-FFF2-40B4-BE49-F238E27FC236}">
                <a16:creationId xmlns:a16="http://schemas.microsoft.com/office/drawing/2014/main" id="{75A85287-135B-486B-86D4-C63323517DF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35263" y="793048"/>
            <a:ext cx="5932871" cy="374838"/>
          </a:xfrm>
          <a:prstGeom prst="roundRect">
            <a:avLst>
              <a:gd name="adj" fmla="val 11563"/>
            </a:avLst>
          </a:prstGeom>
          <a:solidFill>
            <a:srgbClr val="666666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bg1"/>
                </a:solidFill>
                <a:latin typeface="RR Pioneer Bold" panose="020B0803050201040103" pitchFamily="34" charset="0"/>
                <a:ea typeface="+mj-ea"/>
                <a:cs typeface="Arial" panose="020B0604020202020204" pitchFamily="34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1500" kern="120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Box title</a:t>
            </a:r>
          </a:p>
        </p:txBody>
      </p:sp>
      <p:sp>
        <p:nvSpPr>
          <p:cNvPr id="59" name="Text Placeholder 4">
            <a:extLst>
              <a:ext uri="{FF2B5EF4-FFF2-40B4-BE49-F238E27FC236}">
                <a16:creationId xmlns:a16="http://schemas.microsoft.com/office/drawing/2014/main" id="{1CB650E3-832B-48D1-B8B8-5D4E56D719B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735262" y="1793369"/>
            <a:ext cx="1447200" cy="1101579"/>
          </a:xfrm>
          <a:prstGeom prst="roundRect">
            <a:avLst>
              <a:gd name="adj" fmla="val 4429"/>
            </a:avLst>
          </a:prstGeom>
          <a:solidFill>
            <a:schemeClr val="bg2">
              <a:lumMod val="60000"/>
              <a:lumOff val="40000"/>
            </a:schemeClr>
          </a:solidFill>
        </p:spPr>
        <p:txBody>
          <a:bodyPr lIns="108000" tIns="7200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bg1"/>
                </a:solidFill>
                <a:latin typeface="RR Pioneer Bold" panose="020B0803050201040103" pitchFamily="34" charset="0"/>
                <a:ea typeface="+mj-ea"/>
                <a:cs typeface="Arial" panose="020B0604020202020204" pitchFamily="34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1500" kern="120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Box title</a:t>
            </a:r>
          </a:p>
        </p:txBody>
      </p:sp>
      <p:sp>
        <p:nvSpPr>
          <p:cNvPr id="60" name="Text Placeholder 19">
            <a:extLst>
              <a:ext uri="{FF2B5EF4-FFF2-40B4-BE49-F238E27FC236}">
                <a16:creationId xmlns:a16="http://schemas.microsoft.com/office/drawing/2014/main" id="{0FC6D592-E436-4BAE-872B-CDE3F921DE9D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2862832" y="2357222"/>
            <a:ext cx="1168400" cy="407284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RR Pioneer" panose="020B0503050201040103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4">
            <a:extLst>
              <a:ext uri="{FF2B5EF4-FFF2-40B4-BE49-F238E27FC236}">
                <a16:creationId xmlns:a16="http://schemas.microsoft.com/office/drawing/2014/main" id="{85C6D04F-F4B6-4491-AF54-B8E79377571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230486" y="1793369"/>
            <a:ext cx="1447200" cy="1101579"/>
          </a:xfrm>
          <a:prstGeom prst="roundRect">
            <a:avLst>
              <a:gd name="adj" fmla="val 4429"/>
            </a:avLst>
          </a:prstGeom>
          <a:solidFill>
            <a:schemeClr val="bg2"/>
          </a:solidFill>
        </p:spPr>
        <p:txBody>
          <a:bodyPr lIns="108000" tIns="7200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bg1"/>
                </a:solidFill>
                <a:latin typeface="RR Pioneer Bold" panose="020B0803050201040103" pitchFamily="34" charset="0"/>
                <a:ea typeface="+mj-ea"/>
                <a:cs typeface="Arial" panose="020B0604020202020204" pitchFamily="34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1500" kern="120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Box title</a:t>
            </a:r>
          </a:p>
        </p:txBody>
      </p:sp>
      <p:sp>
        <p:nvSpPr>
          <p:cNvPr id="62" name="Text Placeholder 4">
            <a:extLst>
              <a:ext uri="{FF2B5EF4-FFF2-40B4-BE49-F238E27FC236}">
                <a16:creationId xmlns:a16="http://schemas.microsoft.com/office/drawing/2014/main" id="{F4338FBE-09E5-4D0B-917D-6947C2D25282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725710" y="1793369"/>
            <a:ext cx="1447200" cy="1101579"/>
          </a:xfrm>
          <a:prstGeom prst="roundRect">
            <a:avLst>
              <a:gd name="adj" fmla="val 5121"/>
            </a:avLst>
          </a:prstGeom>
          <a:solidFill>
            <a:schemeClr val="tx2"/>
          </a:solidFill>
        </p:spPr>
        <p:txBody>
          <a:bodyPr lIns="108000" tIns="7200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bg1"/>
                </a:solidFill>
                <a:latin typeface="RR Pioneer Bold" panose="020B0803050201040103" pitchFamily="34" charset="0"/>
                <a:ea typeface="+mj-ea"/>
                <a:cs typeface="Arial" panose="020B0604020202020204" pitchFamily="34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1500" kern="120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Box title</a:t>
            </a:r>
          </a:p>
        </p:txBody>
      </p:sp>
      <p:sp>
        <p:nvSpPr>
          <p:cNvPr id="63" name="Text Placeholder 4">
            <a:extLst>
              <a:ext uri="{FF2B5EF4-FFF2-40B4-BE49-F238E27FC236}">
                <a16:creationId xmlns:a16="http://schemas.microsoft.com/office/drawing/2014/main" id="{71C44EEB-F195-4E66-938F-E1BEA867F637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7220934" y="1793369"/>
            <a:ext cx="1447200" cy="1101579"/>
          </a:xfrm>
          <a:prstGeom prst="roundRect">
            <a:avLst>
              <a:gd name="adj" fmla="val 4429"/>
            </a:avLst>
          </a:prstGeom>
          <a:solidFill>
            <a:schemeClr val="accent5"/>
          </a:solidFill>
        </p:spPr>
        <p:txBody>
          <a:bodyPr lIns="108000" tIns="7200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bg1"/>
                </a:solidFill>
                <a:latin typeface="RR Pioneer Bold" panose="020B0803050201040103" pitchFamily="34" charset="0"/>
                <a:ea typeface="+mj-ea"/>
                <a:cs typeface="Arial" panose="020B0604020202020204" pitchFamily="34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1500" kern="120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Box title</a:t>
            </a:r>
          </a:p>
        </p:txBody>
      </p:sp>
      <p:sp>
        <p:nvSpPr>
          <p:cNvPr id="64" name="Text Placeholder 19">
            <a:extLst>
              <a:ext uri="{FF2B5EF4-FFF2-40B4-BE49-F238E27FC236}">
                <a16:creationId xmlns:a16="http://schemas.microsoft.com/office/drawing/2014/main" id="{D76CFD0B-C3F4-4A72-9C00-260BB9F13492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4366608" y="2357222"/>
            <a:ext cx="1168400" cy="407284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RR Pioneer" panose="020B0503050201040103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5" name="Text Placeholder 19">
            <a:extLst>
              <a:ext uri="{FF2B5EF4-FFF2-40B4-BE49-F238E27FC236}">
                <a16:creationId xmlns:a16="http://schemas.microsoft.com/office/drawing/2014/main" id="{7CDF45B7-CD92-405F-A022-D2134DD260C8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5861717" y="2357222"/>
            <a:ext cx="1168400" cy="407284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RR Pioneer" panose="020B0503050201040103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6" name="Text Placeholder 19">
            <a:extLst>
              <a:ext uri="{FF2B5EF4-FFF2-40B4-BE49-F238E27FC236}">
                <a16:creationId xmlns:a16="http://schemas.microsoft.com/office/drawing/2014/main" id="{52239209-AA29-4A7E-AECF-CC2095FC3FE5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7341060" y="2357222"/>
            <a:ext cx="1168400" cy="407284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RR Pioneer" panose="020B0503050201040103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7" name="Text Placeholder 4">
            <a:extLst>
              <a:ext uri="{FF2B5EF4-FFF2-40B4-BE49-F238E27FC236}">
                <a16:creationId xmlns:a16="http://schemas.microsoft.com/office/drawing/2014/main" id="{7CB8A118-3F5B-4E57-838E-DA33C3E8F4C2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726863" y="4050078"/>
            <a:ext cx="2941200" cy="374838"/>
          </a:xfrm>
          <a:prstGeom prst="roundRect">
            <a:avLst>
              <a:gd name="adj" fmla="val 9530"/>
            </a:avLst>
          </a:prstGeom>
          <a:solidFill>
            <a:schemeClr val="bg2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bg1"/>
                </a:solidFill>
                <a:latin typeface="RR Pioneer Bold" panose="020B0803050201040103" pitchFamily="34" charset="0"/>
                <a:ea typeface="+mj-ea"/>
                <a:cs typeface="Arial" panose="020B0604020202020204" pitchFamily="34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1500" kern="120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Box title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9BD0518C-477E-40F2-845D-9984875E3AA5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2735263" y="4050078"/>
            <a:ext cx="2941200" cy="374838"/>
          </a:xfrm>
          <a:prstGeom prst="roundRect">
            <a:avLst>
              <a:gd name="adj" fmla="val 9530"/>
            </a:avLst>
          </a:prstGeom>
          <a:solidFill>
            <a:schemeClr val="tx2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bg1"/>
                </a:solidFill>
                <a:latin typeface="RR Pioneer Bold" panose="020B0803050201040103" pitchFamily="34" charset="0"/>
                <a:ea typeface="+mj-ea"/>
                <a:cs typeface="Arial" panose="020B0604020202020204" pitchFamily="34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1500" kern="120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Box title</a:t>
            </a:r>
          </a:p>
        </p:txBody>
      </p:sp>
      <p:sp>
        <p:nvSpPr>
          <p:cNvPr id="69" name="Text Placeholder 4">
            <a:extLst>
              <a:ext uri="{FF2B5EF4-FFF2-40B4-BE49-F238E27FC236}">
                <a16:creationId xmlns:a16="http://schemas.microsoft.com/office/drawing/2014/main" id="{A2ED66F8-5CDB-4DD5-B4B1-3A92BD6C56B1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735263" y="3520430"/>
            <a:ext cx="5932800" cy="374838"/>
          </a:xfrm>
          <a:prstGeom prst="roundRect">
            <a:avLst>
              <a:gd name="adj" fmla="val 7497"/>
            </a:avLst>
          </a:prstGeom>
          <a:solidFill>
            <a:srgbClr val="404040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bg1"/>
                </a:solidFill>
                <a:latin typeface="RR Pioneer Bold" panose="020B0803050201040103" pitchFamily="34" charset="0"/>
                <a:ea typeface="+mj-ea"/>
                <a:cs typeface="Arial" panose="020B0604020202020204" pitchFamily="34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1500" kern="120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Box title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57C24875-1F04-4CF6-9DE6-5D37B1D1518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24000" y="1933200"/>
            <a:ext cx="1785600" cy="2116800"/>
          </a:xfrm>
        </p:spPr>
        <p:txBody>
          <a:bodyPr anchor="t" anchorCtr="0">
            <a:normAutofit/>
          </a:bodyPr>
          <a:lstStyle>
            <a:lvl1pPr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31086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otic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159010-F6B7-4456-A111-99866DEB1258}"/>
              </a:ext>
            </a:extLst>
          </p:cNvPr>
          <p:cNvSpPr/>
          <p:nvPr/>
        </p:nvSpPr>
        <p:spPr>
          <a:xfrm>
            <a:off x="1" y="0"/>
            <a:ext cx="9144000" cy="4048125"/>
          </a:xfrm>
          <a:prstGeom prst="rect">
            <a:avLst/>
          </a:prstGeom>
          <a:solidFill>
            <a:srgbClr val="EF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RR Pioneer" panose="020B0503050201040103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5510C-38D1-4CE9-BD30-D08F610D7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ACA86-A737-4A5C-B09F-3F7C2E181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| © 2024 Rolls-Royce | Not Subject to Export Control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C0F82-AD3B-4A9E-808C-9D4791B36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B429-512E-4592-B480-D2818264A486}" type="slidenum">
              <a:rPr lang="en-GB" smtClean="0"/>
              <a:t>‹#›</a:t>
            </a:fld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08D47E3-3154-48B5-953B-F5E39096AE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800" y="4291200"/>
            <a:ext cx="8503200" cy="306000"/>
          </a:xfrm>
        </p:spPr>
        <p:txBody>
          <a:bodyPr anchor="ctr" anchorCtr="0">
            <a:normAutofit/>
          </a:bodyPr>
          <a:lstStyle>
            <a:lvl1pPr>
              <a:defRPr sz="2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Notices</a:t>
            </a:r>
            <a:endParaRPr lang="en-GB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9163CA43-F39D-47AF-8DC3-665E9255E00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134000" y="1015200"/>
            <a:ext cx="2221200" cy="2617200"/>
          </a:xfrm>
          <a:prstGeom prst="roundRect">
            <a:avLst>
              <a:gd name="adj" fmla="val 4279"/>
            </a:avLst>
          </a:prstGeom>
          <a:solidFill>
            <a:schemeClr val="tx2"/>
          </a:solidFill>
        </p:spPr>
        <p:txBody>
          <a:bodyPr lIns="360000" tIns="288000" rIns="14400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kern="1200" smtClean="0">
                <a:solidFill>
                  <a:schemeClr val="bg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1500" kern="120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Notice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47EEE6DB-D188-408B-8F41-84AEE3F4FC4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454200" y="1015200"/>
            <a:ext cx="2221200" cy="2617200"/>
          </a:xfrm>
          <a:prstGeom prst="roundRect">
            <a:avLst>
              <a:gd name="adj" fmla="val 4279"/>
            </a:avLst>
          </a:prstGeom>
          <a:solidFill>
            <a:schemeClr val="bg2"/>
          </a:solidFill>
        </p:spPr>
        <p:txBody>
          <a:bodyPr lIns="360000" tIns="288000" rIns="14400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kern="1200" smtClean="0">
                <a:solidFill>
                  <a:schemeClr val="bg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1500" kern="120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Notice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CF30B6C-BC8F-48BE-8430-FE037C07BBE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774400" y="1015200"/>
            <a:ext cx="2214000" cy="2620800"/>
          </a:xfrm>
          <a:prstGeom prst="roundRect">
            <a:avLst>
              <a:gd name="adj" fmla="val 4279"/>
            </a:avLst>
          </a:prstGeom>
          <a:solidFill>
            <a:srgbClr val="4F98FF"/>
          </a:solidFill>
        </p:spPr>
        <p:txBody>
          <a:bodyPr lIns="360000" tIns="288000" rIns="14400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kern="1200" smtClean="0">
                <a:solidFill>
                  <a:schemeClr val="bg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1500" kern="120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Notice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6D6384-C351-4F9B-88F2-671744FB9088}"/>
              </a:ext>
            </a:extLst>
          </p:cNvPr>
          <p:cNvGrpSpPr/>
          <p:nvPr/>
        </p:nvGrpSpPr>
        <p:grpSpPr>
          <a:xfrm>
            <a:off x="323850" y="233362"/>
            <a:ext cx="321261" cy="522316"/>
            <a:chOff x="-3513606" y="270529"/>
            <a:chExt cx="1671638" cy="2717801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812647F-26BF-401B-BDB1-2AFB378E0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99318" y="286404"/>
              <a:ext cx="1646238" cy="2689225"/>
            </a:xfrm>
            <a:custGeom>
              <a:avLst/>
              <a:gdLst>
                <a:gd name="T0" fmla="*/ 0 w 686"/>
                <a:gd name="T1" fmla="*/ 78 h 1123"/>
                <a:gd name="T2" fmla="*/ 77 w 686"/>
                <a:gd name="T3" fmla="*/ 0 h 1123"/>
                <a:gd name="T4" fmla="*/ 609 w 686"/>
                <a:gd name="T5" fmla="*/ 0 h 1123"/>
                <a:gd name="T6" fmla="*/ 686 w 686"/>
                <a:gd name="T7" fmla="*/ 78 h 1123"/>
                <a:gd name="T8" fmla="*/ 686 w 686"/>
                <a:gd name="T9" fmla="*/ 1045 h 1123"/>
                <a:gd name="T10" fmla="*/ 609 w 686"/>
                <a:gd name="T11" fmla="*/ 1123 h 1123"/>
                <a:gd name="T12" fmla="*/ 77 w 686"/>
                <a:gd name="T13" fmla="*/ 1123 h 1123"/>
                <a:gd name="T14" fmla="*/ 0 w 686"/>
                <a:gd name="T15" fmla="*/ 1045 h 1123"/>
                <a:gd name="T16" fmla="*/ 0 w 686"/>
                <a:gd name="T17" fmla="*/ 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6" h="1123">
                  <a:moveTo>
                    <a:pt x="0" y="78"/>
                  </a:moveTo>
                  <a:cubicBezTo>
                    <a:pt x="0" y="35"/>
                    <a:pt x="34" y="0"/>
                    <a:pt x="77" y="0"/>
                  </a:cubicBezTo>
                  <a:cubicBezTo>
                    <a:pt x="609" y="0"/>
                    <a:pt x="609" y="0"/>
                    <a:pt x="609" y="0"/>
                  </a:cubicBezTo>
                  <a:cubicBezTo>
                    <a:pt x="651" y="0"/>
                    <a:pt x="686" y="35"/>
                    <a:pt x="686" y="78"/>
                  </a:cubicBezTo>
                  <a:cubicBezTo>
                    <a:pt x="686" y="1045"/>
                    <a:pt x="686" y="1045"/>
                    <a:pt x="686" y="1045"/>
                  </a:cubicBezTo>
                  <a:cubicBezTo>
                    <a:pt x="686" y="1088"/>
                    <a:pt x="651" y="1123"/>
                    <a:pt x="609" y="1123"/>
                  </a:cubicBezTo>
                  <a:cubicBezTo>
                    <a:pt x="77" y="1123"/>
                    <a:pt x="77" y="1123"/>
                    <a:pt x="77" y="1123"/>
                  </a:cubicBezTo>
                  <a:cubicBezTo>
                    <a:pt x="34" y="1123"/>
                    <a:pt x="0" y="1088"/>
                    <a:pt x="0" y="1045"/>
                  </a:cubicBez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EA065D88-D1A0-4C3A-BB43-CF9B54DB28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513606" y="270529"/>
              <a:ext cx="1671638" cy="2717801"/>
            </a:xfrm>
            <a:custGeom>
              <a:avLst/>
              <a:gdLst>
                <a:gd name="T0" fmla="*/ 658 w 697"/>
                <a:gd name="T1" fmla="*/ 79 h 1134"/>
                <a:gd name="T2" fmla="*/ 658 w 697"/>
                <a:gd name="T3" fmla="*/ 200 h 1134"/>
                <a:gd name="T4" fmla="*/ 40 w 697"/>
                <a:gd name="T5" fmla="*/ 200 h 1134"/>
                <a:gd name="T6" fmla="*/ 40 w 697"/>
                <a:gd name="T7" fmla="*/ 79 h 1134"/>
                <a:gd name="T8" fmla="*/ 79 w 697"/>
                <a:gd name="T9" fmla="*/ 40 h 1134"/>
                <a:gd name="T10" fmla="*/ 619 w 697"/>
                <a:gd name="T11" fmla="*/ 40 h 1134"/>
                <a:gd name="T12" fmla="*/ 658 w 697"/>
                <a:gd name="T13" fmla="*/ 79 h 1134"/>
                <a:gd name="T14" fmla="*/ 40 w 697"/>
                <a:gd name="T15" fmla="*/ 1056 h 1134"/>
                <a:gd name="T16" fmla="*/ 79 w 697"/>
                <a:gd name="T17" fmla="*/ 1095 h 1134"/>
                <a:gd name="T18" fmla="*/ 619 w 697"/>
                <a:gd name="T19" fmla="*/ 1095 h 1134"/>
                <a:gd name="T20" fmla="*/ 658 w 697"/>
                <a:gd name="T21" fmla="*/ 1056 h 1134"/>
                <a:gd name="T22" fmla="*/ 658 w 697"/>
                <a:gd name="T23" fmla="*/ 935 h 1134"/>
                <a:gd name="T24" fmla="*/ 40 w 697"/>
                <a:gd name="T25" fmla="*/ 935 h 1134"/>
                <a:gd name="T26" fmla="*/ 40 w 697"/>
                <a:gd name="T27" fmla="*/ 1056 h 1134"/>
                <a:gd name="T28" fmla="*/ 40 w 697"/>
                <a:gd name="T29" fmla="*/ 918 h 1134"/>
                <a:gd name="T30" fmla="*/ 658 w 697"/>
                <a:gd name="T31" fmla="*/ 918 h 1134"/>
                <a:gd name="T32" fmla="*/ 658 w 697"/>
                <a:gd name="T33" fmla="*/ 217 h 1134"/>
                <a:gd name="T34" fmla="*/ 40 w 697"/>
                <a:gd name="T35" fmla="*/ 217 h 1134"/>
                <a:gd name="T36" fmla="*/ 40 w 697"/>
                <a:gd name="T37" fmla="*/ 918 h 1134"/>
                <a:gd name="T38" fmla="*/ 697 w 697"/>
                <a:gd name="T39" fmla="*/ 79 h 1134"/>
                <a:gd name="T40" fmla="*/ 697 w 697"/>
                <a:gd name="T41" fmla="*/ 1056 h 1134"/>
                <a:gd name="T42" fmla="*/ 619 w 697"/>
                <a:gd name="T43" fmla="*/ 1134 h 1134"/>
                <a:gd name="T44" fmla="*/ 79 w 697"/>
                <a:gd name="T45" fmla="*/ 1134 h 1134"/>
                <a:gd name="T46" fmla="*/ 0 w 697"/>
                <a:gd name="T47" fmla="*/ 1056 h 1134"/>
                <a:gd name="T48" fmla="*/ 0 w 697"/>
                <a:gd name="T49" fmla="*/ 79 h 1134"/>
                <a:gd name="T50" fmla="*/ 79 w 697"/>
                <a:gd name="T51" fmla="*/ 0 h 1134"/>
                <a:gd name="T52" fmla="*/ 619 w 697"/>
                <a:gd name="T53" fmla="*/ 0 h 1134"/>
                <a:gd name="T54" fmla="*/ 697 w 697"/>
                <a:gd name="T55" fmla="*/ 79 h 1134"/>
                <a:gd name="T56" fmla="*/ 675 w 697"/>
                <a:gd name="T57" fmla="*/ 79 h 1134"/>
                <a:gd name="T58" fmla="*/ 619 w 697"/>
                <a:gd name="T59" fmla="*/ 23 h 1134"/>
                <a:gd name="T60" fmla="*/ 79 w 697"/>
                <a:gd name="T61" fmla="*/ 23 h 1134"/>
                <a:gd name="T62" fmla="*/ 23 w 697"/>
                <a:gd name="T63" fmla="*/ 79 h 1134"/>
                <a:gd name="T64" fmla="*/ 23 w 697"/>
                <a:gd name="T65" fmla="*/ 1056 h 1134"/>
                <a:gd name="T66" fmla="*/ 79 w 697"/>
                <a:gd name="T67" fmla="*/ 1112 h 1134"/>
                <a:gd name="T68" fmla="*/ 619 w 697"/>
                <a:gd name="T69" fmla="*/ 1112 h 1134"/>
                <a:gd name="T70" fmla="*/ 675 w 697"/>
                <a:gd name="T71" fmla="*/ 1056 h 1134"/>
                <a:gd name="T72" fmla="*/ 675 w 697"/>
                <a:gd name="T73" fmla="*/ 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7" h="1134">
                  <a:moveTo>
                    <a:pt x="658" y="79"/>
                  </a:moveTo>
                  <a:cubicBezTo>
                    <a:pt x="658" y="200"/>
                    <a:pt x="658" y="200"/>
                    <a:pt x="658" y="200"/>
                  </a:cubicBezTo>
                  <a:cubicBezTo>
                    <a:pt x="40" y="200"/>
                    <a:pt x="40" y="200"/>
                    <a:pt x="40" y="200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57"/>
                    <a:pt x="57" y="40"/>
                    <a:pt x="79" y="40"/>
                  </a:cubicBezTo>
                  <a:cubicBezTo>
                    <a:pt x="619" y="40"/>
                    <a:pt x="619" y="40"/>
                    <a:pt x="619" y="40"/>
                  </a:cubicBezTo>
                  <a:cubicBezTo>
                    <a:pt x="641" y="40"/>
                    <a:pt x="658" y="57"/>
                    <a:pt x="658" y="79"/>
                  </a:cubicBezTo>
                  <a:close/>
                  <a:moveTo>
                    <a:pt x="40" y="1056"/>
                  </a:moveTo>
                  <a:cubicBezTo>
                    <a:pt x="40" y="1078"/>
                    <a:pt x="57" y="1095"/>
                    <a:pt x="79" y="1095"/>
                  </a:cubicBezTo>
                  <a:cubicBezTo>
                    <a:pt x="619" y="1095"/>
                    <a:pt x="619" y="1095"/>
                    <a:pt x="619" y="1095"/>
                  </a:cubicBezTo>
                  <a:cubicBezTo>
                    <a:pt x="641" y="1095"/>
                    <a:pt x="658" y="1078"/>
                    <a:pt x="658" y="1056"/>
                  </a:cubicBezTo>
                  <a:cubicBezTo>
                    <a:pt x="658" y="935"/>
                    <a:pt x="658" y="935"/>
                    <a:pt x="658" y="935"/>
                  </a:cubicBezTo>
                  <a:cubicBezTo>
                    <a:pt x="40" y="935"/>
                    <a:pt x="40" y="935"/>
                    <a:pt x="40" y="935"/>
                  </a:cubicBezTo>
                  <a:lnTo>
                    <a:pt x="40" y="1056"/>
                  </a:lnTo>
                  <a:close/>
                  <a:moveTo>
                    <a:pt x="40" y="918"/>
                  </a:moveTo>
                  <a:cubicBezTo>
                    <a:pt x="658" y="918"/>
                    <a:pt x="658" y="918"/>
                    <a:pt x="658" y="918"/>
                  </a:cubicBezTo>
                  <a:cubicBezTo>
                    <a:pt x="658" y="217"/>
                    <a:pt x="658" y="217"/>
                    <a:pt x="658" y="217"/>
                  </a:cubicBezTo>
                  <a:cubicBezTo>
                    <a:pt x="40" y="217"/>
                    <a:pt x="40" y="217"/>
                    <a:pt x="40" y="217"/>
                  </a:cubicBezTo>
                  <a:lnTo>
                    <a:pt x="40" y="918"/>
                  </a:lnTo>
                  <a:close/>
                  <a:moveTo>
                    <a:pt x="697" y="79"/>
                  </a:moveTo>
                  <a:cubicBezTo>
                    <a:pt x="697" y="1056"/>
                    <a:pt x="697" y="1056"/>
                    <a:pt x="697" y="1056"/>
                  </a:cubicBezTo>
                  <a:cubicBezTo>
                    <a:pt x="697" y="1099"/>
                    <a:pt x="662" y="1134"/>
                    <a:pt x="619" y="1134"/>
                  </a:cubicBezTo>
                  <a:cubicBezTo>
                    <a:pt x="79" y="1134"/>
                    <a:pt x="79" y="1134"/>
                    <a:pt x="79" y="1134"/>
                  </a:cubicBezTo>
                  <a:cubicBezTo>
                    <a:pt x="36" y="1134"/>
                    <a:pt x="0" y="1099"/>
                    <a:pt x="0" y="105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36"/>
                    <a:pt x="36" y="0"/>
                    <a:pt x="79" y="0"/>
                  </a:cubicBezTo>
                  <a:cubicBezTo>
                    <a:pt x="619" y="0"/>
                    <a:pt x="619" y="0"/>
                    <a:pt x="619" y="0"/>
                  </a:cubicBezTo>
                  <a:cubicBezTo>
                    <a:pt x="662" y="0"/>
                    <a:pt x="697" y="36"/>
                    <a:pt x="697" y="79"/>
                  </a:cubicBezTo>
                  <a:close/>
                  <a:moveTo>
                    <a:pt x="675" y="79"/>
                  </a:moveTo>
                  <a:cubicBezTo>
                    <a:pt x="675" y="48"/>
                    <a:pt x="650" y="23"/>
                    <a:pt x="619" y="23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48" y="23"/>
                    <a:pt x="23" y="48"/>
                    <a:pt x="23" y="79"/>
                  </a:cubicBezTo>
                  <a:cubicBezTo>
                    <a:pt x="23" y="1056"/>
                    <a:pt x="23" y="1056"/>
                    <a:pt x="23" y="1056"/>
                  </a:cubicBezTo>
                  <a:cubicBezTo>
                    <a:pt x="23" y="1087"/>
                    <a:pt x="48" y="1112"/>
                    <a:pt x="79" y="1112"/>
                  </a:cubicBezTo>
                  <a:cubicBezTo>
                    <a:pt x="619" y="1112"/>
                    <a:pt x="619" y="1112"/>
                    <a:pt x="619" y="1112"/>
                  </a:cubicBezTo>
                  <a:cubicBezTo>
                    <a:pt x="650" y="1112"/>
                    <a:pt x="675" y="1087"/>
                    <a:pt x="675" y="1056"/>
                  </a:cubicBezTo>
                  <a:lnTo>
                    <a:pt x="675" y="79"/>
                  </a:lnTo>
                  <a:close/>
                </a:path>
              </a:pathLst>
            </a:custGeom>
            <a:solidFill>
              <a:srgbClr val="1006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095271E2-B91F-484B-96C7-479D699F67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289768" y="441979"/>
              <a:ext cx="1236663" cy="2378075"/>
            </a:xfrm>
            <a:custGeom>
              <a:avLst/>
              <a:gdLst>
                <a:gd name="T0" fmla="*/ 505 w 516"/>
                <a:gd name="T1" fmla="*/ 950 h 993"/>
                <a:gd name="T2" fmla="*/ 516 w 516"/>
                <a:gd name="T3" fmla="*/ 991 h 993"/>
                <a:gd name="T4" fmla="*/ 516 w 516"/>
                <a:gd name="T5" fmla="*/ 913 h 993"/>
                <a:gd name="T6" fmla="*/ 398 w 516"/>
                <a:gd name="T7" fmla="*/ 929 h 993"/>
                <a:gd name="T8" fmla="*/ 374 w 516"/>
                <a:gd name="T9" fmla="*/ 896 h 993"/>
                <a:gd name="T10" fmla="*/ 414 w 516"/>
                <a:gd name="T11" fmla="*/ 969 h 993"/>
                <a:gd name="T12" fmla="*/ 374 w 516"/>
                <a:gd name="T13" fmla="*/ 977 h 993"/>
                <a:gd name="T14" fmla="*/ 246 w 516"/>
                <a:gd name="T15" fmla="*/ 897 h 993"/>
                <a:gd name="T16" fmla="*/ 255 w 516"/>
                <a:gd name="T17" fmla="*/ 991 h 993"/>
                <a:gd name="T18" fmla="*/ 306 w 516"/>
                <a:gd name="T19" fmla="*/ 896 h 993"/>
                <a:gd name="T20" fmla="*/ 152 w 516"/>
                <a:gd name="T21" fmla="*/ 993 h 993"/>
                <a:gd name="T22" fmla="*/ 180 w 516"/>
                <a:gd name="T23" fmla="*/ 944 h 993"/>
                <a:gd name="T24" fmla="*/ 180 w 516"/>
                <a:gd name="T25" fmla="*/ 944 h 993"/>
                <a:gd name="T26" fmla="*/ 55 w 516"/>
                <a:gd name="T27" fmla="*/ 991 h 993"/>
                <a:gd name="T28" fmla="*/ 19 w 516"/>
                <a:gd name="T29" fmla="*/ 952 h 993"/>
                <a:gd name="T30" fmla="*/ 41 w 516"/>
                <a:gd name="T31" fmla="*/ 896 h 993"/>
                <a:gd name="T32" fmla="*/ 54 w 516"/>
                <a:gd name="T33" fmla="*/ 945 h 993"/>
                <a:gd name="T34" fmla="*/ 51 w 516"/>
                <a:gd name="T35" fmla="*/ 924 h 993"/>
                <a:gd name="T36" fmla="*/ 38 w 516"/>
                <a:gd name="T37" fmla="*/ 936 h 993"/>
                <a:gd name="T38" fmla="*/ 133 w 516"/>
                <a:gd name="T39" fmla="*/ 288 h 993"/>
                <a:gd name="T40" fmla="*/ 211 w 516"/>
                <a:gd name="T41" fmla="*/ 309 h 993"/>
                <a:gd name="T42" fmla="*/ 236 w 516"/>
                <a:gd name="T43" fmla="*/ 546 h 993"/>
                <a:gd name="T44" fmla="*/ 160 w 516"/>
                <a:gd name="T45" fmla="*/ 515 h 993"/>
                <a:gd name="T46" fmla="*/ 134 w 516"/>
                <a:gd name="T47" fmla="*/ 786 h 993"/>
                <a:gd name="T48" fmla="*/ 211 w 516"/>
                <a:gd name="T49" fmla="*/ 571 h 993"/>
                <a:gd name="T50" fmla="*/ 378 w 516"/>
                <a:gd name="T51" fmla="*/ 330 h 993"/>
                <a:gd name="T52" fmla="*/ 336 w 516"/>
                <a:gd name="T53" fmla="*/ 556 h 993"/>
                <a:gd name="T54" fmla="*/ 408 w 516"/>
                <a:gd name="T55" fmla="*/ 751 h 993"/>
                <a:gd name="T56" fmla="*/ 391 w 516"/>
                <a:gd name="T57" fmla="*/ 779 h 993"/>
                <a:gd name="T58" fmla="*/ 461 w 516"/>
                <a:gd name="T59" fmla="*/ 734 h 993"/>
                <a:gd name="T60" fmla="*/ 374 w 516"/>
                <a:gd name="T61" fmla="*/ 543 h 993"/>
                <a:gd name="T62" fmla="*/ 470 w 516"/>
                <a:gd name="T63" fmla="*/ 412 h 993"/>
                <a:gd name="T64" fmla="*/ 295 w 516"/>
                <a:gd name="T65" fmla="*/ 237 h 993"/>
                <a:gd name="T66" fmla="*/ 260 w 516"/>
                <a:gd name="T67" fmla="*/ 468 h 993"/>
                <a:gd name="T68" fmla="*/ 340 w 516"/>
                <a:gd name="T69" fmla="*/ 657 h 993"/>
                <a:gd name="T70" fmla="*/ 271 w 516"/>
                <a:gd name="T71" fmla="*/ 714 h 993"/>
                <a:gd name="T72" fmla="*/ 289 w 516"/>
                <a:gd name="T73" fmla="*/ 680 h 993"/>
                <a:gd name="T74" fmla="*/ 220 w 516"/>
                <a:gd name="T75" fmla="*/ 484 h 993"/>
                <a:gd name="T76" fmla="*/ 92 w 516"/>
                <a:gd name="T77" fmla="*/ 666 h 993"/>
                <a:gd name="T78" fmla="*/ 15 w 516"/>
                <a:gd name="T79" fmla="*/ 706 h 993"/>
                <a:gd name="T80" fmla="*/ 14 w 516"/>
                <a:gd name="T81" fmla="*/ 215 h 993"/>
                <a:gd name="T82" fmla="*/ 298 w 516"/>
                <a:gd name="T83" fmla="*/ 340 h 993"/>
                <a:gd name="T84" fmla="*/ 92 w 516"/>
                <a:gd name="T85" fmla="*/ 474 h 993"/>
                <a:gd name="T86" fmla="*/ 157 w 516"/>
                <a:gd name="T87" fmla="*/ 0 h 993"/>
                <a:gd name="T88" fmla="*/ 129 w 516"/>
                <a:gd name="T89" fmla="*/ 49 h 993"/>
                <a:gd name="T90" fmla="*/ 129 w 516"/>
                <a:gd name="T91" fmla="*/ 49 h 993"/>
                <a:gd name="T92" fmla="*/ 247 w 516"/>
                <a:gd name="T93" fmla="*/ 1 h 993"/>
                <a:gd name="T94" fmla="*/ 411 w 516"/>
                <a:gd name="T95" fmla="*/ 80 h 993"/>
                <a:gd name="T96" fmla="*/ 348 w 516"/>
                <a:gd name="T97" fmla="*/ 96 h 993"/>
                <a:gd name="T98" fmla="*/ 4 w 516"/>
                <a:gd name="T99" fmla="*/ 96 h 993"/>
                <a:gd name="T100" fmla="*/ 58 w 516"/>
                <a:gd name="T101" fmla="*/ 49 h 993"/>
                <a:gd name="T102" fmla="*/ 73 w 516"/>
                <a:gd name="T103" fmla="*/ 85 h 993"/>
                <a:gd name="T104" fmla="*/ 59 w 516"/>
                <a:gd name="T105" fmla="*/ 96 h 993"/>
                <a:gd name="T106" fmla="*/ 23 w 516"/>
                <a:gd name="T107" fmla="*/ 56 h 993"/>
                <a:gd name="T108" fmla="*/ 54 w 516"/>
                <a:gd name="T109" fmla="*/ 29 h 993"/>
                <a:gd name="T110" fmla="*/ 477 w 516"/>
                <a:gd name="T111" fmla="*/ 81 h 993"/>
                <a:gd name="T112" fmla="*/ 443 w 516"/>
                <a:gd name="T113" fmla="*/ 85 h 993"/>
                <a:gd name="T114" fmla="*/ 464 w 516"/>
                <a:gd name="T115" fmla="*/ 25 h 993"/>
                <a:gd name="T116" fmla="*/ 504 w 516"/>
                <a:gd name="T117" fmla="*/ 8 h 993"/>
                <a:gd name="T118" fmla="*/ 472 w 516"/>
                <a:gd name="T119" fmla="*/ 54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16" h="993">
                  <a:moveTo>
                    <a:pt x="473" y="913"/>
                  </a:moveTo>
                  <a:cubicBezTo>
                    <a:pt x="473" y="934"/>
                    <a:pt x="473" y="934"/>
                    <a:pt x="473" y="934"/>
                  </a:cubicBezTo>
                  <a:cubicBezTo>
                    <a:pt x="505" y="934"/>
                    <a:pt x="505" y="934"/>
                    <a:pt x="505" y="934"/>
                  </a:cubicBezTo>
                  <a:cubicBezTo>
                    <a:pt x="505" y="950"/>
                    <a:pt x="505" y="950"/>
                    <a:pt x="505" y="950"/>
                  </a:cubicBezTo>
                  <a:cubicBezTo>
                    <a:pt x="473" y="950"/>
                    <a:pt x="473" y="950"/>
                    <a:pt x="473" y="950"/>
                  </a:cubicBezTo>
                  <a:cubicBezTo>
                    <a:pt x="473" y="975"/>
                    <a:pt x="473" y="975"/>
                    <a:pt x="473" y="975"/>
                  </a:cubicBezTo>
                  <a:cubicBezTo>
                    <a:pt x="516" y="975"/>
                    <a:pt x="516" y="975"/>
                    <a:pt x="516" y="975"/>
                  </a:cubicBezTo>
                  <a:cubicBezTo>
                    <a:pt x="516" y="991"/>
                    <a:pt x="516" y="991"/>
                    <a:pt x="516" y="991"/>
                  </a:cubicBezTo>
                  <a:cubicBezTo>
                    <a:pt x="454" y="991"/>
                    <a:pt x="454" y="991"/>
                    <a:pt x="454" y="991"/>
                  </a:cubicBezTo>
                  <a:cubicBezTo>
                    <a:pt x="454" y="896"/>
                    <a:pt x="454" y="896"/>
                    <a:pt x="454" y="896"/>
                  </a:cubicBezTo>
                  <a:cubicBezTo>
                    <a:pt x="516" y="896"/>
                    <a:pt x="516" y="896"/>
                    <a:pt x="516" y="896"/>
                  </a:cubicBezTo>
                  <a:cubicBezTo>
                    <a:pt x="516" y="913"/>
                    <a:pt x="516" y="913"/>
                    <a:pt x="516" y="913"/>
                  </a:cubicBezTo>
                  <a:lnTo>
                    <a:pt x="473" y="913"/>
                  </a:lnTo>
                  <a:close/>
                  <a:moveTo>
                    <a:pt x="374" y="912"/>
                  </a:moveTo>
                  <a:cubicBezTo>
                    <a:pt x="386" y="912"/>
                    <a:pt x="394" y="917"/>
                    <a:pt x="398" y="928"/>
                  </a:cubicBezTo>
                  <a:cubicBezTo>
                    <a:pt x="398" y="929"/>
                    <a:pt x="398" y="929"/>
                    <a:pt x="398" y="929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08" y="905"/>
                    <a:pt x="394" y="896"/>
                    <a:pt x="374" y="896"/>
                  </a:cubicBezTo>
                  <a:cubicBezTo>
                    <a:pt x="346" y="896"/>
                    <a:pt x="327" y="916"/>
                    <a:pt x="327" y="944"/>
                  </a:cubicBezTo>
                  <a:cubicBezTo>
                    <a:pt x="327" y="973"/>
                    <a:pt x="346" y="993"/>
                    <a:pt x="374" y="993"/>
                  </a:cubicBezTo>
                  <a:cubicBezTo>
                    <a:pt x="392" y="993"/>
                    <a:pt x="406" y="984"/>
                    <a:pt x="414" y="969"/>
                  </a:cubicBezTo>
                  <a:cubicBezTo>
                    <a:pt x="414" y="969"/>
                    <a:pt x="414" y="969"/>
                    <a:pt x="414" y="969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3" y="972"/>
                    <a:pt x="385" y="977"/>
                    <a:pt x="374" y="977"/>
                  </a:cubicBezTo>
                  <a:cubicBezTo>
                    <a:pt x="357" y="977"/>
                    <a:pt x="347" y="965"/>
                    <a:pt x="347" y="944"/>
                  </a:cubicBezTo>
                  <a:cubicBezTo>
                    <a:pt x="347" y="924"/>
                    <a:pt x="357" y="912"/>
                    <a:pt x="374" y="912"/>
                  </a:cubicBezTo>
                  <a:close/>
                  <a:moveTo>
                    <a:pt x="265" y="935"/>
                  </a:moveTo>
                  <a:cubicBezTo>
                    <a:pt x="246" y="897"/>
                    <a:pt x="246" y="897"/>
                    <a:pt x="246" y="897"/>
                  </a:cubicBezTo>
                  <a:cubicBezTo>
                    <a:pt x="246" y="896"/>
                    <a:pt x="246" y="896"/>
                    <a:pt x="246" y="896"/>
                  </a:cubicBezTo>
                  <a:cubicBezTo>
                    <a:pt x="224" y="896"/>
                    <a:pt x="224" y="896"/>
                    <a:pt x="224" y="896"/>
                  </a:cubicBezTo>
                  <a:cubicBezTo>
                    <a:pt x="255" y="956"/>
                    <a:pt x="255" y="956"/>
                    <a:pt x="255" y="956"/>
                  </a:cubicBezTo>
                  <a:cubicBezTo>
                    <a:pt x="255" y="991"/>
                    <a:pt x="255" y="991"/>
                    <a:pt x="255" y="991"/>
                  </a:cubicBezTo>
                  <a:cubicBezTo>
                    <a:pt x="275" y="991"/>
                    <a:pt x="275" y="991"/>
                    <a:pt x="275" y="991"/>
                  </a:cubicBezTo>
                  <a:cubicBezTo>
                    <a:pt x="275" y="955"/>
                    <a:pt x="275" y="955"/>
                    <a:pt x="275" y="955"/>
                  </a:cubicBezTo>
                  <a:cubicBezTo>
                    <a:pt x="305" y="897"/>
                    <a:pt x="305" y="897"/>
                    <a:pt x="305" y="897"/>
                  </a:cubicBezTo>
                  <a:cubicBezTo>
                    <a:pt x="306" y="896"/>
                    <a:pt x="306" y="896"/>
                    <a:pt x="306" y="896"/>
                  </a:cubicBezTo>
                  <a:cubicBezTo>
                    <a:pt x="284" y="896"/>
                    <a:pt x="284" y="896"/>
                    <a:pt x="284" y="896"/>
                  </a:cubicBezTo>
                  <a:lnTo>
                    <a:pt x="265" y="935"/>
                  </a:lnTo>
                  <a:close/>
                  <a:moveTo>
                    <a:pt x="200" y="944"/>
                  </a:moveTo>
                  <a:cubicBezTo>
                    <a:pt x="200" y="973"/>
                    <a:pt x="180" y="993"/>
                    <a:pt x="152" y="993"/>
                  </a:cubicBezTo>
                  <a:cubicBezTo>
                    <a:pt x="124" y="993"/>
                    <a:pt x="104" y="973"/>
                    <a:pt x="104" y="944"/>
                  </a:cubicBezTo>
                  <a:cubicBezTo>
                    <a:pt x="104" y="916"/>
                    <a:pt x="124" y="896"/>
                    <a:pt x="152" y="896"/>
                  </a:cubicBezTo>
                  <a:cubicBezTo>
                    <a:pt x="180" y="896"/>
                    <a:pt x="200" y="916"/>
                    <a:pt x="200" y="944"/>
                  </a:cubicBezTo>
                  <a:close/>
                  <a:moveTo>
                    <a:pt x="180" y="944"/>
                  </a:moveTo>
                  <a:cubicBezTo>
                    <a:pt x="180" y="924"/>
                    <a:pt x="169" y="912"/>
                    <a:pt x="152" y="912"/>
                  </a:cubicBezTo>
                  <a:cubicBezTo>
                    <a:pt x="135" y="912"/>
                    <a:pt x="124" y="924"/>
                    <a:pt x="124" y="944"/>
                  </a:cubicBezTo>
                  <a:cubicBezTo>
                    <a:pt x="124" y="965"/>
                    <a:pt x="135" y="977"/>
                    <a:pt x="152" y="977"/>
                  </a:cubicBezTo>
                  <a:cubicBezTo>
                    <a:pt x="169" y="977"/>
                    <a:pt x="180" y="965"/>
                    <a:pt x="180" y="944"/>
                  </a:cubicBezTo>
                  <a:close/>
                  <a:moveTo>
                    <a:pt x="74" y="990"/>
                  </a:moveTo>
                  <a:cubicBezTo>
                    <a:pt x="75" y="991"/>
                    <a:pt x="75" y="991"/>
                    <a:pt x="7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3" y="989"/>
                    <a:pt x="51" y="986"/>
                    <a:pt x="50" y="982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42" y="954"/>
                    <a:pt x="40" y="952"/>
                    <a:pt x="33" y="952"/>
                  </a:cubicBezTo>
                  <a:cubicBezTo>
                    <a:pt x="19" y="952"/>
                    <a:pt x="19" y="952"/>
                    <a:pt x="19" y="952"/>
                  </a:cubicBezTo>
                  <a:cubicBezTo>
                    <a:pt x="19" y="991"/>
                    <a:pt x="19" y="991"/>
                    <a:pt x="19" y="991"/>
                  </a:cubicBezTo>
                  <a:cubicBezTo>
                    <a:pt x="0" y="991"/>
                    <a:pt x="0" y="991"/>
                    <a:pt x="0" y="991"/>
                  </a:cubicBezTo>
                  <a:cubicBezTo>
                    <a:pt x="0" y="896"/>
                    <a:pt x="0" y="896"/>
                    <a:pt x="0" y="896"/>
                  </a:cubicBezTo>
                  <a:cubicBezTo>
                    <a:pt x="41" y="896"/>
                    <a:pt x="41" y="896"/>
                    <a:pt x="41" y="896"/>
                  </a:cubicBezTo>
                  <a:cubicBezTo>
                    <a:pt x="58" y="896"/>
                    <a:pt x="70" y="907"/>
                    <a:pt x="70" y="922"/>
                  </a:cubicBezTo>
                  <a:cubicBezTo>
                    <a:pt x="70" y="935"/>
                    <a:pt x="62" y="941"/>
                    <a:pt x="54" y="944"/>
                  </a:cubicBezTo>
                  <a:cubicBezTo>
                    <a:pt x="53" y="944"/>
                    <a:pt x="53" y="944"/>
                    <a:pt x="53" y="944"/>
                  </a:cubicBezTo>
                  <a:cubicBezTo>
                    <a:pt x="54" y="945"/>
                    <a:pt x="54" y="945"/>
                    <a:pt x="54" y="945"/>
                  </a:cubicBezTo>
                  <a:cubicBezTo>
                    <a:pt x="58" y="947"/>
                    <a:pt x="61" y="951"/>
                    <a:pt x="63" y="957"/>
                  </a:cubicBezTo>
                  <a:cubicBezTo>
                    <a:pt x="70" y="981"/>
                    <a:pt x="70" y="981"/>
                    <a:pt x="70" y="981"/>
                  </a:cubicBezTo>
                  <a:cubicBezTo>
                    <a:pt x="71" y="984"/>
                    <a:pt x="72" y="987"/>
                    <a:pt x="74" y="990"/>
                  </a:cubicBezTo>
                  <a:close/>
                  <a:moveTo>
                    <a:pt x="51" y="924"/>
                  </a:moveTo>
                  <a:cubicBezTo>
                    <a:pt x="51" y="917"/>
                    <a:pt x="46" y="912"/>
                    <a:pt x="38" y="912"/>
                  </a:cubicBezTo>
                  <a:cubicBezTo>
                    <a:pt x="19" y="912"/>
                    <a:pt x="19" y="912"/>
                    <a:pt x="19" y="912"/>
                  </a:cubicBezTo>
                  <a:cubicBezTo>
                    <a:pt x="19" y="936"/>
                    <a:pt x="19" y="936"/>
                    <a:pt x="19" y="936"/>
                  </a:cubicBezTo>
                  <a:cubicBezTo>
                    <a:pt x="38" y="936"/>
                    <a:pt x="38" y="936"/>
                    <a:pt x="38" y="936"/>
                  </a:cubicBezTo>
                  <a:cubicBezTo>
                    <a:pt x="46" y="936"/>
                    <a:pt x="51" y="932"/>
                    <a:pt x="51" y="924"/>
                  </a:cubicBezTo>
                  <a:close/>
                  <a:moveTo>
                    <a:pt x="255" y="280"/>
                  </a:moveTo>
                  <a:cubicBezTo>
                    <a:pt x="133" y="280"/>
                    <a:pt x="133" y="280"/>
                    <a:pt x="133" y="280"/>
                  </a:cubicBezTo>
                  <a:cubicBezTo>
                    <a:pt x="133" y="288"/>
                    <a:pt x="133" y="288"/>
                    <a:pt x="133" y="288"/>
                  </a:cubicBezTo>
                  <a:cubicBezTo>
                    <a:pt x="151" y="293"/>
                    <a:pt x="159" y="306"/>
                    <a:pt x="160" y="329"/>
                  </a:cubicBezTo>
                  <a:cubicBezTo>
                    <a:pt x="160" y="331"/>
                    <a:pt x="160" y="385"/>
                    <a:pt x="160" y="449"/>
                  </a:cubicBezTo>
                  <a:cubicBezTo>
                    <a:pt x="185" y="445"/>
                    <a:pt x="203" y="437"/>
                    <a:pt x="211" y="433"/>
                  </a:cubicBezTo>
                  <a:cubicBezTo>
                    <a:pt x="211" y="309"/>
                    <a:pt x="211" y="309"/>
                    <a:pt x="211" y="309"/>
                  </a:cubicBezTo>
                  <a:cubicBezTo>
                    <a:pt x="273" y="309"/>
                    <a:pt x="273" y="309"/>
                    <a:pt x="273" y="309"/>
                  </a:cubicBezTo>
                  <a:cubicBezTo>
                    <a:pt x="269" y="296"/>
                    <a:pt x="259" y="284"/>
                    <a:pt x="255" y="280"/>
                  </a:cubicBezTo>
                  <a:close/>
                  <a:moveTo>
                    <a:pt x="247" y="570"/>
                  </a:moveTo>
                  <a:cubicBezTo>
                    <a:pt x="244" y="562"/>
                    <a:pt x="239" y="551"/>
                    <a:pt x="236" y="546"/>
                  </a:cubicBezTo>
                  <a:cubicBezTo>
                    <a:pt x="230" y="546"/>
                    <a:pt x="222" y="546"/>
                    <a:pt x="216" y="546"/>
                  </a:cubicBezTo>
                  <a:cubicBezTo>
                    <a:pt x="211" y="546"/>
                    <a:pt x="211" y="546"/>
                    <a:pt x="211" y="546"/>
                  </a:cubicBezTo>
                  <a:cubicBezTo>
                    <a:pt x="211" y="506"/>
                    <a:pt x="211" y="506"/>
                    <a:pt x="211" y="506"/>
                  </a:cubicBezTo>
                  <a:cubicBezTo>
                    <a:pt x="200" y="509"/>
                    <a:pt x="172" y="513"/>
                    <a:pt x="160" y="515"/>
                  </a:cubicBezTo>
                  <a:cubicBezTo>
                    <a:pt x="160" y="621"/>
                    <a:pt x="160" y="736"/>
                    <a:pt x="160" y="738"/>
                  </a:cubicBezTo>
                  <a:cubicBezTo>
                    <a:pt x="160" y="738"/>
                    <a:pt x="160" y="738"/>
                    <a:pt x="160" y="738"/>
                  </a:cubicBezTo>
                  <a:cubicBezTo>
                    <a:pt x="159" y="760"/>
                    <a:pt x="150" y="773"/>
                    <a:pt x="134" y="778"/>
                  </a:cubicBezTo>
                  <a:cubicBezTo>
                    <a:pt x="134" y="786"/>
                    <a:pt x="134" y="786"/>
                    <a:pt x="134" y="786"/>
                  </a:cubicBezTo>
                  <a:cubicBezTo>
                    <a:pt x="237" y="786"/>
                    <a:pt x="237" y="786"/>
                    <a:pt x="237" y="786"/>
                  </a:cubicBezTo>
                  <a:cubicBezTo>
                    <a:pt x="237" y="778"/>
                    <a:pt x="237" y="778"/>
                    <a:pt x="237" y="778"/>
                  </a:cubicBezTo>
                  <a:cubicBezTo>
                    <a:pt x="221" y="773"/>
                    <a:pt x="212" y="759"/>
                    <a:pt x="212" y="738"/>
                  </a:cubicBezTo>
                  <a:cubicBezTo>
                    <a:pt x="211" y="571"/>
                    <a:pt x="211" y="571"/>
                    <a:pt x="211" y="571"/>
                  </a:cubicBezTo>
                  <a:cubicBezTo>
                    <a:pt x="216" y="571"/>
                    <a:pt x="216" y="571"/>
                    <a:pt x="216" y="571"/>
                  </a:cubicBezTo>
                  <a:cubicBezTo>
                    <a:pt x="226" y="571"/>
                    <a:pt x="237" y="571"/>
                    <a:pt x="247" y="570"/>
                  </a:cubicBezTo>
                  <a:close/>
                  <a:moveTo>
                    <a:pt x="370" y="325"/>
                  </a:moveTo>
                  <a:cubicBezTo>
                    <a:pt x="372" y="327"/>
                    <a:pt x="376" y="329"/>
                    <a:pt x="378" y="330"/>
                  </a:cubicBezTo>
                  <a:cubicBezTo>
                    <a:pt x="403" y="348"/>
                    <a:pt x="417" y="377"/>
                    <a:pt x="417" y="412"/>
                  </a:cubicBezTo>
                  <a:cubicBezTo>
                    <a:pt x="417" y="442"/>
                    <a:pt x="406" y="502"/>
                    <a:pt x="318" y="532"/>
                  </a:cubicBezTo>
                  <a:cubicBezTo>
                    <a:pt x="323" y="542"/>
                    <a:pt x="327" y="552"/>
                    <a:pt x="330" y="558"/>
                  </a:cubicBezTo>
                  <a:cubicBezTo>
                    <a:pt x="332" y="557"/>
                    <a:pt x="335" y="557"/>
                    <a:pt x="336" y="556"/>
                  </a:cubicBezTo>
                  <a:cubicBezTo>
                    <a:pt x="339" y="556"/>
                    <a:pt x="339" y="556"/>
                    <a:pt x="339" y="556"/>
                  </a:cubicBezTo>
                  <a:cubicBezTo>
                    <a:pt x="341" y="558"/>
                    <a:pt x="341" y="558"/>
                    <a:pt x="341" y="558"/>
                  </a:cubicBezTo>
                  <a:cubicBezTo>
                    <a:pt x="373" y="596"/>
                    <a:pt x="397" y="656"/>
                    <a:pt x="405" y="713"/>
                  </a:cubicBezTo>
                  <a:cubicBezTo>
                    <a:pt x="405" y="713"/>
                    <a:pt x="408" y="741"/>
                    <a:pt x="408" y="751"/>
                  </a:cubicBezTo>
                  <a:cubicBezTo>
                    <a:pt x="408" y="752"/>
                    <a:pt x="408" y="752"/>
                    <a:pt x="408" y="752"/>
                  </a:cubicBezTo>
                  <a:cubicBezTo>
                    <a:pt x="408" y="753"/>
                    <a:pt x="408" y="753"/>
                    <a:pt x="408" y="754"/>
                  </a:cubicBezTo>
                  <a:cubicBezTo>
                    <a:pt x="408" y="755"/>
                    <a:pt x="408" y="755"/>
                    <a:pt x="408" y="755"/>
                  </a:cubicBezTo>
                  <a:cubicBezTo>
                    <a:pt x="408" y="763"/>
                    <a:pt x="405" y="774"/>
                    <a:pt x="391" y="779"/>
                  </a:cubicBezTo>
                  <a:cubicBezTo>
                    <a:pt x="391" y="786"/>
                    <a:pt x="391" y="786"/>
                    <a:pt x="391" y="786"/>
                  </a:cubicBezTo>
                  <a:cubicBezTo>
                    <a:pt x="497" y="786"/>
                    <a:pt x="497" y="786"/>
                    <a:pt x="497" y="786"/>
                  </a:cubicBezTo>
                  <a:cubicBezTo>
                    <a:pt x="497" y="779"/>
                    <a:pt x="497" y="779"/>
                    <a:pt x="497" y="779"/>
                  </a:cubicBezTo>
                  <a:cubicBezTo>
                    <a:pt x="488" y="776"/>
                    <a:pt x="469" y="766"/>
                    <a:pt x="461" y="734"/>
                  </a:cubicBezTo>
                  <a:cubicBezTo>
                    <a:pt x="460" y="729"/>
                    <a:pt x="460" y="729"/>
                    <a:pt x="460" y="729"/>
                  </a:cubicBezTo>
                  <a:cubicBezTo>
                    <a:pt x="454" y="704"/>
                    <a:pt x="450" y="691"/>
                    <a:pt x="446" y="678"/>
                  </a:cubicBezTo>
                  <a:cubicBezTo>
                    <a:pt x="436" y="646"/>
                    <a:pt x="414" y="588"/>
                    <a:pt x="378" y="547"/>
                  </a:cubicBezTo>
                  <a:cubicBezTo>
                    <a:pt x="374" y="543"/>
                    <a:pt x="374" y="543"/>
                    <a:pt x="374" y="543"/>
                  </a:cubicBezTo>
                  <a:cubicBezTo>
                    <a:pt x="379" y="540"/>
                    <a:pt x="379" y="540"/>
                    <a:pt x="379" y="540"/>
                  </a:cubicBezTo>
                  <a:cubicBezTo>
                    <a:pt x="381" y="540"/>
                    <a:pt x="382" y="539"/>
                    <a:pt x="383" y="539"/>
                  </a:cubicBezTo>
                  <a:cubicBezTo>
                    <a:pt x="383" y="539"/>
                    <a:pt x="384" y="538"/>
                    <a:pt x="385" y="538"/>
                  </a:cubicBezTo>
                  <a:cubicBezTo>
                    <a:pt x="440" y="510"/>
                    <a:pt x="470" y="465"/>
                    <a:pt x="470" y="412"/>
                  </a:cubicBezTo>
                  <a:cubicBezTo>
                    <a:pt x="471" y="372"/>
                    <a:pt x="448" y="332"/>
                    <a:pt x="414" y="309"/>
                  </a:cubicBezTo>
                  <a:cubicBezTo>
                    <a:pt x="400" y="299"/>
                    <a:pt x="380" y="289"/>
                    <a:pt x="359" y="285"/>
                  </a:cubicBezTo>
                  <a:cubicBezTo>
                    <a:pt x="366" y="300"/>
                    <a:pt x="369" y="316"/>
                    <a:pt x="370" y="325"/>
                  </a:cubicBezTo>
                  <a:close/>
                  <a:moveTo>
                    <a:pt x="295" y="237"/>
                  </a:moveTo>
                  <a:cubicBezTo>
                    <a:pt x="328" y="259"/>
                    <a:pt x="351" y="300"/>
                    <a:pt x="351" y="339"/>
                  </a:cubicBezTo>
                  <a:cubicBezTo>
                    <a:pt x="351" y="393"/>
                    <a:pt x="321" y="438"/>
                    <a:pt x="266" y="466"/>
                  </a:cubicBezTo>
                  <a:cubicBezTo>
                    <a:pt x="265" y="466"/>
                    <a:pt x="264" y="467"/>
                    <a:pt x="263" y="467"/>
                  </a:cubicBezTo>
                  <a:cubicBezTo>
                    <a:pt x="262" y="467"/>
                    <a:pt x="261" y="468"/>
                    <a:pt x="260" y="468"/>
                  </a:cubicBezTo>
                  <a:cubicBezTo>
                    <a:pt x="255" y="471"/>
                    <a:pt x="255" y="471"/>
                    <a:pt x="255" y="471"/>
                  </a:cubicBezTo>
                  <a:cubicBezTo>
                    <a:pt x="259" y="475"/>
                    <a:pt x="259" y="475"/>
                    <a:pt x="259" y="475"/>
                  </a:cubicBezTo>
                  <a:cubicBezTo>
                    <a:pt x="294" y="516"/>
                    <a:pt x="317" y="574"/>
                    <a:pt x="327" y="605"/>
                  </a:cubicBezTo>
                  <a:cubicBezTo>
                    <a:pt x="331" y="619"/>
                    <a:pt x="334" y="632"/>
                    <a:pt x="340" y="657"/>
                  </a:cubicBezTo>
                  <a:cubicBezTo>
                    <a:pt x="341" y="661"/>
                    <a:pt x="341" y="661"/>
                    <a:pt x="341" y="661"/>
                  </a:cubicBezTo>
                  <a:cubicBezTo>
                    <a:pt x="349" y="694"/>
                    <a:pt x="368" y="704"/>
                    <a:pt x="378" y="707"/>
                  </a:cubicBezTo>
                  <a:cubicBezTo>
                    <a:pt x="378" y="714"/>
                    <a:pt x="378" y="714"/>
                    <a:pt x="378" y="714"/>
                  </a:cubicBezTo>
                  <a:cubicBezTo>
                    <a:pt x="271" y="714"/>
                    <a:pt x="271" y="714"/>
                    <a:pt x="271" y="714"/>
                  </a:cubicBezTo>
                  <a:cubicBezTo>
                    <a:pt x="271" y="706"/>
                    <a:pt x="271" y="706"/>
                    <a:pt x="271" y="706"/>
                  </a:cubicBezTo>
                  <a:cubicBezTo>
                    <a:pt x="286" y="702"/>
                    <a:pt x="288" y="691"/>
                    <a:pt x="289" y="683"/>
                  </a:cubicBezTo>
                  <a:cubicBezTo>
                    <a:pt x="289" y="682"/>
                    <a:pt x="289" y="682"/>
                    <a:pt x="289" y="682"/>
                  </a:cubicBezTo>
                  <a:cubicBezTo>
                    <a:pt x="289" y="681"/>
                    <a:pt x="289" y="681"/>
                    <a:pt x="289" y="680"/>
                  </a:cubicBezTo>
                  <a:cubicBezTo>
                    <a:pt x="289" y="678"/>
                    <a:pt x="289" y="678"/>
                    <a:pt x="289" y="678"/>
                  </a:cubicBezTo>
                  <a:cubicBezTo>
                    <a:pt x="289" y="669"/>
                    <a:pt x="286" y="641"/>
                    <a:pt x="286" y="641"/>
                  </a:cubicBezTo>
                  <a:cubicBezTo>
                    <a:pt x="278" y="583"/>
                    <a:pt x="253" y="524"/>
                    <a:pt x="221" y="486"/>
                  </a:cubicBezTo>
                  <a:cubicBezTo>
                    <a:pt x="220" y="484"/>
                    <a:pt x="220" y="484"/>
                    <a:pt x="220" y="484"/>
                  </a:cubicBezTo>
                  <a:cubicBezTo>
                    <a:pt x="217" y="484"/>
                    <a:pt x="217" y="484"/>
                    <a:pt x="217" y="484"/>
                  </a:cubicBezTo>
                  <a:cubicBezTo>
                    <a:pt x="181" y="494"/>
                    <a:pt x="139" y="499"/>
                    <a:pt x="96" y="499"/>
                  </a:cubicBezTo>
                  <a:cubicBezTo>
                    <a:pt x="92" y="499"/>
                    <a:pt x="92" y="499"/>
                    <a:pt x="92" y="499"/>
                  </a:cubicBezTo>
                  <a:cubicBezTo>
                    <a:pt x="92" y="666"/>
                    <a:pt x="92" y="666"/>
                    <a:pt x="92" y="666"/>
                  </a:cubicBezTo>
                  <a:cubicBezTo>
                    <a:pt x="92" y="687"/>
                    <a:pt x="101" y="701"/>
                    <a:pt x="118" y="706"/>
                  </a:cubicBezTo>
                  <a:cubicBezTo>
                    <a:pt x="118" y="714"/>
                    <a:pt x="118" y="714"/>
                    <a:pt x="118" y="714"/>
                  </a:cubicBezTo>
                  <a:cubicBezTo>
                    <a:pt x="15" y="714"/>
                    <a:pt x="15" y="714"/>
                    <a:pt x="15" y="714"/>
                  </a:cubicBezTo>
                  <a:cubicBezTo>
                    <a:pt x="15" y="706"/>
                    <a:pt x="15" y="706"/>
                    <a:pt x="15" y="706"/>
                  </a:cubicBezTo>
                  <a:cubicBezTo>
                    <a:pt x="31" y="701"/>
                    <a:pt x="39" y="688"/>
                    <a:pt x="40" y="666"/>
                  </a:cubicBezTo>
                  <a:cubicBezTo>
                    <a:pt x="40" y="666"/>
                    <a:pt x="40" y="666"/>
                    <a:pt x="40" y="666"/>
                  </a:cubicBezTo>
                  <a:cubicBezTo>
                    <a:pt x="40" y="662"/>
                    <a:pt x="40" y="262"/>
                    <a:pt x="40" y="257"/>
                  </a:cubicBezTo>
                  <a:cubicBezTo>
                    <a:pt x="40" y="234"/>
                    <a:pt x="32" y="221"/>
                    <a:pt x="14" y="215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85" y="208"/>
                    <a:pt x="185" y="208"/>
                    <a:pt x="185" y="208"/>
                  </a:cubicBezTo>
                  <a:cubicBezTo>
                    <a:pt x="236" y="208"/>
                    <a:pt x="268" y="219"/>
                    <a:pt x="295" y="237"/>
                  </a:cubicBezTo>
                  <a:close/>
                  <a:moveTo>
                    <a:pt x="298" y="340"/>
                  </a:moveTo>
                  <a:cubicBezTo>
                    <a:pt x="298" y="305"/>
                    <a:pt x="284" y="276"/>
                    <a:pt x="259" y="258"/>
                  </a:cubicBezTo>
                  <a:cubicBezTo>
                    <a:pt x="239" y="245"/>
                    <a:pt x="215" y="238"/>
                    <a:pt x="183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92" y="474"/>
                    <a:pt x="92" y="474"/>
                    <a:pt x="92" y="474"/>
                  </a:cubicBezTo>
                  <a:cubicBezTo>
                    <a:pt x="97" y="474"/>
                    <a:pt x="97" y="474"/>
                    <a:pt x="97" y="474"/>
                  </a:cubicBezTo>
                  <a:cubicBezTo>
                    <a:pt x="278" y="471"/>
                    <a:pt x="298" y="379"/>
                    <a:pt x="298" y="340"/>
                  </a:cubicBezTo>
                  <a:close/>
                  <a:moveTo>
                    <a:pt x="109" y="49"/>
                  </a:moveTo>
                  <a:cubicBezTo>
                    <a:pt x="109" y="20"/>
                    <a:pt x="129" y="0"/>
                    <a:pt x="157" y="0"/>
                  </a:cubicBezTo>
                  <a:cubicBezTo>
                    <a:pt x="185" y="0"/>
                    <a:pt x="205" y="20"/>
                    <a:pt x="205" y="49"/>
                  </a:cubicBezTo>
                  <a:cubicBezTo>
                    <a:pt x="205" y="77"/>
                    <a:pt x="185" y="97"/>
                    <a:pt x="157" y="97"/>
                  </a:cubicBezTo>
                  <a:cubicBezTo>
                    <a:pt x="129" y="97"/>
                    <a:pt x="109" y="77"/>
                    <a:pt x="109" y="49"/>
                  </a:cubicBezTo>
                  <a:close/>
                  <a:moveTo>
                    <a:pt x="129" y="49"/>
                  </a:moveTo>
                  <a:cubicBezTo>
                    <a:pt x="129" y="69"/>
                    <a:pt x="140" y="81"/>
                    <a:pt x="157" y="81"/>
                  </a:cubicBezTo>
                  <a:cubicBezTo>
                    <a:pt x="175" y="81"/>
                    <a:pt x="185" y="69"/>
                    <a:pt x="185" y="49"/>
                  </a:cubicBezTo>
                  <a:cubicBezTo>
                    <a:pt x="185" y="28"/>
                    <a:pt x="175" y="16"/>
                    <a:pt x="157" y="16"/>
                  </a:cubicBezTo>
                  <a:cubicBezTo>
                    <a:pt x="140" y="16"/>
                    <a:pt x="129" y="28"/>
                    <a:pt x="129" y="49"/>
                  </a:cubicBezTo>
                  <a:close/>
                  <a:moveTo>
                    <a:pt x="310" y="80"/>
                  </a:moveTo>
                  <a:cubicBezTo>
                    <a:pt x="267" y="80"/>
                    <a:pt x="267" y="80"/>
                    <a:pt x="267" y="80"/>
                  </a:cubicBezTo>
                  <a:cubicBezTo>
                    <a:pt x="267" y="1"/>
                    <a:pt x="267" y="1"/>
                    <a:pt x="267" y="1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310" y="96"/>
                    <a:pt x="310" y="96"/>
                    <a:pt x="310" y="96"/>
                  </a:cubicBezTo>
                  <a:lnTo>
                    <a:pt x="310" y="80"/>
                  </a:lnTo>
                  <a:close/>
                  <a:moveTo>
                    <a:pt x="411" y="80"/>
                  </a:moveTo>
                  <a:cubicBezTo>
                    <a:pt x="367" y="80"/>
                    <a:pt x="367" y="80"/>
                    <a:pt x="367" y="80"/>
                  </a:cubicBezTo>
                  <a:cubicBezTo>
                    <a:pt x="367" y="1"/>
                    <a:pt x="367" y="1"/>
                    <a:pt x="367" y="1"/>
                  </a:cubicBezTo>
                  <a:cubicBezTo>
                    <a:pt x="348" y="1"/>
                    <a:pt x="348" y="1"/>
                    <a:pt x="348" y="1"/>
                  </a:cubicBezTo>
                  <a:cubicBezTo>
                    <a:pt x="348" y="96"/>
                    <a:pt x="348" y="96"/>
                    <a:pt x="348" y="96"/>
                  </a:cubicBezTo>
                  <a:cubicBezTo>
                    <a:pt x="411" y="96"/>
                    <a:pt x="411" y="96"/>
                    <a:pt x="411" y="96"/>
                  </a:cubicBezTo>
                  <a:lnTo>
                    <a:pt x="411" y="80"/>
                  </a:lnTo>
                  <a:close/>
                  <a:moveTo>
                    <a:pt x="23" y="96"/>
                  </a:moveTo>
                  <a:cubicBezTo>
                    <a:pt x="4" y="96"/>
                    <a:pt x="4" y="96"/>
                    <a:pt x="4" y="9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62" y="1"/>
                    <a:pt x="74" y="12"/>
                    <a:pt x="74" y="27"/>
                  </a:cubicBezTo>
                  <a:cubicBezTo>
                    <a:pt x="74" y="39"/>
                    <a:pt x="65" y="46"/>
                    <a:pt x="58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2" y="51"/>
                    <a:pt x="65" y="55"/>
                    <a:pt x="67" y="62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4" y="89"/>
                    <a:pt x="76" y="92"/>
                    <a:pt x="77" y="94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7" y="94"/>
                    <a:pt x="55" y="90"/>
                    <a:pt x="54" y="87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6" y="59"/>
                    <a:pt x="44" y="56"/>
                    <a:pt x="36" y="56"/>
                  </a:cubicBezTo>
                  <a:cubicBezTo>
                    <a:pt x="23" y="56"/>
                    <a:pt x="23" y="56"/>
                    <a:pt x="23" y="56"/>
                  </a:cubicBezTo>
                  <a:lnTo>
                    <a:pt x="23" y="96"/>
                  </a:lnTo>
                  <a:close/>
                  <a:moveTo>
                    <a:pt x="23" y="40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50" y="40"/>
                    <a:pt x="54" y="36"/>
                    <a:pt x="54" y="29"/>
                  </a:cubicBezTo>
                  <a:cubicBezTo>
                    <a:pt x="54" y="21"/>
                    <a:pt x="50" y="17"/>
                    <a:pt x="41" y="17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40"/>
                  </a:lnTo>
                  <a:close/>
                  <a:moveTo>
                    <a:pt x="477" y="81"/>
                  </a:moveTo>
                  <a:cubicBezTo>
                    <a:pt x="467" y="82"/>
                    <a:pt x="457" y="77"/>
                    <a:pt x="449" y="66"/>
                  </a:cubicBezTo>
                  <a:cubicBezTo>
                    <a:pt x="448" y="66"/>
                    <a:pt x="448" y="66"/>
                    <a:pt x="448" y="66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9" y="93"/>
                    <a:pt x="462" y="97"/>
                    <a:pt x="475" y="97"/>
                  </a:cubicBezTo>
                  <a:cubicBezTo>
                    <a:pt x="495" y="97"/>
                    <a:pt x="509" y="85"/>
                    <a:pt x="509" y="68"/>
                  </a:cubicBezTo>
                  <a:cubicBezTo>
                    <a:pt x="509" y="58"/>
                    <a:pt x="506" y="47"/>
                    <a:pt x="484" y="40"/>
                  </a:cubicBezTo>
                  <a:cubicBezTo>
                    <a:pt x="467" y="35"/>
                    <a:pt x="464" y="31"/>
                    <a:pt x="464" y="25"/>
                  </a:cubicBezTo>
                  <a:cubicBezTo>
                    <a:pt x="464" y="18"/>
                    <a:pt x="470" y="15"/>
                    <a:pt x="477" y="15"/>
                  </a:cubicBezTo>
                  <a:cubicBezTo>
                    <a:pt x="484" y="15"/>
                    <a:pt x="491" y="18"/>
                    <a:pt x="498" y="24"/>
                  </a:cubicBezTo>
                  <a:cubicBezTo>
                    <a:pt x="499" y="24"/>
                    <a:pt x="499" y="24"/>
                    <a:pt x="499" y="24"/>
                  </a:cubicBezTo>
                  <a:cubicBezTo>
                    <a:pt x="504" y="8"/>
                    <a:pt x="504" y="8"/>
                    <a:pt x="504" y="8"/>
                  </a:cubicBezTo>
                  <a:cubicBezTo>
                    <a:pt x="504" y="7"/>
                    <a:pt x="504" y="7"/>
                    <a:pt x="504" y="7"/>
                  </a:cubicBezTo>
                  <a:cubicBezTo>
                    <a:pt x="496" y="2"/>
                    <a:pt x="487" y="0"/>
                    <a:pt x="477" y="0"/>
                  </a:cubicBezTo>
                  <a:cubicBezTo>
                    <a:pt x="457" y="0"/>
                    <a:pt x="445" y="10"/>
                    <a:pt x="445" y="26"/>
                  </a:cubicBezTo>
                  <a:cubicBezTo>
                    <a:pt x="445" y="39"/>
                    <a:pt x="454" y="48"/>
                    <a:pt x="472" y="54"/>
                  </a:cubicBezTo>
                  <a:cubicBezTo>
                    <a:pt x="477" y="55"/>
                    <a:pt x="481" y="57"/>
                    <a:pt x="484" y="59"/>
                  </a:cubicBezTo>
                  <a:cubicBezTo>
                    <a:pt x="487" y="61"/>
                    <a:pt x="489" y="65"/>
                    <a:pt x="489" y="69"/>
                  </a:cubicBezTo>
                  <a:cubicBezTo>
                    <a:pt x="489" y="76"/>
                    <a:pt x="484" y="81"/>
                    <a:pt x="477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1C71156-2E4D-4CAB-90E2-F278B222469A}"/>
              </a:ext>
            </a:extLst>
          </p:cNvPr>
          <p:cNvSpPr/>
          <p:nvPr userDrawn="1"/>
        </p:nvSpPr>
        <p:spPr>
          <a:xfrm>
            <a:off x="1" y="0"/>
            <a:ext cx="9144000" cy="4048125"/>
          </a:xfrm>
          <a:prstGeom prst="rect">
            <a:avLst/>
          </a:prstGeom>
          <a:solidFill>
            <a:srgbClr val="EF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RR Pioneer" panose="020B0503050201040103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7B0CE46-FB9A-4783-BE35-1F95FE721D87}"/>
              </a:ext>
            </a:extLst>
          </p:cNvPr>
          <p:cNvGrpSpPr/>
          <p:nvPr userDrawn="1"/>
        </p:nvGrpSpPr>
        <p:grpSpPr>
          <a:xfrm>
            <a:off x="323850" y="233362"/>
            <a:ext cx="321261" cy="522316"/>
            <a:chOff x="-3513606" y="270529"/>
            <a:chExt cx="1671638" cy="2717801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148ADA4E-A8DB-4971-B80E-0EC97DBC6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99318" y="286404"/>
              <a:ext cx="1646238" cy="2689225"/>
            </a:xfrm>
            <a:custGeom>
              <a:avLst/>
              <a:gdLst>
                <a:gd name="T0" fmla="*/ 0 w 686"/>
                <a:gd name="T1" fmla="*/ 78 h 1123"/>
                <a:gd name="T2" fmla="*/ 77 w 686"/>
                <a:gd name="T3" fmla="*/ 0 h 1123"/>
                <a:gd name="T4" fmla="*/ 609 w 686"/>
                <a:gd name="T5" fmla="*/ 0 h 1123"/>
                <a:gd name="T6" fmla="*/ 686 w 686"/>
                <a:gd name="T7" fmla="*/ 78 h 1123"/>
                <a:gd name="T8" fmla="*/ 686 w 686"/>
                <a:gd name="T9" fmla="*/ 1045 h 1123"/>
                <a:gd name="T10" fmla="*/ 609 w 686"/>
                <a:gd name="T11" fmla="*/ 1123 h 1123"/>
                <a:gd name="T12" fmla="*/ 77 w 686"/>
                <a:gd name="T13" fmla="*/ 1123 h 1123"/>
                <a:gd name="T14" fmla="*/ 0 w 686"/>
                <a:gd name="T15" fmla="*/ 1045 h 1123"/>
                <a:gd name="T16" fmla="*/ 0 w 686"/>
                <a:gd name="T17" fmla="*/ 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6" h="1123">
                  <a:moveTo>
                    <a:pt x="0" y="78"/>
                  </a:moveTo>
                  <a:cubicBezTo>
                    <a:pt x="0" y="35"/>
                    <a:pt x="34" y="0"/>
                    <a:pt x="77" y="0"/>
                  </a:cubicBezTo>
                  <a:cubicBezTo>
                    <a:pt x="609" y="0"/>
                    <a:pt x="609" y="0"/>
                    <a:pt x="609" y="0"/>
                  </a:cubicBezTo>
                  <a:cubicBezTo>
                    <a:pt x="651" y="0"/>
                    <a:pt x="686" y="35"/>
                    <a:pt x="686" y="78"/>
                  </a:cubicBezTo>
                  <a:cubicBezTo>
                    <a:pt x="686" y="1045"/>
                    <a:pt x="686" y="1045"/>
                    <a:pt x="686" y="1045"/>
                  </a:cubicBezTo>
                  <a:cubicBezTo>
                    <a:pt x="686" y="1088"/>
                    <a:pt x="651" y="1123"/>
                    <a:pt x="609" y="1123"/>
                  </a:cubicBezTo>
                  <a:cubicBezTo>
                    <a:pt x="77" y="1123"/>
                    <a:pt x="77" y="1123"/>
                    <a:pt x="77" y="1123"/>
                  </a:cubicBezTo>
                  <a:cubicBezTo>
                    <a:pt x="34" y="1123"/>
                    <a:pt x="0" y="1088"/>
                    <a:pt x="0" y="1045"/>
                  </a:cubicBez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0FF9F643-287C-400C-91B0-5E3991F9FA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513606" y="270529"/>
              <a:ext cx="1671638" cy="2717801"/>
            </a:xfrm>
            <a:custGeom>
              <a:avLst/>
              <a:gdLst>
                <a:gd name="T0" fmla="*/ 658 w 697"/>
                <a:gd name="T1" fmla="*/ 79 h 1134"/>
                <a:gd name="T2" fmla="*/ 658 w 697"/>
                <a:gd name="T3" fmla="*/ 200 h 1134"/>
                <a:gd name="T4" fmla="*/ 40 w 697"/>
                <a:gd name="T5" fmla="*/ 200 h 1134"/>
                <a:gd name="T6" fmla="*/ 40 w 697"/>
                <a:gd name="T7" fmla="*/ 79 h 1134"/>
                <a:gd name="T8" fmla="*/ 79 w 697"/>
                <a:gd name="T9" fmla="*/ 40 h 1134"/>
                <a:gd name="T10" fmla="*/ 619 w 697"/>
                <a:gd name="T11" fmla="*/ 40 h 1134"/>
                <a:gd name="T12" fmla="*/ 658 w 697"/>
                <a:gd name="T13" fmla="*/ 79 h 1134"/>
                <a:gd name="T14" fmla="*/ 40 w 697"/>
                <a:gd name="T15" fmla="*/ 1056 h 1134"/>
                <a:gd name="T16" fmla="*/ 79 w 697"/>
                <a:gd name="T17" fmla="*/ 1095 h 1134"/>
                <a:gd name="T18" fmla="*/ 619 w 697"/>
                <a:gd name="T19" fmla="*/ 1095 h 1134"/>
                <a:gd name="T20" fmla="*/ 658 w 697"/>
                <a:gd name="T21" fmla="*/ 1056 h 1134"/>
                <a:gd name="T22" fmla="*/ 658 w 697"/>
                <a:gd name="T23" fmla="*/ 935 h 1134"/>
                <a:gd name="T24" fmla="*/ 40 w 697"/>
                <a:gd name="T25" fmla="*/ 935 h 1134"/>
                <a:gd name="T26" fmla="*/ 40 w 697"/>
                <a:gd name="T27" fmla="*/ 1056 h 1134"/>
                <a:gd name="T28" fmla="*/ 40 w 697"/>
                <a:gd name="T29" fmla="*/ 918 h 1134"/>
                <a:gd name="T30" fmla="*/ 658 w 697"/>
                <a:gd name="T31" fmla="*/ 918 h 1134"/>
                <a:gd name="T32" fmla="*/ 658 w 697"/>
                <a:gd name="T33" fmla="*/ 217 h 1134"/>
                <a:gd name="T34" fmla="*/ 40 w 697"/>
                <a:gd name="T35" fmla="*/ 217 h 1134"/>
                <a:gd name="T36" fmla="*/ 40 w 697"/>
                <a:gd name="T37" fmla="*/ 918 h 1134"/>
                <a:gd name="T38" fmla="*/ 697 w 697"/>
                <a:gd name="T39" fmla="*/ 79 h 1134"/>
                <a:gd name="T40" fmla="*/ 697 w 697"/>
                <a:gd name="T41" fmla="*/ 1056 h 1134"/>
                <a:gd name="T42" fmla="*/ 619 w 697"/>
                <a:gd name="T43" fmla="*/ 1134 h 1134"/>
                <a:gd name="T44" fmla="*/ 79 w 697"/>
                <a:gd name="T45" fmla="*/ 1134 h 1134"/>
                <a:gd name="T46" fmla="*/ 0 w 697"/>
                <a:gd name="T47" fmla="*/ 1056 h 1134"/>
                <a:gd name="T48" fmla="*/ 0 w 697"/>
                <a:gd name="T49" fmla="*/ 79 h 1134"/>
                <a:gd name="T50" fmla="*/ 79 w 697"/>
                <a:gd name="T51" fmla="*/ 0 h 1134"/>
                <a:gd name="T52" fmla="*/ 619 w 697"/>
                <a:gd name="T53" fmla="*/ 0 h 1134"/>
                <a:gd name="T54" fmla="*/ 697 w 697"/>
                <a:gd name="T55" fmla="*/ 79 h 1134"/>
                <a:gd name="T56" fmla="*/ 675 w 697"/>
                <a:gd name="T57" fmla="*/ 79 h 1134"/>
                <a:gd name="T58" fmla="*/ 619 w 697"/>
                <a:gd name="T59" fmla="*/ 23 h 1134"/>
                <a:gd name="T60" fmla="*/ 79 w 697"/>
                <a:gd name="T61" fmla="*/ 23 h 1134"/>
                <a:gd name="T62" fmla="*/ 23 w 697"/>
                <a:gd name="T63" fmla="*/ 79 h 1134"/>
                <a:gd name="T64" fmla="*/ 23 w 697"/>
                <a:gd name="T65" fmla="*/ 1056 h 1134"/>
                <a:gd name="T66" fmla="*/ 79 w 697"/>
                <a:gd name="T67" fmla="*/ 1112 h 1134"/>
                <a:gd name="T68" fmla="*/ 619 w 697"/>
                <a:gd name="T69" fmla="*/ 1112 h 1134"/>
                <a:gd name="T70" fmla="*/ 675 w 697"/>
                <a:gd name="T71" fmla="*/ 1056 h 1134"/>
                <a:gd name="T72" fmla="*/ 675 w 697"/>
                <a:gd name="T73" fmla="*/ 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7" h="1134">
                  <a:moveTo>
                    <a:pt x="658" y="79"/>
                  </a:moveTo>
                  <a:cubicBezTo>
                    <a:pt x="658" y="200"/>
                    <a:pt x="658" y="200"/>
                    <a:pt x="658" y="200"/>
                  </a:cubicBezTo>
                  <a:cubicBezTo>
                    <a:pt x="40" y="200"/>
                    <a:pt x="40" y="200"/>
                    <a:pt x="40" y="200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57"/>
                    <a:pt x="57" y="40"/>
                    <a:pt x="79" y="40"/>
                  </a:cubicBezTo>
                  <a:cubicBezTo>
                    <a:pt x="619" y="40"/>
                    <a:pt x="619" y="40"/>
                    <a:pt x="619" y="40"/>
                  </a:cubicBezTo>
                  <a:cubicBezTo>
                    <a:pt x="641" y="40"/>
                    <a:pt x="658" y="57"/>
                    <a:pt x="658" y="79"/>
                  </a:cubicBezTo>
                  <a:close/>
                  <a:moveTo>
                    <a:pt x="40" y="1056"/>
                  </a:moveTo>
                  <a:cubicBezTo>
                    <a:pt x="40" y="1078"/>
                    <a:pt x="57" y="1095"/>
                    <a:pt x="79" y="1095"/>
                  </a:cubicBezTo>
                  <a:cubicBezTo>
                    <a:pt x="619" y="1095"/>
                    <a:pt x="619" y="1095"/>
                    <a:pt x="619" y="1095"/>
                  </a:cubicBezTo>
                  <a:cubicBezTo>
                    <a:pt x="641" y="1095"/>
                    <a:pt x="658" y="1078"/>
                    <a:pt x="658" y="1056"/>
                  </a:cubicBezTo>
                  <a:cubicBezTo>
                    <a:pt x="658" y="935"/>
                    <a:pt x="658" y="935"/>
                    <a:pt x="658" y="935"/>
                  </a:cubicBezTo>
                  <a:cubicBezTo>
                    <a:pt x="40" y="935"/>
                    <a:pt x="40" y="935"/>
                    <a:pt x="40" y="935"/>
                  </a:cubicBezTo>
                  <a:lnTo>
                    <a:pt x="40" y="1056"/>
                  </a:lnTo>
                  <a:close/>
                  <a:moveTo>
                    <a:pt x="40" y="918"/>
                  </a:moveTo>
                  <a:cubicBezTo>
                    <a:pt x="658" y="918"/>
                    <a:pt x="658" y="918"/>
                    <a:pt x="658" y="918"/>
                  </a:cubicBezTo>
                  <a:cubicBezTo>
                    <a:pt x="658" y="217"/>
                    <a:pt x="658" y="217"/>
                    <a:pt x="658" y="217"/>
                  </a:cubicBezTo>
                  <a:cubicBezTo>
                    <a:pt x="40" y="217"/>
                    <a:pt x="40" y="217"/>
                    <a:pt x="40" y="217"/>
                  </a:cubicBezTo>
                  <a:lnTo>
                    <a:pt x="40" y="918"/>
                  </a:lnTo>
                  <a:close/>
                  <a:moveTo>
                    <a:pt x="697" y="79"/>
                  </a:moveTo>
                  <a:cubicBezTo>
                    <a:pt x="697" y="1056"/>
                    <a:pt x="697" y="1056"/>
                    <a:pt x="697" y="1056"/>
                  </a:cubicBezTo>
                  <a:cubicBezTo>
                    <a:pt x="697" y="1099"/>
                    <a:pt x="662" y="1134"/>
                    <a:pt x="619" y="1134"/>
                  </a:cubicBezTo>
                  <a:cubicBezTo>
                    <a:pt x="79" y="1134"/>
                    <a:pt x="79" y="1134"/>
                    <a:pt x="79" y="1134"/>
                  </a:cubicBezTo>
                  <a:cubicBezTo>
                    <a:pt x="36" y="1134"/>
                    <a:pt x="0" y="1099"/>
                    <a:pt x="0" y="105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36"/>
                    <a:pt x="36" y="0"/>
                    <a:pt x="79" y="0"/>
                  </a:cubicBezTo>
                  <a:cubicBezTo>
                    <a:pt x="619" y="0"/>
                    <a:pt x="619" y="0"/>
                    <a:pt x="619" y="0"/>
                  </a:cubicBezTo>
                  <a:cubicBezTo>
                    <a:pt x="662" y="0"/>
                    <a:pt x="697" y="36"/>
                    <a:pt x="697" y="79"/>
                  </a:cubicBezTo>
                  <a:close/>
                  <a:moveTo>
                    <a:pt x="675" y="79"/>
                  </a:moveTo>
                  <a:cubicBezTo>
                    <a:pt x="675" y="48"/>
                    <a:pt x="650" y="23"/>
                    <a:pt x="619" y="23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48" y="23"/>
                    <a:pt x="23" y="48"/>
                    <a:pt x="23" y="79"/>
                  </a:cubicBezTo>
                  <a:cubicBezTo>
                    <a:pt x="23" y="1056"/>
                    <a:pt x="23" y="1056"/>
                    <a:pt x="23" y="1056"/>
                  </a:cubicBezTo>
                  <a:cubicBezTo>
                    <a:pt x="23" y="1087"/>
                    <a:pt x="48" y="1112"/>
                    <a:pt x="79" y="1112"/>
                  </a:cubicBezTo>
                  <a:cubicBezTo>
                    <a:pt x="619" y="1112"/>
                    <a:pt x="619" y="1112"/>
                    <a:pt x="619" y="1112"/>
                  </a:cubicBezTo>
                  <a:cubicBezTo>
                    <a:pt x="650" y="1112"/>
                    <a:pt x="675" y="1087"/>
                    <a:pt x="675" y="1056"/>
                  </a:cubicBezTo>
                  <a:lnTo>
                    <a:pt x="675" y="79"/>
                  </a:lnTo>
                  <a:close/>
                </a:path>
              </a:pathLst>
            </a:custGeom>
            <a:solidFill>
              <a:srgbClr val="1006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042CD70C-B0D3-4207-AB1B-58EB7D2B73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289768" y="441979"/>
              <a:ext cx="1236663" cy="2378075"/>
            </a:xfrm>
            <a:custGeom>
              <a:avLst/>
              <a:gdLst>
                <a:gd name="T0" fmla="*/ 505 w 516"/>
                <a:gd name="T1" fmla="*/ 950 h 993"/>
                <a:gd name="T2" fmla="*/ 516 w 516"/>
                <a:gd name="T3" fmla="*/ 991 h 993"/>
                <a:gd name="T4" fmla="*/ 516 w 516"/>
                <a:gd name="T5" fmla="*/ 913 h 993"/>
                <a:gd name="T6" fmla="*/ 398 w 516"/>
                <a:gd name="T7" fmla="*/ 929 h 993"/>
                <a:gd name="T8" fmla="*/ 374 w 516"/>
                <a:gd name="T9" fmla="*/ 896 h 993"/>
                <a:gd name="T10" fmla="*/ 414 w 516"/>
                <a:gd name="T11" fmla="*/ 969 h 993"/>
                <a:gd name="T12" fmla="*/ 374 w 516"/>
                <a:gd name="T13" fmla="*/ 977 h 993"/>
                <a:gd name="T14" fmla="*/ 246 w 516"/>
                <a:gd name="T15" fmla="*/ 897 h 993"/>
                <a:gd name="T16" fmla="*/ 255 w 516"/>
                <a:gd name="T17" fmla="*/ 991 h 993"/>
                <a:gd name="T18" fmla="*/ 306 w 516"/>
                <a:gd name="T19" fmla="*/ 896 h 993"/>
                <a:gd name="T20" fmla="*/ 152 w 516"/>
                <a:gd name="T21" fmla="*/ 993 h 993"/>
                <a:gd name="T22" fmla="*/ 180 w 516"/>
                <a:gd name="T23" fmla="*/ 944 h 993"/>
                <a:gd name="T24" fmla="*/ 180 w 516"/>
                <a:gd name="T25" fmla="*/ 944 h 993"/>
                <a:gd name="T26" fmla="*/ 55 w 516"/>
                <a:gd name="T27" fmla="*/ 991 h 993"/>
                <a:gd name="T28" fmla="*/ 19 w 516"/>
                <a:gd name="T29" fmla="*/ 952 h 993"/>
                <a:gd name="T30" fmla="*/ 41 w 516"/>
                <a:gd name="T31" fmla="*/ 896 h 993"/>
                <a:gd name="T32" fmla="*/ 54 w 516"/>
                <a:gd name="T33" fmla="*/ 945 h 993"/>
                <a:gd name="T34" fmla="*/ 51 w 516"/>
                <a:gd name="T35" fmla="*/ 924 h 993"/>
                <a:gd name="T36" fmla="*/ 38 w 516"/>
                <a:gd name="T37" fmla="*/ 936 h 993"/>
                <a:gd name="T38" fmla="*/ 133 w 516"/>
                <a:gd name="T39" fmla="*/ 288 h 993"/>
                <a:gd name="T40" fmla="*/ 211 w 516"/>
                <a:gd name="T41" fmla="*/ 309 h 993"/>
                <a:gd name="T42" fmla="*/ 236 w 516"/>
                <a:gd name="T43" fmla="*/ 546 h 993"/>
                <a:gd name="T44" fmla="*/ 160 w 516"/>
                <a:gd name="T45" fmla="*/ 515 h 993"/>
                <a:gd name="T46" fmla="*/ 134 w 516"/>
                <a:gd name="T47" fmla="*/ 786 h 993"/>
                <a:gd name="T48" fmla="*/ 211 w 516"/>
                <a:gd name="T49" fmla="*/ 571 h 993"/>
                <a:gd name="T50" fmla="*/ 378 w 516"/>
                <a:gd name="T51" fmla="*/ 330 h 993"/>
                <a:gd name="T52" fmla="*/ 336 w 516"/>
                <a:gd name="T53" fmla="*/ 556 h 993"/>
                <a:gd name="T54" fmla="*/ 408 w 516"/>
                <a:gd name="T55" fmla="*/ 751 h 993"/>
                <a:gd name="T56" fmla="*/ 391 w 516"/>
                <a:gd name="T57" fmla="*/ 779 h 993"/>
                <a:gd name="T58" fmla="*/ 461 w 516"/>
                <a:gd name="T59" fmla="*/ 734 h 993"/>
                <a:gd name="T60" fmla="*/ 374 w 516"/>
                <a:gd name="T61" fmla="*/ 543 h 993"/>
                <a:gd name="T62" fmla="*/ 470 w 516"/>
                <a:gd name="T63" fmla="*/ 412 h 993"/>
                <a:gd name="T64" fmla="*/ 295 w 516"/>
                <a:gd name="T65" fmla="*/ 237 h 993"/>
                <a:gd name="T66" fmla="*/ 260 w 516"/>
                <a:gd name="T67" fmla="*/ 468 h 993"/>
                <a:gd name="T68" fmla="*/ 340 w 516"/>
                <a:gd name="T69" fmla="*/ 657 h 993"/>
                <a:gd name="T70" fmla="*/ 271 w 516"/>
                <a:gd name="T71" fmla="*/ 714 h 993"/>
                <a:gd name="T72" fmla="*/ 289 w 516"/>
                <a:gd name="T73" fmla="*/ 680 h 993"/>
                <a:gd name="T74" fmla="*/ 220 w 516"/>
                <a:gd name="T75" fmla="*/ 484 h 993"/>
                <a:gd name="T76" fmla="*/ 92 w 516"/>
                <a:gd name="T77" fmla="*/ 666 h 993"/>
                <a:gd name="T78" fmla="*/ 15 w 516"/>
                <a:gd name="T79" fmla="*/ 706 h 993"/>
                <a:gd name="T80" fmla="*/ 14 w 516"/>
                <a:gd name="T81" fmla="*/ 215 h 993"/>
                <a:gd name="T82" fmla="*/ 298 w 516"/>
                <a:gd name="T83" fmla="*/ 340 h 993"/>
                <a:gd name="T84" fmla="*/ 92 w 516"/>
                <a:gd name="T85" fmla="*/ 474 h 993"/>
                <a:gd name="T86" fmla="*/ 157 w 516"/>
                <a:gd name="T87" fmla="*/ 0 h 993"/>
                <a:gd name="T88" fmla="*/ 129 w 516"/>
                <a:gd name="T89" fmla="*/ 49 h 993"/>
                <a:gd name="T90" fmla="*/ 129 w 516"/>
                <a:gd name="T91" fmla="*/ 49 h 993"/>
                <a:gd name="T92" fmla="*/ 247 w 516"/>
                <a:gd name="T93" fmla="*/ 1 h 993"/>
                <a:gd name="T94" fmla="*/ 411 w 516"/>
                <a:gd name="T95" fmla="*/ 80 h 993"/>
                <a:gd name="T96" fmla="*/ 348 w 516"/>
                <a:gd name="T97" fmla="*/ 96 h 993"/>
                <a:gd name="T98" fmla="*/ 4 w 516"/>
                <a:gd name="T99" fmla="*/ 96 h 993"/>
                <a:gd name="T100" fmla="*/ 58 w 516"/>
                <a:gd name="T101" fmla="*/ 49 h 993"/>
                <a:gd name="T102" fmla="*/ 73 w 516"/>
                <a:gd name="T103" fmla="*/ 85 h 993"/>
                <a:gd name="T104" fmla="*/ 59 w 516"/>
                <a:gd name="T105" fmla="*/ 96 h 993"/>
                <a:gd name="T106" fmla="*/ 23 w 516"/>
                <a:gd name="T107" fmla="*/ 56 h 993"/>
                <a:gd name="T108" fmla="*/ 54 w 516"/>
                <a:gd name="T109" fmla="*/ 29 h 993"/>
                <a:gd name="T110" fmla="*/ 477 w 516"/>
                <a:gd name="T111" fmla="*/ 81 h 993"/>
                <a:gd name="T112" fmla="*/ 443 w 516"/>
                <a:gd name="T113" fmla="*/ 85 h 993"/>
                <a:gd name="T114" fmla="*/ 464 w 516"/>
                <a:gd name="T115" fmla="*/ 25 h 993"/>
                <a:gd name="T116" fmla="*/ 504 w 516"/>
                <a:gd name="T117" fmla="*/ 8 h 993"/>
                <a:gd name="T118" fmla="*/ 472 w 516"/>
                <a:gd name="T119" fmla="*/ 54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16" h="993">
                  <a:moveTo>
                    <a:pt x="473" y="913"/>
                  </a:moveTo>
                  <a:cubicBezTo>
                    <a:pt x="473" y="934"/>
                    <a:pt x="473" y="934"/>
                    <a:pt x="473" y="934"/>
                  </a:cubicBezTo>
                  <a:cubicBezTo>
                    <a:pt x="505" y="934"/>
                    <a:pt x="505" y="934"/>
                    <a:pt x="505" y="934"/>
                  </a:cubicBezTo>
                  <a:cubicBezTo>
                    <a:pt x="505" y="950"/>
                    <a:pt x="505" y="950"/>
                    <a:pt x="505" y="950"/>
                  </a:cubicBezTo>
                  <a:cubicBezTo>
                    <a:pt x="473" y="950"/>
                    <a:pt x="473" y="950"/>
                    <a:pt x="473" y="950"/>
                  </a:cubicBezTo>
                  <a:cubicBezTo>
                    <a:pt x="473" y="975"/>
                    <a:pt x="473" y="975"/>
                    <a:pt x="473" y="975"/>
                  </a:cubicBezTo>
                  <a:cubicBezTo>
                    <a:pt x="516" y="975"/>
                    <a:pt x="516" y="975"/>
                    <a:pt x="516" y="975"/>
                  </a:cubicBezTo>
                  <a:cubicBezTo>
                    <a:pt x="516" y="991"/>
                    <a:pt x="516" y="991"/>
                    <a:pt x="516" y="991"/>
                  </a:cubicBezTo>
                  <a:cubicBezTo>
                    <a:pt x="454" y="991"/>
                    <a:pt x="454" y="991"/>
                    <a:pt x="454" y="991"/>
                  </a:cubicBezTo>
                  <a:cubicBezTo>
                    <a:pt x="454" y="896"/>
                    <a:pt x="454" y="896"/>
                    <a:pt x="454" y="896"/>
                  </a:cubicBezTo>
                  <a:cubicBezTo>
                    <a:pt x="516" y="896"/>
                    <a:pt x="516" y="896"/>
                    <a:pt x="516" y="896"/>
                  </a:cubicBezTo>
                  <a:cubicBezTo>
                    <a:pt x="516" y="913"/>
                    <a:pt x="516" y="913"/>
                    <a:pt x="516" y="913"/>
                  </a:cubicBezTo>
                  <a:lnTo>
                    <a:pt x="473" y="913"/>
                  </a:lnTo>
                  <a:close/>
                  <a:moveTo>
                    <a:pt x="374" y="912"/>
                  </a:moveTo>
                  <a:cubicBezTo>
                    <a:pt x="386" y="912"/>
                    <a:pt x="394" y="917"/>
                    <a:pt x="398" y="928"/>
                  </a:cubicBezTo>
                  <a:cubicBezTo>
                    <a:pt x="398" y="929"/>
                    <a:pt x="398" y="929"/>
                    <a:pt x="398" y="929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08" y="905"/>
                    <a:pt x="394" y="896"/>
                    <a:pt x="374" y="896"/>
                  </a:cubicBezTo>
                  <a:cubicBezTo>
                    <a:pt x="346" y="896"/>
                    <a:pt x="327" y="916"/>
                    <a:pt x="327" y="944"/>
                  </a:cubicBezTo>
                  <a:cubicBezTo>
                    <a:pt x="327" y="973"/>
                    <a:pt x="346" y="993"/>
                    <a:pt x="374" y="993"/>
                  </a:cubicBezTo>
                  <a:cubicBezTo>
                    <a:pt x="392" y="993"/>
                    <a:pt x="406" y="984"/>
                    <a:pt x="414" y="969"/>
                  </a:cubicBezTo>
                  <a:cubicBezTo>
                    <a:pt x="414" y="969"/>
                    <a:pt x="414" y="969"/>
                    <a:pt x="414" y="969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3" y="972"/>
                    <a:pt x="385" y="977"/>
                    <a:pt x="374" y="977"/>
                  </a:cubicBezTo>
                  <a:cubicBezTo>
                    <a:pt x="357" y="977"/>
                    <a:pt x="347" y="965"/>
                    <a:pt x="347" y="944"/>
                  </a:cubicBezTo>
                  <a:cubicBezTo>
                    <a:pt x="347" y="924"/>
                    <a:pt x="357" y="912"/>
                    <a:pt x="374" y="912"/>
                  </a:cubicBezTo>
                  <a:close/>
                  <a:moveTo>
                    <a:pt x="265" y="935"/>
                  </a:moveTo>
                  <a:cubicBezTo>
                    <a:pt x="246" y="897"/>
                    <a:pt x="246" y="897"/>
                    <a:pt x="246" y="897"/>
                  </a:cubicBezTo>
                  <a:cubicBezTo>
                    <a:pt x="246" y="896"/>
                    <a:pt x="246" y="896"/>
                    <a:pt x="246" y="896"/>
                  </a:cubicBezTo>
                  <a:cubicBezTo>
                    <a:pt x="224" y="896"/>
                    <a:pt x="224" y="896"/>
                    <a:pt x="224" y="896"/>
                  </a:cubicBezTo>
                  <a:cubicBezTo>
                    <a:pt x="255" y="956"/>
                    <a:pt x="255" y="956"/>
                    <a:pt x="255" y="956"/>
                  </a:cubicBezTo>
                  <a:cubicBezTo>
                    <a:pt x="255" y="991"/>
                    <a:pt x="255" y="991"/>
                    <a:pt x="255" y="991"/>
                  </a:cubicBezTo>
                  <a:cubicBezTo>
                    <a:pt x="275" y="991"/>
                    <a:pt x="275" y="991"/>
                    <a:pt x="275" y="991"/>
                  </a:cubicBezTo>
                  <a:cubicBezTo>
                    <a:pt x="275" y="955"/>
                    <a:pt x="275" y="955"/>
                    <a:pt x="275" y="955"/>
                  </a:cubicBezTo>
                  <a:cubicBezTo>
                    <a:pt x="305" y="897"/>
                    <a:pt x="305" y="897"/>
                    <a:pt x="305" y="897"/>
                  </a:cubicBezTo>
                  <a:cubicBezTo>
                    <a:pt x="306" y="896"/>
                    <a:pt x="306" y="896"/>
                    <a:pt x="306" y="896"/>
                  </a:cubicBezTo>
                  <a:cubicBezTo>
                    <a:pt x="284" y="896"/>
                    <a:pt x="284" y="896"/>
                    <a:pt x="284" y="896"/>
                  </a:cubicBezTo>
                  <a:lnTo>
                    <a:pt x="265" y="935"/>
                  </a:lnTo>
                  <a:close/>
                  <a:moveTo>
                    <a:pt x="200" y="944"/>
                  </a:moveTo>
                  <a:cubicBezTo>
                    <a:pt x="200" y="973"/>
                    <a:pt x="180" y="993"/>
                    <a:pt x="152" y="993"/>
                  </a:cubicBezTo>
                  <a:cubicBezTo>
                    <a:pt x="124" y="993"/>
                    <a:pt x="104" y="973"/>
                    <a:pt x="104" y="944"/>
                  </a:cubicBezTo>
                  <a:cubicBezTo>
                    <a:pt x="104" y="916"/>
                    <a:pt x="124" y="896"/>
                    <a:pt x="152" y="896"/>
                  </a:cubicBezTo>
                  <a:cubicBezTo>
                    <a:pt x="180" y="896"/>
                    <a:pt x="200" y="916"/>
                    <a:pt x="200" y="944"/>
                  </a:cubicBezTo>
                  <a:close/>
                  <a:moveTo>
                    <a:pt x="180" y="944"/>
                  </a:moveTo>
                  <a:cubicBezTo>
                    <a:pt x="180" y="924"/>
                    <a:pt x="169" y="912"/>
                    <a:pt x="152" y="912"/>
                  </a:cubicBezTo>
                  <a:cubicBezTo>
                    <a:pt x="135" y="912"/>
                    <a:pt x="124" y="924"/>
                    <a:pt x="124" y="944"/>
                  </a:cubicBezTo>
                  <a:cubicBezTo>
                    <a:pt x="124" y="965"/>
                    <a:pt x="135" y="977"/>
                    <a:pt x="152" y="977"/>
                  </a:cubicBezTo>
                  <a:cubicBezTo>
                    <a:pt x="169" y="977"/>
                    <a:pt x="180" y="965"/>
                    <a:pt x="180" y="944"/>
                  </a:cubicBezTo>
                  <a:close/>
                  <a:moveTo>
                    <a:pt x="74" y="990"/>
                  </a:moveTo>
                  <a:cubicBezTo>
                    <a:pt x="75" y="991"/>
                    <a:pt x="75" y="991"/>
                    <a:pt x="7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3" y="989"/>
                    <a:pt x="51" y="986"/>
                    <a:pt x="50" y="982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42" y="954"/>
                    <a:pt x="40" y="952"/>
                    <a:pt x="33" y="952"/>
                  </a:cubicBezTo>
                  <a:cubicBezTo>
                    <a:pt x="19" y="952"/>
                    <a:pt x="19" y="952"/>
                    <a:pt x="19" y="952"/>
                  </a:cubicBezTo>
                  <a:cubicBezTo>
                    <a:pt x="19" y="991"/>
                    <a:pt x="19" y="991"/>
                    <a:pt x="19" y="991"/>
                  </a:cubicBezTo>
                  <a:cubicBezTo>
                    <a:pt x="0" y="991"/>
                    <a:pt x="0" y="991"/>
                    <a:pt x="0" y="991"/>
                  </a:cubicBezTo>
                  <a:cubicBezTo>
                    <a:pt x="0" y="896"/>
                    <a:pt x="0" y="896"/>
                    <a:pt x="0" y="896"/>
                  </a:cubicBezTo>
                  <a:cubicBezTo>
                    <a:pt x="41" y="896"/>
                    <a:pt x="41" y="896"/>
                    <a:pt x="41" y="896"/>
                  </a:cubicBezTo>
                  <a:cubicBezTo>
                    <a:pt x="58" y="896"/>
                    <a:pt x="70" y="907"/>
                    <a:pt x="70" y="922"/>
                  </a:cubicBezTo>
                  <a:cubicBezTo>
                    <a:pt x="70" y="935"/>
                    <a:pt x="62" y="941"/>
                    <a:pt x="54" y="944"/>
                  </a:cubicBezTo>
                  <a:cubicBezTo>
                    <a:pt x="53" y="944"/>
                    <a:pt x="53" y="944"/>
                    <a:pt x="53" y="944"/>
                  </a:cubicBezTo>
                  <a:cubicBezTo>
                    <a:pt x="54" y="945"/>
                    <a:pt x="54" y="945"/>
                    <a:pt x="54" y="945"/>
                  </a:cubicBezTo>
                  <a:cubicBezTo>
                    <a:pt x="58" y="947"/>
                    <a:pt x="61" y="951"/>
                    <a:pt x="63" y="957"/>
                  </a:cubicBezTo>
                  <a:cubicBezTo>
                    <a:pt x="70" y="981"/>
                    <a:pt x="70" y="981"/>
                    <a:pt x="70" y="981"/>
                  </a:cubicBezTo>
                  <a:cubicBezTo>
                    <a:pt x="71" y="984"/>
                    <a:pt x="72" y="987"/>
                    <a:pt x="74" y="990"/>
                  </a:cubicBezTo>
                  <a:close/>
                  <a:moveTo>
                    <a:pt x="51" y="924"/>
                  </a:moveTo>
                  <a:cubicBezTo>
                    <a:pt x="51" y="917"/>
                    <a:pt x="46" y="912"/>
                    <a:pt x="38" y="912"/>
                  </a:cubicBezTo>
                  <a:cubicBezTo>
                    <a:pt x="19" y="912"/>
                    <a:pt x="19" y="912"/>
                    <a:pt x="19" y="912"/>
                  </a:cubicBezTo>
                  <a:cubicBezTo>
                    <a:pt x="19" y="936"/>
                    <a:pt x="19" y="936"/>
                    <a:pt x="19" y="936"/>
                  </a:cubicBezTo>
                  <a:cubicBezTo>
                    <a:pt x="38" y="936"/>
                    <a:pt x="38" y="936"/>
                    <a:pt x="38" y="936"/>
                  </a:cubicBezTo>
                  <a:cubicBezTo>
                    <a:pt x="46" y="936"/>
                    <a:pt x="51" y="932"/>
                    <a:pt x="51" y="924"/>
                  </a:cubicBezTo>
                  <a:close/>
                  <a:moveTo>
                    <a:pt x="255" y="280"/>
                  </a:moveTo>
                  <a:cubicBezTo>
                    <a:pt x="133" y="280"/>
                    <a:pt x="133" y="280"/>
                    <a:pt x="133" y="280"/>
                  </a:cubicBezTo>
                  <a:cubicBezTo>
                    <a:pt x="133" y="288"/>
                    <a:pt x="133" y="288"/>
                    <a:pt x="133" y="288"/>
                  </a:cubicBezTo>
                  <a:cubicBezTo>
                    <a:pt x="151" y="293"/>
                    <a:pt x="159" y="306"/>
                    <a:pt x="160" y="329"/>
                  </a:cubicBezTo>
                  <a:cubicBezTo>
                    <a:pt x="160" y="331"/>
                    <a:pt x="160" y="385"/>
                    <a:pt x="160" y="449"/>
                  </a:cubicBezTo>
                  <a:cubicBezTo>
                    <a:pt x="185" y="445"/>
                    <a:pt x="203" y="437"/>
                    <a:pt x="211" y="433"/>
                  </a:cubicBezTo>
                  <a:cubicBezTo>
                    <a:pt x="211" y="309"/>
                    <a:pt x="211" y="309"/>
                    <a:pt x="211" y="309"/>
                  </a:cubicBezTo>
                  <a:cubicBezTo>
                    <a:pt x="273" y="309"/>
                    <a:pt x="273" y="309"/>
                    <a:pt x="273" y="309"/>
                  </a:cubicBezTo>
                  <a:cubicBezTo>
                    <a:pt x="269" y="296"/>
                    <a:pt x="259" y="284"/>
                    <a:pt x="255" y="280"/>
                  </a:cubicBezTo>
                  <a:close/>
                  <a:moveTo>
                    <a:pt x="247" y="570"/>
                  </a:moveTo>
                  <a:cubicBezTo>
                    <a:pt x="244" y="562"/>
                    <a:pt x="239" y="551"/>
                    <a:pt x="236" y="546"/>
                  </a:cubicBezTo>
                  <a:cubicBezTo>
                    <a:pt x="230" y="546"/>
                    <a:pt x="222" y="546"/>
                    <a:pt x="216" y="546"/>
                  </a:cubicBezTo>
                  <a:cubicBezTo>
                    <a:pt x="211" y="546"/>
                    <a:pt x="211" y="546"/>
                    <a:pt x="211" y="546"/>
                  </a:cubicBezTo>
                  <a:cubicBezTo>
                    <a:pt x="211" y="506"/>
                    <a:pt x="211" y="506"/>
                    <a:pt x="211" y="506"/>
                  </a:cubicBezTo>
                  <a:cubicBezTo>
                    <a:pt x="200" y="509"/>
                    <a:pt x="172" y="513"/>
                    <a:pt x="160" y="515"/>
                  </a:cubicBezTo>
                  <a:cubicBezTo>
                    <a:pt x="160" y="621"/>
                    <a:pt x="160" y="736"/>
                    <a:pt x="160" y="738"/>
                  </a:cubicBezTo>
                  <a:cubicBezTo>
                    <a:pt x="160" y="738"/>
                    <a:pt x="160" y="738"/>
                    <a:pt x="160" y="738"/>
                  </a:cubicBezTo>
                  <a:cubicBezTo>
                    <a:pt x="159" y="760"/>
                    <a:pt x="150" y="773"/>
                    <a:pt x="134" y="778"/>
                  </a:cubicBezTo>
                  <a:cubicBezTo>
                    <a:pt x="134" y="786"/>
                    <a:pt x="134" y="786"/>
                    <a:pt x="134" y="786"/>
                  </a:cubicBezTo>
                  <a:cubicBezTo>
                    <a:pt x="237" y="786"/>
                    <a:pt x="237" y="786"/>
                    <a:pt x="237" y="786"/>
                  </a:cubicBezTo>
                  <a:cubicBezTo>
                    <a:pt x="237" y="778"/>
                    <a:pt x="237" y="778"/>
                    <a:pt x="237" y="778"/>
                  </a:cubicBezTo>
                  <a:cubicBezTo>
                    <a:pt x="221" y="773"/>
                    <a:pt x="212" y="759"/>
                    <a:pt x="212" y="738"/>
                  </a:cubicBezTo>
                  <a:cubicBezTo>
                    <a:pt x="211" y="571"/>
                    <a:pt x="211" y="571"/>
                    <a:pt x="211" y="571"/>
                  </a:cubicBezTo>
                  <a:cubicBezTo>
                    <a:pt x="216" y="571"/>
                    <a:pt x="216" y="571"/>
                    <a:pt x="216" y="571"/>
                  </a:cubicBezTo>
                  <a:cubicBezTo>
                    <a:pt x="226" y="571"/>
                    <a:pt x="237" y="571"/>
                    <a:pt x="247" y="570"/>
                  </a:cubicBezTo>
                  <a:close/>
                  <a:moveTo>
                    <a:pt x="370" y="325"/>
                  </a:moveTo>
                  <a:cubicBezTo>
                    <a:pt x="372" y="327"/>
                    <a:pt x="376" y="329"/>
                    <a:pt x="378" y="330"/>
                  </a:cubicBezTo>
                  <a:cubicBezTo>
                    <a:pt x="403" y="348"/>
                    <a:pt x="417" y="377"/>
                    <a:pt x="417" y="412"/>
                  </a:cubicBezTo>
                  <a:cubicBezTo>
                    <a:pt x="417" y="442"/>
                    <a:pt x="406" y="502"/>
                    <a:pt x="318" y="532"/>
                  </a:cubicBezTo>
                  <a:cubicBezTo>
                    <a:pt x="323" y="542"/>
                    <a:pt x="327" y="552"/>
                    <a:pt x="330" y="558"/>
                  </a:cubicBezTo>
                  <a:cubicBezTo>
                    <a:pt x="332" y="557"/>
                    <a:pt x="335" y="557"/>
                    <a:pt x="336" y="556"/>
                  </a:cubicBezTo>
                  <a:cubicBezTo>
                    <a:pt x="339" y="556"/>
                    <a:pt x="339" y="556"/>
                    <a:pt x="339" y="556"/>
                  </a:cubicBezTo>
                  <a:cubicBezTo>
                    <a:pt x="341" y="558"/>
                    <a:pt x="341" y="558"/>
                    <a:pt x="341" y="558"/>
                  </a:cubicBezTo>
                  <a:cubicBezTo>
                    <a:pt x="373" y="596"/>
                    <a:pt x="397" y="656"/>
                    <a:pt x="405" y="713"/>
                  </a:cubicBezTo>
                  <a:cubicBezTo>
                    <a:pt x="405" y="713"/>
                    <a:pt x="408" y="741"/>
                    <a:pt x="408" y="751"/>
                  </a:cubicBezTo>
                  <a:cubicBezTo>
                    <a:pt x="408" y="752"/>
                    <a:pt x="408" y="752"/>
                    <a:pt x="408" y="752"/>
                  </a:cubicBezTo>
                  <a:cubicBezTo>
                    <a:pt x="408" y="753"/>
                    <a:pt x="408" y="753"/>
                    <a:pt x="408" y="754"/>
                  </a:cubicBezTo>
                  <a:cubicBezTo>
                    <a:pt x="408" y="755"/>
                    <a:pt x="408" y="755"/>
                    <a:pt x="408" y="755"/>
                  </a:cubicBezTo>
                  <a:cubicBezTo>
                    <a:pt x="408" y="763"/>
                    <a:pt x="405" y="774"/>
                    <a:pt x="391" y="779"/>
                  </a:cubicBezTo>
                  <a:cubicBezTo>
                    <a:pt x="391" y="786"/>
                    <a:pt x="391" y="786"/>
                    <a:pt x="391" y="786"/>
                  </a:cubicBezTo>
                  <a:cubicBezTo>
                    <a:pt x="497" y="786"/>
                    <a:pt x="497" y="786"/>
                    <a:pt x="497" y="786"/>
                  </a:cubicBezTo>
                  <a:cubicBezTo>
                    <a:pt x="497" y="779"/>
                    <a:pt x="497" y="779"/>
                    <a:pt x="497" y="779"/>
                  </a:cubicBezTo>
                  <a:cubicBezTo>
                    <a:pt x="488" y="776"/>
                    <a:pt x="469" y="766"/>
                    <a:pt x="461" y="734"/>
                  </a:cubicBezTo>
                  <a:cubicBezTo>
                    <a:pt x="460" y="729"/>
                    <a:pt x="460" y="729"/>
                    <a:pt x="460" y="729"/>
                  </a:cubicBezTo>
                  <a:cubicBezTo>
                    <a:pt x="454" y="704"/>
                    <a:pt x="450" y="691"/>
                    <a:pt x="446" y="678"/>
                  </a:cubicBezTo>
                  <a:cubicBezTo>
                    <a:pt x="436" y="646"/>
                    <a:pt x="414" y="588"/>
                    <a:pt x="378" y="547"/>
                  </a:cubicBezTo>
                  <a:cubicBezTo>
                    <a:pt x="374" y="543"/>
                    <a:pt x="374" y="543"/>
                    <a:pt x="374" y="543"/>
                  </a:cubicBezTo>
                  <a:cubicBezTo>
                    <a:pt x="379" y="540"/>
                    <a:pt x="379" y="540"/>
                    <a:pt x="379" y="540"/>
                  </a:cubicBezTo>
                  <a:cubicBezTo>
                    <a:pt x="381" y="540"/>
                    <a:pt x="382" y="539"/>
                    <a:pt x="383" y="539"/>
                  </a:cubicBezTo>
                  <a:cubicBezTo>
                    <a:pt x="383" y="539"/>
                    <a:pt x="384" y="538"/>
                    <a:pt x="385" y="538"/>
                  </a:cubicBezTo>
                  <a:cubicBezTo>
                    <a:pt x="440" y="510"/>
                    <a:pt x="470" y="465"/>
                    <a:pt x="470" y="412"/>
                  </a:cubicBezTo>
                  <a:cubicBezTo>
                    <a:pt x="471" y="372"/>
                    <a:pt x="448" y="332"/>
                    <a:pt x="414" y="309"/>
                  </a:cubicBezTo>
                  <a:cubicBezTo>
                    <a:pt x="400" y="299"/>
                    <a:pt x="380" y="289"/>
                    <a:pt x="359" y="285"/>
                  </a:cubicBezTo>
                  <a:cubicBezTo>
                    <a:pt x="366" y="300"/>
                    <a:pt x="369" y="316"/>
                    <a:pt x="370" y="325"/>
                  </a:cubicBezTo>
                  <a:close/>
                  <a:moveTo>
                    <a:pt x="295" y="237"/>
                  </a:moveTo>
                  <a:cubicBezTo>
                    <a:pt x="328" y="259"/>
                    <a:pt x="351" y="300"/>
                    <a:pt x="351" y="339"/>
                  </a:cubicBezTo>
                  <a:cubicBezTo>
                    <a:pt x="351" y="393"/>
                    <a:pt x="321" y="438"/>
                    <a:pt x="266" y="466"/>
                  </a:cubicBezTo>
                  <a:cubicBezTo>
                    <a:pt x="265" y="466"/>
                    <a:pt x="264" y="467"/>
                    <a:pt x="263" y="467"/>
                  </a:cubicBezTo>
                  <a:cubicBezTo>
                    <a:pt x="262" y="467"/>
                    <a:pt x="261" y="468"/>
                    <a:pt x="260" y="468"/>
                  </a:cubicBezTo>
                  <a:cubicBezTo>
                    <a:pt x="255" y="471"/>
                    <a:pt x="255" y="471"/>
                    <a:pt x="255" y="471"/>
                  </a:cubicBezTo>
                  <a:cubicBezTo>
                    <a:pt x="259" y="475"/>
                    <a:pt x="259" y="475"/>
                    <a:pt x="259" y="475"/>
                  </a:cubicBezTo>
                  <a:cubicBezTo>
                    <a:pt x="294" y="516"/>
                    <a:pt x="317" y="574"/>
                    <a:pt x="327" y="605"/>
                  </a:cubicBezTo>
                  <a:cubicBezTo>
                    <a:pt x="331" y="619"/>
                    <a:pt x="334" y="632"/>
                    <a:pt x="340" y="657"/>
                  </a:cubicBezTo>
                  <a:cubicBezTo>
                    <a:pt x="341" y="661"/>
                    <a:pt x="341" y="661"/>
                    <a:pt x="341" y="661"/>
                  </a:cubicBezTo>
                  <a:cubicBezTo>
                    <a:pt x="349" y="694"/>
                    <a:pt x="368" y="704"/>
                    <a:pt x="378" y="707"/>
                  </a:cubicBezTo>
                  <a:cubicBezTo>
                    <a:pt x="378" y="714"/>
                    <a:pt x="378" y="714"/>
                    <a:pt x="378" y="714"/>
                  </a:cubicBezTo>
                  <a:cubicBezTo>
                    <a:pt x="271" y="714"/>
                    <a:pt x="271" y="714"/>
                    <a:pt x="271" y="714"/>
                  </a:cubicBezTo>
                  <a:cubicBezTo>
                    <a:pt x="271" y="706"/>
                    <a:pt x="271" y="706"/>
                    <a:pt x="271" y="706"/>
                  </a:cubicBezTo>
                  <a:cubicBezTo>
                    <a:pt x="286" y="702"/>
                    <a:pt x="288" y="691"/>
                    <a:pt x="289" y="683"/>
                  </a:cubicBezTo>
                  <a:cubicBezTo>
                    <a:pt x="289" y="682"/>
                    <a:pt x="289" y="682"/>
                    <a:pt x="289" y="682"/>
                  </a:cubicBezTo>
                  <a:cubicBezTo>
                    <a:pt x="289" y="681"/>
                    <a:pt x="289" y="681"/>
                    <a:pt x="289" y="680"/>
                  </a:cubicBezTo>
                  <a:cubicBezTo>
                    <a:pt x="289" y="678"/>
                    <a:pt x="289" y="678"/>
                    <a:pt x="289" y="678"/>
                  </a:cubicBezTo>
                  <a:cubicBezTo>
                    <a:pt x="289" y="669"/>
                    <a:pt x="286" y="641"/>
                    <a:pt x="286" y="641"/>
                  </a:cubicBezTo>
                  <a:cubicBezTo>
                    <a:pt x="278" y="583"/>
                    <a:pt x="253" y="524"/>
                    <a:pt x="221" y="486"/>
                  </a:cubicBezTo>
                  <a:cubicBezTo>
                    <a:pt x="220" y="484"/>
                    <a:pt x="220" y="484"/>
                    <a:pt x="220" y="484"/>
                  </a:cubicBezTo>
                  <a:cubicBezTo>
                    <a:pt x="217" y="484"/>
                    <a:pt x="217" y="484"/>
                    <a:pt x="217" y="484"/>
                  </a:cubicBezTo>
                  <a:cubicBezTo>
                    <a:pt x="181" y="494"/>
                    <a:pt x="139" y="499"/>
                    <a:pt x="96" y="499"/>
                  </a:cubicBezTo>
                  <a:cubicBezTo>
                    <a:pt x="92" y="499"/>
                    <a:pt x="92" y="499"/>
                    <a:pt x="92" y="499"/>
                  </a:cubicBezTo>
                  <a:cubicBezTo>
                    <a:pt x="92" y="666"/>
                    <a:pt x="92" y="666"/>
                    <a:pt x="92" y="666"/>
                  </a:cubicBezTo>
                  <a:cubicBezTo>
                    <a:pt x="92" y="687"/>
                    <a:pt x="101" y="701"/>
                    <a:pt x="118" y="706"/>
                  </a:cubicBezTo>
                  <a:cubicBezTo>
                    <a:pt x="118" y="714"/>
                    <a:pt x="118" y="714"/>
                    <a:pt x="118" y="714"/>
                  </a:cubicBezTo>
                  <a:cubicBezTo>
                    <a:pt x="15" y="714"/>
                    <a:pt x="15" y="714"/>
                    <a:pt x="15" y="714"/>
                  </a:cubicBezTo>
                  <a:cubicBezTo>
                    <a:pt x="15" y="706"/>
                    <a:pt x="15" y="706"/>
                    <a:pt x="15" y="706"/>
                  </a:cubicBezTo>
                  <a:cubicBezTo>
                    <a:pt x="31" y="701"/>
                    <a:pt x="39" y="688"/>
                    <a:pt x="40" y="666"/>
                  </a:cubicBezTo>
                  <a:cubicBezTo>
                    <a:pt x="40" y="666"/>
                    <a:pt x="40" y="666"/>
                    <a:pt x="40" y="666"/>
                  </a:cubicBezTo>
                  <a:cubicBezTo>
                    <a:pt x="40" y="662"/>
                    <a:pt x="40" y="262"/>
                    <a:pt x="40" y="257"/>
                  </a:cubicBezTo>
                  <a:cubicBezTo>
                    <a:pt x="40" y="234"/>
                    <a:pt x="32" y="221"/>
                    <a:pt x="14" y="215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85" y="208"/>
                    <a:pt x="185" y="208"/>
                    <a:pt x="185" y="208"/>
                  </a:cubicBezTo>
                  <a:cubicBezTo>
                    <a:pt x="236" y="208"/>
                    <a:pt x="268" y="219"/>
                    <a:pt x="295" y="237"/>
                  </a:cubicBezTo>
                  <a:close/>
                  <a:moveTo>
                    <a:pt x="298" y="340"/>
                  </a:moveTo>
                  <a:cubicBezTo>
                    <a:pt x="298" y="305"/>
                    <a:pt x="284" y="276"/>
                    <a:pt x="259" y="258"/>
                  </a:cubicBezTo>
                  <a:cubicBezTo>
                    <a:pt x="239" y="245"/>
                    <a:pt x="215" y="238"/>
                    <a:pt x="183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92" y="474"/>
                    <a:pt x="92" y="474"/>
                    <a:pt x="92" y="474"/>
                  </a:cubicBezTo>
                  <a:cubicBezTo>
                    <a:pt x="97" y="474"/>
                    <a:pt x="97" y="474"/>
                    <a:pt x="97" y="474"/>
                  </a:cubicBezTo>
                  <a:cubicBezTo>
                    <a:pt x="278" y="471"/>
                    <a:pt x="298" y="379"/>
                    <a:pt x="298" y="340"/>
                  </a:cubicBezTo>
                  <a:close/>
                  <a:moveTo>
                    <a:pt x="109" y="49"/>
                  </a:moveTo>
                  <a:cubicBezTo>
                    <a:pt x="109" y="20"/>
                    <a:pt x="129" y="0"/>
                    <a:pt x="157" y="0"/>
                  </a:cubicBezTo>
                  <a:cubicBezTo>
                    <a:pt x="185" y="0"/>
                    <a:pt x="205" y="20"/>
                    <a:pt x="205" y="49"/>
                  </a:cubicBezTo>
                  <a:cubicBezTo>
                    <a:pt x="205" y="77"/>
                    <a:pt x="185" y="97"/>
                    <a:pt x="157" y="97"/>
                  </a:cubicBezTo>
                  <a:cubicBezTo>
                    <a:pt x="129" y="97"/>
                    <a:pt x="109" y="77"/>
                    <a:pt x="109" y="49"/>
                  </a:cubicBezTo>
                  <a:close/>
                  <a:moveTo>
                    <a:pt x="129" y="49"/>
                  </a:moveTo>
                  <a:cubicBezTo>
                    <a:pt x="129" y="69"/>
                    <a:pt x="140" y="81"/>
                    <a:pt x="157" y="81"/>
                  </a:cubicBezTo>
                  <a:cubicBezTo>
                    <a:pt x="175" y="81"/>
                    <a:pt x="185" y="69"/>
                    <a:pt x="185" y="49"/>
                  </a:cubicBezTo>
                  <a:cubicBezTo>
                    <a:pt x="185" y="28"/>
                    <a:pt x="175" y="16"/>
                    <a:pt x="157" y="16"/>
                  </a:cubicBezTo>
                  <a:cubicBezTo>
                    <a:pt x="140" y="16"/>
                    <a:pt x="129" y="28"/>
                    <a:pt x="129" y="49"/>
                  </a:cubicBezTo>
                  <a:close/>
                  <a:moveTo>
                    <a:pt x="310" y="80"/>
                  </a:moveTo>
                  <a:cubicBezTo>
                    <a:pt x="267" y="80"/>
                    <a:pt x="267" y="80"/>
                    <a:pt x="267" y="80"/>
                  </a:cubicBezTo>
                  <a:cubicBezTo>
                    <a:pt x="267" y="1"/>
                    <a:pt x="267" y="1"/>
                    <a:pt x="267" y="1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310" y="96"/>
                    <a:pt x="310" y="96"/>
                    <a:pt x="310" y="96"/>
                  </a:cubicBezTo>
                  <a:lnTo>
                    <a:pt x="310" y="80"/>
                  </a:lnTo>
                  <a:close/>
                  <a:moveTo>
                    <a:pt x="411" y="80"/>
                  </a:moveTo>
                  <a:cubicBezTo>
                    <a:pt x="367" y="80"/>
                    <a:pt x="367" y="80"/>
                    <a:pt x="367" y="80"/>
                  </a:cubicBezTo>
                  <a:cubicBezTo>
                    <a:pt x="367" y="1"/>
                    <a:pt x="367" y="1"/>
                    <a:pt x="367" y="1"/>
                  </a:cubicBezTo>
                  <a:cubicBezTo>
                    <a:pt x="348" y="1"/>
                    <a:pt x="348" y="1"/>
                    <a:pt x="348" y="1"/>
                  </a:cubicBezTo>
                  <a:cubicBezTo>
                    <a:pt x="348" y="96"/>
                    <a:pt x="348" y="96"/>
                    <a:pt x="348" y="96"/>
                  </a:cubicBezTo>
                  <a:cubicBezTo>
                    <a:pt x="411" y="96"/>
                    <a:pt x="411" y="96"/>
                    <a:pt x="411" y="96"/>
                  </a:cubicBezTo>
                  <a:lnTo>
                    <a:pt x="411" y="80"/>
                  </a:lnTo>
                  <a:close/>
                  <a:moveTo>
                    <a:pt x="23" y="96"/>
                  </a:moveTo>
                  <a:cubicBezTo>
                    <a:pt x="4" y="96"/>
                    <a:pt x="4" y="96"/>
                    <a:pt x="4" y="9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62" y="1"/>
                    <a:pt x="74" y="12"/>
                    <a:pt x="74" y="27"/>
                  </a:cubicBezTo>
                  <a:cubicBezTo>
                    <a:pt x="74" y="39"/>
                    <a:pt x="65" y="46"/>
                    <a:pt x="58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2" y="51"/>
                    <a:pt x="65" y="55"/>
                    <a:pt x="67" y="62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4" y="89"/>
                    <a:pt x="76" y="92"/>
                    <a:pt x="77" y="94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7" y="94"/>
                    <a:pt x="55" y="90"/>
                    <a:pt x="54" y="87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6" y="59"/>
                    <a:pt x="44" y="56"/>
                    <a:pt x="36" y="56"/>
                  </a:cubicBezTo>
                  <a:cubicBezTo>
                    <a:pt x="23" y="56"/>
                    <a:pt x="23" y="56"/>
                    <a:pt x="23" y="56"/>
                  </a:cubicBezTo>
                  <a:lnTo>
                    <a:pt x="23" y="96"/>
                  </a:lnTo>
                  <a:close/>
                  <a:moveTo>
                    <a:pt x="23" y="40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50" y="40"/>
                    <a:pt x="54" y="36"/>
                    <a:pt x="54" y="29"/>
                  </a:cubicBezTo>
                  <a:cubicBezTo>
                    <a:pt x="54" y="21"/>
                    <a:pt x="50" y="17"/>
                    <a:pt x="41" y="17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40"/>
                  </a:lnTo>
                  <a:close/>
                  <a:moveTo>
                    <a:pt x="477" y="81"/>
                  </a:moveTo>
                  <a:cubicBezTo>
                    <a:pt x="467" y="82"/>
                    <a:pt x="457" y="77"/>
                    <a:pt x="449" y="66"/>
                  </a:cubicBezTo>
                  <a:cubicBezTo>
                    <a:pt x="448" y="66"/>
                    <a:pt x="448" y="66"/>
                    <a:pt x="448" y="66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9" y="93"/>
                    <a:pt x="462" y="97"/>
                    <a:pt x="475" y="97"/>
                  </a:cubicBezTo>
                  <a:cubicBezTo>
                    <a:pt x="495" y="97"/>
                    <a:pt x="509" y="85"/>
                    <a:pt x="509" y="68"/>
                  </a:cubicBezTo>
                  <a:cubicBezTo>
                    <a:pt x="509" y="58"/>
                    <a:pt x="506" y="47"/>
                    <a:pt x="484" y="40"/>
                  </a:cubicBezTo>
                  <a:cubicBezTo>
                    <a:pt x="467" y="35"/>
                    <a:pt x="464" y="31"/>
                    <a:pt x="464" y="25"/>
                  </a:cubicBezTo>
                  <a:cubicBezTo>
                    <a:pt x="464" y="18"/>
                    <a:pt x="470" y="15"/>
                    <a:pt x="477" y="15"/>
                  </a:cubicBezTo>
                  <a:cubicBezTo>
                    <a:pt x="484" y="15"/>
                    <a:pt x="491" y="18"/>
                    <a:pt x="498" y="24"/>
                  </a:cubicBezTo>
                  <a:cubicBezTo>
                    <a:pt x="499" y="24"/>
                    <a:pt x="499" y="24"/>
                    <a:pt x="499" y="24"/>
                  </a:cubicBezTo>
                  <a:cubicBezTo>
                    <a:pt x="504" y="8"/>
                    <a:pt x="504" y="8"/>
                    <a:pt x="504" y="8"/>
                  </a:cubicBezTo>
                  <a:cubicBezTo>
                    <a:pt x="504" y="7"/>
                    <a:pt x="504" y="7"/>
                    <a:pt x="504" y="7"/>
                  </a:cubicBezTo>
                  <a:cubicBezTo>
                    <a:pt x="496" y="2"/>
                    <a:pt x="487" y="0"/>
                    <a:pt x="477" y="0"/>
                  </a:cubicBezTo>
                  <a:cubicBezTo>
                    <a:pt x="457" y="0"/>
                    <a:pt x="445" y="10"/>
                    <a:pt x="445" y="26"/>
                  </a:cubicBezTo>
                  <a:cubicBezTo>
                    <a:pt x="445" y="39"/>
                    <a:pt x="454" y="48"/>
                    <a:pt x="472" y="54"/>
                  </a:cubicBezTo>
                  <a:cubicBezTo>
                    <a:pt x="477" y="55"/>
                    <a:pt x="481" y="57"/>
                    <a:pt x="484" y="59"/>
                  </a:cubicBezTo>
                  <a:cubicBezTo>
                    <a:pt x="487" y="61"/>
                    <a:pt x="489" y="65"/>
                    <a:pt x="489" y="69"/>
                  </a:cubicBezTo>
                  <a:cubicBezTo>
                    <a:pt x="489" y="76"/>
                    <a:pt x="484" y="81"/>
                    <a:pt x="477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902387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- Title,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B709E-AB63-4DA3-9B2B-0B6827FC0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7E24CA-5EE6-4B72-A9D9-DAF798B1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115BA-E869-42EF-9DC3-1C66FF357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| © 2024 Rolls-Royce | Not Subject to Export Control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EC8DD1-4AAC-49E2-A373-1C03C439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B429-512E-4592-B480-D2818264A4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1A29DB36-4067-4D81-BA39-80FAF73D6B8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24000" y="1933200"/>
            <a:ext cx="1785600" cy="2116800"/>
          </a:xfrm>
        </p:spPr>
        <p:txBody>
          <a:bodyPr anchor="t" anchorCtr="0">
            <a:normAutofit/>
          </a:bodyPr>
          <a:lstStyle>
            <a:lvl1pPr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9879B1B0-D2DE-4D5E-914E-DD19078D7A9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268000" y="0"/>
            <a:ext cx="2217600" cy="860400"/>
          </a:xfrm>
          <a:solidFill>
            <a:schemeClr val="tx2"/>
          </a:solidFill>
        </p:spPr>
        <p:txBody>
          <a:bodyPr lIns="144000" rIns="144000" anchor="ctr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of box</a:t>
            </a:r>
          </a:p>
        </p:txBody>
      </p:sp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9DD76131-D74B-45E7-98D0-F53E8B723FA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597200" y="0"/>
            <a:ext cx="2217600" cy="860400"/>
          </a:xfrm>
          <a:solidFill>
            <a:schemeClr val="bg2"/>
          </a:solidFill>
        </p:spPr>
        <p:txBody>
          <a:bodyPr lIns="144000" rIns="144000" anchor="ctr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of box</a:t>
            </a:r>
          </a:p>
        </p:txBody>
      </p:sp>
      <p:sp>
        <p:nvSpPr>
          <p:cNvPr id="28" name="Text Placeholder 25">
            <a:extLst>
              <a:ext uri="{FF2B5EF4-FFF2-40B4-BE49-F238E27FC236}">
                <a16:creationId xmlns:a16="http://schemas.microsoft.com/office/drawing/2014/main" id="{36F9053C-C469-402D-8719-36C9166F52F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926400" y="0"/>
            <a:ext cx="2217600" cy="860400"/>
          </a:xfrm>
          <a:solidFill>
            <a:srgbClr val="4F98FF"/>
          </a:solidFill>
        </p:spPr>
        <p:txBody>
          <a:bodyPr lIns="144000" rIns="144000" anchor="ctr">
            <a:normAutofit/>
          </a:bodyPr>
          <a:lstStyle>
            <a:lvl1pPr>
              <a:defRPr lang="en-US" sz="1400" b="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/>
              <a:t>Title of box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C9603618-8BAB-4FD9-8D88-D4EF68F5A465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2268538" y="874800"/>
            <a:ext cx="2214000" cy="1440000"/>
          </a:xfrm>
          <a:solidFill>
            <a:srgbClr val="8A8A8F"/>
          </a:solidFill>
        </p:spPr>
        <p:txBody>
          <a:bodyPr lIns="144000" tIns="108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9F2732AD-76E6-41B8-8EFC-B986FE432FCE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4600800" y="874800"/>
            <a:ext cx="2214000" cy="1440000"/>
          </a:xfrm>
          <a:solidFill>
            <a:srgbClr val="8A8A8F"/>
          </a:solidFill>
        </p:spPr>
        <p:txBody>
          <a:bodyPr lIns="144000" tIns="108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15CE6D4E-BCF7-43D0-8ADD-1BE02864002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6930000" y="874800"/>
            <a:ext cx="2214000" cy="1440000"/>
          </a:xfrm>
          <a:solidFill>
            <a:srgbClr val="8A8A8F"/>
          </a:solidFill>
        </p:spPr>
        <p:txBody>
          <a:bodyPr lIns="144000" tIns="108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4" name="Text Placeholder 25">
            <a:extLst>
              <a:ext uri="{FF2B5EF4-FFF2-40B4-BE49-F238E27FC236}">
                <a16:creationId xmlns:a16="http://schemas.microsoft.com/office/drawing/2014/main" id="{9B50BC3E-4183-42C9-A6B3-7CE2F9E752F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268538" y="2329200"/>
            <a:ext cx="2217600" cy="2814300"/>
          </a:xfrm>
          <a:solidFill>
            <a:srgbClr val="666666"/>
          </a:solidFill>
        </p:spPr>
        <p:txBody>
          <a:bodyPr lIns="144000" tIns="144000" rIns="144000" anchor="t">
            <a:normAutofit/>
          </a:bodyPr>
          <a:lstStyle>
            <a:lvl1pPr>
              <a:defRPr lang="en-US" sz="14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Title of box</a:t>
            </a:r>
          </a:p>
        </p:txBody>
      </p:sp>
      <p:sp>
        <p:nvSpPr>
          <p:cNvPr id="35" name="Text Placeholder 25">
            <a:extLst>
              <a:ext uri="{FF2B5EF4-FFF2-40B4-BE49-F238E27FC236}">
                <a16:creationId xmlns:a16="http://schemas.microsoft.com/office/drawing/2014/main" id="{E96532E0-0B2B-49D1-B4F4-B96883651DC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97200" y="2329200"/>
            <a:ext cx="2217600" cy="2814300"/>
          </a:xfrm>
          <a:solidFill>
            <a:srgbClr val="666666"/>
          </a:solidFill>
        </p:spPr>
        <p:txBody>
          <a:bodyPr lIns="144000" tIns="144000" rIns="144000" anchor="t">
            <a:normAutofit/>
          </a:bodyPr>
          <a:lstStyle>
            <a:lvl1pPr>
              <a:defRPr lang="en-US" sz="14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Title of box</a:t>
            </a:r>
          </a:p>
        </p:txBody>
      </p:sp>
      <p:sp>
        <p:nvSpPr>
          <p:cNvPr id="36" name="Text Placeholder 25">
            <a:extLst>
              <a:ext uri="{FF2B5EF4-FFF2-40B4-BE49-F238E27FC236}">
                <a16:creationId xmlns:a16="http://schemas.microsoft.com/office/drawing/2014/main" id="{066E0B23-5E8A-4EFC-AF77-9D113991B2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926400" y="2329200"/>
            <a:ext cx="2217600" cy="2814300"/>
          </a:xfrm>
          <a:solidFill>
            <a:srgbClr val="666666"/>
          </a:solidFill>
        </p:spPr>
        <p:txBody>
          <a:bodyPr lIns="144000" tIns="144000" rIns="144000" anchor="t">
            <a:normAutofit/>
          </a:bodyPr>
          <a:lstStyle>
            <a:lvl1pPr>
              <a:defRPr lang="en-US" sz="14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Title of box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08557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box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B709E-AB63-4DA3-9B2B-0B6827FC0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115BA-E869-42EF-9DC3-1C66FF357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| © 2024 Rolls-Royce | Not Subject to Export Control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EC8DD1-4AAC-49E2-A373-1C03C439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B429-512E-4592-B480-D2818264A4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1A29DB36-4067-4D81-BA39-80FAF73D6B8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24000" y="1933200"/>
            <a:ext cx="1785600" cy="2116800"/>
          </a:xfrm>
        </p:spPr>
        <p:txBody>
          <a:bodyPr anchor="t" anchorCtr="0">
            <a:normAutofit/>
          </a:bodyPr>
          <a:lstStyle>
            <a:lvl1pPr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9879B1B0-D2DE-4D5E-914E-DD19078D7A9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736000" y="986400"/>
            <a:ext cx="2973600" cy="478800"/>
          </a:xfrm>
          <a:solidFill>
            <a:schemeClr val="bg2"/>
          </a:solidFill>
        </p:spPr>
        <p:txBody>
          <a:bodyPr lIns="144000" rIns="144000" anchor="ctr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of box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C9603618-8BAB-4FD9-8D88-D4EF68F5A465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2736000" y="1465200"/>
            <a:ext cx="2973600" cy="972000"/>
          </a:xfrm>
          <a:solidFill>
            <a:srgbClr val="8A8A8F"/>
          </a:solidFill>
        </p:spPr>
        <p:txBody>
          <a:bodyPr lIns="144000" tIns="108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6" name="Text Placeholder 25">
            <a:extLst>
              <a:ext uri="{FF2B5EF4-FFF2-40B4-BE49-F238E27FC236}">
                <a16:creationId xmlns:a16="http://schemas.microsoft.com/office/drawing/2014/main" id="{99806E2A-D267-4620-A076-EE247F49355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736000" y="2592000"/>
            <a:ext cx="2973600" cy="478800"/>
          </a:xfrm>
          <a:solidFill>
            <a:schemeClr val="tx2"/>
          </a:solidFill>
        </p:spPr>
        <p:txBody>
          <a:bodyPr lIns="144000" rIns="144000" anchor="ctr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of box</a:t>
            </a:r>
          </a:p>
        </p:txBody>
      </p:sp>
      <p:sp>
        <p:nvSpPr>
          <p:cNvPr id="17" name="Picture Placeholder 29">
            <a:extLst>
              <a:ext uri="{FF2B5EF4-FFF2-40B4-BE49-F238E27FC236}">
                <a16:creationId xmlns:a16="http://schemas.microsoft.com/office/drawing/2014/main" id="{7A599AFC-DF66-4C53-9C93-44EC77358A09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36000" y="3063600"/>
            <a:ext cx="2973600" cy="972000"/>
          </a:xfrm>
          <a:solidFill>
            <a:srgbClr val="8A8A8F"/>
          </a:solidFill>
        </p:spPr>
        <p:txBody>
          <a:bodyPr lIns="144000" tIns="108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8" name="Text Placeholder 25">
            <a:extLst>
              <a:ext uri="{FF2B5EF4-FFF2-40B4-BE49-F238E27FC236}">
                <a16:creationId xmlns:a16="http://schemas.microsoft.com/office/drawing/2014/main" id="{A1D692BB-3BB5-41E9-8F5F-5947B1A2E6E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837812" y="986400"/>
            <a:ext cx="1425600" cy="478800"/>
          </a:xfrm>
          <a:solidFill>
            <a:schemeClr val="tx2"/>
          </a:solidFill>
        </p:spPr>
        <p:txBody>
          <a:bodyPr lIns="144000" rIns="144000" anchor="ctr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of box</a:t>
            </a:r>
          </a:p>
        </p:txBody>
      </p:sp>
      <p:sp>
        <p:nvSpPr>
          <p:cNvPr id="19" name="Picture Placeholder 29">
            <a:extLst>
              <a:ext uri="{FF2B5EF4-FFF2-40B4-BE49-F238E27FC236}">
                <a16:creationId xmlns:a16="http://schemas.microsoft.com/office/drawing/2014/main" id="{BF4A2E49-1651-4469-BB42-DC7EB48002DB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839200" y="1465200"/>
            <a:ext cx="1425600" cy="2570400"/>
          </a:xfrm>
          <a:solidFill>
            <a:srgbClr val="8A8A8F"/>
          </a:solidFill>
        </p:spPr>
        <p:txBody>
          <a:bodyPr lIns="144000" tIns="108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0" name="Text Placeholder 25">
            <a:extLst>
              <a:ext uri="{FF2B5EF4-FFF2-40B4-BE49-F238E27FC236}">
                <a16:creationId xmlns:a16="http://schemas.microsoft.com/office/drawing/2014/main" id="{111FD45B-4DD1-4E16-86F5-D1F83BDC2AAF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391624" y="986400"/>
            <a:ext cx="1425600" cy="478800"/>
          </a:xfrm>
          <a:solidFill>
            <a:schemeClr val="bg2"/>
          </a:solidFill>
          <a:ln>
            <a:noFill/>
          </a:ln>
        </p:spPr>
        <p:txBody>
          <a:bodyPr lIns="144000" rIns="144000" anchor="ctr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of box</a:t>
            </a:r>
          </a:p>
        </p:txBody>
      </p:sp>
      <p:sp>
        <p:nvSpPr>
          <p:cNvPr id="21" name="Picture Placeholder 29">
            <a:extLst>
              <a:ext uri="{FF2B5EF4-FFF2-40B4-BE49-F238E27FC236}">
                <a16:creationId xmlns:a16="http://schemas.microsoft.com/office/drawing/2014/main" id="{37F1311B-DA96-4EA3-A646-EF2F39885CC4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7391624" y="1465200"/>
            <a:ext cx="1425600" cy="2570400"/>
          </a:xfrm>
          <a:solidFill>
            <a:srgbClr val="8A8A8F"/>
          </a:solidFill>
        </p:spPr>
        <p:txBody>
          <a:bodyPr lIns="144000" tIns="108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30D17560-F5B5-43D2-A202-2130492263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50702" y="4730400"/>
            <a:ext cx="569298" cy="273844"/>
          </a:xfrm>
        </p:spPr>
        <p:txBody>
          <a:bodyPr/>
          <a:lstStyle/>
          <a:p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09592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Layout- Image &amp;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C9603618-8BAB-4FD9-8D88-D4EF68F5A465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2268000" y="0"/>
            <a:ext cx="3438000" cy="5144400"/>
          </a:xfrm>
          <a:solidFill>
            <a:srgbClr val="8A8A8F"/>
          </a:solidFill>
        </p:spPr>
        <p:txBody>
          <a:bodyPr lIns="144000" tIns="36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BB709E-AB63-4DA3-9B2B-0B6827FC0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115BA-E869-42EF-9DC3-1C66FF357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| © 2024 Rolls-Royce | Not Subject to Export Control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EC8DD1-4AAC-49E2-A373-1C03C439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B429-512E-4592-B480-D2818264A4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1A29DB36-4067-4D81-BA39-80FAF73D6B8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24000" y="1933200"/>
            <a:ext cx="1785600" cy="2116800"/>
          </a:xfrm>
        </p:spPr>
        <p:txBody>
          <a:bodyPr anchor="t" anchorCtr="0">
            <a:normAutofit/>
          </a:bodyPr>
          <a:lstStyle>
            <a:lvl1pPr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9879B1B0-D2DE-4D5E-914E-DD19078D7A9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706000" y="0"/>
            <a:ext cx="3438000" cy="2588400"/>
          </a:xfrm>
          <a:solidFill>
            <a:schemeClr val="bg1"/>
          </a:solidFill>
        </p:spPr>
        <p:txBody>
          <a:bodyPr lIns="144000" rIns="144000" anchor="ctr"/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of box</a:t>
            </a:r>
          </a:p>
        </p:txBody>
      </p:sp>
      <p:sp>
        <p:nvSpPr>
          <p:cNvPr id="16" name="Text Placeholder 25">
            <a:extLst>
              <a:ext uri="{FF2B5EF4-FFF2-40B4-BE49-F238E27FC236}">
                <a16:creationId xmlns:a16="http://schemas.microsoft.com/office/drawing/2014/main" id="{99806E2A-D267-4620-A076-EE247F49355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706000" y="2559600"/>
            <a:ext cx="3438000" cy="2584800"/>
          </a:xfrm>
          <a:solidFill>
            <a:schemeClr val="bg2"/>
          </a:solidFill>
        </p:spPr>
        <p:txBody>
          <a:bodyPr lIns="144000" rIns="144000" anchor="ctr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of box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46005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C9603618-8BAB-4FD9-8D88-D4EF68F5A465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2268000" y="0"/>
            <a:ext cx="4651200" cy="5144400"/>
          </a:xfrm>
          <a:solidFill>
            <a:srgbClr val="8A8A8F"/>
          </a:solidFill>
        </p:spPr>
        <p:txBody>
          <a:bodyPr lIns="144000" tIns="36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BB709E-AB63-4DA3-9B2B-0B6827FC0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115BA-E869-42EF-9DC3-1C66FF357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| © 2024 Rolls-Royce | Not Subject to Export Control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EC8DD1-4AAC-49E2-A373-1C03C439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B429-512E-4592-B480-D2818264A4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1A29DB36-4067-4D81-BA39-80FAF73D6B8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24000" y="1933200"/>
            <a:ext cx="1785600" cy="2116800"/>
          </a:xfrm>
        </p:spPr>
        <p:txBody>
          <a:bodyPr anchor="t" anchorCtr="0">
            <a:normAutofit/>
          </a:bodyPr>
          <a:lstStyle>
            <a:lvl1pPr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25">
            <a:extLst>
              <a:ext uri="{FF2B5EF4-FFF2-40B4-BE49-F238E27FC236}">
                <a16:creationId xmlns:a16="http://schemas.microsoft.com/office/drawing/2014/main" id="{99806E2A-D267-4620-A076-EE247F49355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926400" y="-900"/>
            <a:ext cx="2217600" cy="5144400"/>
          </a:xfrm>
          <a:solidFill>
            <a:schemeClr val="tx2"/>
          </a:solidFill>
        </p:spPr>
        <p:txBody>
          <a:bodyPr lIns="144000" tIns="360000" rIns="144000" anchor="t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68832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Row- Text &amp; In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C9603618-8BAB-4FD9-8D88-D4EF68F5A465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4492800" y="0"/>
            <a:ext cx="4651200" cy="1638000"/>
          </a:xfrm>
          <a:solidFill>
            <a:srgbClr val="8A8A8F"/>
          </a:solidFill>
        </p:spPr>
        <p:txBody>
          <a:bodyPr lIns="36000" tIns="36000" rIns="36000" bIns="3600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BB709E-AB63-4DA3-9B2B-0B6827FC0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115BA-E869-42EF-9DC3-1C66FF357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| © 2024 Rolls-Royce | Not Subject to Export Control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EC8DD1-4AAC-49E2-A373-1C03C439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B429-512E-4592-B480-D2818264A4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1A29DB36-4067-4D81-BA39-80FAF73D6B8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24000" y="1933200"/>
            <a:ext cx="1785600" cy="2116800"/>
          </a:xfrm>
        </p:spPr>
        <p:txBody>
          <a:bodyPr anchor="t" anchorCtr="0">
            <a:normAutofit/>
          </a:bodyPr>
          <a:lstStyle>
            <a:lvl1pPr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25">
            <a:extLst>
              <a:ext uri="{FF2B5EF4-FFF2-40B4-BE49-F238E27FC236}">
                <a16:creationId xmlns:a16="http://schemas.microsoft.com/office/drawing/2014/main" id="{99806E2A-D267-4620-A076-EE247F49355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268000" y="0"/>
            <a:ext cx="2217600" cy="1638000"/>
          </a:xfrm>
          <a:solidFill>
            <a:schemeClr val="tx2"/>
          </a:solidFill>
        </p:spPr>
        <p:txBody>
          <a:bodyPr lIns="36000" tIns="36000" rIns="36000" bIns="36000" anchor="ctr" anchorCtr="0"/>
          <a:lstStyle>
            <a:lvl1pPr algn="ctr"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" name="Picture Placeholder 29">
            <a:extLst>
              <a:ext uri="{FF2B5EF4-FFF2-40B4-BE49-F238E27FC236}">
                <a16:creationId xmlns:a16="http://schemas.microsoft.com/office/drawing/2014/main" id="{EBFA5408-0C90-41B1-8C93-068EB8F13486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492800" y="3505500"/>
            <a:ext cx="4651200" cy="1638000"/>
          </a:xfrm>
          <a:solidFill>
            <a:srgbClr val="8A8A8F"/>
          </a:solidFill>
        </p:spPr>
        <p:txBody>
          <a:bodyPr lIns="36000" tIns="36000" rIns="36000" bIns="3600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Picture Placeholder 29">
            <a:extLst>
              <a:ext uri="{FF2B5EF4-FFF2-40B4-BE49-F238E27FC236}">
                <a16:creationId xmlns:a16="http://schemas.microsoft.com/office/drawing/2014/main" id="{5CDE14EA-7326-4CE3-9E7E-B11F9CF77871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2268000" y="1752750"/>
            <a:ext cx="4651200" cy="1638000"/>
          </a:xfrm>
          <a:solidFill>
            <a:srgbClr val="8A8A8F"/>
          </a:solidFill>
        </p:spPr>
        <p:txBody>
          <a:bodyPr lIns="36000" tIns="36000" rIns="36000" bIns="3600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Text Placeholder 25">
            <a:extLst>
              <a:ext uri="{FF2B5EF4-FFF2-40B4-BE49-F238E27FC236}">
                <a16:creationId xmlns:a16="http://schemas.microsoft.com/office/drawing/2014/main" id="{25567A47-CB76-4E8E-862C-578E7552B23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926400" y="1752750"/>
            <a:ext cx="2217600" cy="1638000"/>
          </a:xfrm>
          <a:solidFill>
            <a:schemeClr val="bg2"/>
          </a:solidFill>
        </p:spPr>
        <p:txBody>
          <a:bodyPr lIns="36000" tIns="36000" rIns="36000" bIns="36000" anchor="ctr" anchorCtr="0"/>
          <a:lstStyle>
            <a:lvl1pPr algn="ctr"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Text Placeholder 25">
            <a:extLst>
              <a:ext uri="{FF2B5EF4-FFF2-40B4-BE49-F238E27FC236}">
                <a16:creationId xmlns:a16="http://schemas.microsoft.com/office/drawing/2014/main" id="{F8E17EF7-6508-4CB6-AA2C-02283862D7C5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68000" y="3505500"/>
            <a:ext cx="2217600" cy="1638000"/>
          </a:xfrm>
          <a:solidFill>
            <a:schemeClr val="tx2"/>
          </a:solidFill>
        </p:spPr>
        <p:txBody>
          <a:bodyPr lIns="36000" tIns="36000" rIns="36000" bIns="36000" anchor="ctr" anchorCtr="0"/>
          <a:lstStyle>
            <a:lvl1pPr algn="ctr"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29077E4-7A9A-45A1-912B-C118C7291919}"/>
              </a:ext>
            </a:extLst>
          </p:cNvPr>
          <p:cNvGrpSpPr/>
          <p:nvPr/>
        </p:nvGrpSpPr>
        <p:grpSpPr>
          <a:xfrm>
            <a:off x="323850" y="233362"/>
            <a:ext cx="321261" cy="522316"/>
            <a:chOff x="-3513606" y="270529"/>
            <a:chExt cx="1671638" cy="2717801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AD311FFA-88BC-4B6D-87B5-B2ED8FE1E61A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99318" y="286404"/>
              <a:ext cx="1646238" cy="2689225"/>
            </a:xfrm>
            <a:custGeom>
              <a:avLst/>
              <a:gdLst>
                <a:gd name="T0" fmla="*/ 0 w 686"/>
                <a:gd name="T1" fmla="*/ 78 h 1123"/>
                <a:gd name="T2" fmla="*/ 77 w 686"/>
                <a:gd name="T3" fmla="*/ 0 h 1123"/>
                <a:gd name="T4" fmla="*/ 609 w 686"/>
                <a:gd name="T5" fmla="*/ 0 h 1123"/>
                <a:gd name="T6" fmla="*/ 686 w 686"/>
                <a:gd name="T7" fmla="*/ 78 h 1123"/>
                <a:gd name="T8" fmla="*/ 686 w 686"/>
                <a:gd name="T9" fmla="*/ 1045 h 1123"/>
                <a:gd name="T10" fmla="*/ 609 w 686"/>
                <a:gd name="T11" fmla="*/ 1123 h 1123"/>
                <a:gd name="T12" fmla="*/ 77 w 686"/>
                <a:gd name="T13" fmla="*/ 1123 h 1123"/>
                <a:gd name="T14" fmla="*/ 0 w 686"/>
                <a:gd name="T15" fmla="*/ 1045 h 1123"/>
                <a:gd name="T16" fmla="*/ 0 w 686"/>
                <a:gd name="T17" fmla="*/ 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6" h="1123">
                  <a:moveTo>
                    <a:pt x="0" y="78"/>
                  </a:moveTo>
                  <a:cubicBezTo>
                    <a:pt x="0" y="35"/>
                    <a:pt x="34" y="0"/>
                    <a:pt x="77" y="0"/>
                  </a:cubicBezTo>
                  <a:cubicBezTo>
                    <a:pt x="609" y="0"/>
                    <a:pt x="609" y="0"/>
                    <a:pt x="609" y="0"/>
                  </a:cubicBezTo>
                  <a:cubicBezTo>
                    <a:pt x="651" y="0"/>
                    <a:pt x="686" y="35"/>
                    <a:pt x="686" y="78"/>
                  </a:cubicBezTo>
                  <a:cubicBezTo>
                    <a:pt x="686" y="1045"/>
                    <a:pt x="686" y="1045"/>
                    <a:pt x="686" y="1045"/>
                  </a:cubicBezTo>
                  <a:cubicBezTo>
                    <a:pt x="686" y="1088"/>
                    <a:pt x="651" y="1123"/>
                    <a:pt x="609" y="1123"/>
                  </a:cubicBezTo>
                  <a:cubicBezTo>
                    <a:pt x="77" y="1123"/>
                    <a:pt x="77" y="1123"/>
                    <a:pt x="77" y="1123"/>
                  </a:cubicBezTo>
                  <a:cubicBezTo>
                    <a:pt x="34" y="1123"/>
                    <a:pt x="0" y="1088"/>
                    <a:pt x="0" y="1045"/>
                  </a:cubicBez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1B824F8B-9AA9-4041-A875-9BCD0EA89D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513606" y="270529"/>
              <a:ext cx="1671638" cy="2717801"/>
            </a:xfrm>
            <a:custGeom>
              <a:avLst/>
              <a:gdLst>
                <a:gd name="T0" fmla="*/ 658 w 697"/>
                <a:gd name="T1" fmla="*/ 79 h 1134"/>
                <a:gd name="T2" fmla="*/ 658 w 697"/>
                <a:gd name="T3" fmla="*/ 200 h 1134"/>
                <a:gd name="T4" fmla="*/ 40 w 697"/>
                <a:gd name="T5" fmla="*/ 200 h 1134"/>
                <a:gd name="T6" fmla="*/ 40 w 697"/>
                <a:gd name="T7" fmla="*/ 79 h 1134"/>
                <a:gd name="T8" fmla="*/ 79 w 697"/>
                <a:gd name="T9" fmla="*/ 40 h 1134"/>
                <a:gd name="T10" fmla="*/ 619 w 697"/>
                <a:gd name="T11" fmla="*/ 40 h 1134"/>
                <a:gd name="T12" fmla="*/ 658 w 697"/>
                <a:gd name="T13" fmla="*/ 79 h 1134"/>
                <a:gd name="T14" fmla="*/ 40 w 697"/>
                <a:gd name="T15" fmla="*/ 1056 h 1134"/>
                <a:gd name="T16" fmla="*/ 79 w 697"/>
                <a:gd name="T17" fmla="*/ 1095 h 1134"/>
                <a:gd name="T18" fmla="*/ 619 w 697"/>
                <a:gd name="T19" fmla="*/ 1095 h 1134"/>
                <a:gd name="T20" fmla="*/ 658 w 697"/>
                <a:gd name="T21" fmla="*/ 1056 h 1134"/>
                <a:gd name="T22" fmla="*/ 658 w 697"/>
                <a:gd name="T23" fmla="*/ 935 h 1134"/>
                <a:gd name="T24" fmla="*/ 40 w 697"/>
                <a:gd name="T25" fmla="*/ 935 h 1134"/>
                <a:gd name="T26" fmla="*/ 40 w 697"/>
                <a:gd name="T27" fmla="*/ 1056 h 1134"/>
                <a:gd name="T28" fmla="*/ 40 w 697"/>
                <a:gd name="T29" fmla="*/ 918 h 1134"/>
                <a:gd name="T30" fmla="*/ 658 w 697"/>
                <a:gd name="T31" fmla="*/ 918 h 1134"/>
                <a:gd name="T32" fmla="*/ 658 w 697"/>
                <a:gd name="T33" fmla="*/ 217 h 1134"/>
                <a:gd name="T34" fmla="*/ 40 w 697"/>
                <a:gd name="T35" fmla="*/ 217 h 1134"/>
                <a:gd name="T36" fmla="*/ 40 w 697"/>
                <a:gd name="T37" fmla="*/ 918 h 1134"/>
                <a:gd name="T38" fmla="*/ 697 w 697"/>
                <a:gd name="T39" fmla="*/ 79 h 1134"/>
                <a:gd name="T40" fmla="*/ 697 w 697"/>
                <a:gd name="T41" fmla="*/ 1056 h 1134"/>
                <a:gd name="T42" fmla="*/ 619 w 697"/>
                <a:gd name="T43" fmla="*/ 1134 h 1134"/>
                <a:gd name="T44" fmla="*/ 79 w 697"/>
                <a:gd name="T45" fmla="*/ 1134 h 1134"/>
                <a:gd name="T46" fmla="*/ 0 w 697"/>
                <a:gd name="T47" fmla="*/ 1056 h 1134"/>
                <a:gd name="T48" fmla="*/ 0 w 697"/>
                <a:gd name="T49" fmla="*/ 79 h 1134"/>
                <a:gd name="T50" fmla="*/ 79 w 697"/>
                <a:gd name="T51" fmla="*/ 0 h 1134"/>
                <a:gd name="T52" fmla="*/ 619 w 697"/>
                <a:gd name="T53" fmla="*/ 0 h 1134"/>
                <a:gd name="T54" fmla="*/ 697 w 697"/>
                <a:gd name="T55" fmla="*/ 79 h 1134"/>
                <a:gd name="T56" fmla="*/ 675 w 697"/>
                <a:gd name="T57" fmla="*/ 79 h 1134"/>
                <a:gd name="T58" fmla="*/ 619 w 697"/>
                <a:gd name="T59" fmla="*/ 23 h 1134"/>
                <a:gd name="T60" fmla="*/ 79 w 697"/>
                <a:gd name="T61" fmla="*/ 23 h 1134"/>
                <a:gd name="T62" fmla="*/ 23 w 697"/>
                <a:gd name="T63" fmla="*/ 79 h 1134"/>
                <a:gd name="T64" fmla="*/ 23 w 697"/>
                <a:gd name="T65" fmla="*/ 1056 h 1134"/>
                <a:gd name="T66" fmla="*/ 79 w 697"/>
                <a:gd name="T67" fmla="*/ 1112 h 1134"/>
                <a:gd name="T68" fmla="*/ 619 w 697"/>
                <a:gd name="T69" fmla="*/ 1112 h 1134"/>
                <a:gd name="T70" fmla="*/ 675 w 697"/>
                <a:gd name="T71" fmla="*/ 1056 h 1134"/>
                <a:gd name="T72" fmla="*/ 675 w 697"/>
                <a:gd name="T73" fmla="*/ 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7" h="1134">
                  <a:moveTo>
                    <a:pt x="658" y="79"/>
                  </a:moveTo>
                  <a:cubicBezTo>
                    <a:pt x="658" y="200"/>
                    <a:pt x="658" y="200"/>
                    <a:pt x="658" y="200"/>
                  </a:cubicBezTo>
                  <a:cubicBezTo>
                    <a:pt x="40" y="200"/>
                    <a:pt x="40" y="200"/>
                    <a:pt x="40" y="200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57"/>
                    <a:pt x="57" y="40"/>
                    <a:pt x="79" y="40"/>
                  </a:cubicBezTo>
                  <a:cubicBezTo>
                    <a:pt x="619" y="40"/>
                    <a:pt x="619" y="40"/>
                    <a:pt x="619" y="40"/>
                  </a:cubicBezTo>
                  <a:cubicBezTo>
                    <a:pt x="641" y="40"/>
                    <a:pt x="658" y="57"/>
                    <a:pt x="658" y="79"/>
                  </a:cubicBezTo>
                  <a:close/>
                  <a:moveTo>
                    <a:pt x="40" y="1056"/>
                  </a:moveTo>
                  <a:cubicBezTo>
                    <a:pt x="40" y="1078"/>
                    <a:pt x="57" y="1095"/>
                    <a:pt x="79" y="1095"/>
                  </a:cubicBezTo>
                  <a:cubicBezTo>
                    <a:pt x="619" y="1095"/>
                    <a:pt x="619" y="1095"/>
                    <a:pt x="619" y="1095"/>
                  </a:cubicBezTo>
                  <a:cubicBezTo>
                    <a:pt x="641" y="1095"/>
                    <a:pt x="658" y="1078"/>
                    <a:pt x="658" y="1056"/>
                  </a:cubicBezTo>
                  <a:cubicBezTo>
                    <a:pt x="658" y="935"/>
                    <a:pt x="658" y="935"/>
                    <a:pt x="658" y="935"/>
                  </a:cubicBezTo>
                  <a:cubicBezTo>
                    <a:pt x="40" y="935"/>
                    <a:pt x="40" y="935"/>
                    <a:pt x="40" y="935"/>
                  </a:cubicBezTo>
                  <a:lnTo>
                    <a:pt x="40" y="1056"/>
                  </a:lnTo>
                  <a:close/>
                  <a:moveTo>
                    <a:pt x="40" y="918"/>
                  </a:moveTo>
                  <a:cubicBezTo>
                    <a:pt x="658" y="918"/>
                    <a:pt x="658" y="918"/>
                    <a:pt x="658" y="918"/>
                  </a:cubicBezTo>
                  <a:cubicBezTo>
                    <a:pt x="658" y="217"/>
                    <a:pt x="658" y="217"/>
                    <a:pt x="658" y="217"/>
                  </a:cubicBezTo>
                  <a:cubicBezTo>
                    <a:pt x="40" y="217"/>
                    <a:pt x="40" y="217"/>
                    <a:pt x="40" y="217"/>
                  </a:cubicBezTo>
                  <a:lnTo>
                    <a:pt x="40" y="918"/>
                  </a:lnTo>
                  <a:close/>
                  <a:moveTo>
                    <a:pt x="697" y="79"/>
                  </a:moveTo>
                  <a:cubicBezTo>
                    <a:pt x="697" y="1056"/>
                    <a:pt x="697" y="1056"/>
                    <a:pt x="697" y="1056"/>
                  </a:cubicBezTo>
                  <a:cubicBezTo>
                    <a:pt x="697" y="1099"/>
                    <a:pt x="662" y="1134"/>
                    <a:pt x="619" y="1134"/>
                  </a:cubicBezTo>
                  <a:cubicBezTo>
                    <a:pt x="79" y="1134"/>
                    <a:pt x="79" y="1134"/>
                    <a:pt x="79" y="1134"/>
                  </a:cubicBezTo>
                  <a:cubicBezTo>
                    <a:pt x="36" y="1134"/>
                    <a:pt x="0" y="1099"/>
                    <a:pt x="0" y="105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36"/>
                    <a:pt x="36" y="0"/>
                    <a:pt x="79" y="0"/>
                  </a:cubicBezTo>
                  <a:cubicBezTo>
                    <a:pt x="619" y="0"/>
                    <a:pt x="619" y="0"/>
                    <a:pt x="619" y="0"/>
                  </a:cubicBezTo>
                  <a:cubicBezTo>
                    <a:pt x="662" y="0"/>
                    <a:pt x="697" y="36"/>
                    <a:pt x="697" y="79"/>
                  </a:cubicBezTo>
                  <a:close/>
                  <a:moveTo>
                    <a:pt x="675" y="79"/>
                  </a:moveTo>
                  <a:cubicBezTo>
                    <a:pt x="675" y="48"/>
                    <a:pt x="650" y="23"/>
                    <a:pt x="619" y="23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48" y="23"/>
                    <a:pt x="23" y="48"/>
                    <a:pt x="23" y="79"/>
                  </a:cubicBezTo>
                  <a:cubicBezTo>
                    <a:pt x="23" y="1056"/>
                    <a:pt x="23" y="1056"/>
                    <a:pt x="23" y="1056"/>
                  </a:cubicBezTo>
                  <a:cubicBezTo>
                    <a:pt x="23" y="1087"/>
                    <a:pt x="48" y="1112"/>
                    <a:pt x="79" y="1112"/>
                  </a:cubicBezTo>
                  <a:cubicBezTo>
                    <a:pt x="619" y="1112"/>
                    <a:pt x="619" y="1112"/>
                    <a:pt x="619" y="1112"/>
                  </a:cubicBezTo>
                  <a:cubicBezTo>
                    <a:pt x="650" y="1112"/>
                    <a:pt x="675" y="1087"/>
                    <a:pt x="675" y="1056"/>
                  </a:cubicBezTo>
                  <a:lnTo>
                    <a:pt x="675" y="79"/>
                  </a:lnTo>
                  <a:close/>
                </a:path>
              </a:pathLst>
            </a:custGeom>
            <a:solidFill>
              <a:srgbClr val="1006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617F150E-0C68-4BAA-8641-26D02112D0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289768" y="441979"/>
              <a:ext cx="1236663" cy="2378075"/>
            </a:xfrm>
            <a:custGeom>
              <a:avLst/>
              <a:gdLst>
                <a:gd name="T0" fmla="*/ 505 w 516"/>
                <a:gd name="T1" fmla="*/ 950 h 993"/>
                <a:gd name="T2" fmla="*/ 516 w 516"/>
                <a:gd name="T3" fmla="*/ 991 h 993"/>
                <a:gd name="T4" fmla="*/ 516 w 516"/>
                <a:gd name="T5" fmla="*/ 913 h 993"/>
                <a:gd name="T6" fmla="*/ 398 w 516"/>
                <a:gd name="T7" fmla="*/ 929 h 993"/>
                <a:gd name="T8" fmla="*/ 374 w 516"/>
                <a:gd name="T9" fmla="*/ 896 h 993"/>
                <a:gd name="T10" fmla="*/ 414 w 516"/>
                <a:gd name="T11" fmla="*/ 969 h 993"/>
                <a:gd name="T12" fmla="*/ 374 w 516"/>
                <a:gd name="T13" fmla="*/ 977 h 993"/>
                <a:gd name="T14" fmla="*/ 246 w 516"/>
                <a:gd name="T15" fmla="*/ 897 h 993"/>
                <a:gd name="T16" fmla="*/ 255 w 516"/>
                <a:gd name="T17" fmla="*/ 991 h 993"/>
                <a:gd name="T18" fmla="*/ 306 w 516"/>
                <a:gd name="T19" fmla="*/ 896 h 993"/>
                <a:gd name="T20" fmla="*/ 152 w 516"/>
                <a:gd name="T21" fmla="*/ 993 h 993"/>
                <a:gd name="T22" fmla="*/ 180 w 516"/>
                <a:gd name="T23" fmla="*/ 944 h 993"/>
                <a:gd name="T24" fmla="*/ 180 w 516"/>
                <a:gd name="T25" fmla="*/ 944 h 993"/>
                <a:gd name="T26" fmla="*/ 55 w 516"/>
                <a:gd name="T27" fmla="*/ 991 h 993"/>
                <a:gd name="T28" fmla="*/ 19 w 516"/>
                <a:gd name="T29" fmla="*/ 952 h 993"/>
                <a:gd name="T30" fmla="*/ 41 w 516"/>
                <a:gd name="T31" fmla="*/ 896 h 993"/>
                <a:gd name="T32" fmla="*/ 54 w 516"/>
                <a:gd name="T33" fmla="*/ 945 h 993"/>
                <a:gd name="T34" fmla="*/ 51 w 516"/>
                <a:gd name="T35" fmla="*/ 924 h 993"/>
                <a:gd name="T36" fmla="*/ 38 w 516"/>
                <a:gd name="T37" fmla="*/ 936 h 993"/>
                <a:gd name="T38" fmla="*/ 133 w 516"/>
                <a:gd name="T39" fmla="*/ 288 h 993"/>
                <a:gd name="T40" fmla="*/ 211 w 516"/>
                <a:gd name="T41" fmla="*/ 309 h 993"/>
                <a:gd name="T42" fmla="*/ 236 w 516"/>
                <a:gd name="T43" fmla="*/ 546 h 993"/>
                <a:gd name="T44" fmla="*/ 160 w 516"/>
                <a:gd name="T45" fmla="*/ 515 h 993"/>
                <a:gd name="T46" fmla="*/ 134 w 516"/>
                <a:gd name="T47" fmla="*/ 786 h 993"/>
                <a:gd name="T48" fmla="*/ 211 w 516"/>
                <a:gd name="T49" fmla="*/ 571 h 993"/>
                <a:gd name="T50" fmla="*/ 378 w 516"/>
                <a:gd name="T51" fmla="*/ 330 h 993"/>
                <a:gd name="T52" fmla="*/ 336 w 516"/>
                <a:gd name="T53" fmla="*/ 556 h 993"/>
                <a:gd name="T54" fmla="*/ 408 w 516"/>
                <a:gd name="T55" fmla="*/ 751 h 993"/>
                <a:gd name="T56" fmla="*/ 391 w 516"/>
                <a:gd name="T57" fmla="*/ 779 h 993"/>
                <a:gd name="T58" fmla="*/ 461 w 516"/>
                <a:gd name="T59" fmla="*/ 734 h 993"/>
                <a:gd name="T60" fmla="*/ 374 w 516"/>
                <a:gd name="T61" fmla="*/ 543 h 993"/>
                <a:gd name="T62" fmla="*/ 470 w 516"/>
                <a:gd name="T63" fmla="*/ 412 h 993"/>
                <a:gd name="T64" fmla="*/ 295 w 516"/>
                <a:gd name="T65" fmla="*/ 237 h 993"/>
                <a:gd name="T66" fmla="*/ 260 w 516"/>
                <a:gd name="T67" fmla="*/ 468 h 993"/>
                <a:gd name="T68" fmla="*/ 340 w 516"/>
                <a:gd name="T69" fmla="*/ 657 h 993"/>
                <a:gd name="T70" fmla="*/ 271 w 516"/>
                <a:gd name="T71" fmla="*/ 714 h 993"/>
                <a:gd name="T72" fmla="*/ 289 w 516"/>
                <a:gd name="T73" fmla="*/ 680 h 993"/>
                <a:gd name="T74" fmla="*/ 220 w 516"/>
                <a:gd name="T75" fmla="*/ 484 h 993"/>
                <a:gd name="T76" fmla="*/ 92 w 516"/>
                <a:gd name="T77" fmla="*/ 666 h 993"/>
                <a:gd name="T78" fmla="*/ 15 w 516"/>
                <a:gd name="T79" fmla="*/ 706 h 993"/>
                <a:gd name="T80" fmla="*/ 14 w 516"/>
                <a:gd name="T81" fmla="*/ 215 h 993"/>
                <a:gd name="T82" fmla="*/ 298 w 516"/>
                <a:gd name="T83" fmla="*/ 340 h 993"/>
                <a:gd name="T84" fmla="*/ 92 w 516"/>
                <a:gd name="T85" fmla="*/ 474 h 993"/>
                <a:gd name="T86" fmla="*/ 157 w 516"/>
                <a:gd name="T87" fmla="*/ 0 h 993"/>
                <a:gd name="T88" fmla="*/ 129 w 516"/>
                <a:gd name="T89" fmla="*/ 49 h 993"/>
                <a:gd name="T90" fmla="*/ 129 w 516"/>
                <a:gd name="T91" fmla="*/ 49 h 993"/>
                <a:gd name="T92" fmla="*/ 247 w 516"/>
                <a:gd name="T93" fmla="*/ 1 h 993"/>
                <a:gd name="T94" fmla="*/ 411 w 516"/>
                <a:gd name="T95" fmla="*/ 80 h 993"/>
                <a:gd name="T96" fmla="*/ 348 w 516"/>
                <a:gd name="T97" fmla="*/ 96 h 993"/>
                <a:gd name="T98" fmla="*/ 4 w 516"/>
                <a:gd name="T99" fmla="*/ 96 h 993"/>
                <a:gd name="T100" fmla="*/ 58 w 516"/>
                <a:gd name="T101" fmla="*/ 49 h 993"/>
                <a:gd name="T102" fmla="*/ 73 w 516"/>
                <a:gd name="T103" fmla="*/ 85 h 993"/>
                <a:gd name="T104" fmla="*/ 59 w 516"/>
                <a:gd name="T105" fmla="*/ 96 h 993"/>
                <a:gd name="T106" fmla="*/ 23 w 516"/>
                <a:gd name="T107" fmla="*/ 56 h 993"/>
                <a:gd name="T108" fmla="*/ 54 w 516"/>
                <a:gd name="T109" fmla="*/ 29 h 993"/>
                <a:gd name="T110" fmla="*/ 477 w 516"/>
                <a:gd name="T111" fmla="*/ 81 h 993"/>
                <a:gd name="T112" fmla="*/ 443 w 516"/>
                <a:gd name="T113" fmla="*/ 85 h 993"/>
                <a:gd name="T114" fmla="*/ 464 w 516"/>
                <a:gd name="T115" fmla="*/ 25 h 993"/>
                <a:gd name="T116" fmla="*/ 504 w 516"/>
                <a:gd name="T117" fmla="*/ 8 h 993"/>
                <a:gd name="T118" fmla="*/ 472 w 516"/>
                <a:gd name="T119" fmla="*/ 54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16" h="993">
                  <a:moveTo>
                    <a:pt x="473" y="913"/>
                  </a:moveTo>
                  <a:cubicBezTo>
                    <a:pt x="473" y="934"/>
                    <a:pt x="473" y="934"/>
                    <a:pt x="473" y="934"/>
                  </a:cubicBezTo>
                  <a:cubicBezTo>
                    <a:pt x="505" y="934"/>
                    <a:pt x="505" y="934"/>
                    <a:pt x="505" y="934"/>
                  </a:cubicBezTo>
                  <a:cubicBezTo>
                    <a:pt x="505" y="950"/>
                    <a:pt x="505" y="950"/>
                    <a:pt x="505" y="950"/>
                  </a:cubicBezTo>
                  <a:cubicBezTo>
                    <a:pt x="473" y="950"/>
                    <a:pt x="473" y="950"/>
                    <a:pt x="473" y="950"/>
                  </a:cubicBezTo>
                  <a:cubicBezTo>
                    <a:pt x="473" y="975"/>
                    <a:pt x="473" y="975"/>
                    <a:pt x="473" y="975"/>
                  </a:cubicBezTo>
                  <a:cubicBezTo>
                    <a:pt x="516" y="975"/>
                    <a:pt x="516" y="975"/>
                    <a:pt x="516" y="975"/>
                  </a:cubicBezTo>
                  <a:cubicBezTo>
                    <a:pt x="516" y="991"/>
                    <a:pt x="516" y="991"/>
                    <a:pt x="516" y="991"/>
                  </a:cubicBezTo>
                  <a:cubicBezTo>
                    <a:pt x="454" y="991"/>
                    <a:pt x="454" y="991"/>
                    <a:pt x="454" y="991"/>
                  </a:cubicBezTo>
                  <a:cubicBezTo>
                    <a:pt x="454" y="896"/>
                    <a:pt x="454" y="896"/>
                    <a:pt x="454" y="896"/>
                  </a:cubicBezTo>
                  <a:cubicBezTo>
                    <a:pt x="516" y="896"/>
                    <a:pt x="516" y="896"/>
                    <a:pt x="516" y="896"/>
                  </a:cubicBezTo>
                  <a:cubicBezTo>
                    <a:pt x="516" y="913"/>
                    <a:pt x="516" y="913"/>
                    <a:pt x="516" y="913"/>
                  </a:cubicBezTo>
                  <a:lnTo>
                    <a:pt x="473" y="913"/>
                  </a:lnTo>
                  <a:close/>
                  <a:moveTo>
                    <a:pt x="374" y="912"/>
                  </a:moveTo>
                  <a:cubicBezTo>
                    <a:pt x="386" y="912"/>
                    <a:pt x="394" y="917"/>
                    <a:pt x="398" y="928"/>
                  </a:cubicBezTo>
                  <a:cubicBezTo>
                    <a:pt x="398" y="929"/>
                    <a:pt x="398" y="929"/>
                    <a:pt x="398" y="929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08" y="905"/>
                    <a:pt x="394" y="896"/>
                    <a:pt x="374" y="896"/>
                  </a:cubicBezTo>
                  <a:cubicBezTo>
                    <a:pt x="346" y="896"/>
                    <a:pt x="327" y="916"/>
                    <a:pt x="327" y="944"/>
                  </a:cubicBezTo>
                  <a:cubicBezTo>
                    <a:pt x="327" y="973"/>
                    <a:pt x="346" y="993"/>
                    <a:pt x="374" y="993"/>
                  </a:cubicBezTo>
                  <a:cubicBezTo>
                    <a:pt x="392" y="993"/>
                    <a:pt x="406" y="984"/>
                    <a:pt x="414" y="969"/>
                  </a:cubicBezTo>
                  <a:cubicBezTo>
                    <a:pt x="414" y="969"/>
                    <a:pt x="414" y="969"/>
                    <a:pt x="414" y="969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3" y="972"/>
                    <a:pt x="385" y="977"/>
                    <a:pt x="374" y="977"/>
                  </a:cubicBezTo>
                  <a:cubicBezTo>
                    <a:pt x="357" y="977"/>
                    <a:pt x="347" y="965"/>
                    <a:pt x="347" y="944"/>
                  </a:cubicBezTo>
                  <a:cubicBezTo>
                    <a:pt x="347" y="924"/>
                    <a:pt x="357" y="912"/>
                    <a:pt x="374" y="912"/>
                  </a:cubicBezTo>
                  <a:close/>
                  <a:moveTo>
                    <a:pt x="265" y="935"/>
                  </a:moveTo>
                  <a:cubicBezTo>
                    <a:pt x="246" y="897"/>
                    <a:pt x="246" y="897"/>
                    <a:pt x="246" y="897"/>
                  </a:cubicBezTo>
                  <a:cubicBezTo>
                    <a:pt x="246" y="896"/>
                    <a:pt x="246" y="896"/>
                    <a:pt x="246" y="896"/>
                  </a:cubicBezTo>
                  <a:cubicBezTo>
                    <a:pt x="224" y="896"/>
                    <a:pt x="224" y="896"/>
                    <a:pt x="224" y="896"/>
                  </a:cubicBezTo>
                  <a:cubicBezTo>
                    <a:pt x="255" y="956"/>
                    <a:pt x="255" y="956"/>
                    <a:pt x="255" y="956"/>
                  </a:cubicBezTo>
                  <a:cubicBezTo>
                    <a:pt x="255" y="991"/>
                    <a:pt x="255" y="991"/>
                    <a:pt x="255" y="991"/>
                  </a:cubicBezTo>
                  <a:cubicBezTo>
                    <a:pt x="275" y="991"/>
                    <a:pt x="275" y="991"/>
                    <a:pt x="275" y="991"/>
                  </a:cubicBezTo>
                  <a:cubicBezTo>
                    <a:pt x="275" y="955"/>
                    <a:pt x="275" y="955"/>
                    <a:pt x="275" y="955"/>
                  </a:cubicBezTo>
                  <a:cubicBezTo>
                    <a:pt x="305" y="897"/>
                    <a:pt x="305" y="897"/>
                    <a:pt x="305" y="897"/>
                  </a:cubicBezTo>
                  <a:cubicBezTo>
                    <a:pt x="306" y="896"/>
                    <a:pt x="306" y="896"/>
                    <a:pt x="306" y="896"/>
                  </a:cubicBezTo>
                  <a:cubicBezTo>
                    <a:pt x="284" y="896"/>
                    <a:pt x="284" y="896"/>
                    <a:pt x="284" y="896"/>
                  </a:cubicBezTo>
                  <a:lnTo>
                    <a:pt x="265" y="935"/>
                  </a:lnTo>
                  <a:close/>
                  <a:moveTo>
                    <a:pt x="200" y="944"/>
                  </a:moveTo>
                  <a:cubicBezTo>
                    <a:pt x="200" y="973"/>
                    <a:pt x="180" y="993"/>
                    <a:pt x="152" y="993"/>
                  </a:cubicBezTo>
                  <a:cubicBezTo>
                    <a:pt x="124" y="993"/>
                    <a:pt x="104" y="973"/>
                    <a:pt x="104" y="944"/>
                  </a:cubicBezTo>
                  <a:cubicBezTo>
                    <a:pt x="104" y="916"/>
                    <a:pt x="124" y="896"/>
                    <a:pt x="152" y="896"/>
                  </a:cubicBezTo>
                  <a:cubicBezTo>
                    <a:pt x="180" y="896"/>
                    <a:pt x="200" y="916"/>
                    <a:pt x="200" y="944"/>
                  </a:cubicBezTo>
                  <a:close/>
                  <a:moveTo>
                    <a:pt x="180" y="944"/>
                  </a:moveTo>
                  <a:cubicBezTo>
                    <a:pt x="180" y="924"/>
                    <a:pt x="169" y="912"/>
                    <a:pt x="152" y="912"/>
                  </a:cubicBezTo>
                  <a:cubicBezTo>
                    <a:pt x="135" y="912"/>
                    <a:pt x="124" y="924"/>
                    <a:pt x="124" y="944"/>
                  </a:cubicBezTo>
                  <a:cubicBezTo>
                    <a:pt x="124" y="965"/>
                    <a:pt x="135" y="977"/>
                    <a:pt x="152" y="977"/>
                  </a:cubicBezTo>
                  <a:cubicBezTo>
                    <a:pt x="169" y="977"/>
                    <a:pt x="180" y="965"/>
                    <a:pt x="180" y="944"/>
                  </a:cubicBezTo>
                  <a:close/>
                  <a:moveTo>
                    <a:pt x="74" y="990"/>
                  </a:moveTo>
                  <a:cubicBezTo>
                    <a:pt x="75" y="991"/>
                    <a:pt x="75" y="991"/>
                    <a:pt x="7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3" y="989"/>
                    <a:pt x="51" y="986"/>
                    <a:pt x="50" y="982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42" y="954"/>
                    <a:pt x="40" y="952"/>
                    <a:pt x="33" y="952"/>
                  </a:cubicBezTo>
                  <a:cubicBezTo>
                    <a:pt x="19" y="952"/>
                    <a:pt x="19" y="952"/>
                    <a:pt x="19" y="952"/>
                  </a:cubicBezTo>
                  <a:cubicBezTo>
                    <a:pt x="19" y="991"/>
                    <a:pt x="19" y="991"/>
                    <a:pt x="19" y="991"/>
                  </a:cubicBezTo>
                  <a:cubicBezTo>
                    <a:pt x="0" y="991"/>
                    <a:pt x="0" y="991"/>
                    <a:pt x="0" y="991"/>
                  </a:cubicBezTo>
                  <a:cubicBezTo>
                    <a:pt x="0" y="896"/>
                    <a:pt x="0" y="896"/>
                    <a:pt x="0" y="896"/>
                  </a:cubicBezTo>
                  <a:cubicBezTo>
                    <a:pt x="41" y="896"/>
                    <a:pt x="41" y="896"/>
                    <a:pt x="41" y="896"/>
                  </a:cubicBezTo>
                  <a:cubicBezTo>
                    <a:pt x="58" y="896"/>
                    <a:pt x="70" y="907"/>
                    <a:pt x="70" y="922"/>
                  </a:cubicBezTo>
                  <a:cubicBezTo>
                    <a:pt x="70" y="935"/>
                    <a:pt x="62" y="941"/>
                    <a:pt x="54" y="944"/>
                  </a:cubicBezTo>
                  <a:cubicBezTo>
                    <a:pt x="53" y="944"/>
                    <a:pt x="53" y="944"/>
                    <a:pt x="53" y="944"/>
                  </a:cubicBezTo>
                  <a:cubicBezTo>
                    <a:pt x="54" y="945"/>
                    <a:pt x="54" y="945"/>
                    <a:pt x="54" y="945"/>
                  </a:cubicBezTo>
                  <a:cubicBezTo>
                    <a:pt x="58" y="947"/>
                    <a:pt x="61" y="951"/>
                    <a:pt x="63" y="957"/>
                  </a:cubicBezTo>
                  <a:cubicBezTo>
                    <a:pt x="70" y="981"/>
                    <a:pt x="70" y="981"/>
                    <a:pt x="70" y="981"/>
                  </a:cubicBezTo>
                  <a:cubicBezTo>
                    <a:pt x="71" y="984"/>
                    <a:pt x="72" y="987"/>
                    <a:pt x="74" y="990"/>
                  </a:cubicBezTo>
                  <a:close/>
                  <a:moveTo>
                    <a:pt x="51" y="924"/>
                  </a:moveTo>
                  <a:cubicBezTo>
                    <a:pt x="51" y="917"/>
                    <a:pt x="46" y="912"/>
                    <a:pt x="38" y="912"/>
                  </a:cubicBezTo>
                  <a:cubicBezTo>
                    <a:pt x="19" y="912"/>
                    <a:pt x="19" y="912"/>
                    <a:pt x="19" y="912"/>
                  </a:cubicBezTo>
                  <a:cubicBezTo>
                    <a:pt x="19" y="936"/>
                    <a:pt x="19" y="936"/>
                    <a:pt x="19" y="936"/>
                  </a:cubicBezTo>
                  <a:cubicBezTo>
                    <a:pt x="38" y="936"/>
                    <a:pt x="38" y="936"/>
                    <a:pt x="38" y="936"/>
                  </a:cubicBezTo>
                  <a:cubicBezTo>
                    <a:pt x="46" y="936"/>
                    <a:pt x="51" y="932"/>
                    <a:pt x="51" y="924"/>
                  </a:cubicBezTo>
                  <a:close/>
                  <a:moveTo>
                    <a:pt x="255" y="280"/>
                  </a:moveTo>
                  <a:cubicBezTo>
                    <a:pt x="133" y="280"/>
                    <a:pt x="133" y="280"/>
                    <a:pt x="133" y="280"/>
                  </a:cubicBezTo>
                  <a:cubicBezTo>
                    <a:pt x="133" y="288"/>
                    <a:pt x="133" y="288"/>
                    <a:pt x="133" y="288"/>
                  </a:cubicBezTo>
                  <a:cubicBezTo>
                    <a:pt x="151" y="293"/>
                    <a:pt x="159" y="306"/>
                    <a:pt x="160" y="329"/>
                  </a:cubicBezTo>
                  <a:cubicBezTo>
                    <a:pt x="160" y="331"/>
                    <a:pt x="160" y="385"/>
                    <a:pt x="160" y="449"/>
                  </a:cubicBezTo>
                  <a:cubicBezTo>
                    <a:pt x="185" y="445"/>
                    <a:pt x="203" y="437"/>
                    <a:pt x="211" y="433"/>
                  </a:cubicBezTo>
                  <a:cubicBezTo>
                    <a:pt x="211" y="309"/>
                    <a:pt x="211" y="309"/>
                    <a:pt x="211" y="309"/>
                  </a:cubicBezTo>
                  <a:cubicBezTo>
                    <a:pt x="273" y="309"/>
                    <a:pt x="273" y="309"/>
                    <a:pt x="273" y="309"/>
                  </a:cubicBezTo>
                  <a:cubicBezTo>
                    <a:pt x="269" y="296"/>
                    <a:pt x="259" y="284"/>
                    <a:pt x="255" y="280"/>
                  </a:cubicBezTo>
                  <a:close/>
                  <a:moveTo>
                    <a:pt x="247" y="570"/>
                  </a:moveTo>
                  <a:cubicBezTo>
                    <a:pt x="244" y="562"/>
                    <a:pt x="239" y="551"/>
                    <a:pt x="236" y="546"/>
                  </a:cubicBezTo>
                  <a:cubicBezTo>
                    <a:pt x="230" y="546"/>
                    <a:pt x="222" y="546"/>
                    <a:pt x="216" y="546"/>
                  </a:cubicBezTo>
                  <a:cubicBezTo>
                    <a:pt x="211" y="546"/>
                    <a:pt x="211" y="546"/>
                    <a:pt x="211" y="546"/>
                  </a:cubicBezTo>
                  <a:cubicBezTo>
                    <a:pt x="211" y="506"/>
                    <a:pt x="211" y="506"/>
                    <a:pt x="211" y="506"/>
                  </a:cubicBezTo>
                  <a:cubicBezTo>
                    <a:pt x="200" y="509"/>
                    <a:pt x="172" y="513"/>
                    <a:pt x="160" y="515"/>
                  </a:cubicBezTo>
                  <a:cubicBezTo>
                    <a:pt x="160" y="621"/>
                    <a:pt x="160" y="736"/>
                    <a:pt x="160" y="738"/>
                  </a:cubicBezTo>
                  <a:cubicBezTo>
                    <a:pt x="160" y="738"/>
                    <a:pt x="160" y="738"/>
                    <a:pt x="160" y="738"/>
                  </a:cubicBezTo>
                  <a:cubicBezTo>
                    <a:pt x="159" y="760"/>
                    <a:pt x="150" y="773"/>
                    <a:pt x="134" y="778"/>
                  </a:cubicBezTo>
                  <a:cubicBezTo>
                    <a:pt x="134" y="786"/>
                    <a:pt x="134" y="786"/>
                    <a:pt x="134" y="786"/>
                  </a:cubicBezTo>
                  <a:cubicBezTo>
                    <a:pt x="237" y="786"/>
                    <a:pt x="237" y="786"/>
                    <a:pt x="237" y="786"/>
                  </a:cubicBezTo>
                  <a:cubicBezTo>
                    <a:pt x="237" y="778"/>
                    <a:pt x="237" y="778"/>
                    <a:pt x="237" y="778"/>
                  </a:cubicBezTo>
                  <a:cubicBezTo>
                    <a:pt x="221" y="773"/>
                    <a:pt x="212" y="759"/>
                    <a:pt x="212" y="738"/>
                  </a:cubicBezTo>
                  <a:cubicBezTo>
                    <a:pt x="211" y="571"/>
                    <a:pt x="211" y="571"/>
                    <a:pt x="211" y="571"/>
                  </a:cubicBezTo>
                  <a:cubicBezTo>
                    <a:pt x="216" y="571"/>
                    <a:pt x="216" y="571"/>
                    <a:pt x="216" y="571"/>
                  </a:cubicBezTo>
                  <a:cubicBezTo>
                    <a:pt x="226" y="571"/>
                    <a:pt x="237" y="571"/>
                    <a:pt x="247" y="570"/>
                  </a:cubicBezTo>
                  <a:close/>
                  <a:moveTo>
                    <a:pt x="370" y="325"/>
                  </a:moveTo>
                  <a:cubicBezTo>
                    <a:pt x="372" y="327"/>
                    <a:pt x="376" y="329"/>
                    <a:pt x="378" y="330"/>
                  </a:cubicBezTo>
                  <a:cubicBezTo>
                    <a:pt x="403" y="348"/>
                    <a:pt x="417" y="377"/>
                    <a:pt x="417" y="412"/>
                  </a:cubicBezTo>
                  <a:cubicBezTo>
                    <a:pt x="417" y="442"/>
                    <a:pt x="406" y="502"/>
                    <a:pt x="318" y="532"/>
                  </a:cubicBezTo>
                  <a:cubicBezTo>
                    <a:pt x="323" y="542"/>
                    <a:pt x="327" y="552"/>
                    <a:pt x="330" y="558"/>
                  </a:cubicBezTo>
                  <a:cubicBezTo>
                    <a:pt x="332" y="557"/>
                    <a:pt x="335" y="557"/>
                    <a:pt x="336" y="556"/>
                  </a:cubicBezTo>
                  <a:cubicBezTo>
                    <a:pt x="339" y="556"/>
                    <a:pt x="339" y="556"/>
                    <a:pt x="339" y="556"/>
                  </a:cubicBezTo>
                  <a:cubicBezTo>
                    <a:pt x="341" y="558"/>
                    <a:pt x="341" y="558"/>
                    <a:pt x="341" y="558"/>
                  </a:cubicBezTo>
                  <a:cubicBezTo>
                    <a:pt x="373" y="596"/>
                    <a:pt x="397" y="656"/>
                    <a:pt x="405" y="713"/>
                  </a:cubicBezTo>
                  <a:cubicBezTo>
                    <a:pt x="405" y="713"/>
                    <a:pt x="408" y="741"/>
                    <a:pt x="408" y="751"/>
                  </a:cubicBezTo>
                  <a:cubicBezTo>
                    <a:pt x="408" y="752"/>
                    <a:pt x="408" y="752"/>
                    <a:pt x="408" y="752"/>
                  </a:cubicBezTo>
                  <a:cubicBezTo>
                    <a:pt x="408" y="753"/>
                    <a:pt x="408" y="753"/>
                    <a:pt x="408" y="754"/>
                  </a:cubicBezTo>
                  <a:cubicBezTo>
                    <a:pt x="408" y="755"/>
                    <a:pt x="408" y="755"/>
                    <a:pt x="408" y="755"/>
                  </a:cubicBezTo>
                  <a:cubicBezTo>
                    <a:pt x="408" y="763"/>
                    <a:pt x="405" y="774"/>
                    <a:pt x="391" y="779"/>
                  </a:cubicBezTo>
                  <a:cubicBezTo>
                    <a:pt x="391" y="786"/>
                    <a:pt x="391" y="786"/>
                    <a:pt x="391" y="786"/>
                  </a:cubicBezTo>
                  <a:cubicBezTo>
                    <a:pt x="497" y="786"/>
                    <a:pt x="497" y="786"/>
                    <a:pt x="497" y="786"/>
                  </a:cubicBezTo>
                  <a:cubicBezTo>
                    <a:pt x="497" y="779"/>
                    <a:pt x="497" y="779"/>
                    <a:pt x="497" y="779"/>
                  </a:cubicBezTo>
                  <a:cubicBezTo>
                    <a:pt x="488" y="776"/>
                    <a:pt x="469" y="766"/>
                    <a:pt x="461" y="734"/>
                  </a:cubicBezTo>
                  <a:cubicBezTo>
                    <a:pt x="460" y="729"/>
                    <a:pt x="460" y="729"/>
                    <a:pt x="460" y="729"/>
                  </a:cubicBezTo>
                  <a:cubicBezTo>
                    <a:pt x="454" y="704"/>
                    <a:pt x="450" y="691"/>
                    <a:pt x="446" y="678"/>
                  </a:cubicBezTo>
                  <a:cubicBezTo>
                    <a:pt x="436" y="646"/>
                    <a:pt x="414" y="588"/>
                    <a:pt x="378" y="547"/>
                  </a:cubicBezTo>
                  <a:cubicBezTo>
                    <a:pt x="374" y="543"/>
                    <a:pt x="374" y="543"/>
                    <a:pt x="374" y="543"/>
                  </a:cubicBezTo>
                  <a:cubicBezTo>
                    <a:pt x="379" y="540"/>
                    <a:pt x="379" y="540"/>
                    <a:pt x="379" y="540"/>
                  </a:cubicBezTo>
                  <a:cubicBezTo>
                    <a:pt x="381" y="540"/>
                    <a:pt x="382" y="539"/>
                    <a:pt x="383" y="539"/>
                  </a:cubicBezTo>
                  <a:cubicBezTo>
                    <a:pt x="383" y="539"/>
                    <a:pt x="384" y="538"/>
                    <a:pt x="385" y="538"/>
                  </a:cubicBezTo>
                  <a:cubicBezTo>
                    <a:pt x="440" y="510"/>
                    <a:pt x="470" y="465"/>
                    <a:pt x="470" y="412"/>
                  </a:cubicBezTo>
                  <a:cubicBezTo>
                    <a:pt x="471" y="372"/>
                    <a:pt x="448" y="332"/>
                    <a:pt x="414" y="309"/>
                  </a:cubicBezTo>
                  <a:cubicBezTo>
                    <a:pt x="400" y="299"/>
                    <a:pt x="380" y="289"/>
                    <a:pt x="359" y="285"/>
                  </a:cubicBezTo>
                  <a:cubicBezTo>
                    <a:pt x="366" y="300"/>
                    <a:pt x="369" y="316"/>
                    <a:pt x="370" y="325"/>
                  </a:cubicBezTo>
                  <a:close/>
                  <a:moveTo>
                    <a:pt x="295" y="237"/>
                  </a:moveTo>
                  <a:cubicBezTo>
                    <a:pt x="328" y="259"/>
                    <a:pt x="351" y="300"/>
                    <a:pt x="351" y="339"/>
                  </a:cubicBezTo>
                  <a:cubicBezTo>
                    <a:pt x="351" y="393"/>
                    <a:pt x="321" y="438"/>
                    <a:pt x="266" y="466"/>
                  </a:cubicBezTo>
                  <a:cubicBezTo>
                    <a:pt x="265" y="466"/>
                    <a:pt x="264" y="467"/>
                    <a:pt x="263" y="467"/>
                  </a:cubicBezTo>
                  <a:cubicBezTo>
                    <a:pt x="262" y="467"/>
                    <a:pt x="261" y="468"/>
                    <a:pt x="260" y="468"/>
                  </a:cubicBezTo>
                  <a:cubicBezTo>
                    <a:pt x="255" y="471"/>
                    <a:pt x="255" y="471"/>
                    <a:pt x="255" y="471"/>
                  </a:cubicBezTo>
                  <a:cubicBezTo>
                    <a:pt x="259" y="475"/>
                    <a:pt x="259" y="475"/>
                    <a:pt x="259" y="475"/>
                  </a:cubicBezTo>
                  <a:cubicBezTo>
                    <a:pt x="294" y="516"/>
                    <a:pt x="317" y="574"/>
                    <a:pt x="327" y="605"/>
                  </a:cubicBezTo>
                  <a:cubicBezTo>
                    <a:pt x="331" y="619"/>
                    <a:pt x="334" y="632"/>
                    <a:pt x="340" y="657"/>
                  </a:cubicBezTo>
                  <a:cubicBezTo>
                    <a:pt x="341" y="661"/>
                    <a:pt x="341" y="661"/>
                    <a:pt x="341" y="661"/>
                  </a:cubicBezTo>
                  <a:cubicBezTo>
                    <a:pt x="349" y="694"/>
                    <a:pt x="368" y="704"/>
                    <a:pt x="378" y="707"/>
                  </a:cubicBezTo>
                  <a:cubicBezTo>
                    <a:pt x="378" y="714"/>
                    <a:pt x="378" y="714"/>
                    <a:pt x="378" y="714"/>
                  </a:cubicBezTo>
                  <a:cubicBezTo>
                    <a:pt x="271" y="714"/>
                    <a:pt x="271" y="714"/>
                    <a:pt x="271" y="714"/>
                  </a:cubicBezTo>
                  <a:cubicBezTo>
                    <a:pt x="271" y="706"/>
                    <a:pt x="271" y="706"/>
                    <a:pt x="271" y="706"/>
                  </a:cubicBezTo>
                  <a:cubicBezTo>
                    <a:pt x="286" y="702"/>
                    <a:pt x="288" y="691"/>
                    <a:pt x="289" y="683"/>
                  </a:cubicBezTo>
                  <a:cubicBezTo>
                    <a:pt x="289" y="682"/>
                    <a:pt x="289" y="682"/>
                    <a:pt x="289" y="682"/>
                  </a:cubicBezTo>
                  <a:cubicBezTo>
                    <a:pt x="289" y="681"/>
                    <a:pt x="289" y="681"/>
                    <a:pt x="289" y="680"/>
                  </a:cubicBezTo>
                  <a:cubicBezTo>
                    <a:pt x="289" y="678"/>
                    <a:pt x="289" y="678"/>
                    <a:pt x="289" y="678"/>
                  </a:cubicBezTo>
                  <a:cubicBezTo>
                    <a:pt x="289" y="669"/>
                    <a:pt x="286" y="641"/>
                    <a:pt x="286" y="641"/>
                  </a:cubicBezTo>
                  <a:cubicBezTo>
                    <a:pt x="278" y="583"/>
                    <a:pt x="253" y="524"/>
                    <a:pt x="221" y="486"/>
                  </a:cubicBezTo>
                  <a:cubicBezTo>
                    <a:pt x="220" y="484"/>
                    <a:pt x="220" y="484"/>
                    <a:pt x="220" y="484"/>
                  </a:cubicBezTo>
                  <a:cubicBezTo>
                    <a:pt x="217" y="484"/>
                    <a:pt x="217" y="484"/>
                    <a:pt x="217" y="484"/>
                  </a:cubicBezTo>
                  <a:cubicBezTo>
                    <a:pt x="181" y="494"/>
                    <a:pt x="139" y="499"/>
                    <a:pt x="96" y="499"/>
                  </a:cubicBezTo>
                  <a:cubicBezTo>
                    <a:pt x="92" y="499"/>
                    <a:pt x="92" y="499"/>
                    <a:pt x="92" y="499"/>
                  </a:cubicBezTo>
                  <a:cubicBezTo>
                    <a:pt x="92" y="666"/>
                    <a:pt x="92" y="666"/>
                    <a:pt x="92" y="666"/>
                  </a:cubicBezTo>
                  <a:cubicBezTo>
                    <a:pt x="92" y="687"/>
                    <a:pt x="101" y="701"/>
                    <a:pt x="118" y="706"/>
                  </a:cubicBezTo>
                  <a:cubicBezTo>
                    <a:pt x="118" y="714"/>
                    <a:pt x="118" y="714"/>
                    <a:pt x="118" y="714"/>
                  </a:cubicBezTo>
                  <a:cubicBezTo>
                    <a:pt x="15" y="714"/>
                    <a:pt x="15" y="714"/>
                    <a:pt x="15" y="714"/>
                  </a:cubicBezTo>
                  <a:cubicBezTo>
                    <a:pt x="15" y="706"/>
                    <a:pt x="15" y="706"/>
                    <a:pt x="15" y="706"/>
                  </a:cubicBezTo>
                  <a:cubicBezTo>
                    <a:pt x="31" y="701"/>
                    <a:pt x="39" y="688"/>
                    <a:pt x="40" y="666"/>
                  </a:cubicBezTo>
                  <a:cubicBezTo>
                    <a:pt x="40" y="666"/>
                    <a:pt x="40" y="666"/>
                    <a:pt x="40" y="666"/>
                  </a:cubicBezTo>
                  <a:cubicBezTo>
                    <a:pt x="40" y="662"/>
                    <a:pt x="40" y="262"/>
                    <a:pt x="40" y="257"/>
                  </a:cubicBezTo>
                  <a:cubicBezTo>
                    <a:pt x="40" y="234"/>
                    <a:pt x="32" y="221"/>
                    <a:pt x="14" y="215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85" y="208"/>
                    <a:pt x="185" y="208"/>
                    <a:pt x="185" y="208"/>
                  </a:cubicBezTo>
                  <a:cubicBezTo>
                    <a:pt x="236" y="208"/>
                    <a:pt x="268" y="219"/>
                    <a:pt x="295" y="237"/>
                  </a:cubicBezTo>
                  <a:close/>
                  <a:moveTo>
                    <a:pt x="298" y="340"/>
                  </a:moveTo>
                  <a:cubicBezTo>
                    <a:pt x="298" y="305"/>
                    <a:pt x="284" y="276"/>
                    <a:pt x="259" y="258"/>
                  </a:cubicBezTo>
                  <a:cubicBezTo>
                    <a:pt x="239" y="245"/>
                    <a:pt x="215" y="238"/>
                    <a:pt x="183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92" y="474"/>
                    <a:pt x="92" y="474"/>
                    <a:pt x="92" y="474"/>
                  </a:cubicBezTo>
                  <a:cubicBezTo>
                    <a:pt x="97" y="474"/>
                    <a:pt x="97" y="474"/>
                    <a:pt x="97" y="474"/>
                  </a:cubicBezTo>
                  <a:cubicBezTo>
                    <a:pt x="278" y="471"/>
                    <a:pt x="298" y="379"/>
                    <a:pt x="298" y="340"/>
                  </a:cubicBezTo>
                  <a:close/>
                  <a:moveTo>
                    <a:pt x="109" y="49"/>
                  </a:moveTo>
                  <a:cubicBezTo>
                    <a:pt x="109" y="20"/>
                    <a:pt x="129" y="0"/>
                    <a:pt x="157" y="0"/>
                  </a:cubicBezTo>
                  <a:cubicBezTo>
                    <a:pt x="185" y="0"/>
                    <a:pt x="205" y="20"/>
                    <a:pt x="205" y="49"/>
                  </a:cubicBezTo>
                  <a:cubicBezTo>
                    <a:pt x="205" y="77"/>
                    <a:pt x="185" y="97"/>
                    <a:pt x="157" y="97"/>
                  </a:cubicBezTo>
                  <a:cubicBezTo>
                    <a:pt x="129" y="97"/>
                    <a:pt x="109" y="77"/>
                    <a:pt x="109" y="49"/>
                  </a:cubicBezTo>
                  <a:close/>
                  <a:moveTo>
                    <a:pt x="129" y="49"/>
                  </a:moveTo>
                  <a:cubicBezTo>
                    <a:pt x="129" y="69"/>
                    <a:pt x="140" y="81"/>
                    <a:pt x="157" y="81"/>
                  </a:cubicBezTo>
                  <a:cubicBezTo>
                    <a:pt x="175" y="81"/>
                    <a:pt x="185" y="69"/>
                    <a:pt x="185" y="49"/>
                  </a:cubicBezTo>
                  <a:cubicBezTo>
                    <a:pt x="185" y="28"/>
                    <a:pt x="175" y="16"/>
                    <a:pt x="157" y="16"/>
                  </a:cubicBezTo>
                  <a:cubicBezTo>
                    <a:pt x="140" y="16"/>
                    <a:pt x="129" y="28"/>
                    <a:pt x="129" y="49"/>
                  </a:cubicBezTo>
                  <a:close/>
                  <a:moveTo>
                    <a:pt x="310" y="80"/>
                  </a:moveTo>
                  <a:cubicBezTo>
                    <a:pt x="267" y="80"/>
                    <a:pt x="267" y="80"/>
                    <a:pt x="267" y="80"/>
                  </a:cubicBezTo>
                  <a:cubicBezTo>
                    <a:pt x="267" y="1"/>
                    <a:pt x="267" y="1"/>
                    <a:pt x="267" y="1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310" y="96"/>
                    <a:pt x="310" y="96"/>
                    <a:pt x="310" y="96"/>
                  </a:cubicBezTo>
                  <a:lnTo>
                    <a:pt x="310" y="80"/>
                  </a:lnTo>
                  <a:close/>
                  <a:moveTo>
                    <a:pt x="411" y="80"/>
                  </a:moveTo>
                  <a:cubicBezTo>
                    <a:pt x="367" y="80"/>
                    <a:pt x="367" y="80"/>
                    <a:pt x="367" y="80"/>
                  </a:cubicBezTo>
                  <a:cubicBezTo>
                    <a:pt x="367" y="1"/>
                    <a:pt x="367" y="1"/>
                    <a:pt x="367" y="1"/>
                  </a:cubicBezTo>
                  <a:cubicBezTo>
                    <a:pt x="348" y="1"/>
                    <a:pt x="348" y="1"/>
                    <a:pt x="348" y="1"/>
                  </a:cubicBezTo>
                  <a:cubicBezTo>
                    <a:pt x="348" y="96"/>
                    <a:pt x="348" y="96"/>
                    <a:pt x="348" y="96"/>
                  </a:cubicBezTo>
                  <a:cubicBezTo>
                    <a:pt x="411" y="96"/>
                    <a:pt x="411" y="96"/>
                    <a:pt x="411" y="96"/>
                  </a:cubicBezTo>
                  <a:lnTo>
                    <a:pt x="411" y="80"/>
                  </a:lnTo>
                  <a:close/>
                  <a:moveTo>
                    <a:pt x="23" y="96"/>
                  </a:moveTo>
                  <a:cubicBezTo>
                    <a:pt x="4" y="96"/>
                    <a:pt x="4" y="96"/>
                    <a:pt x="4" y="9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62" y="1"/>
                    <a:pt x="74" y="12"/>
                    <a:pt x="74" y="27"/>
                  </a:cubicBezTo>
                  <a:cubicBezTo>
                    <a:pt x="74" y="39"/>
                    <a:pt x="65" y="46"/>
                    <a:pt x="58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2" y="51"/>
                    <a:pt x="65" y="55"/>
                    <a:pt x="67" y="62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4" y="89"/>
                    <a:pt x="76" y="92"/>
                    <a:pt x="77" y="94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7" y="94"/>
                    <a:pt x="55" y="90"/>
                    <a:pt x="54" y="87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6" y="59"/>
                    <a:pt x="44" y="56"/>
                    <a:pt x="36" y="56"/>
                  </a:cubicBezTo>
                  <a:cubicBezTo>
                    <a:pt x="23" y="56"/>
                    <a:pt x="23" y="56"/>
                    <a:pt x="23" y="56"/>
                  </a:cubicBezTo>
                  <a:lnTo>
                    <a:pt x="23" y="96"/>
                  </a:lnTo>
                  <a:close/>
                  <a:moveTo>
                    <a:pt x="23" y="40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50" y="40"/>
                    <a:pt x="54" y="36"/>
                    <a:pt x="54" y="29"/>
                  </a:cubicBezTo>
                  <a:cubicBezTo>
                    <a:pt x="54" y="21"/>
                    <a:pt x="50" y="17"/>
                    <a:pt x="41" y="17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40"/>
                  </a:lnTo>
                  <a:close/>
                  <a:moveTo>
                    <a:pt x="477" y="81"/>
                  </a:moveTo>
                  <a:cubicBezTo>
                    <a:pt x="467" y="82"/>
                    <a:pt x="457" y="77"/>
                    <a:pt x="449" y="66"/>
                  </a:cubicBezTo>
                  <a:cubicBezTo>
                    <a:pt x="448" y="66"/>
                    <a:pt x="448" y="66"/>
                    <a:pt x="448" y="66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9" y="93"/>
                    <a:pt x="462" y="97"/>
                    <a:pt x="475" y="97"/>
                  </a:cubicBezTo>
                  <a:cubicBezTo>
                    <a:pt x="495" y="97"/>
                    <a:pt x="509" y="85"/>
                    <a:pt x="509" y="68"/>
                  </a:cubicBezTo>
                  <a:cubicBezTo>
                    <a:pt x="509" y="58"/>
                    <a:pt x="506" y="47"/>
                    <a:pt x="484" y="40"/>
                  </a:cubicBezTo>
                  <a:cubicBezTo>
                    <a:pt x="467" y="35"/>
                    <a:pt x="464" y="31"/>
                    <a:pt x="464" y="25"/>
                  </a:cubicBezTo>
                  <a:cubicBezTo>
                    <a:pt x="464" y="18"/>
                    <a:pt x="470" y="15"/>
                    <a:pt x="477" y="15"/>
                  </a:cubicBezTo>
                  <a:cubicBezTo>
                    <a:pt x="484" y="15"/>
                    <a:pt x="491" y="18"/>
                    <a:pt x="498" y="24"/>
                  </a:cubicBezTo>
                  <a:cubicBezTo>
                    <a:pt x="499" y="24"/>
                    <a:pt x="499" y="24"/>
                    <a:pt x="499" y="24"/>
                  </a:cubicBezTo>
                  <a:cubicBezTo>
                    <a:pt x="504" y="8"/>
                    <a:pt x="504" y="8"/>
                    <a:pt x="504" y="8"/>
                  </a:cubicBezTo>
                  <a:cubicBezTo>
                    <a:pt x="504" y="7"/>
                    <a:pt x="504" y="7"/>
                    <a:pt x="504" y="7"/>
                  </a:cubicBezTo>
                  <a:cubicBezTo>
                    <a:pt x="496" y="2"/>
                    <a:pt x="487" y="0"/>
                    <a:pt x="477" y="0"/>
                  </a:cubicBezTo>
                  <a:cubicBezTo>
                    <a:pt x="457" y="0"/>
                    <a:pt x="445" y="10"/>
                    <a:pt x="445" y="26"/>
                  </a:cubicBezTo>
                  <a:cubicBezTo>
                    <a:pt x="445" y="39"/>
                    <a:pt x="454" y="48"/>
                    <a:pt x="472" y="54"/>
                  </a:cubicBezTo>
                  <a:cubicBezTo>
                    <a:pt x="477" y="55"/>
                    <a:pt x="481" y="57"/>
                    <a:pt x="484" y="59"/>
                  </a:cubicBezTo>
                  <a:cubicBezTo>
                    <a:pt x="487" y="61"/>
                    <a:pt x="489" y="65"/>
                    <a:pt x="489" y="69"/>
                  </a:cubicBezTo>
                  <a:cubicBezTo>
                    <a:pt x="489" y="76"/>
                    <a:pt x="484" y="81"/>
                    <a:pt x="477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2221F38-DA74-4A5B-8A3F-E1FAF3C898DF}"/>
              </a:ext>
            </a:extLst>
          </p:cNvPr>
          <p:cNvGrpSpPr/>
          <p:nvPr userDrawn="1"/>
        </p:nvGrpSpPr>
        <p:grpSpPr>
          <a:xfrm>
            <a:off x="323850" y="233362"/>
            <a:ext cx="321261" cy="522316"/>
            <a:chOff x="-3513606" y="270529"/>
            <a:chExt cx="1671638" cy="2717801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E741E9B6-63EC-4738-B53A-29365FA0C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99318" y="286404"/>
              <a:ext cx="1646238" cy="2689225"/>
            </a:xfrm>
            <a:custGeom>
              <a:avLst/>
              <a:gdLst>
                <a:gd name="T0" fmla="*/ 0 w 686"/>
                <a:gd name="T1" fmla="*/ 78 h 1123"/>
                <a:gd name="T2" fmla="*/ 77 w 686"/>
                <a:gd name="T3" fmla="*/ 0 h 1123"/>
                <a:gd name="T4" fmla="*/ 609 w 686"/>
                <a:gd name="T5" fmla="*/ 0 h 1123"/>
                <a:gd name="T6" fmla="*/ 686 w 686"/>
                <a:gd name="T7" fmla="*/ 78 h 1123"/>
                <a:gd name="T8" fmla="*/ 686 w 686"/>
                <a:gd name="T9" fmla="*/ 1045 h 1123"/>
                <a:gd name="T10" fmla="*/ 609 w 686"/>
                <a:gd name="T11" fmla="*/ 1123 h 1123"/>
                <a:gd name="T12" fmla="*/ 77 w 686"/>
                <a:gd name="T13" fmla="*/ 1123 h 1123"/>
                <a:gd name="T14" fmla="*/ 0 w 686"/>
                <a:gd name="T15" fmla="*/ 1045 h 1123"/>
                <a:gd name="T16" fmla="*/ 0 w 686"/>
                <a:gd name="T17" fmla="*/ 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6" h="1123">
                  <a:moveTo>
                    <a:pt x="0" y="78"/>
                  </a:moveTo>
                  <a:cubicBezTo>
                    <a:pt x="0" y="35"/>
                    <a:pt x="34" y="0"/>
                    <a:pt x="77" y="0"/>
                  </a:cubicBezTo>
                  <a:cubicBezTo>
                    <a:pt x="609" y="0"/>
                    <a:pt x="609" y="0"/>
                    <a:pt x="609" y="0"/>
                  </a:cubicBezTo>
                  <a:cubicBezTo>
                    <a:pt x="651" y="0"/>
                    <a:pt x="686" y="35"/>
                    <a:pt x="686" y="78"/>
                  </a:cubicBezTo>
                  <a:cubicBezTo>
                    <a:pt x="686" y="1045"/>
                    <a:pt x="686" y="1045"/>
                    <a:pt x="686" y="1045"/>
                  </a:cubicBezTo>
                  <a:cubicBezTo>
                    <a:pt x="686" y="1088"/>
                    <a:pt x="651" y="1123"/>
                    <a:pt x="609" y="1123"/>
                  </a:cubicBezTo>
                  <a:cubicBezTo>
                    <a:pt x="77" y="1123"/>
                    <a:pt x="77" y="1123"/>
                    <a:pt x="77" y="1123"/>
                  </a:cubicBezTo>
                  <a:cubicBezTo>
                    <a:pt x="34" y="1123"/>
                    <a:pt x="0" y="1088"/>
                    <a:pt x="0" y="1045"/>
                  </a:cubicBez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70F9E443-D714-4527-9B11-045746FFC7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513606" y="270529"/>
              <a:ext cx="1671638" cy="2717801"/>
            </a:xfrm>
            <a:custGeom>
              <a:avLst/>
              <a:gdLst>
                <a:gd name="T0" fmla="*/ 658 w 697"/>
                <a:gd name="T1" fmla="*/ 79 h 1134"/>
                <a:gd name="T2" fmla="*/ 658 w 697"/>
                <a:gd name="T3" fmla="*/ 200 h 1134"/>
                <a:gd name="T4" fmla="*/ 40 w 697"/>
                <a:gd name="T5" fmla="*/ 200 h 1134"/>
                <a:gd name="T6" fmla="*/ 40 w 697"/>
                <a:gd name="T7" fmla="*/ 79 h 1134"/>
                <a:gd name="T8" fmla="*/ 79 w 697"/>
                <a:gd name="T9" fmla="*/ 40 h 1134"/>
                <a:gd name="T10" fmla="*/ 619 w 697"/>
                <a:gd name="T11" fmla="*/ 40 h 1134"/>
                <a:gd name="T12" fmla="*/ 658 w 697"/>
                <a:gd name="T13" fmla="*/ 79 h 1134"/>
                <a:gd name="T14" fmla="*/ 40 w 697"/>
                <a:gd name="T15" fmla="*/ 1056 h 1134"/>
                <a:gd name="T16" fmla="*/ 79 w 697"/>
                <a:gd name="T17" fmla="*/ 1095 h 1134"/>
                <a:gd name="T18" fmla="*/ 619 w 697"/>
                <a:gd name="T19" fmla="*/ 1095 h 1134"/>
                <a:gd name="T20" fmla="*/ 658 w 697"/>
                <a:gd name="T21" fmla="*/ 1056 h 1134"/>
                <a:gd name="T22" fmla="*/ 658 w 697"/>
                <a:gd name="T23" fmla="*/ 935 h 1134"/>
                <a:gd name="T24" fmla="*/ 40 w 697"/>
                <a:gd name="T25" fmla="*/ 935 h 1134"/>
                <a:gd name="T26" fmla="*/ 40 w 697"/>
                <a:gd name="T27" fmla="*/ 1056 h 1134"/>
                <a:gd name="T28" fmla="*/ 40 w 697"/>
                <a:gd name="T29" fmla="*/ 918 h 1134"/>
                <a:gd name="T30" fmla="*/ 658 w 697"/>
                <a:gd name="T31" fmla="*/ 918 h 1134"/>
                <a:gd name="T32" fmla="*/ 658 w 697"/>
                <a:gd name="T33" fmla="*/ 217 h 1134"/>
                <a:gd name="T34" fmla="*/ 40 w 697"/>
                <a:gd name="T35" fmla="*/ 217 h 1134"/>
                <a:gd name="T36" fmla="*/ 40 w 697"/>
                <a:gd name="T37" fmla="*/ 918 h 1134"/>
                <a:gd name="T38" fmla="*/ 697 w 697"/>
                <a:gd name="T39" fmla="*/ 79 h 1134"/>
                <a:gd name="T40" fmla="*/ 697 w 697"/>
                <a:gd name="T41" fmla="*/ 1056 h 1134"/>
                <a:gd name="T42" fmla="*/ 619 w 697"/>
                <a:gd name="T43" fmla="*/ 1134 h 1134"/>
                <a:gd name="T44" fmla="*/ 79 w 697"/>
                <a:gd name="T45" fmla="*/ 1134 h 1134"/>
                <a:gd name="T46" fmla="*/ 0 w 697"/>
                <a:gd name="T47" fmla="*/ 1056 h 1134"/>
                <a:gd name="T48" fmla="*/ 0 w 697"/>
                <a:gd name="T49" fmla="*/ 79 h 1134"/>
                <a:gd name="T50" fmla="*/ 79 w 697"/>
                <a:gd name="T51" fmla="*/ 0 h 1134"/>
                <a:gd name="T52" fmla="*/ 619 w 697"/>
                <a:gd name="T53" fmla="*/ 0 h 1134"/>
                <a:gd name="T54" fmla="*/ 697 w 697"/>
                <a:gd name="T55" fmla="*/ 79 h 1134"/>
                <a:gd name="T56" fmla="*/ 675 w 697"/>
                <a:gd name="T57" fmla="*/ 79 h 1134"/>
                <a:gd name="T58" fmla="*/ 619 w 697"/>
                <a:gd name="T59" fmla="*/ 23 h 1134"/>
                <a:gd name="T60" fmla="*/ 79 w 697"/>
                <a:gd name="T61" fmla="*/ 23 h 1134"/>
                <a:gd name="T62" fmla="*/ 23 w 697"/>
                <a:gd name="T63" fmla="*/ 79 h 1134"/>
                <a:gd name="T64" fmla="*/ 23 w 697"/>
                <a:gd name="T65" fmla="*/ 1056 h 1134"/>
                <a:gd name="T66" fmla="*/ 79 w 697"/>
                <a:gd name="T67" fmla="*/ 1112 h 1134"/>
                <a:gd name="T68" fmla="*/ 619 w 697"/>
                <a:gd name="T69" fmla="*/ 1112 h 1134"/>
                <a:gd name="T70" fmla="*/ 675 w 697"/>
                <a:gd name="T71" fmla="*/ 1056 h 1134"/>
                <a:gd name="T72" fmla="*/ 675 w 697"/>
                <a:gd name="T73" fmla="*/ 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7" h="1134">
                  <a:moveTo>
                    <a:pt x="658" y="79"/>
                  </a:moveTo>
                  <a:cubicBezTo>
                    <a:pt x="658" y="200"/>
                    <a:pt x="658" y="200"/>
                    <a:pt x="658" y="200"/>
                  </a:cubicBezTo>
                  <a:cubicBezTo>
                    <a:pt x="40" y="200"/>
                    <a:pt x="40" y="200"/>
                    <a:pt x="40" y="200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57"/>
                    <a:pt x="57" y="40"/>
                    <a:pt x="79" y="40"/>
                  </a:cubicBezTo>
                  <a:cubicBezTo>
                    <a:pt x="619" y="40"/>
                    <a:pt x="619" y="40"/>
                    <a:pt x="619" y="40"/>
                  </a:cubicBezTo>
                  <a:cubicBezTo>
                    <a:pt x="641" y="40"/>
                    <a:pt x="658" y="57"/>
                    <a:pt x="658" y="79"/>
                  </a:cubicBezTo>
                  <a:close/>
                  <a:moveTo>
                    <a:pt x="40" y="1056"/>
                  </a:moveTo>
                  <a:cubicBezTo>
                    <a:pt x="40" y="1078"/>
                    <a:pt x="57" y="1095"/>
                    <a:pt x="79" y="1095"/>
                  </a:cubicBezTo>
                  <a:cubicBezTo>
                    <a:pt x="619" y="1095"/>
                    <a:pt x="619" y="1095"/>
                    <a:pt x="619" y="1095"/>
                  </a:cubicBezTo>
                  <a:cubicBezTo>
                    <a:pt x="641" y="1095"/>
                    <a:pt x="658" y="1078"/>
                    <a:pt x="658" y="1056"/>
                  </a:cubicBezTo>
                  <a:cubicBezTo>
                    <a:pt x="658" y="935"/>
                    <a:pt x="658" y="935"/>
                    <a:pt x="658" y="935"/>
                  </a:cubicBezTo>
                  <a:cubicBezTo>
                    <a:pt x="40" y="935"/>
                    <a:pt x="40" y="935"/>
                    <a:pt x="40" y="935"/>
                  </a:cubicBezTo>
                  <a:lnTo>
                    <a:pt x="40" y="1056"/>
                  </a:lnTo>
                  <a:close/>
                  <a:moveTo>
                    <a:pt x="40" y="918"/>
                  </a:moveTo>
                  <a:cubicBezTo>
                    <a:pt x="658" y="918"/>
                    <a:pt x="658" y="918"/>
                    <a:pt x="658" y="918"/>
                  </a:cubicBezTo>
                  <a:cubicBezTo>
                    <a:pt x="658" y="217"/>
                    <a:pt x="658" y="217"/>
                    <a:pt x="658" y="217"/>
                  </a:cubicBezTo>
                  <a:cubicBezTo>
                    <a:pt x="40" y="217"/>
                    <a:pt x="40" y="217"/>
                    <a:pt x="40" y="217"/>
                  </a:cubicBezTo>
                  <a:lnTo>
                    <a:pt x="40" y="918"/>
                  </a:lnTo>
                  <a:close/>
                  <a:moveTo>
                    <a:pt x="697" y="79"/>
                  </a:moveTo>
                  <a:cubicBezTo>
                    <a:pt x="697" y="1056"/>
                    <a:pt x="697" y="1056"/>
                    <a:pt x="697" y="1056"/>
                  </a:cubicBezTo>
                  <a:cubicBezTo>
                    <a:pt x="697" y="1099"/>
                    <a:pt x="662" y="1134"/>
                    <a:pt x="619" y="1134"/>
                  </a:cubicBezTo>
                  <a:cubicBezTo>
                    <a:pt x="79" y="1134"/>
                    <a:pt x="79" y="1134"/>
                    <a:pt x="79" y="1134"/>
                  </a:cubicBezTo>
                  <a:cubicBezTo>
                    <a:pt x="36" y="1134"/>
                    <a:pt x="0" y="1099"/>
                    <a:pt x="0" y="105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36"/>
                    <a:pt x="36" y="0"/>
                    <a:pt x="79" y="0"/>
                  </a:cubicBezTo>
                  <a:cubicBezTo>
                    <a:pt x="619" y="0"/>
                    <a:pt x="619" y="0"/>
                    <a:pt x="619" y="0"/>
                  </a:cubicBezTo>
                  <a:cubicBezTo>
                    <a:pt x="662" y="0"/>
                    <a:pt x="697" y="36"/>
                    <a:pt x="697" y="79"/>
                  </a:cubicBezTo>
                  <a:close/>
                  <a:moveTo>
                    <a:pt x="675" y="79"/>
                  </a:moveTo>
                  <a:cubicBezTo>
                    <a:pt x="675" y="48"/>
                    <a:pt x="650" y="23"/>
                    <a:pt x="619" y="23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48" y="23"/>
                    <a:pt x="23" y="48"/>
                    <a:pt x="23" y="79"/>
                  </a:cubicBezTo>
                  <a:cubicBezTo>
                    <a:pt x="23" y="1056"/>
                    <a:pt x="23" y="1056"/>
                    <a:pt x="23" y="1056"/>
                  </a:cubicBezTo>
                  <a:cubicBezTo>
                    <a:pt x="23" y="1087"/>
                    <a:pt x="48" y="1112"/>
                    <a:pt x="79" y="1112"/>
                  </a:cubicBezTo>
                  <a:cubicBezTo>
                    <a:pt x="619" y="1112"/>
                    <a:pt x="619" y="1112"/>
                    <a:pt x="619" y="1112"/>
                  </a:cubicBezTo>
                  <a:cubicBezTo>
                    <a:pt x="650" y="1112"/>
                    <a:pt x="675" y="1087"/>
                    <a:pt x="675" y="1056"/>
                  </a:cubicBezTo>
                  <a:lnTo>
                    <a:pt x="675" y="79"/>
                  </a:lnTo>
                  <a:close/>
                </a:path>
              </a:pathLst>
            </a:custGeom>
            <a:solidFill>
              <a:srgbClr val="1006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5C6C7941-4E73-42B4-9B9C-1533DB0131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289768" y="441979"/>
              <a:ext cx="1236663" cy="2378075"/>
            </a:xfrm>
            <a:custGeom>
              <a:avLst/>
              <a:gdLst>
                <a:gd name="T0" fmla="*/ 505 w 516"/>
                <a:gd name="T1" fmla="*/ 950 h 993"/>
                <a:gd name="T2" fmla="*/ 516 w 516"/>
                <a:gd name="T3" fmla="*/ 991 h 993"/>
                <a:gd name="T4" fmla="*/ 516 w 516"/>
                <a:gd name="T5" fmla="*/ 913 h 993"/>
                <a:gd name="T6" fmla="*/ 398 w 516"/>
                <a:gd name="T7" fmla="*/ 929 h 993"/>
                <a:gd name="T8" fmla="*/ 374 w 516"/>
                <a:gd name="T9" fmla="*/ 896 h 993"/>
                <a:gd name="T10" fmla="*/ 414 w 516"/>
                <a:gd name="T11" fmla="*/ 969 h 993"/>
                <a:gd name="T12" fmla="*/ 374 w 516"/>
                <a:gd name="T13" fmla="*/ 977 h 993"/>
                <a:gd name="T14" fmla="*/ 246 w 516"/>
                <a:gd name="T15" fmla="*/ 897 h 993"/>
                <a:gd name="T16" fmla="*/ 255 w 516"/>
                <a:gd name="T17" fmla="*/ 991 h 993"/>
                <a:gd name="T18" fmla="*/ 306 w 516"/>
                <a:gd name="T19" fmla="*/ 896 h 993"/>
                <a:gd name="T20" fmla="*/ 152 w 516"/>
                <a:gd name="T21" fmla="*/ 993 h 993"/>
                <a:gd name="T22" fmla="*/ 180 w 516"/>
                <a:gd name="T23" fmla="*/ 944 h 993"/>
                <a:gd name="T24" fmla="*/ 180 w 516"/>
                <a:gd name="T25" fmla="*/ 944 h 993"/>
                <a:gd name="T26" fmla="*/ 55 w 516"/>
                <a:gd name="T27" fmla="*/ 991 h 993"/>
                <a:gd name="T28" fmla="*/ 19 w 516"/>
                <a:gd name="T29" fmla="*/ 952 h 993"/>
                <a:gd name="T30" fmla="*/ 41 w 516"/>
                <a:gd name="T31" fmla="*/ 896 h 993"/>
                <a:gd name="T32" fmla="*/ 54 w 516"/>
                <a:gd name="T33" fmla="*/ 945 h 993"/>
                <a:gd name="T34" fmla="*/ 51 w 516"/>
                <a:gd name="T35" fmla="*/ 924 h 993"/>
                <a:gd name="T36" fmla="*/ 38 w 516"/>
                <a:gd name="T37" fmla="*/ 936 h 993"/>
                <a:gd name="T38" fmla="*/ 133 w 516"/>
                <a:gd name="T39" fmla="*/ 288 h 993"/>
                <a:gd name="T40" fmla="*/ 211 w 516"/>
                <a:gd name="T41" fmla="*/ 309 h 993"/>
                <a:gd name="T42" fmla="*/ 236 w 516"/>
                <a:gd name="T43" fmla="*/ 546 h 993"/>
                <a:gd name="T44" fmla="*/ 160 w 516"/>
                <a:gd name="T45" fmla="*/ 515 h 993"/>
                <a:gd name="T46" fmla="*/ 134 w 516"/>
                <a:gd name="T47" fmla="*/ 786 h 993"/>
                <a:gd name="T48" fmla="*/ 211 w 516"/>
                <a:gd name="T49" fmla="*/ 571 h 993"/>
                <a:gd name="T50" fmla="*/ 378 w 516"/>
                <a:gd name="T51" fmla="*/ 330 h 993"/>
                <a:gd name="T52" fmla="*/ 336 w 516"/>
                <a:gd name="T53" fmla="*/ 556 h 993"/>
                <a:gd name="T54" fmla="*/ 408 w 516"/>
                <a:gd name="T55" fmla="*/ 751 h 993"/>
                <a:gd name="T56" fmla="*/ 391 w 516"/>
                <a:gd name="T57" fmla="*/ 779 h 993"/>
                <a:gd name="T58" fmla="*/ 461 w 516"/>
                <a:gd name="T59" fmla="*/ 734 h 993"/>
                <a:gd name="T60" fmla="*/ 374 w 516"/>
                <a:gd name="T61" fmla="*/ 543 h 993"/>
                <a:gd name="T62" fmla="*/ 470 w 516"/>
                <a:gd name="T63" fmla="*/ 412 h 993"/>
                <a:gd name="T64" fmla="*/ 295 w 516"/>
                <a:gd name="T65" fmla="*/ 237 h 993"/>
                <a:gd name="T66" fmla="*/ 260 w 516"/>
                <a:gd name="T67" fmla="*/ 468 h 993"/>
                <a:gd name="T68" fmla="*/ 340 w 516"/>
                <a:gd name="T69" fmla="*/ 657 h 993"/>
                <a:gd name="T70" fmla="*/ 271 w 516"/>
                <a:gd name="T71" fmla="*/ 714 h 993"/>
                <a:gd name="T72" fmla="*/ 289 w 516"/>
                <a:gd name="T73" fmla="*/ 680 h 993"/>
                <a:gd name="T74" fmla="*/ 220 w 516"/>
                <a:gd name="T75" fmla="*/ 484 h 993"/>
                <a:gd name="T76" fmla="*/ 92 w 516"/>
                <a:gd name="T77" fmla="*/ 666 h 993"/>
                <a:gd name="T78" fmla="*/ 15 w 516"/>
                <a:gd name="T79" fmla="*/ 706 h 993"/>
                <a:gd name="T80" fmla="*/ 14 w 516"/>
                <a:gd name="T81" fmla="*/ 215 h 993"/>
                <a:gd name="T82" fmla="*/ 298 w 516"/>
                <a:gd name="T83" fmla="*/ 340 h 993"/>
                <a:gd name="T84" fmla="*/ 92 w 516"/>
                <a:gd name="T85" fmla="*/ 474 h 993"/>
                <a:gd name="T86" fmla="*/ 157 w 516"/>
                <a:gd name="T87" fmla="*/ 0 h 993"/>
                <a:gd name="T88" fmla="*/ 129 w 516"/>
                <a:gd name="T89" fmla="*/ 49 h 993"/>
                <a:gd name="T90" fmla="*/ 129 w 516"/>
                <a:gd name="T91" fmla="*/ 49 h 993"/>
                <a:gd name="T92" fmla="*/ 247 w 516"/>
                <a:gd name="T93" fmla="*/ 1 h 993"/>
                <a:gd name="T94" fmla="*/ 411 w 516"/>
                <a:gd name="T95" fmla="*/ 80 h 993"/>
                <a:gd name="T96" fmla="*/ 348 w 516"/>
                <a:gd name="T97" fmla="*/ 96 h 993"/>
                <a:gd name="T98" fmla="*/ 4 w 516"/>
                <a:gd name="T99" fmla="*/ 96 h 993"/>
                <a:gd name="T100" fmla="*/ 58 w 516"/>
                <a:gd name="T101" fmla="*/ 49 h 993"/>
                <a:gd name="T102" fmla="*/ 73 w 516"/>
                <a:gd name="T103" fmla="*/ 85 h 993"/>
                <a:gd name="T104" fmla="*/ 59 w 516"/>
                <a:gd name="T105" fmla="*/ 96 h 993"/>
                <a:gd name="T106" fmla="*/ 23 w 516"/>
                <a:gd name="T107" fmla="*/ 56 h 993"/>
                <a:gd name="T108" fmla="*/ 54 w 516"/>
                <a:gd name="T109" fmla="*/ 29 h 993"/>
                <a:gd name="T110" fmla="*/ 477 w 516"/>
                <a:gd name="T111" fmla="*/ 81 h 993"/>
                <a:gd name="T112" fmla="*/ 443 w 516"/>
                <a:gd name="T113" fmla="*/ 85 h 993"/>
                <a:gd name="T114" fmla="*/ 464 w 516"/>
                <a:gd name="T115" fmla="*/ 25 h 993"/>
                <a:gd name="T116" fmla="*/ 504 w 516"/>
                <a:gd name="T117" fmla="*/ 8 h 993"/>
                <a:gd name="T118" fmla="*/ 472 w 516"/>
                <a:gd name="T119" fmla="*/ 54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16" h="993">
                  <a:moveTo>
                    <a:pt x="473" y="913"/>
                  </a:moveTo>
                  <a:cubicBezTo>
                    <a:pt x="473" y="934"/>
                    <a:pt x="473" y="934"/>
                    <a:pt x="473" y="934"/>
                  </a:cubicBezTo>
                  <a:cubicBezTo>
                    <a:pt x="505" y="934"/>
                    <a:pt x="505" y="934"/>
                    <a:pt x="505" y="934"/>
                  </a:cubicBezTo>
                  <a:cubicBezTo>
                    <a:pt x="505" y="950"/>
                    <a:pt x="505" y="950"/>
                    <a:pt x="505" y="950"/>
                  </a:cubicBezTo>
                  <a:cubicBezTo>
                    <a:pt x="473" y="950"/>
                    <a:pt x="473" y="950"/>
                    <a:pt x="473" y="950"/>
                  </a:cubicBezTo>
                  <a:cubicBezTo>
                    <a:pt x="473" y="975"/>
                    <a:pt x="473" y="975"/>
                    <a:pt x="473" y="975"/>
                  </a:cubicBezTo>
                  <a:cubicBezTo>
                    <a:pt x="516" y="975"/>
                    <a:pt x="516" y="975"/>
                    <a:pt x="516" y="975"/>
                  </a:cubicBezTo>
                  <a:cubicBezTo>
                    <a:pt x="516" y="991"/>
                    <a:pt x="516" y="991"/>
                    <a:pt x="516" y="991"/>
                  </a:cubicBezTo>
                  <a:cubicBezTo>
                    <a:pt x="454" y="991"/>
                    <a:pt x="454" y="991"/>
                    <a:pt x="454" y="991"/>
                  </a:cubicBezTo>
                  <a:cubicBezTo>
                    <a:pt x="454" y="896"/>
                    <a:pt x="454" y="896"/>
                    <a:pt x="454" y="896"/>
                  </a:cubicBezTo>
                  <a:cubicBezTo>
                    <a:pt x="516" y="896"/>
                    <a:pt x="516" y="896"/>
                    <a:pt x="516" y="896"/>
                  </a:cubicBezTo>
                  <a:cubicBezTo>
                    <a:pt x="516" y="913"/>
                    <a:pt x="516" y="913"/>
                    <a:pt x="516" y="913"/>
                  </a:cubicBezTo>
                  <a:lnTo>
                    <a:pt x="473" y="913"/>
                  </a:lnTo>
                  <a:close/>
                  <a:moveTo>
                    <a:pt x="374" y="912"/>
                  </a:moveTo>
                  <a:cubicBezTo>
                    <a:pt x="386" y="912"/>
                    <a:pt x="394" y="917"/>
                    <a:pt x="398" y="928"/>
                  </a:cubicBezTo>
                  <a:cubicBezTo>
                    <a:pt x="398" y="929"/>
                    <a:pt x="398" y="929"/>
                    <a:pt x="398" y="929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08" y="905"/>
                    <a:pt x="394" y="896"/>
                    <a:pt x="374" y="896"/>
                  </a:cubicBezTo>
                  <a:cubicBezTo>
                    <a:pt x="346" y="896"/>
                    <a:pt x="327" y="916"/>
                    <a:pt x="327" y="944"/>
                  </a:cubicBezTo>
                  <a:cubicBezTo>
                    <a:pt x="327" y="973"/>
                    <a:pt x="346" y="993"/>
                    <a:pt x="374" y="993"/>
                  </a:cubicBezTo>
                  <a:cubicBezTo>
                    <a:pt x="392" y="993"/>
                    <a:pt x="406" y="984"/>
                    <a:pt x="414" y="969"/>
                  </a:cubicBezTo>
                  <a:cubicBezTo>
                    <a:pt x="414" y="969"/>
                    <a:pt x="414" y="969"/>
                    <a:pt x="414" y="969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3" y="972"/>
                    <a:pt x="385" y="977"/>
                    <a:pt x="374" y="977"/>
                  </a:cubicBezTo>
                  <a:cubicBezTo>
                    <a:pt x="357" y="977"/>
                    <a:pt x="347" y="965"/>
                    <a:pt x="347" y="944"/>
                  </a:cubicBezTo>
                  <a:cubicBezTo>
                    <a:pt x="347" y="924"/>
                    <a:pt x="357" y="912"/>
                    <a:pt x="374" y="912"/>
                  </a:cubicBezTo>
                  <a:close/>
                  <a:moveTo>
                    <a:pt x="265" y="935"/>
                  </a:moveTo>
                  <a:cubicBezTo>
                    <a:pt x="246" y="897"/>
                    <a:pt x="246" y="897"/>
                    <a:pt x="246" y="897"/>
                  </a:cubicBezTo>
                  <a:cubicBezTo>
                    <a:pt x="246" y="896"/>
                    <a:pt x="246" y="896"/>
                    <a:pt x="246" y="896"/>
                  </a:cubicBezTo>
                  <a:cubicBezTo>
                    <a:pt x="224" y="896"/>
                    <a:pt x="224" y="896"/>
                    <a:pt x="224" y="896"/>
                  </a:cubicBezTo>
                  <a:cubicBezTo>
                    <a:pt x="255" y="956"/>
                    <a:pt x="255" y="956"/>
                    <a:pt x="255" y="956"/>
                  </a:cubicBezTo>
                  <a:cubicBezTo>
                    <a:pt x="255" y="991"/>
                    <a:pt x="255" y="991"/>
                    <a:pt x="255" y="991"/>
                  </a:cubicBezTo>
                  <a:cubicBezTo>
                    <a:pt x="275" y="991"/>
                    <a:pt x="275" y="991"/>
                    <a:pt x="275" y="991"/>
                  </a:cubicBezTo>
                  <a:cubicBezTo>
                    <a:pt x="275" y="955"/>
                    <a:pt x="275" y="955"/>
                    <a:pt x="275" y="955"/>
                  </a:cubicBezTo>
                  <a:cubicBezTo>
                    <a:pt x="305" y="897"/>
                    <a:pt x="305" y="897"/>
                    <a:pt x="305" y="897"/>
                  </a:cubicBezTo>
                  <a:cubicBezTo>
                    <a:pt x="306" y="896"/>
                    <a:pt x="306" y="896"/>
                    <a:pt x="306" y="896"/>
                  </a:cubicBezTo>
                  <a:cubicBezTo>
                    <a:pt x="284" y="896"/>
                    <a:pt x="284" y="896"/>
                    <a:pt x="284" y="896"/>
                  </a:cubicBezTo>
                  <a:lnTo>
                    <a:pt x="265" y="935"/>
                  </a:lnTo>
                  <a:close/>
                  <a:moveTo>
                    <a:pt x="200" y="944"/>
                  </a:moveTo>
                  <a:cubicBezTo>
                    <a:pt x="200" y="973"/>
                    <a:pt x="180" y="993"/>
                    <a:pt x="152" y="993"/>
                  </a:cubicBezTo>
                  <a:cubicBezTo>
                    <a:pt x="124" y="993"/>
                    <a:pt x="104" y="973"/>
                    <a:pt x="104" y="944"/>
                  </a:cubicBezTo>
                  <a:cubicBezTo>
                    <a:pt x="104" y="916"/>
                    <a:pt x="124" y="896"/>
                    <a:pt x="152" y="896"/>
                  </a:cubicBezTo>
                  <a:cubicBezTo>
                    <a:pt x="180" y="896"/>
                    <a:pt x="200" y="916"/>
                    <a:pt x="200" y="944"/>
                  </a:cubicBezTo>
                  <a:close/>
                  <a:moveTo>
                    <a:pt x="180" y="944"/>
                  </a:moveTo>
                  <a:cubicBezTo>
                    <a:pt x="180" y="924"/>
                    <a:pt x="169" y="912"/>
                    <a:pt x="152" y="912"/>
                  </a:cubicBezTo>
                  <a:cubicBezTo>
                    <a:pt x="135" y="912"/>
                    <a:pt x="124" y="924"/>
                    <a:pt x="124" y="944"/>
                  </a:cubicBezTo>
                  <a:cubicBezTo>
                    <a:pt x="124" y="965"/>
                    <a:pt x="135" y="977"/>
                    <a:pt x="152" y="977"/>
                  </a:cubicBezTo>
                  <a:cubicBezTo>
                    <a:pt x="169" y="977"/>
                    <a:pt x="180" y="965"/>
                    <a:pt x="180" y="944"/>
                  </a:cubicBezTo>
                  <a:close/>
                  <a:moveTo>
                    <a:pt x="74" y="990"/>
                  </a:moveTo>
                  <a:cubicBezTo>
                    <a:pt x="75" y="991"/>
                    <a:pt x="75" y="991"/>
                    <a:pt x="7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3" y="989"/>
                    <a:pt x="51" y="986"/>
                    <a:pt x="50" y="982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42" y="954"/>
                    <a:pt x="40" y="952"/>
                    <a:pt x="33" y="952"/>
                  </a:cubicBezTo>
                  <a:cubicBezTo>
                    <a:pt x="19" y="952"/>
                    <a:pt x="19" y="952"/>
                    <a:pt x="19" y="952"/>
                  </a:cubicBezTo>
                  <a:cubicBezTo>
                    <a:pt x="19" y="991"/>
                    <a:pt x="19" y="991"/>
                    <a:pt x="19" y="991"/>
                  </a:cubicBezTo>
                  <a:cubicBezTo>
                    <a:pt x="0" y="991"/>
                    <a:pt x="0" y="991"/>
                    <a:pt x="0" y="991"/>
                  </a:cubicBezTo>
                  <a:cubicBezTo>
                    <a:pt x="0" y="896"/>
                    <a:pt x="0" y="896"/>
                    <a:pt x="0" y="896"/>
                  </a:cubicBezTo>
                  <a:cubicBezTo>
                    <a:pt x="41" y="896"/>
                    <a:pt x="41" y="896"/>
                    <a:pt x="41" y="896"/>
                  </a:cubicBezTo>
                  <a:cubicBezTo>
                    <a:pt x="58" y="896"/>
                    <a:pt x="70" y="907"/>
                    <a:pt x="70" y="922"/>
                  </a:cubicBezTo>
                  <a:cubicBezTo>
                    <a:pt x="70" y="935"/>
                    <a:pt x="62" y="941"/>
                    <a:pt x="54" y="944"/>
                  </a:cubicBezTo>
                  <a:cubicBezTo>
                    <a:pt x="53" y="944"/>
                    <a:pt x="53" y="944"/>
                    <a:pt x="53" y="944"/>
                  </a:cubicBezTo>
                  <a:cubicBezTo>
                    <a:pt x="54" y="945"/>
                    <a:pt x="54" y="945"/>
                    <a:pt x="54" y="945"/>
                  </a:cubicBezTo>
                  <a:cubicBezTo>
                    <a:pt x="58" y="947"/>
                    <a:pt x="61" y="951"/>
                    <a:pt x="63" y="957"/>
                  </a:cubicBezTo>
                  <a:cubicBezTo>
                    <a:pt x="70" y="981"/>
                    <a:pt x="70" y="981"/>
                    <a:pt x="70" y="981"/>
                  </a:cubicBezTo>
                  <a:cubicBezTo>
                    <a:pt x="71" y="984"/>
                    <a:pt x="72" y="987"/>
                    <a:pt x="74" y="990"/>
                  </a:cubicBezTo>
                  <a:close/>
                  <a:moveTo>
                    <a:pt x="51" y="924"/>
                  </a:moveTo>
                  <a:cubicBezTo>
                    <a:pt x="51" y="917"/>
                    <a:pt x="46" y="912"/>
                    <a:pt x="38" y="912"/>
                  </a:cubicBezTo>
                  <a:cubicBezTo>
                    <a:pt x="19" y="912"/>
                    <a:pt x="19" y="912"/>
                    <a:pt x="19" y="912"/>
                  </a:cubicBezTo>
                  <a:cubicBezTo>
                    <a:pt x="19" y="936"/>
                    <a:pt x="19" y="936"/>
                    <a:pt x="19" y="936"/>
                  </a:cubicBezTo>
                  <a:cubicBezTo>
                    <a:pt x="38" y="936"/>
                    <a:pt x="38" y="936"/>
                    <a:pt x="38" y="936"/>
                  </a:cubicBezTo>
                  <a:cubicBezTo>
                    <a:pt x="46" y="936"/>
                    <a:pt x="51" y="932"/>
                    <a:pt x="51" y="924"/>
                  </a:cubicBezTo>
                  <a:close/>
                  <a:moveTo>
                    <a:pt x="255" y="280"/>
                  </a:moveTo>
                  <a:cubicBezTo>
                    <a:pt x="133" y="280"/>
                    <a:pt x="133" y="280"/>
                    <a:pt x="133" y="280"/>
                  </a:cubicBezTo>
                  <a:cubicBezTo>
                    <a:pt x="133" y="288"/>
                    <a:pt x="133" y="288"/>
                    <a:pt x="133" y="288"/>
                  </a:cubicBezTo>
                  <a:cubicBezTo>
                    <a:pt x="151" y="293"/>
                    <a:pt x="159" y="306"/>
                    <a:pt x="160" y="329"/>
                  </a:cubicBezTo>
                  <a:cubicBezTo>
                    <a:pt x="160" y="331"/>
                    <a:pt x="160" y="385"/>
                    <a:pt x="160" y="449"/>
                  </a:cubicBezTo>
                  <a:cubicBezTo>
                    <a:pt x="185" y="445"/>
                    <a:pt x="203" y="437"/>
                    <a:pt x="211" y="433"/>
                  </a:cubicBezTo>
                  <a:cubicBezTo>
                    <a:pt x="211" y="309"/>
                    <a:pt x="211" y="309"/>
                    <a:pt x="211" y="309"/>
                  </a:cubicBezTo>
                  <a:cubicBezTo>
                    <a:pt x="273" y="309"/>
                    <a:pt x="273" y="309"/>
                    <a:pt x="273" y="309"/>
                  </a:cubicBezTo>
                  <a:cubicBezTo>
                    <a:pt x="269" y="296"/>
                    <a:pt x="259" y="284"/>
                    <a:pt x="255" y="280"/>
                  </a:cubicBezTo>
                  <a:close/>
                  <a:moveTo>
                    <a:pt x="247" y="570"/>
                  </a:moveTo>
                  <a:cubicBezTo>
                    <a:pt x="244" y="562"/>
                    <a:pt x="239" y="551"/>
                    <a:pt x="236" y="546"/>
                  </a:cubicBezTo>
                  <a:cubicBezTo>
                    <a:pt x="230" y="546"/>
                    <a:pt x="222" y="546"/>
                    <a:pt x="216" y="546"/>
                  </a:cubicBezTo>
                  <a:cubicBezTo>
                    <a:pt x="211" y="546"/>
                    <a:pt x="211" y="546"/>
                    <a:pt x="211" y="546"/>
                  </a:cubicBezTo>
                  <a:cubicBezTo>
                    <a:pt x="211" y="506"/>
                    <a:pt x="211" y="506"/>
                    <a:pt x="211" y="506"/>
                  </a:cubicBezTo>
                  <a:cubicBezTo>
                    <a:pt x="200" y="509"/>
                    <a:pt x="172" y="513"/>
                    <a:pt x="160" y="515"/>
                  </a:cubicBezTo>
                  <a:cubicBezTo>
                    <a:pt x="160" y="621"/>
                    <a:pt x="160" y="736"/>
                    <a:pt x="160" y="738"/>
                  </a:cubicBezTo>
                  <a:cubicBezTo>
                    <a:pt x="160" y="738"/>
                    <a:pt x="160" y="738"/>
                    <a:pt x="160" y="738"/>
                  </a:cubicBezTo>
                  <a:cubicBezTo>
                    <a:pt x="159" y="760"/>
                    <a:pt x="150" y="773"/>
                    <a:pt x="134" y="778"/>
                  </a:cubicBezTo>
                  <a:cubicBezTo>
                    <a:pt x="134" y="786"/>
                    <a:pt x="134" y="786"/>
                    <a:pt x="134" y="786"/>
                  </a:cubicBezTo>
                  <a:cubicBezTo>
                    <a:pt x="237" y="786"/>
                    <a:pt x="237" y="786"/>
                    <a:pt x="237" y="786"/>
                  </a:cubicBezTo>
                  <a:cubicBezTo>
                    <a:pt x="237" y="778"/>
                    <a:pt x="237" y="778"/>
                    <a:pt x="237" y="778"/>
                  </a:cubicBezTo>
                  <a:cubicBezTo>
                    <a:pt x="221" y="773"/>
                    <a:pt x="212" y="759"/>
                    <a:pt x="212" y="738"/>
                  </a:cubicBezTo>
                  <a:cubicBezTo>
                    <a:pt x="211" y="571"/>
                    <a:pt x="211" y="571"/>
                    <a:pt x="211" y="571"/>
                  </a:cubicBezTo>
                  <a:cubicBezTo>
                    <a:pt x="216" y="571"/>
                    <a:pt x="216" y="571"/>
                    <a:pt x="216" y="571"/>
                  </a:cubicBezTo>
                  <a:cubicBezTo>
                    <a:pt x="226" y="571"/>
                    <a:pt x="237" y="571"/>
                    <a:pt x="247" y="570"/>
                  </a:cubicBezTo>
                  <a:close/>
                  <a:moveTo>
                    <a:pt x="370" y="325"/>
                  </a:moveTo>
                  <a:cubicBezTo>
                    <a:pt x="372" y="327"/>
                    <a:pt x="376" y="329"/>
                    <a:pt x="378" y="330"/>
                  </a:cubicBezTo>
                  <a:cubicBezTo>
                    <a:pt x="403" y="348"/>
                    <a:pt x="417" y="377"/>
                    <a:pt x="417" y="412"/>
                  </a:cubicBezTo>
                  <a:cubicBezTo>
                    <a:pt x="417" y="442"/>
                    <a:pt x="406" y="502"/>
                    <a:pt x="318" y="532"/>
                  </a:cubicBezTo>
                  <a:cubicBezTo>
                    <a:pt x="323" y="542"/>
                    <a:pt x="327" y="552"/>
                    <a:pt x="330" y="558"/>
                  </a:cubicBezTo>
                  <a:cubicBezTo>
                    <a:pt x="332" y="557"/>
                    <a:pt x="335" y="557"/>
                    <a:pt x="336" y="556"/>
                  </a:cubicBezTo>
                  <a:cubicBezTo>
                    <a:pt x="339" y="556"/>
                    <a:pt x="339" y="556"/>
                    <a:pt x="339" y="556"/>
                  </a:cubicBezTo>
                  <a:cubicBezTo>
                    <a:pt x="341" y="558"/>
                    <a:pt x="341" y="558"/>
                    <a:pt x="341" y="558"/>
                  </a:cubicBezTo>
                  <a:cubicBezTo>
                    <a:pt x="373" y="596"/>
                    <a:pt x="397" y="656"/>
                    <a:pt x="405" y="713"/>
                  </a:cubicBezTo>
                  <a:cubicBezTo>
                    <a:pt x="405" y="713"/>
                    <a:pt x="408" y="741"/>
                    <a:pt x="408" y="751"/>
                  </a:cubicBezTo>
                  <a:cubicBezTo>
                    <a:pt x="408" y="752"/>
                    <a:pt x="408" y="752"/>
                    <a:pt x="408" y="752"/>
                  </a:cubicBezTo>
                  <a:cubicBezTo>
                    <a:pt x="408" y="753"/>
                    <a:pt x="408" y="753"/>
                    <a:pt x="408" y="754"/>
                  </a:cubicBezTo>
                  <a:cubicBezTo>
                    <a:pt x="408" y="755"/>
                    <a:pt x="408" y="755"/>
                    <a:pt x="408" y="755"/>
                  </a:cubicBezTo>
                  <a:cubicBezTo>
                    <a:pt x="408" y="763"/>
                    <a:pt x="405" y="774"/>
                    <a:pt x="391" y="779"/>
                  </a:cubicBezTo>
                  <a:cubicBezTo>
                    <a:pt x="391" y="786"/>
                    <a:pt x="391" y="786"/>
                    <a:pt x="391" y="786"/>
                  </a:cubicBezTo>
                  <a:cubicBezTo>
                    <a:pt x="497" y="786"/>
                    <a:pt x="497" y="786"/>
                    <a:pt x="497" y="786"/>
                  </a:cubicBezTo>
                  <a:cubicBezTo>
                    <a:pt x="497" y="779"/>
                    <a:pt x="497" y="779"/>
                    <a:pt x="497" y="779"/>
                  </a:cubicBezTo>
                  <a:cubicBezTo>
                    <a:pt x="488" y="776"/>
                    <a:pt x="469" y="766"/>
                    <a:pt x="461" y="734"/>
                  </a:cubicBezTo>
                  <a:cubicBezTo>
                    <a:pt x="460" y="729"/>
                    <a:pt x="460" y="729"/>
                    <a:pt x="460" y="729"/>
                  </a:cubicBezTo>
                  <a:cubicBezTo>
                    <a:pt x="454" y="704"/>
                    <a:pt x="450" y="691"/>
                    <a:pt x="446" y="678"/>
                  </a:cubicBezTo>
                  <a:cubicBezTo>
                    <a:pt x="436" y="646"/>
                    <a:pt x="414" y="588"/>
                    <a:pt x="378" y="547"/>
                  </a:cubicBezTo>
                  <a:cubicBezTo>
                    <a:pt x="374" y="543"/>
                    <a:pt x="374" y="543"/>
                    <a:pt x="374" y="543"/>
                  </a:cubicBezTo>
                  <a:cubicBezTo>
                    <a:pt x="379" y="540"/>
                    <a:pt x="379" y="540"/>
                    <a:pt x="379" y="540"/>
                  </a:cubicBezTo>
                  <a:cubicBezTo>
                    <a:pt x="381" y="540"/>
                    <a:pt x="382" y="539"/>
                    <a:pt x="383" y="539"/>
                  </a:cubicBezTo>
                  <a:cubicBezTo>
                    <a:pt x="383" y="539"/>
                    <a:pt x="384" y="538"/>
                    <a:pt x="385" y="538"/>
                  </a:cubicBezTo>
                  <a:cubicBezTo>
                    <a:pt x="440" y="510"/>
                    <a:pt x="470" y="465"/>
                    <a:pt x="470" y="412"/>
                  </a:cubicBezTo>
                  <a:cubicBezTo>
                    <a:pt x="471" y="372"/>
                    <a:pt x="448" y="332"/>
                    <a:pt x="414" y="309"/>
                  </a:cubicBezTo>
                  <a:cubicBezTo>
                    <a:pt x="400" y="299"/>
                    <a:pt x="380" y="289"/>
                    <a:pt x="359" y="285"/>
                  </a:cubicBezTo>
                  <a:cubicBezTo>
                    <a:pt x="366" y="300"/>
                    <a:pt x="369" y="316"/>
                    <a:pt x="370" y="325"/>
                  </a:cubicBezTo>
                  <a:close/>
                  <a:moveTo>
                    <a:pt x="295" y="237"/>
                  </a:moveTo>
                  <a:cubicBezTo>
                    <a:pt x="328" y="259"/>
                    <a:pt x="351" y="300"/>
                    <a:pt x="351" y="339"/>
                  </a:cubicBezTo>
                  <a:cubicBezTo>
                    <a:pt x="351" y="393"/>
                    <a:pt x="321" y="438"/>
                    <a:pt x="266" y="466"/>
                  </a:cubicBezTo>
                  <a:cubicBezTo>
                    <a:pt x="265" y="466"/>
                    <a:pt x="264" y="467"/>
                    <a:pt x="263" y="467"/>
                  </a:cubicBezTo>
                  <a:cubicBezTo>
                    <a:pt x="262" y="467"/>
                    <a:pt x="261" y="468"/>
                    <a:pt x="260" y="468"/>
                  </a:cubicBezTo>
                  <a:cubicBezTo>
                    <a:pt x="255" y="471"/>
                    <a:pt x="255" y="471"/>
                    <a:pt x="255" y="471"/>
                  </a:cubicBezTo>
                  <a:cubicBezTo>
                    <a:pt x="259" y="475"/>
                    <a:pt x="259" y="475"/>
                    <a:pt x="259" y="475"/>
                  </a:cubicBezTo>
                  <a:cubicBezTo>
                    <a:pt x="294" y="516"/>
                    <a:pt x="317" y="574"/>
                    <a:pt x="327" y="605"/>
                  </a:cubicBezTo>
                  <a:cubicBezTo>
                    <a:pt x="331" y="619"/>
                    <a:pt x="334" y="632"/>
                    <a:pt x="340" y="657"/>
                  </a:cubicBezTo>
                  <a:cubicBezTo>
                    <a:pt x="341" y="661"/>
                    <a:pt x="341" y="661"/>
                    <a:pt x="341" y="661"/>
                  </a:cubicBezTo>
                  <a:cubicBezTo>
                    <a:pt x="349" y="694"/>
                    <a:pt x="368" y="704"/>
                    <a:pt x="378" y="707"/>
                  </a:cubicBezTo>
                  <a:cubicBezTo>
                    <a:pt x="378" y="714"/>
                    <a:pt x="378" y="714"/>
                    <a:pt x="378" y="714"/>
                  </a:cubicBezTo>
                  <a:cubicBezTo>
                    <a:pt x="271" y="714"/>
                    <a:pt x="271" y="714"/>
                    <a:pt x="271" y="714"/>
                  </a:cubicBezTo>
                  <a:cubicBezTo>
                    <a:pt x="271" y="706"/>
                    <a:pt x="271" y="706"/>
                    <a:pt x="271" y="706"/>
                  </a:cubicBezTo>
                  <a:cubicBezTo>
                    <a:pt x="286" y="702"/>
                    <a:pt x="288" y="691"/>
                    <a:pt x="289" y="683"/>
                  </a:cubicBezTo>
                  <a:cubicBezTo>
                    <a:pt x="289" y="682"/>
                    <a:pt x="289" y="682"/>
                    <a:pt x="289" y="682"/>
                  </a:cubicBezTo>
                  <a:cubicBezTo>
                    <a:pt x="289" y="681"/>
                    <a:pt x="289" y="681"/>
                    <a:pt x="289" y="680"/>
                  </a:cubicBezTo>
                  <a:cubicBezTo>
                    <a:pt x="289" y="678"/>
                    <a:pt x="289" y="678"/>
                    <a:pt x="289" y="678"/>
                  </a:cubicBezTo>
                  <a:cubicBezTo>
                    <a:pt x="289" y="669"/>
                    <a:pt x="286" y="641"/>
                    <a:pt x="286" y="641"/>
                  </a:cubicBezTo>
                  <a:cubicBezTo>
                    <a:pt x="278" y="583"/>
                    <a:pt x="253" y="524"/>
                    <a:pt x="221" y="486"/>
                  </a:cubicBezTo>
                  <a:cubicBezTo>
                    <a:pt x="220" y="484"/>
                    <a:pt x="220" y="484"/>
                    <a:pt x="220" y="484"/>
                  </a:cubicBezTo>
                  <a:cubicBezTo>
                    <a:pt x="217" y="484"/>
                    <a:pt x="217" y="484"/>
                    <a:pt x="217" y="484"/>
                  </a:cubicBezTo>
                  <a:cubicBezTo>
                    <a:pt x="181" y="494"/>
                    <a:pt x="139" y="499"/>
                    <a:pt x="96" y="499"/>
                  </a:cubicBezTo>
                  <a:cubicBezTo>
                    <a:pt x="92" y="499"/>
                    <a:pt x="92" y="499"/>
                    <a:pt x="92" y="499"/>
                  </a:cubicBezTo>
                  <a:cubicBezTo>
                    <a:pt x="92" y="666"/>
                    <a:pt x="92" y="666"/>
                    <a:pt x="92" y="666"/>
                  </a:cubicBezTo>
                  <a:cubicBezTo>
                    <a:pt x="92" y="687"/>
                    <a:pt x="101" y="701"/>
                    <a:pt x="118" y="706"/>
                  </a:cubicBezTo>
                  <a:cubicBezTo>
                    <a:pt x="118" y="714"/>
                    <a:pt x="118" y="714"/>
                    <a:pt x="118" y="714"/>
                  </a:cubicBezTo>
                  <a:cubicBezTo>
                    <a:pt x="15" y="714"/>
                    <a:pt x="15" y="714"/>
                    <a:pt x="15" y="714"/>
                  </a:cubicBezTo>
                  <a:cubicBezTo>
                    <a:pt x="15" y="706"/>
                    <a:pt x="15" y="706"/>
                    <a:pt x="15" y="706"/>
                  </a:cubicBezTo>
                  <a:cubicBezTo>
                    <a:pt x="31" y="701"/>
                    <a:pt x="39" y="688"/>
                    <a:pt x="40" y="666"/>
                  </a:cubicBezTo>
                  <a:cubicBezTo>
                    <a:pt x="40" y="666"/>
                    <a:pt x="40" y="666"/>
                    <a:pt x="40" y="666"/>
                  </a:cubicBezTo>
                  <a:cubicBezTo>
                    <a:pt x="40" y="662"/>
                    <a:pt x="40" y="262"/>
                    <a:pt x="40" y="257"/>
                  </a:cubicBezTo>
                  <a:cubicBezTo>
                    <a:pt x="40" y="234"/>
                    <a:pt x="32" y="221"/>
                    <a:pt x="14" y="215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85" y="208"/>
                    <a:pt x="185" y="208"/>
                    <a:pt x="185" y="208"/>
                  </a:cubicBezTo>
                  <a:cubicBezTo>
                    <a:pt x="236" y="208"/>
                    <a:pt x="268" y="219"/>
                    <a:pt x="295" y="237"/>
                  </a:cubicBezTo>
                  <a:close/>
                  <a:moveTo>
                    <a:pt x="298" y="340"/>
                  </a:moveTo>
                  <a:cubicBezTo>
                    <a:pt x="298" y="305"/>
                    <a:pt x="284" y="276"/>
                    <a:pt x="259" y="258"/>
                  </a:cubicBezTo>
                  <a:cubicBezTo>
                    <a:pt x="239" y="245"/>
                    <a:pt x="215" y="238"/>
                    <a:pt x="183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92" y="474"/>
                    <a:pt x="92" y="474"/>
                    <a:pt x="92" y="474"/>
                  </a:cubicBezTo>
                  <a:cubicBezTo>
                    <a:pt x="97" y="474"/>
                    <a:pt x="97" y="474"/>
                    <a:pt x="97" y="474"/>
                  </a:cubicBezTo>
                  <a:cubicBezTo>
                    <a:pt x="278" y="471"/>
                    <a:pt x="298" y="379"/>
                    <a:pt x="298" y="340"/>
                  </a:cubicBezTo>
                  <a:close/>
                  <a:moveTo>
                    <a:pt x="109" y="49"/>
                  </a:moveTo>
                  <a:cubicBezTo>
                    <a:pt x="109" y="20"/>
                    <a:pt x="129" y="0"/>
                    <a:pt x="157" y="0"/>
                  </a:cubicBezTo>
                  <a:cubicBezTo>
                    <a:pt x="185" y="0"/>
                    <a:pt x="205" y="20"/>
                    <a:pt x="205" y="49"/>
                  </a:cubicBezTo>
                  <a:cubicBezTo>
                    <a:pt x="205" y="77"/>
                    <a:pt x="185" y="97"/>
                    <a:pt x="157" y="97"/>
                  </a:cubicBezTo>
                  <a:cubicBezTo>
                    <a:pt x="129" y="97"/>
                    <a:pt x="109" y="77"/>
                    <a:pt x="109" y="49"/>
                  </a:cubicBezTo>
                  <a:close/>
                  <a:moveTo>
                    <a:pt x="129" y="49"/>
                  </a:moveTo>
                  <a:cubicBezTo>
                    <a:pt x="129" y="69"/>
                    <a:pt x="140" y="81"/>
                    <a:pt x="157" y="81"/>
                  </a:cubicBezTo>
                  <a:cubicBezTo>
                    <a:pt x="175" y="81"/>
                    <a:pt x="185" y="69"/>
                    <a:pt x="185" y="49"/>
                  </a:cubicBezTo>
                  <a:cubicBezTo>
                    <a:pt x="185" y="28"/>
                    <a:pt x="175" y="16"/>
                    <a:pt x="157" y="16"/>
                  </a:cubicBezTo>
                  <a:cubicBezTo>
                    <a:pt x="140" y="16"/>
                    <a:pt x="129" y="28"/>
                    <a:pt x="129" y="49"/>
                  </a:cubicBezTo>
                  <a:close/>
                  <a:moveTo>
                    <a:pt x="310" y="80"/>
                  </a:moveTo>
                  <a:cubicBezTo>
                    <a:pt x="267" y="80"/>
                    <a:pt x="267" y="80"/>
                    <a:pt x="267" y="80"/>
                  </a:cubicBezTo>
                  <a:cubicBezTo>
                    <a:pt x="267" y="1"/>
                    <a:pt x="267" y="1"/>
                    <a:pt x="267" y="1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310" y="96"/>
                    <a:pt x="310" y="96"/>
                    <a:pt x="310" y="96"/>
                  </a:cubicBezTo>
                  <a:lnTo>
                    <a:pt x="310" y="80"/>
                  </a:lnTo>
                  <a:close/>
                  <a:moveTo>
                    <a:pt x="411" y="80"/>
                  </a:moveTo>
                  <a:cubicBezTo>
                    <a:pt x="367" y="80"/>
                    <a:pt x="367" y="80"/>
                    <a:pt x="367" y="80"/>
                  </a:cubicBezTo>
                  <a:cubicBezTo>
                    <a:pt x="367" y="1"/>
                    <a:pt x="367" y="1"/>
                    <a:pt x="367" y="1"/>
                  </a:cubicBezTo>
                  <a:cubicBezTo>
                    <a:pt x="348" y="1"/>
                    <a:pt x="348" y="1"/>
                    <a:pt x="348" y="1"/>
                  </a:cubicBezTo>
                  <a:cubicBezTo>
                    <a:pt x="348" y="96"/>
                    <a:pt x="348" y="96"/>
                    <a:pt x="348" y="96"/>
                  </a:cubicBezTo>
                  <a:cubicBezTo>
                    <a:pt x="411" y="96"/>
                    <a:pt x="411" y="96"/>
                    <a:pt x="411" y="96"/>
                  </a:cubicBezTo>
                  <a:lnTo>
                    <a:pt x="411" y="80"/>
                  </a:lnTo>
                  <a:close/>
                  <a:moveTo>
                    <a:pt x="23" y="96"/>
                  </a:moveTo>
                  <a:cubicBezTo>
                    <a:pt x="4" y="96"/>
                    <a:pt x="4" y="96"/>
                    <a:pt x="4" y="9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62" y="1"/>
                    <a:pt x="74" y="12"/>
                    <a:pt x="74" y="27"/>
                  </a:cubicBezTo>
                  <a:cubicBezTo>
                    <a:pt x="74" y="39"/>
                    <a:pt x="65" y="46"/>
                    <a:pt x="58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2" y="51"/>
                    <a:pt x="65" y="55"/>
                    <a:pt x="67" y="62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4" y="89"/>
                    <a:pt x="76" y="92"/>
                    <a:pt x="77" y="94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7" y="94"/>
                    <a:pt x="55" y="90"/>
                    <a:pt x="54" y="87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6" y="59"/>
                    <a:pt x="44" y="56"/>
                    <a:pt x="36" y="56"/>
                  </a:cubicBezTo>
                  <a:cubicBezTo>
                    <a:pt x="23" y="56"/>
                    <a:pt x="23" y="56"/>
                    <a:pt x="23" y="56"/>
                  </a:cubicBezTo>
                  <a:lnTo>
                    <a:pt x="23" y="96"/>
                  </a:lnTo>
                  <a:close/>
                  <a:moveTo>
                    <a:pt x="23" y="40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50" y="40"/>
                    <a:pt x="54" y="36"/>
                    <a:pt x="54" y="29"/>
                  </a:cubicBezTo>
                  <a:cubicBezTo>
                    <a:pt x="54" y="21"/>
                    <a:pt x="50" y="17"/>
                    <a:pt x="41" y="17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40"/>
                  </a:lnTo>
                  <a:close/>
                  <a:moveTo>
                    <a:pt x="477" y="81"/>
                  </a:moveTo>
                  <a:cubicBezTo>
                    <a:pt x="467" y="82"/>
                    <a:pt x="457" y="77"/>
                    <a:pt x="449" y="66"/>
                  </a:cubicBezTo>
                  <a:cubicBezTo>
                    <a:pt x="448" y="66"/>
                    <a:pt x="448" y="66"/>
                    <a:pt x="448" y="66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9" y="93"/>
                    <a:pt x="462" y="97"/>
                    <a:pt x="475" y="97"/>
                  </a:cubicBezTo>
                  <a:cubicBezTo>
                    <a:pt x="495" y="97"/>
                    <a:pt x="509" y="85"/>
                    <a:pt x="509" y="68"/>
                  </a:cubicBezTo>
                  <a:cubicBezTo>
                    <a:pt x="509" y="58"/>
                    <a:pt x="506" y="47"/>
                    <a:pt x="484" y="40"/>
                  </a:cubicBezTo>
                  <a:cubicBezTo>
                    <a:pt x="467" y="35"/>
                    <a:pt x="464" y="31"/>
                    <a:pt x="464" y="25"/>
                  </a:cubicBezTo>
                  <a:cubicBezTo>
                    <a:pt x="464" y="18"/>
                    <a:pt x="470" y="15"/>
                    <a:pt x="477" y="15"/>
                  </a:cubicBezTo>
                  <a:cubicBezTo>
                    <a:pt x="484" y="15"/>
                    <a:pt x="491" y="18"/>
                    <a:pt x="498" y="24"/>
                  </a:cubicBezTo>
                  <a:cubicBezTo>
                    <a:pt x="499" y="24"/>
                    <a:pt x="499" y="24"/>
                    <a:pt x="499" y="24"/>
                  </a:cubicBezTo>
                  <a:cubicBezTo>
                    <a:pt x="504" y="8"/>
                    <a:pt x="504" y="8"/>
                    <a:pt x="504" y="8"/>
                  </a:cubicBezTo>
                  <a:cubicBezTo>
                    <a:pt x="504" y="7"/>
                    <a:pt x="504" y="7"/>
                    <a:pt x="504" y="7"/>
                  </a:cubicBezTo>
                  <a:cubicBezTo>
                    <a:pt x="496" y="2"/>
                    <a:pt x="487" y="0"/>
                    <a:pt x="477" y="0"/>
                  </a:cubicBezTo>
                  <a:cubicBezTo>
                    <a:pt x="457" y="0"/>
                    <a:pt x="445" y="10"/>
                    <a:pt x="445" y="26"/>
                  </a:cubicBezTo>
                  <a:cubicBezTo>
                    <a:pt x="445" y="39"/>
                    <a:pt x="454" y="48"/>
                    <a:pt x="472" y="54"/>
                  </a:cubicBezTo>
                  <a:cubicBezTo>
                    <a:pt x="477" y="55"/>
                    <a:pt x="481" y="57"/>
                    <a:pt x="484" y="59"/>
                  </a:cubicBezTo>
                  <a:cubicBezTo>
                    <a:pt x="487" y="61"/>
                    <a:pt x="489" y="65"/>
                    <a:pt x="489" y="69"/>
                  </a:cubicBezTo>
                  <a:cubicBezTo>
                    <a:pt x="489" y="76"/>
                    <a:pt x="484" y="81"/>
                    <a:pt x="477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48405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Page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F66933E-E17F-4B66-B4D5-DA383FF7684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273320" y="0"/>
            <a:ext cx="6870679" cy="5143500"/>
          </a:xfrm>
          <a:solidFill>
            <a:srgbClr val="8A8A8F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0B49E-C956-4407-B999-F88F1FA6F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| © 2024 Rolls-Royce | Not Subject to Export Control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B4624-DA49-4DF6-A561-977EFFDF4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B429-512E-4592-B480-D2818264A4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346D7C4-096A-4546-981B-47B5DF66AA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3850" y="3052800"/>
            <a:ext cx="1623600" cy="1440000"/>
          </a:xfrm>
        </p:spPr>
        <p:txBody>
          <a:bodyPr anchor="b" anchorCtr="0">
            <a:noAutofit/>
          </a:bodyPr>
          <a:lstStyle>
            <a:lvl1pPr>
              <a:defRPr sz="800">
                <a:solidFill>
                  <a:srgbClr val="666666"/>
                </a:solidFill>
                <a:latin typeface="RR Pioneer Light Condensed" panose="020B0306050201060103" pitchFamily="34" charset="0"/>
              </a:defRPr>
            </a:lvl1pPr>
          </a:lstStyle>
          <a:p>
            <a:pPr lvl="0"/>
            <a:r>
              <a:rPr lang="en-US" dirty="0"/>
              <a:t>BUSINESS STATEMENT: Insert mandatory statement, this can be copied and pasted from the markings summary slide. 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DBCF3A6C-3424-46D4-9092-264CD734E34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268538" y="3041650"/>
            <a:ext cx="6868800" cy="2101850"/>
          </a:xfrm>
          <a:solidFill>
            <a:schemeClr val="tx2"/>
          </a:solidFill>
        </p:spPr>
        <p:txBody>
          <a:bodyPr lIns="432000" tIns="180000" bIns="1908000">
            <a:no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0B840D-89AD-469A-9906-0384E3FD267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36000" y="3686400"/>
            <a:ext cx="6084000" cy="334800"/>
          </a:xfrm>
        </p:spPr>
        <p:txBody>
          <a:bodyPr>
            <a:noAutofit/>
          </a:bodyPr>
          <a:lstStyle>
            <a:lvl1pPr marL="0" indent="0" algn="l">
              <a:buNone/>
              <a:defRPr lang="en-US" sz="2000" kern="1200" dirty="0">
                <a:solidFill>
                  <a:schemeClr val="bg2"/>
                </a:solidFill>
                <a:latin typeface="+mn-lt"/>
                <a:ea typeface="+mj-ea"/>
                <a:cs typeface="+mj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Presentation sub-title</a:t>
            </a:r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7E86416-DF3C-4150-A8E7-60289DFFAE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35263" y="4042800"/>
            <a:ext cx="6083300" cy="244800"/>
          </a:xfrm>
        </p:spPr>
        <p:txBody>
          <a:bodyPr>
            <a:no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Name, Job 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87897AC3-FB94-4825-8939-95C9C02349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36000" y="4323600"/>
            <a:ext cx="6083300" cy="244800"/>
          </a:xfrm>
        </p:spPr>
        <p:txBody>
          <a:bodyPr>
            <a:norm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XX Month XXXX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FCDBA-3B9B-4385-BED9-F418223EB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7567FE7-2FAD-4166-944B-875038CD375F}"/>
              </a:ext>
            </a:extLst>
          </p:cNvPr>
          <p:cNvGrpSpPr/>
          <p:nvPr/>
        </p:nvGrpSpPr>
        <p:grpSpPr>
          <a:xfrm>
            <a:off x="765730" y="1672590"/>
            <a:ext cx="719435" cy="1169680"/>
            <a:chOff x="-3513606" y="270529"/>
            <a:chExt cx="1671638" cy="2717801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E43E968E-A60B-4169-B81A-0AC22E890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99318" y="286404"/>
              <a:ext cx="1646238" cy="2689225"/>
            </a:xfrm>
            <a:custGeom>
              <a:avLst/>
              <a:gdLst>
                <a:gd name="T0" fmla="*/ 0 w 686"/>
                <a:gd name="T1" fmla="*/ 78 h 1123"/>
                <a:gd name="T2" fmla="*/ 77 w 686"/>
                <a:gd name="T3" fmla="*/ 0 h 1123"/>
                <a:gd name="T4" fmla="*/ 609 w 686"/>
                <a:gd name="T5" fmla="*/ 0 h 1123"/>
                <a:gd name="T6" fmla="*/ 686 w 686"/>
                <a:gd name="T7" fmla="*/ 78 h 1123"/>
                <a:gd name="T8" fmla="*/ 686 w 686"/>
                <a:gd name="T9" fmla="*/ 1045 h 1123"/>
                <a:gd name="T10" fmla="*/ 609 w 686"/>
                <a:gd name="T11" fmla="*/ 1123 h 1123"/>
                <a:gd name="T12" fmla="*/ 77 w 686"/>
                <a:gd name="T13" fmla="*/ 1123 h 1123"/>
                <a:gd name="T14" fmla="*/ 0 w 686"/>
                <a:gd name="T15" fmla="*/ 1045 h 1123"/>
                <a:gd name="T16" fmla="*/ 0 w 686"/>
                <a:gd name="T17" fmla="*/ 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6" h="1123">
                  <a:moveTo>
                    <a:pt x="0" y="78"/>
                  </a:moveTo>
                  <a:cubicBezTo>
                    <a:pt x="0" y="35"/>
                    <a:pt x="34" y="0"/>
                    <a:pt x="77" y="0"/>
                  </a:cubicBezTo>
                  <a:cubicBezTo>
                    <a:pt x="609" y="0"/>
                    <a:pt x="609" y="0"/>
                    <a:pt x="609" y="0"/>
                  </a:cubicBezTo>
                  <a:cubicBezTo>
                    <a:pt x="651" y="0"/>
                    <a:pt x="686" y="35"/>
                    <a:pt x="686" y="78"/>
                  </a:cubicBezTo>
                  <a:cubicBezTo>
                    <a:pt x="686" y="1045"/>
                    <a:pt x="686" y="1045"/>
                    <a:pt x="686" y="1045"/>
                  </a:cubicBezTo>
                  <a:cubicBezTo>
                    <a:pt x="686" y="1088"/>
                    <a:pt x="651" y="1123"/>
                    <a:pt x="609" y="1123"/>
                  </a:cubicBezTo>
                  <a:cubicBezTo>
                    <a:pt x="77" y="1123"/>
                    <a:pt x="77" y="1123"/>
                    <a:pt x="77" y="1123"/>
                  </a:cubicBezTo>
                  <a:cubicBezTo>
                    <a:pt x="34" y="1123"/>
                    <a:pt x="0" y="1088"/>
                    <a:pt x="0" y="1045"/>
                  </a:cubicBez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B140CBC-BFAB-4960-B4B6-B0ACA67253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513606" y="270529"/>
              <a:ext cx="1671638" cy="2717801"/>
            </a:xfrm>
            <a:custGeom>
              <a:avLst/>
              <a:gdLst>
                <a:gd name="T0" fmla="*/ 658 w 697"/>
                <a:gd name="T1" fmla="*/ 79 h 1134"/>
                <a:gd name="T2" fmla="*/ 658 w 697"/>
                <a:gd name="T3" fmla="*/ 200 h 1134"/>
                <a:gd name="T4" fmla="*/ 40 w 697"/>
                <a:gd name="T5" fmla="*/ 200 h 1134"/>
                <a:gd name="T6" fmla="*/ 40 w 697"/>
                <a:gd name="T7" fmla="*/ 79 h 1134"/>
                <a:gd name="T8" fmla="*/ 79 w 697"/>
                <a:gd name="T9" fmla="*/ 40 h 1134"/>
                <a:gd name="T10" fmla="*/ 619 w 697"/>
                <a:gd name="T11" fmla="*/ 40 h 1134"/>
                <a:gd name="T12" fmla="*/ 658 w 697"/>
                <a:gd name="T13" fmla="*/ 79 h 1134"/>
                <a:gd name="T14" fmla="*/ 40 w 697"/>
                <a:gd name="T15" fmla="*/ 1056 h 1134"/>
                <a:gd name="T16" fmla="*/ 79 w 697"/>
                <a:gd name="T17" fmla="*/ 1095 h 1134"/>
                <a:gd name="T18" fmla="*/ 619 w 697"/>
                <a:gd name="T19" fmla="*/ 1095 h 1134"/>
                <a:gd name="T20" fmla="*/ 658 w 697"/>
                <a:gd name="T21" fmla="*/ 1056 h 1134"/>
                <a:gd name="T22" fmla="*/ 658 w 697"/>
                <a:gd name="T23" fmla="*/ 935 h 1134"/>
                <a:gd name="T24" fmla="*/ 40 w 697"/>
                <a:gd name="T25" fmla="*/ 935 h 1134"/>
                <a:gd name="T26" fmla="*/ 40 w 697"/>
                <a:gd name="T27" fmla="*/ 1056 h 1134"/>
                <a:gd name="T28" fmla="*/ 40 w 697"/>
                <a:gd name="T29" fmla="*/ 918 h 1134"/>
                <a:gd name="T30" fmla="*/ 658 w 697"/>
                <a:gd name="T31" fmla="*/ 918 h 1134"/>
                <a:gd name="T32" fmla="*/ 658 w 697"/>
                <a:gd name="T33" fmla="*/ 217 h 1134"/>
                <a:gd name="T34" fmla="*/ 40 w 697"/>
                <a:gd name="T35" fmla="*/ 217 h 1134"/>
                <a:gd name="T36" fmla="*/ 40 w 697"/>
                <a:gd name="T37" fmla="*/ 918 h 1134"/>
                <a:gd name="T38" fmla="*/ 697 w 697"/>
                <a:gd name="T39" fmla="*/ 79 h 1134"/>
                <a:gd name="T40" fmla="*/ 697 w 697"/>
                <a:gd name="T41" fmla="*/ 1056 h 1134"/>
                <a:gd name="T42" fmla="*/ 619 w 697"/>
                <a:gd name="T43" fmla="*/ 1134 h 1134"/>
                <a:gd name="T44" fmla="*/ 79 w 697"/>
                <a:gd name="T45" fmla="*/ 1134 h 1134"/>
                <a:gd name="T46" fmla="*/ 0 w 697"/>
                <a:gd name="T47" fmla="*/ 1056 h 1134"/>
                <a:gd name="T48" fmla="*/ 0 w 697"/>
                <a:gd name="T49" fmla="*/ 79 h 1134"/>
                <a:gd name="T50" fmla="*/ 79 w 697"/>
                <a:gd name="T51" fmla="*/ 0 h 1134"/>
                <a:gd name="T52" fmla="*/ 619 w 697"/>
                <a:gd name="T53" fmla="*/ 0 h 1134"/>
                <a:gd name="T54" fmla="*/ 697 w 697"/>
                <a:gd name="T55" fmla="*/ 79 h 1134"/>
                <a:gd name="T56" fmla="*/ 675 w 697"/>
                <a:gd name="T57" fmla="*/ 79 h 1134"/>
                <a:gd name="T58" fmla="*/ 619 w 697"/>
                <a:gd name="T59" fmla="*/ 23 h 1134"/>
                <a:gd name="T60" fmla="*/ 79 w 697"/>
                <a:gd name="T61" fmla="*/ 23 h 1134"/>
                <a:gd name="T62" fmla="*/ 23 w 697"/>
                <a:gd name="T63" fmla="*/ 79 h 1134"/>
                <a:gd name="T64" fmla="*/ 23 w 697"/>
                <a:gd name="T65" fmla="*/ 1056 h 1134"/>
                <a:gd name="T66" fmla="*/ 79 w 697"/>
                <a:gd name="T67" fmla="*/ 1112 h 1134"/>
                <a:gd name="T68" fmla="*/ 619 w 697"/>
                <a:gd name="T69" fmla="*/ 1112 h 1134"/>
                <a:gd name="T70" fmla="*/ 675 w 697"/>
                <a:gd name="T71" fmla="*/ 1056 h 1134"/>
                <a:gd name="T72" fmla="*/ 675 w 697"/>
                <a:gd name="T73" fmla="*/ 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7" h="1134">
                  <a:moveTo>
                    <a:pt x="658" y="79"/>
                  </a:moveTo>
                  <a:cubicBezTo>
                    <a:pt x="658" y="200"/>
                    <a:pt x="658" y="200"/>
                    <a:pt x="658" y="200"/>
                  </a:cubicBezTo>
                  <a:cubicBezTo>
                    <a:pt x="40" y="200"/>
                    <a:pt x="40" y="200"/>
                    <a:pt x="40" y="200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57"/>
                    <a:pt x="57" y="40"/>
                    <a:pt x="79" y="40"/>
                  </a:cubicBezTo>
                  <a:cubicBezTo>
                    <a:pt x="619" y="40"/>
                    <a:pt x="619" y="40"/>
                    <a:pt x="619" y="40"/>
                  </a:cubicBezTo>
                  <a:cubicBezTo>
                    <a:pt x="641" y="40"/>
                    <a:pt x="658" y="57"/>
                    <a:pt x="658" y="79"/>
                  </a:cubicBezTo>
                  <a:close/>
                  <a:moveTo>
                    <a:pt x="40" y="1056"/>
                  </a:moveTo>
                  <a:cubicBezTo>
                    <a:pt x="40" y="1078"/>
                    <a:pt x="57" y="1095"/>
                    <a:pt x="79" y="1095"/>
                  </a:cubicBezTo>
                  <a:cubicBezTo>
                    <a:pt x="619" y="1095"/>
                    <a:pt x="619" y="1095"/>
                    <a:pt x="619" y="1095"/>
                  </a:cubicBezTo>
                  <a:cubicBezTo>
                    <a:pt x="641" y="1095"/>
                    <a:pt x="658" y="1078"/>
                    <a:pt x="658" y="1056"/>
                  </a:cubicBezTo>
                  <a:cubicBezTo>
                    <a:pt x="658" y="935"/>
                    <a:pt x="658" y="935"/>
                    <a:pt x="658" y="935"/>
                  </a:cubicBezTo>
                  <a:cubicBezTo>
                    <a:pt x="40" y="935"/>
                    <a:pt x="40" y="935"/>
                    <a:pt x="40" y="935"/>
                  </a:cubicBezTo>
                  <a:lnTo>
                    <a:pt x="40" y="1056"/>
                  </a:lnTo>
                  <a:close/>
                  <a:moveTo>
                    <a:pt x="40" y="918"/>
                  </a:moveTo>
                  <a:cubicBezTo>
                    <a:pt x="658" y="918"/>
                    <a:pt x="658" y="918"/>
                    <a:pt x="658" y="918"/>
                  </a:cubicBezTo>
                  <a:cubicBezTo>
                    <a:pt x="658" y="217"/>
                    <a:pt x="658" y="217"/>
                    <a:pt x="658" y="217"/>
                  </a:cubicBezTo>
                  <a:cubicBezTo>
                    <a:pt x="40" y="217"/>
                    <a:pt x="40" y="217"/>
                    <a:pt x="40" y="217"/>
                  </a:cubicBezTo>
                  <a:lnTo>
                    <a:pt x="40" y="918"/>
                  </a:lnTo>
                  <a:close/>
                  <a:moveTo>
                    <a:pt x="697" y="79"/>
                  </a:moveTo>
                  <a:cubicBezTo>
                    <a:pt x="697" y="1056"/>
                    <a:pt x="697" y="1056"/>
                    <a:pt x="697" y="1056"/>
                  </a:cubicBezTo>
                  <a:cubicBezTo>
                    <a:pt x="697" y="1099"/>
                    <a:pt x="662" y="1134"/>
                    <a:pt x="619" y="1134"/>
                  </a:cubicBezTo>
                  <a:cubicBezTo>
                    <a:pt x="79" y="1134"/>
                    <a:pt x="79" y="1134"/>
                    <a:pt x="79" y="1134"/>
                  </a:cubicBezTo>
                  <a:cubicBezTo>
                    <a:pt x="36" y="1134"/>
                    <a:pt x="0" y="1099"/>
                    <a:pt x="0" y="105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36"/>
                    <a:pt x="36" y="0"/>
                    <a:pt x="79" y="0"/>
                  </a:cubicBezTo>
                  <a:cubicBezTo>
                    <a:pt x="619" y="0"/>
                    <a:pt x="619" y="0"/>
                    <a:pt x="619" y="0"/>
                  </a:cubicBezTo>
                  <a:cubicBezTo>
                    <a:pt x="662" y="0"/>
                    <a:pt x="697" y="36"/>
                    <a:pt x="697" y="79"/>
                  </a:cubicBezTo>
                  <a:close/>
                  <a:moveTo>
                    <a:pt x="675" y="79"/>
                  </a:moveTo>
                  <a:cubicBezTo>
                    <a:pt x="675" y="48"/>
                    <a:pt x="650" y="23"/>
                    <a:pt x="619" y="23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48" y="23"/>
                    <a:pt x="23" y="48"/>
                    <a:pt x="23" y="79"/>
                  </a:cubicBezTo>
                  <a:cubicBezTo>
                    <a:pt x="23" y="1056"/>
                    <a:pt x="23" y="1056"/>
                    <a:pt x="23" y="1056"/>
                  </a:cubicBezTo>
                  <a:cubicBezTo>
                    <a:pt x="23" y="1087"/>
                    <a:pt x="48" y="1112"/>
                    <a:pt x="79" y="1112"/>
                  </a:cubicBezTo>
                  <a:cubicBezTo>
                    <a:pt x="619" y="1112"/>
                    <a:pt x="619" y="1112"/>
                    <a:pt x="619" y="1112"/>
                  </a:cubicBezTo>
                  <a:cubicBezTo>
                    <a:pt x="650" y="1112"/>
                    <a:pt x="675" y="1087"/>
                    <a:pt x="675" y="1056"/>
                  </a:cubicBezTo>
                  <a:lnTo>
                    <a:pt x="675" y="79"/>
                  </a:lnTo>
                  <a:close/>
                </a:path>
              </a:pathLst>
            </a:custGeom>
            <a:solidFill>
              <a:srgbClr val="1006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11E5321F-62B1-431D-9BC2-DA0F875063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289768" y="441979"/>
              <a:ext cx="1236663" cy="2378075"/>
            </a:xfrm>
            <a:custGeom>
              <a:avLst/>
              <a:gdLst>
                <a:gd name="T0" fmla="*/ 505 w 516"/>
                <a:gd name="T1" fmla="*/ 950 h 993"/>
                <a:gd name="T2" fmla="*/ 516 w 516"/>
                <a:gd name="T3" fmla="*/ 991 h 993"/>
                <a:gd name="T4" fmla="*/ 516 w 516"/>
                <a:gd name="T5" fmla="*/ 913 h 993"/>
                <a:gd name="T6" fmla="*/ 398 w 516"/>
                <a:gd name="T7" fmla="*/ 929 h 993"/>
                <a:gd name="T8" fmla="*/ 374 w 516"/>
                <a:gd name="T9" fmla="*/ 896 h 993"/>
                <a:gd name="T10" fmla="*/ 414 w 516"/>
                <a:gd name="T11" fmla="*/ 969 h 993"/>
                <a:gd name="T12" fmla="*/ 374 w 516"/>
                <a:gd name="T13" fmla="*/ 977 h 993"/>
                <a:gd name="T14" fmla="*/ 246 w 516"/>
                <a:gd name="T15" fmla="*/ 897 h 993"/>
                <a:gd name="T16" fmla="*/ 255 w 516"/>
                <a:gd name="T17" fmla="*/ 991 h 993"/>
                <a:gd name="T18" fmla="*/ 306 w 516"/>
                <a:gd name="T19" fmla="*/ 896 h 993"/>
                <a:gd name="T20" fmla="*/ 152 w 516"/>
                <a:gd name="T21" fmla="*/ 993 h 993"/>
                <a:gd name="T22" fmla="*/ 180 w 516"/>
                <a:gd name="T23" fmla="*/ 944 h 993"/>
                <a:gd name="T24" fmla="*/ 180 w 516"/>
                <a:gd name="T25" fmla="*/ 944 h 993"/>
                <a:gd name="T26" fmla="*/ 55 w 516"/>
                <a:gd name="T27" fmla="*/ 991 h 993"/>
                <a:gd name="T28" fmla="*/ 19 w 516"/>
                <a:gd name="T29" fmla="*/ 952 h 993"/>
                <a:gd name="T30" fmla="*/ 41 w 516"/>
                <a:gd name="T31" fmla="*/ 896 h 993"/>
                <a:gd name="T32" fmla="*/ 54 w 516"/>
                <a:gd name="T33" fmla="*/ 945 h 993"/>
                <a:gd name="T34" fmla="*/ 51 w 516"/>
                <a:gd name="T35" fmla="*/ 924 h 993"/>
                <a:gd name="T36" fmla="*/ 38 w 516"/>
                <a:gd name="T37" fmla="*/ 936 h 993"/>
                <a:gd name="T38" fmla="*/ 133 w 516"/>
                <a:gd name="T39" fmla="*/ 288 h 993"/>
                <a:gd name="T40" fmla="*/ 211 w 516"/>
                <a:gd name="T41" fmla="*/ 309 h 993"/>
                <a:gd name="T42" fmla="*/ 236 w 516"/>
                <a:gd name="T43" fmla="*/ 546 h 993"/>
                <a:gd name="T44" fmla="*/ 160 w 516"/>
                <a:gd name="T45" fmla="*/ 515 h 993"/>
                <a:gd name="T46" fmla="*/ 134 w 516"/>
                <a:gd name="T47" fmla="*/ 786 h 993"/>
                <a:gd name="T48" fmla="*/ 211 w 516"/>
                <a:gd name="T49" fmla="*/ 571 h 993"/>
                <a:gd name="T50" fmla="*/ 378 w 516"/>
                <a:gd name="T51" fmla="*/ 330 h 993"/>
                <a:gd name="T52" fmla="*/ 336 w 516"/>
                <a:gd name="T53" fmla="*/ 556 h 993"/>
                <a:gd name="T54" fmla="*/ 408 w 516"/>
                <a:gd name="T55" fmla="*/ 751 h 993"/>
                <a:gd name="T56" fmla="*/ 391 w 516"/>
                <a:gd name="T57" fmla="*/ 779 h 993"/>
                <a:gd name="T58" fmla="*/ 461 w 516"/>
                <a:gd name="T59" fmla="*/ 734 h 993"/>
                <a:gd name="T60" fmla="*/ 374 w 516"/>
                <a:gd name="T61" fmla="*/ 543 h 993"/>
                <a:gd name="T62" fmla="*/ 470 w 516"/>
                <a:gd name="T63" fmla="*/ 412 h 993"/>
                <a:gd name="T64" fmla="*/ 295 w 516"/>
                <a:gd name="T65" fmla="*/ 237 h 993"/>
                <a:gd name="T66" fmla="*/ 260 w 516"/>
                <a:gd name="T67" fmla="*/ 468 h 993"/>
                <a:gd name="T68" fmla="*/ 340 w 516"/>
                <a:gd name="T69" fmla="*/ 657 h 993"/>
                <a:gd name="T70" fmla="*/ 271 w 516"/>
                <a:gd name="T71" fmla="*/ 714 h 993"/>
                <a:gd name="T72" fmla="*/ 289 w 516"/>
                <a:gd name="T73" fmla="*/ 680 h 993"/>
                <a:gd name="T74" fmla="*/ 220 w 516"/>
                <a:gd name="T75" fmla="*/ 484 h 993"/>
                <a:gd name="T76" fmla="*/ 92 w 516"/>
                <a:gd name="T77" fmla="*/ 666 h 993"/>
                <a:gd name="T78" fmla="*/ 15 w 516"/>
                <a:gd name="T79" fmla="*/ 706 h 993"/>
                <a:gd name="T80" fmla="*/ 14 w 516"/>
                <a:gd name="T81" fmla="*/ 215 h 993"/>
                <a:gd name="T82" fmla="*/ 298 w 516"/>
                <a:gd name="T83" fmla="*/ 340 h 993"/>
                <a:gd name="T84" fmla="*/ 92 w 516"/>
                <a:gd name="T85" fmla="*/ 474 h 993"/>
                <a:gd name="T86" fmla="*/ 157 w 516"/>
                <a:gd name="T87" fmla="*/ 0 h 993"/>
                <a:gd name="T88" fmla="*/ 129 w 516"/>
                <a:gd name="T89" fmla="*/ 49 h 993"/>
                <a:gd name="T90" fmla="*/ 129 w 516"/>
                <a:gd name="T91" fmla="*/ 49 h 993"/>
                <a:gd name="T92" fmla="*/ 247 w 516"/>
                <a:gd name="T93" fmla="*/ 1 h 993"/>
                <a:gd name="T94" fmla="*/ 411 w 516"/>
                <a:gd name="T95" fmla="*/ 80 h 993"/>
                <a:gd name="T96" fmla="*/ 348 w 516"/>
                <a:gd name="T97" fmla="*/ 96 h 993"/>
                <a:gd name="T98" fmla="*/ 4 w 516"/>
                <a:gd name="T99" fmla="*/ 96 h 993"/>
                <a:gd name="T100" fmla="*/ 58 w 516"/>
                <a:gd name="T101" fmla="*/ 49 h 993"/>
                <a:gd name="T102" fmla="*/ 73 w 516"/>
                <a:gd name="T103" fmla="*/ 85 h 993"/>
                <a:gd name="T104" fmla="*/ 59 w 516"/>
                <a:gd name="T105" fmla="*/ 96 h 993"/>
                <a:gd name="T106" fmla="*/ 23 w 516"/>
                <a:gd name="T107" fmla="*/ 56 h 993"/>
                <a:gd name="T108" fmla="*/ 54 w 516"/>
                <a:gd name="T109" fmla="*/ 29 h 993"/>
                <a:gd name="T110" fmla="*/ 477 w 516"/>
                <a:gd name="T111" fmla="*/ 81 h 993"/>
                <a:gd name="T112" fmla="*/ 443 w 516"/>
                <a:gd name="T113" fmla="*/ 85 h 993"/>
                <a:gd name="T114" fmla="*/ 464 w 516"/>
                <a:gd name="T115" fmla="*/ 25 h 993"/>
                <a:gd name="T116" fmla="*/ 504 w 516"/>
                <a:gd name="T117" fmla="*/ 8 h 993"/>
                <a:gd name="T118" fmla="*/ 472 w 516"/>
                <a:gd name="T119" fmla="*/ 54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16" h="993">
                  <a:moveTo>
                    <a:pt x="473" y="913"/>
                  </a:moveTo>
                  <a:cubicBezTo>
                    <a:pt x="473" y="934"/>
                    <a:pt x="473" y="934"/>
                    <a:pt x="473" y="934"/>
                  </a:cubicBezTo>
                  <a:cubicBezTo>
                    <a:pt x="505" y="934"/>
                    <a:pt x="505" y="934"/>
                    <a:pt x="505" y="934"/>
                  </a:cubicBezTo>
                  <a:cubicBezTo>
                    <a:pt x="505" y="950"/>
                    <a:pt x="505" y="950"/>
                    <a:pt x="505" y="950"/>
                  </a:cubicBezTo>
                  <a:cubicBezTo>
                    <a:pt x="473" y="950"/>
                    <a:pt x="473" y="950"/>
                    <a:pt x="473" y="950"/>
                  </a:cubicBezTo>
                  <a:cubicBezTo>
                    <a:pt x="473" y="975"/>
                    <a:pt x="473" y="975"/>
                    <a:pt x="473" y="975"/>
                  </a:cubicBezTo>
                  <a:cubicBezTo>
                    <a:pt x="516" y="975"/>
                    <a:pt x="516" y="975"/>
                    <a:pt x="516" y="975"/>
                  </a:cubicBezTo>
                  <a:cubicBezTo>
                    <a:pt x="516" y="991"/>
                    <a:pt x="516" y="991"/>
                    <a:pt x="516" y="991"/>
                  </a:cubicBezTo>
                  <a:cubicBezTo>
                    <a:pt x="454" y="991"/>
                    <a:pt x="454" y="991"/>
                    <a:pt x="454" y="991"/>
                  </a:cubicBezTo>
                  <a:cubicBezTo>
                    <a:pt x="454" y="896"/>
                    <a:pt x="454" y="896"/>
                    <a:pt x="454" y="896"/>
                  </a:cubicBezTo>
                  <a:cubicBezTo>
                    <a:pt x="516" y="896"/>
                    <a:pt x="516" y="896"/>
                    <a:pt x="516" y="896"/>
                  </a:cubicBezTo>
                  <a:cubicBezTo>
                    <a:pt x="516" y="913"/>
                    <a:pt x="516" y="913"/>
                    <a:pt x="516" y="913"/>
                  </a:cubicBezTo>
                  <a:lnTo>
                    <a:pt x="473" y="913"/>
                  </a:lnTo>
                  <a:close/>
                  <a:moveTo>
                    <a:pt x="374" y="912"/>
                  </a:moveTo>
                  <a:cubicBezTo>
                    <a:pt x="386" y="912"/>
                    <a:pt x="394" y="917"/>
                    <a:pt x="398" y="928"/>
                  </a:cubicBezTo>
                  <a:cubicBezTo>
                    <a:pt x="398" y="929"/>
                    <a:pt x="398" y="929"/>
                    <a:pt x="398" y="929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08" y="905"/>
                    <a:pt x="394" y="896"/>
                    <a:pt x="374" y="896"/>
                  </a:cubicBezTo>
                  <a:cubicBezTo>
                    <a:pt x="346" y="896"/>
                    <a:pt x="327" y="916"/>
                    <a:pt x="327" y="944"/>
                  </a:cubicBezTo>
                  <a:cubicBezTo>
                    <a:pt x="327" y="973"/>
                    <a:pt x="346" y="993"/>
                    <a:pt x="374" y="993"/>
                  </a:cubicBezTo>
                  <a:cubicBezTo>
                    <a:pt x="392" y="993"/>
                    <a:pt x="406" y="984"/>
                    <a:pt x="414" y="969"/>
                  </a:cubicBezTo>
                  <a:cubicBezTo>
                    <a:pt x="414" y="969"/>
                    <a:pt x="414" y="969"/>
                    <a:pt x="414" y="969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3" y="972"/>
                    <a:pt x="385" y="977"/>
                    <a:pt x="374" y="977"/>
                  </a:cubicBezTo>
                  <a:cubicBezTo>
                    <a:pt x="357" y="977"/>
                    <a:pt x="347" y="965"/>
                    <a:pt x="347" y="944"/>
                  </a:cubicBezTo>
                  <a:cubicBezTo>
                    <a:pt x="347" y="924"/>
                    <a:pt x="357" y="912"/>
                    <a:pt x="374" y="912"/>
                  </a:cubicBezTo>
                  <a:close/>
                  <a:moveTo>
                    <a:pt x="265" y="935"/>
                  </a:moveTo>
                  <a:cubicBezTo>
                    <a:pt x="246" y="897"/>
                    <a:pt x="246" y="897"/>
                    <a:pt x="246" y="897"/>
                  </a:cubicBezTo>
                  <a:cubicBezTo>
                    <a:pt x="246" y="896"/>
                    <a:pt x="246" y="896"/>
                    <a:pt x="246" y="896"/>
                  </a:cubicBezTo>
                  <a:cubicBezTo>
                    <a:pt x="224" y="896"/>
                    <a:pt x="224" y="896"/>
                    <a:pt x="224" y="896"/>
                  </a:cubicBezTo>
                  <a:cubicBezTo>
                    <a:pt x="255" y="956"/>
                    <a:pt x="255" y="956"/>
                    <a:pt x="255" y="956"/>
                  </a:cubicBezTo>
                  <a:cubicBezTo>
                    <a:pt x="255" y="991"/>
                    <a:pt x="255" y="991"/>
                    <a:pt x="255" y="991"/>
                  </a:cubicBezTo>
                  <a:cubicBezTo>
                    <a:pt x="275" y="991"/>
                    <a:pt x="275" y="991"/>
                    <a:pt x="275" y="991"/>
                  </a:cubicBezTo>
                  <a:cubicBezTo>
                    <a:pt x="275" y="955"/>
                    <a:pt x="275" y="955"/>
                    <a:pt x="275" y="955"/>
                  </a:cubicBezTo>
                  <a:cubicBezTo>
                    <a:pt x="305" y="897"/>
                    <a:pt x="305" y="897"/>
                    <a:pt x="305" y="897"/>
                  </a:cubicBezTo>
                  <a:cubicBezTo>
                    <a:pt x="306" y="896"/>
                    <a:pt x="306" y="896"/>
                    <a:pt x="306" y="896"/>
                  </a:cubicBezTo>
                  <a:cubicBezTo>
                    <a:pt x="284" y="896"/>
                    <a:pt x="284" y="896"/>
                    <a:pt x="284" y="896"/>
                  </a:cubicBezTo>
                  <a:lnTo>
                    <a:pt x="265" y="935"/>
                  </a:lnTo>
                  <a:close/>
                  <a:moveTo>
                    <a:pt x="200" y="944"/>
                  </a:moveTo>
                  <a:cubicBezTo>
                    <a:pt x="200" y="973"/>
                    <a:pt x="180" y="993"/>
                    <a:pt x="152" y="993"/>
                  </a:cubicBezTo>
                  <a:cubicBezTo>
                    <a:pt x="124" y="993"/>
                    <a:pt x="104" y="973"/>
                    <a:pt x="104" y="944"/>
                  </a:cubicBezTo>
                  <a:cubicBezTo>
                    <a:pt x="104" y="916"/>
                    <a:pt x="124" y="896"/>
                    <a:pt x="152" y="896"/>
                  </a:cubicBezTo>
                  <a:cubicBezTo>
                    <a:pt x="180" y="896"/>
                    <a:pt x="200" y="916"/>
                    <a:pt x="200" y="944"/>
                  </a:cubicBezTo>
                  <a:close/>
                  <a:moveTo>
                    <a:pt x="180" y="944"/>
                  </a:moveTo>
                  <a:cubicBezTo>
                    <a:pt x="180" y="924"/>
                    <a:pt x="169" y="912"/>
                    <a:pt x="152" y="912"/>
                  </a:cubicBezTo>
                  <a:cubicBezTo>
                    <a:pt x="135" y="912"/>
                    <a:pt x="124" y="924"/>
                    <a:pt x="124" y="944"/>
                  </a:cubicBezTo>
                  <a:cubicBezTo>
                    <a:pt x="124" y="965"/>
                    <a:pt x="135" y="977"/>
                    <a:pt x="152" y="977"/>
                  </a:cubicBezTo>
                  <a:cubicBezTo>
                    <a:pt x="169" y="977"/>
                    <a:pt x="180" y="965"/>
                    <a:pt x="180" y="944"/>
                  </a:cubicBezTo>
                  <a:close/>
                  <a:moveTo>
                    <a:pt x="74" y="990"/>
                  </a:moveTo>
                  <a:cubicBezTo>
                    <a:pt x="75" y="991"/>
                    <a:pt x="75" y="991"/>
                    <a:pt x="7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3" y="989"/>
                    <a:pt x="51" y="986"/>
                    <a:pt x="50" y="982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42" y="954"/>
                    <a:pt x="40" y="952"/>
                    <a:pt x="33" y="952"/>
                  </a:cubicBezTo>
                  <a:cubicBezTo>
                    <a:pt x="19" y="952"/>
                    <a:pt x="19" y="952"/>
                    <a:pt x="19" y="952"/>
                  </a:cubicBezTo>
                  <a:cubicBezTo>
                    <a:pt x="19" y="991"/>
                    <a:pt x="19" y="991"/>
                    <a:pt x="19" y="991"/>
                  </a:cubicBezTo>
                  <a:cubicBezTo>
                    <a:pt x="0" y="991"/>
                    <a:pt x="0" y="991"/>
                    <a:pt x="0" y="991"/>
                  </a:cubicBezTo>
                  <a:cubicBezTo>
                    <a:pt x="0" y="896"/>
                    <a:pt x="0" y="896"/>
                    <a:pt x="0" y="896"/>
                  </a:cubicBezTo>
                  <a:cubicBezTo>
                    <a:pt x="41" y="896"/>
                    <a:pt x="41" y="896"/>
                    <a:pt x="41" y="896"/>
                  </a:cubicBezTo>
                  <a:cubicBezTo>
                    <a:pt x="58" y="896"/>
                    <a:pt x="70" y="907"/>
                    <a:pt x="70" y="922"/>
                  </a:cubicBezTo>
                  <a:cubicBezTo>
                    <a:pt x="70" y="935"/>
                    <a:pt x="62" y="941"/>
                    <a:pt x="54" y="944"/>
                  </a:cubicBezTo>
                  <a:cubicBezTo>
                    <a:pt x="53" y="944"/>
                    <a:pt x="53" y="944"/>
                    <a:pt x="53" y="944"/>
                  </a:cubicBezTo>
                  <a:cubicBezTo>
                    <a:pt x="54" y="945"/>
                    <a:pt x="54" y="945"/>
                    <a:pt x="54" y="945"/>
                  </a:cubicBezTo>
                  <a:cubicBezTo>
                    <a:pt x="58" y="947"/>
                    <a:pt x="61" y="951"/>
                    <a:pt x="63" y="957"/>
                  </a:cubicBezTo>
                  <a:cubicBezTo>
                    <a:pt x="70" y="981"/>
                    <a:pt x="70" y="981"/>
                    <a:pt x="70" y="981"/>
                  </a:cubicBezTo>
                  <a:cubicBezTo>
                    <a:pt x="71" y="984"/>
                    <a:pt x="72" y="987"/>
                    <a:pt x="74" y="990"/>
                  </a:cubicBezTo>
                  <a:close/>
                  <a:moveTo>
                    <a:pt x="51" y="924"/>
                  </a:moveTo>
                  <a:cubicBezTo>
                    <a:pt x="51" y="917"/>
                    <a:pt x="46" y="912"/>
                    <a:pt x="38" y="912"/>
                  </a:cubicBezTo>
                  <a:cubicBezTo>
                    <a:pt x="19" y="912"/>
                    <a:pt x="19" y="912"/>
                    <a:pt x="19" y="912"/>
                  </a:cubicBezTo>
                  <a:cubicBezTo>
                    <a:pt x="19" y="936"/>
                    <a:pt x="19" y="936"/>
                    <a:pt x="19" y="936"/>
                  </a:cubicBezTo>
                  <a:cubicBezTo>
                    <a:pt x="38" y="936"/>
                    <a:pt x="38" y="936"/>
                    <a:pt x="38" y="936"/>
                  </a:cubicBezTo>
                  <a:cubicBezTo>
                    <a:pt x="46" y="936"/>
                    <a:pt x="51" y="932"/>
                    <a:pt x="51" y="924"/>
                  </a:cubicBezTo>
                  <a:close/>
                  <a:moveTo>
                    <a:pt x="255" y="280"/>
                  </a:moveTo>
                  <a:cubicBezTo>
                    <a:pt x="133" y="280"/>
                    <a:pt x="133" y="280"/>
                    <a:pt x="133" y="280"/>
                  </a:cubicBezTo>
                  <a:cubicBezTo>
                    <a:pt x="133" y="288"/>
                    <a:pt x="133" y="288"/>
                    <a:pt x="133" y="288"/>
                  </a:cubicBezTo>
                  <a:cubicBezTo>
                    <a:pt x="151" y="293"/>
                    <a:pt x="159" y="306"/>
                    <a:pt x="160" y="329"/>
                  </a:cubicBezTo>
                  <a:cubicBezTo>
                    <a:pt x="160" y="331"/>
                    <a:pt x="160" y="385"/>
                    <a:pt x="160" y="449"/>
                  </a:cubicBezTo>
                  <a:cubicBezTo>
                    <a:pt x="185" y="445"/>
                    <a:pt x="203" y="437"/>
                    <a:pt x="211" y="433"/>
                  </a:cubicBezTo>
                  <a:cubicBezTo>
                    <a:pt x="211" y="309"/>
                    <a:pt x="211" y="309"/>
                    <a:pt x="211" y="309"/>
                  </a:cubicBezTo>
                  <a:cubicBezTo>
                    <a:pt x="273" y="309"/>
                    <a:pt x="273" y="309"/>
                    <a:pt x="273" y="309"/>
                  </a:cubicBezTo>
                  <a:cubicBezTo>
                    <a:pt x="269" y="296"/>
                    <a:pt x="259" y="284"/>
                    <a:pt x="255" y="280"/>
                  </a:cubicBezTo>
                  <a:close/>
                  <a:moveTo>
                    <a:pt x="247" y="570"/>
                  </a:moveTo>
                  <a:cubicBezTo>
                    <a:pt x="244" y="562"/>
                    <a:pt x="239" y="551"/>
                    <a:pt x="236" y="546"/>
                  </a:cubicBezTo>
                  <a:cubicBezTo>
                    <a:pt x="230" y="546"/>
                    <a:pt x="222" y="546"/>
                    <a:pt x="216" y="546"/>
                  </a:cubicBezTo>
                  <a:cubicBezTo>
                    <a:pt x="211" y="546"/>
                    <a:pt x="211" y="546"/>
                    <a:pt x="211" y="546"/>
                  </a:cubicBezTo>
                  <a:cubicBezTo>
                    <a:pt x="211" y="506"/>
                    <a:pt x="211" y="506"/>
                    <a:pt x="211" y="506"/>
                  </a:cubicBezTo>
                  <a:cubicBezTo>
                    <a:pt x="200" y="509"/>
                    <a:pt x="172" y="513"/>
                    <a:pt x="160" y="515"/>
                  </a:cubicBezTo>
                  <a:cubicBezTo>
                    <a:pt x="160" y="621"/>
                    <a:pt x="160" y="736"/>
                    <a:pt x="160" y="738"/>
                  </a:cubicBezTo>
                  <a:cubicBezTo>
                    <a:pt x="160" y="738"/>
                    <a:pt x="160" y="738"/>
                    <a:pt x="160" y="738"/>
                  </a:cubicBezTo>
                  <a:cubicBezTo>
                    <a:pt x="159" y="760"/>
                    <a:pt x="150" y="773"/>
                    <a:pt x="134" y="778"/>
                  </a:cubicBezTo>
                  <a:cubicBezTo>
                    <a:pt x="134" y="786"/>
                    <a:pt x="134" y="786"/>
                    <a:pt x="134" y="786"/>
                  </a:cubicBezTo>
                  <a:cubicBezTo>
                    <a:pt x="237" y="786"/>
                    <a:pt x="237" y="786"/>
                    <a:pt x="237" y="786"/>
                  </a:cubicBezTo>
                  <a:cubicBezTo>
                    <a:pt x="237" y="778"/>
                    <a:pt x="237" y="778"/>
                    <a:pt x="237" y="778"/>
                  </a:cubicBezTo>
                  <a:cubicBezTo>
                    <a:pt x="221" y="773"/>
                    <a:pt x="212" y="759"/>
                    <a:pt x="212" y="738"/>
                  </a:cubicBezTo>
                  <a:cubicBezTo>
                    <a:pt x="211" y="571"/>
                    <a:pt x="211" y="571"/>
                    <a:pt x="211" y="571"/>
                  </a:cubicBezTo>
                  <a:cubicBezTo>
                    <a:pt x="216" y="571"/>
                    <a:pt x="216" y="571"/>
                    <a:pt x="216" y="571"/>
                  </a:cubicBezTo>
                  <a:cubicBezTo>
                    <a:pt x="226" y="571"/>
                    <a:pt x="237" y="571"/>
                    <a:pt x="247" y="570"/>
                  </a:cubicBezTo>
                  <a:close/>
                  <a:moveTo>
                    <a:pt x="370" y="325"/>
                  </a:moveTo>
                  <a:cubicBezTo>
                    <a:pt x="372" y="327"/>
                    <a:pt x="376" y="329"/>
                    <a:pt x="378" y="330"/>
                  </a:cubicBezTo>
                  <a:cubicBezTo>
                    <a:pt x="403" y="348"/>
                    <a:pt x="417" y="377"/>
                    <a:pt x="417" y="412"/>
                  </a:cubicBezTo>
                  <a:cubicBezTo>
                    <a:pt x="417" y="442"/>
                    <a:pt x="406" y="502"/>
                    <a:pt x="318" y="532"/>
                  </a:cubicBezTo>
                  <a:cubicBezTo>
                    <a:pt x="323" y="542"/>
                    <a:pt x="327" y="552"/>
                    <a:pt x="330" y="558"/>
                  </a:cubicBezTo>
                  <a:cubicBezTo>
                    <a:pt x="332" y="557"/>
                    <a:pt x="335" y="557"/>
                    <a:pt x="336" y="556"/>
                  </a:cubicBezTo>
                  <a:cubicBezTo>
                    <a:pt x="339" y="556"/>
                    <a:pt x="339" y="556"/>
                    <a:pt x="339" y="556"/>
                  </a:cubicBezTo>
                  <a:cubicBezTo>
                    <a:pt x="341" y="558"/>
                    <a:pt x="341" y="558"/>
                    <a:pt x="341" y="558"/>
                  </a:cubicBezTo>
                  <a:cubicBezTo>
                    <a:pt x="373" y="596"/>
                    <a:pt x="397" y="656"/>
                    <a:pt x="405" y="713"/>
                  </a:cubicBezTo>
                  <a:cubicBezTo>
                    <a:pt x="405" y="713"/>
                    <a:pt x="408" y="741"/>
                    <a:pt x="408" y="751"/>
                  </a:cubicBezTo>
                  <a:cubicBezTo>
                    <a:pt x="408" y="752"/>
                    <a:pt x="408" y="752"/>
                    <a:pt x="408" y="752"/>
                  </a:cubicBezTo>
                  <a:cubicBezTo>
                    <a:pt x="408" y="753"/>
                    <a:pt x="408" y="753"/>
                    <a:pt x="408" y="754"/>
                  </a:cubicBezTo>
                  <a:cubicBezTo>
                    <a:pt x="408" y="755"/>
                    <a:pt x="408" y="755"/>
                    <a:pt x="408" y="755"/>
                  </a:cubicBezTo>
                  <a:cubicBezTo>
                    <a:pt x="408" y="763"/>
                    <a:pt x="405" y="774"/>
                    <a:pt x="391" y="779"/>
                  </a:cubicBezTo>
                  <a:cubicBezTo>
                    <a:pt x="391" y="786"/>
                    <a:pt x="391" y="786"/>
                    <a:pt x="391" y="786"/>
                  </a:cubicBezTo>
                  <a:cubicBezTo>
                    <a:pt x="497" y="786"/>
                    <a:pt x="497" y="786"/>
                    <a:pt x="497" y="786"/>
                  </a:cubicBezTo>
                  <a:cubicBezTo>
                    <a:pt x="497" y="779"/>
                    <a:pt x="497" y="779"/>
                    <a:pt x="497" y="779"/>
                  </a:cubicBezTo>
                  <a:cubicBezTo>
                    <a:pt x="488" y="776"/>
                    <a:pt x="469" y="766"/>
                    <a:pt x="461" y="734"/>
                  </a:cubicBezTo>
                  <a:cubicBezTo>
                    <a:pt x="460" y="729"/>
                    <a:pt x="460" y="729"/>
                    <a:pt x="460" y="729"/>
                  </a:cubicBezTo>
                  <a:cubicBezTo>
                    <a:pt x="454" y="704"/>
                    <a:pt x="450" y="691"/>
                    <a:pt x="446" y="678"/>
                  </a:cubicBezTo>
                  <a:cubicBezTo>
                    <a:pt x="436" y="646"/>
                    <a:pt x="414" y="588"/>
                    <a:pt x="378" y="547"/>
                  </a:cubicBezTo>
                  <a:cubicBezTo>
                    <a:pt x="374" y="543"/>
                    <a:pt x="374" y="543"/>
                    <a:pt x="374" y="543"/>
                  </a:cubicBezTo>
                  <a:cubicBezTo>
                    <a:pt x="379" y="540"/>
                    <a:pt x="379" y="540"/>
                    <a:pt x="379" y="540"/>
                  </a:cubicBezTo>
                  <a:cubicBezTo>
                    <a:pt x="381" y="540"/>
                    <a:pt x="382" y="539"/>
                    <a:pt x="383" y="539"/>
                  </a:cubicBezTo>
                  <a:cubicBezTo>
                    <a:pt x="383" y="539"/>
                    <a:pt x="384" y="538"/>
                    <a:pt x="385" y="538"/>
                  </a:cubicBezTo>
                  <a:cubicBezTo>
                    <a:pt x="440" y="510"/>
                    <a:pt x="470" y="465"/>
                    <a:pt x="470" y="412"/>
                  </a:cubicBezTo>
                  <a:cubicBezTo>
                    <a:pt x="471" y="372"/>
                    <a:pt x="448" y="332"/>
                    <a:pt x="414" y="309"/>
                  </a:cubicBezTo>
                  <a:cubicBezTo>
                    <a:pt x="400" y="299"/>
                    <a:pt x="380" y="289"/>
                    <a:pt x="359" y="285"/>
                  </a:cubicBezTo>
                  <a:cubicBezTo>
                    <a:pt x="366" y="300"/>
                    <a:pt x="369" y="316"/>
                    <a:pt x="370" y="325"/>
                  </a:cubicBezTo>
                  <a:close/>
                  <a:moveTo>
                    <a:pt x="295" y="237"/>
                  </a:moveTo>
                  <a:cubicBezTo>
                    <a:pt x="328" y="259"/>
                    <a:pt x="351" y="300"/>
                    <a:pt x="351" y="339"/>
                  </a:cubicBezTo>
                  <a:cubicBezTo>
                    <a:pt x="351" y="393"/>
                    <a:pt x="321" y="438"/>
                    <a:pt x="266" y="466"/>
                  </a:cubicBezTo>
                  <a:cubicBezTo>
                    <a:pt x="265" y="466"/>
                    <a:pt x="264" y="467"/>
                    <a:pt x="263" y="467"/>
                  </a:cubicBezTo>
                  <a:cubicBezTo>
                    <a:pt x="262" y="467"/>
                    <a:pt x="261" y="468"/>
                    <a:pt x="260" y="468"/>
                  </a:cubicBezTo>
                  <a:cubicBezTo>
                    <a:pt x="255" y="471"/>
                    <a:pt x="255" y="471"/>
                    <a:pt x="255" y="471"/>
                  </a:cubicBezTo>
                  <a:cubicBezTo>
                    <a:pt x="259" y="475"/>
                    <a:pt x="259" y="475"/>
                    <a:pt x="259" y="475"/>
                  </a:cubicBezTo>
                  <a:cubicBezTo>
                    <a:pt x="294" y="516"/>
                    <a:pt x="317" y="574"/>
                    <a:pt x="327" y="605"/>
                  </a:cubicBezTo>
                  <a:cubicBezTo>
                    <a:pt x="331" y="619"/>
                    <a:pt x="334" y="632"/>
                    <a:pt x="340" y="657"/>
                  </a:cubicBezTo>
                  <a:cubicBezTo>
                    <a:pt x="341" y="661"/>
                    <a:pt x="341" y="661"/>
                    <a:pt x="341" y="661"/>
                  </a:cubicBezTo>
                  <a:cubicBezTo>
                    <a:pt x="349" y="694"/>
                    <a:pt x="368" y="704"/>
                    <a:pt x="378" y="707"/>
                  </a:cubicBezTo>
                  <a:cubicBezTo>
                    <a:pt x="378" y="714"/>
                    <a:pt x="378" y="714"/>
                    <a:pt x="378" y="714"/>
                  </a:cubicBezTo>
                  <a:cubicBezTo>
                    <a:pt x="271" y="714"/>
                    <a:pt x="271" y="714"/>
                    <a:pt x="271" y="714"/>
                  </a:cubicBezTo>
                  <a:cubicBezTo>
                    <a:pt x="271" y="706"/>
                    <a:pt x="271" y="706"/>
                    <a:pt x="271" y="706"/>
                  </a:cubicBezTo>
                  <a:cubicBezTo>
                    <a:pt x="286" y="702"/>
                    <a:pt x="288" y="691"/>
                    <a:pt x="289" y="683"/>
                  </a:cubicBezTo>
                  <a:cubicBezTo>
                    <a:pt x="289" y="682"/>
                    <a:pt x="289" y="682"/>
                    <a:pt x="289" y="682"/>
                  </a:cubicBezTo>
                  <a:cubicBezTo>
                    <a:pt x="289" y="681"/>
                    <a:pt x="289" y="681"/>
                    <a:pt x="289" y="680"/>
                  </a:cubicBezTo>
                  <a:cubicBezTo>
                    <a:pt x="289" y="678"/>
                    <a:pt x="289" y="678"/>
                    <a:pt x="289" y="678"/>
                  </a:cubicBezTo>
                  <a:cubicBezTo>
                    <a:pt x="289" y="669"/>
                    <a:pt x="286" y="641"/>
                    <a:pt x="286" y="641"/>
                  </a:cubicBezTo>
                  <a:cubicBezTo>
                    <a:pt x="278" y="583"/>
                    <a:pt x="253" y="524"/>
                    <a:pt x="221" y="486"/>
                  </a:cubicBezTo>
                  <a:cubicBezTo>
                    <a:pt x="220" y="484"/>
                    <a:pt x="220" y="484"/>
                    <a:pt x="220" y="484"/>
                  </a:cubicBezTo>
                  <a:cubicBezTo>
                    <a:pt x="217" y="484"/>
                    <a:pt x="217" y="484"/>
                    <a:pt x="217" y="484"/>
                  </a:cubicBezTo>
                  <a:cubicBezTo>
                    <a:pt x="181" y="494"/>
                    <a:pt x="139" y="499"/>
                    <a:pt x="96" y="499"/>
                  </a:cubicBezTo>
                  <a:cubicBezTo>
                    <a:pt x="92" y="499"/>
                    <a:pt x="92" y="499"/>
                    <a:pt x="92" y="499"/>
                  </a:cubicBezTo>
                  <a:cubicBezTo>
                    <a:pt x="92" y="666"/>
                    <a:pt x="92" y="666"/>
                    <a:pt x="92" y="666"/>
                  </a:cubicBezTo>
                  <a:cubicBezTo>
                    <a:pt x="92" y="687"/>
                    <a:pt x="101" y="701"/>
                    <a:pt x="118" y="706"/>
                  </a:cubicBezTo>
                  <a:cubicBezTo>
                    <a:pt x="118" y="714"/>
                    <a:pt x="118" y="714"/>
                    <a:pt x="118" y="714"/>
                  </a:cubicBezTo>
                  <a:cubicBezTo>
                    <a:pt x="15" y="714"/>
                    <a:pt x="15" y="714"/>
                    <a:pt x="15" y="714"/>
                  </a:cubicBezTo>
                  <a:cubicBezTo>
                    <a:pt x="15" y="706"/>
                    <a:pt x="15" y="706"/>
                    <a:pt x="15" y="706"/>
                  </a:cubicBezTo>
                  <a:cubicBezTo>
                    <a:pt x="31" y="701"/>
                    <a:pt x="39" y="688"/>
                    <a:pt x="40" y="666"/>
                  </a:cubicBezTo>
                  <a:cubicBezTo>
                    <a:pt x="40" y="666"/>
                    <a:pt x="40" y="666"/>
                    <a:pt x="40" y="666"/>
                  </a:cubicBezTo>
                  <a:cubicBezTo>
                    <a:pt x="40" y="662"/>
                    <a:pt x="40" y="262"/>
                    <a:pt x="40" y="257"/>
                  </a:cubicBezTo>
                  <a:cubicBezTo>
                    <a:pt x="40" y="234"/>
                    <a:pt x="32" y="221"/>
                    <a:pt x="14" y="215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85" y="208"/>
                    <a:pt x="185" y="208"/>
                    <a:pt x="185" y="208"/>
                  </a:cubicBezTo>
                  <a:cubicBezTo>
                    <a:pt x="236" y="208"/>
                    <a:pt x="268" y="219"/>
                    <a:pt x="295" y="237"/>
                  </a:cubicBezTo>
                  <a:close/>
                  <a:moveTo>
                    <a:pt x="298" y="340"/>
                  </a:moveTo>
                  <a:cubicBezTo>
                    <a:pt x="298" y="305"/>
                    <a:pt x="284" y="276"/>
                    <a:pt x="259" y="258"/>
                  </a:cubicBezTo>
                  <a:cubicBezTo>
                    <a:pt x="239" y="245"/>
                    <a:pt x="215" y="238"/>
                    <a:pt x="183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92" y="474"/>
                    <a:pt x="92" y="474"/>
                    <a:pt x="92" y="474"/>
                  </a:cubicBezTo>
                  <a:cubicBezTo>
                    <a:pt x="97" y="474"/>
                    <a:pt x="97" y="474"/>
                    <a:pt x="97" y="474"/>
                  </a:cubicBezTo>
                  <a:cubicBezTo>
                    <a:pt x="278" y="471"/>
                    <a:pt x="298" y="379"/>
                    <a:pt x="298" y="340"/>
                  </a:cubicBezTo>
                  <a:close/>
                  <a:moveTo>
                    <a:pt x="109" y="49"/>
                  </a:moveTo>
                  <a:cubicBezTo>
                    <a:pt x="109" y="20"/>
                    <a:pt x="129" y="0"/>
                    <a:pt x="157" y="0"/>
                  </a:cubicBezTo>
                  <a:cubicBezTo>
                    <a:pt x="185" y="0"/>
                    <a:pt x="205" y="20"/>
                    <a:pt x="205" y="49"/>
                  </a:cubicBezTo>
                  <a:cubicBezTo>
                    <a:pt x="205" y="77"/>
                    <a:pt x="185" y="97"/>
                    <a:pt x="157" y="97"/>
                  </a:cubicBezTo>
                  <a:cubicBezTo>
                    <a:pt x="129" y="97"/>
                    <a:pt x="109" y="77"/>
                    <a:pt x="109" y="49"/>
                  </a:cubicBezTo>
                  <a:close/>
                  <a:moveTo>
                    <a:pt x="129" y="49"/>
                  </a:moveTo>
                  <a:cubicBezTo>
                    <a:pt x="129" y="69"/>
                    <a:pt x="140" y="81"/>
                    <a:pt x="157" y="81"/>
                  </a:cubicBezTo>
                  <a:cubicBezTo>
                    <a:pt x="175" y="81"/>
                    <a:pt x="185" y="69"/>
                    <a:pt x="185" y="49"/>
                  </a:cubicBezTo>
                  <a:cubicBezTo>
                    <a:pt x="185" y="28"/>
                    <a:pt x="175" y="16"/>
                    <a:pt x="157" y="16"/>
                  </a:cubicBezTo>
                  <a:cubicBezTo>
                    <a:pt x="140" y="16"/>
                    <a:pt x="129" y="28"/>
                    <a:pt x="129" y="49"/>
                  </a:cubicBezTo>
                  <a:close/>
                  <a:moveTo>
                    <a:pt x="310" y="80"/>
                  </a:moveTo>
                  <a:cubicBezTo>
                    <a:pt x="267" y="80"/>
                    <a:pt x="267" y="80"/>
                    <a:pt x="267" y="80"/>
                  </a:cubicBezTo>
                  <a:cubicBezTo>
                    <a:pt x="267" y="1"/>
                    <a:pt x="267" y="1"/>
                    <a:pt x="267" y="1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310" y="96"/>
                    <a:pt x="310" y="96"/>
                    <a:pt x="310" y="96"/>
                  </a:cubicBezTo>
                  <a:lnTo>
                    <a:pt x="310" y="80"/>
                  </a:lnTo>
                  <a:close/>
                  <a:moveTo>
                    <a:pt x="411" y="80"/>
                  </a:moveTo>
                  <a:cubicBezTo>
                    <a:pt x="367" y="80"/>
                    <a:pt x="367" y="80"/>
                    <a:pt x="367" y="80"/>
                  </a:cubicBezTo>
                  <a:cubicBezTo>
                    <a:pt x="367" y="1"/>
                    <a:pt x="367" y="1"/>
                    <a:pt x="367" y="1"/>
                  </a:cubicBezTo>
                  <a:cubicBezTo>
                    <a:pt x="348" y="1"/>
                    <a:pt x="348" y="1"/>
                    <a:pt x="348" y="1"/>
                  </a:cubicBezTo>
                  <a:cubicBezTo>
                    <a:pt x="348" y="96"/>
                    <a:pt x="348" y="96"/>
                    <a:pt x="348" y="96"/>
                  </a:cubicBezTo>
                  <a:cubicBezTo>
                    <a:pt x="411" y="96"/>
                    <a:pt x="411" y="96"/>
                    <a:pt x="411" y="96"/>
                  </a:cubicBezTo>
                  <a:lnTo>
                    <a:pt x="411" y="80"/>
                  </a:lnTo>
                  <a:close/>
                  <a:moveTo>
                    <a:pt x="23" y="96"/>
                  </a:moveTo>
                  <a:cubicBezTo>
                    <a:pt x="4" y="96"/>
                    <a:pt x="4" y="96"/>
                    <a:pt x="4" y="9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62" y="1"/>
                    <a:pt x="74" y="12"/>
                    <a:pt x="74" y="27"/>
                  </a:cubicBezTo>
                  <a:cubicBezTo>
                    <a:pt x="74" y="39"/>
                    <a:pt x="65" y="46"/>
                    <a:pt x="58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2" y="51"/>
                    <a:pt x="65" y="55"/>
                    <a:pt x="67" y="62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4" y="89"/>
                    <a:pt x="76" y="92"/>
                    <a:pt x="77" y="94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7" y="94"/>
                    <a:pt x="55" y="90"/>
                    <a:pt x="54" y="87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6" y="59"/>
                    <a:pt x="44" y="56"/>
                    <a:pt x="36" y="56"/>
                  </a:cubicBezTo>
                  <a:cubicBezTo>
                    <a:pt x="23" y="56"/>
                    <a:pt x="23" y="56"/>
                    <a:pt x="23" y="56"/>
                  </a:cubicBezTo>
                  <a:lnTo>
                    <a:pt x="23" y="96"/>
                  </a:lnTo>
                  <a:close/>
                  <a:moveTo>
                    <a:pt x="23" y="40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50" y="40"/>
                    <a:pt x="54" y="36"/>
                    <a:pt x="54" y="29"/>
                  </a:cubicBezTo>
                  <a:cubicBezTo>
                    <a:pt x="54" y="21"/>
                    <a:pt x="50" y="17"/>
                    <a:pt x="41" y="17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40"/>
                  </a:lnTo>
                  <a:close/>
                  <a:moveTo>
                    <a:pt x="477" y="81"/>
                  </a:moveTo>
                  <a:cubicBezTo>
                    <a:pt x="467" y="82"/>
                    <a:pt x="457" y="77"/>
                    <a:pt x="449" y="66"/>
                  </a:cubicBezTo>
                  <a:cubicBezTo>
                    <a:pt x="448" y="66"/>
                    <a:pt x="448" y="66"/>
                    <a:pt x="448" y="66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9" y="93"/>
                    <a:pt x="462" y="97"/>
                    <a:pt x="475" y="97"/>
                  </a:cubicBezTo>
                  <a:cubicBezTo>
                    <a:pt x="495" y="97"/>
                    <a:pt x="509" y="85"/>
                    <a:pt x="509" y="68"/>
                  </a:cubicBezTo>
                  <a:cubicBezTo>
                    <a:pt x="509" y="58"/>
                    <a:pt x="506" y="47"/>
                    <a:pt x="484" y="40"/>
                  </a:cubicBezTo>
                  <a:cubicBezTo>
                    <a:pt x="467" y="35"/>
                    <a:pt x="464" y="31"/>
                    <a:pt x="464" y="25"/>
                  </a:cubicBezTo>
                  <a:cubicBezTo>
                    <a:pt x="464" y="18"/>
                    <a:pt x="470" y="15"/>
                    <a:pt x="477" y="15"/>
                  </a:cubicBezTo>
                  <a:cubicBezTo>
                    <a:pt x="484" y="15"/>
                    <a:pt x="491" y="18"/>
                    <a:pt x="498" y="24"/>
                  </a:cubicBezTo>
                  <a:cubicBezTo>
                    <a:pt x="499" y="24"/>
                    <a:pt x="499" y="24"/>
                    <a:pt x="499" y="24"/>
                  </a:cubicBezTo>
                  <a:cubicBezTo>
                    <a:pt x="504" y="8"/>
                    <a:pt x="504" y="8"/>
                    <a:pt x="504" y="8"/>
                  </a:cubicBezTo>
                  <a:cubicBezTo>
                    <a:pt x="504" y="7"/>
                    <a:pt x="504" y="7"/>
                    <a:pt x="504" y="7"/>
                  </a:cubicBezTo>
                  <a:cubicBezTo>
                    <a:pt x="496" y="2"/>
                    <a:pt x="487" y="0"/>
                    <a:pt x="477" y="0"/>
                  </a:cubicBezTo>
                  <a:cubicBezTo>
                    <a:pt x="457" y="0"/>
                    <a:pt x="445" y="10"/>
                    <a:pt x="445" y="26"/>
                  </a:cubicBezTo>
                  <a:cubicBezTo>
                    <a:pt x="445" y="39"/>
                    <a:pt x="454" y="48"/>
                    <a:pt x="472" y="54"/>
                  </a:cubicBezTo>
                  <a:cubicBezTo>
                    <a:pt x="477" y="55"/>
                    <a:pt x="481" y="57"/>
                    <a:pt x="484" y="59"/>
                  </a:cubicBezTo>
                  <a:cubicBezTo>
                    <a:pt x="487" y="61"/>
                    <a:pt x="489" y="65"/>
                    <a:pt x="489" y="69"/>
                  </a:cubicBezTo>
                  <a:cubicBezTo>
                    <a:pt x="489" y="76"/>
                    <a:pt x="484" y="81"/>
                    <a:pt x="477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C52C93D-5026-43D0-900A-BFBF7323EF81}"/>
              </a:ext>
            </a:extLst>
          </p:cNvPr>
          <p:cNvGrpSpPr/>
          <p:nvPr userDrawn="1"/>
        </p:nvGrpSpPr>
        <p:grpSpPr>
          <a:xfrm>
            <a:off x="765730" y="1672590"/>
            <a:ext cx="719435" cy="1169680"/>
            <a:chOff x="-3513606" y="270529"/>
            <a:chExt cx="1671638" cy="2717801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800347BA-8991-44D4-8143-4D5B57C3A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99318" y="286404"/>
              <a:ext cx="1646238" cy="2689225"/>
            </a:xfrm>
            <a:custGeom>
              <a:avLst/>
              <a:gdLst>
                <a:gd name="T0" fmla="*/ 0 w 686"/>
                <a:gd name="T1" fmla="*/ 78 h 1123"/>
                <a:gd name="T2" fmla="*/ 77 w 686"/>
                <a:gd name="T3" fmla="*/ 0 h 1123"/>
                <a:gd name="T4" fmla="*/ 609 w 686"/>
                <a:gd name="T5" fmla="*/ 0 h 1123"/>
                <a:gd name="T6" fmla="*/ 686 w 686"/>
                <a:gd name="T7" fmla="*/ 78 h 1123"/>
                <a:gd name="T8" fmla="*/ 686 w 686"/>
                <a:gd name="T9" fmla="*/ 1045 h 1123"/>
                <a:gd name="T10" fmla="*/ 609 w 686"/>
                <a:gd name="T11" fmla="*/ 1123 h 1123"/>
                <a:gd name="T12" fmla="*/ 77 w 686"/>
                <a:gd name="T13" fmla="*/ 1123 h 1123"/>
                <a:gd name="T14" fmla="*/ 0 w 686"/>
                <a:gd name="T15" fmla="*/ 1045 h 1123"/>
                <a:gd name="T16" fmla="*/ 0 w 686"/>
                <a:gd name="T17" fmla="*/ 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6" h="1123">
                  <a:moveTo>
                    <a:pt x="0" y="78"/>
                  </a:moveTo>
                  <a:cubicBezTo>
                    <a:pt x="0" y="35"/>
                    <a:pt x="34" y="0"/>
                    <a:pt x="77" y="0"/>
                  </a:cubicBezTo>
                  <a:cubicBezTo>
                    <a:pt x="609" y="0"/>
                    <a:pt x="609" y="0"/>
                    <a:pt x="609" y="0"/>
                  </a:cubicBezTo>
                  <a:cubicBezTo>
                    <a:pt x="651" y="0"/>
                    <a:pt x="686" y="35"/>
                    <a:pt x="686" y="78"/>
                  </a:cubicBezTo>
                  <a:cubicBezTo>
                    <a:pt x="686" y="1045"/>
                    <a:pt x="686" y="1045"/>
                    <a:pt x="686" y="1045"/>
                  </a:cubicBezTo>
                  <a:cubicBezTo>
                    <a:pt x="686" y="1088"/>
                    <a:pt x="651" y="1123"/>
                    <a:pt x="609" y="1123"/>
                  </a:cubicBezTo>
                  <a:cubicBezTo>
                    <a:pt x="77" y="1123"/>
                    <a:pt x="77" y="1123"/>
                    <a:pt x="77" y="1123"/>
                  </a:cubicBezTo>
                  <a:cubicBezTo>
                    <a:pt x="34" y="1123"/>
                    <a:pt x="0" y="1088"/>
                    <a:pt x="0" y="1045"/>
                  </a:cubicBez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1F3A5ED4-47C0-431F-A39F-C0FB1E32B1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513606" y="270529"/>
              <a:ext cx="1671638" cy="2717801"/>
            </a:xfrm>
            <a:custGeom>
              <a:avLst/>
              <a:gdLst>
                <a:gd name="T0" fmla="*/ 658 w 697"/>
                <a:gd name="T1" fmla="*/ 79 h 1134"/>
                <a:gd name="T2" fmla="*/ 658 w 697"/>
                <a:gd name="T3" fmla="*/ 200 h 1134"/>
                <a:gd name="T4" fmla="*/ 40 w 697"/>
                <a:gd name="T5" fmla="*/ 200 h 1134"/>
                <a:gd name="T6" fmla="*/ 40 w 697"/>
                <a:gd name="T7" fmla="*/ 79 h 1134"/>
                <a:gd name="T8" fmla="*/ 79 w 697"/>
                <a:gd name="T9" fmla="*/ 40 h 1134"/>
                <a:gd name="T10" fmla="*/ 619 w 697"/>
                <a:gd name="T11" fmla="*/ 40 h 1134"/>
                <a:gd name="T12" fmla="*/ 658 w 697"/>
                <a:gd name="T13" fmla="*/ 79 h 1134"/>
                <a:gd name="T14" fmla="*/ 40 w 697"/>
                <a:gd name="T15" fmla="*/ 1056 h 1134"/>
                <a:gd name="T16" fmla="*/ 79 w 697"/>
                <a:gd name="T17" fmla="*/ 1095 h 1134"/>
                <a:gd name="T18" fmla="*/ 619 w 697"/>
                <a:gd name="T19" fmla="*/ 1095 h 1134"/>
                <a:gd name="T20" fmla="*/ 658 w 697"/>
                <a:gd name="T21" fmla="*/ 1056 h 1134"/>
                <a:gd name="T22" fmla="*/ 658 w 697"/>
                <a:gd name="T23" fmla="*/ 935 h 1134"/>
                <a:gd name="T24" fmla="*/ 40 w 697"/>
                <a:gd name="T25" fmla="*/ 935 h 1134"/>
                <a:gd name="T26" fmla="*/ 40 w 697"/>
                <a:gd name="T27" fmla="*/ 1056 h 1134"/>
                <a:gd name="T28" fmla="*/ 40 w 697"/>
                <a:gd name="T29" fmla="*/ 918 h 1134"/>
                <a:gd name="T30" fmla="*/ 658 w 697"/>
                <a:gd name="T31" fmla="*/ 918 h 1134"/>
                <a:gd name="T32" fmla="*/ 658 w 697"/>
                <a:gd name="T33" fmla="*/ 217 h 1134"/>
                <a:gd name="T34" fmla="*/ 40 w 697"/>
                <a:gd name="T35" fmla="*/ 217 h 1134"/>
                <a:gd name="T36" fmla="*/ 40 w 697"/>
                <a:gd name="T37" fmla="*/ 918 h 1134"/>
                <a:gd name="T38" fmla="*/ 697 w 697"/>
                <a:gd name="T39" fmla="*/ 79 h 1134"/>
                <a:gd name="T40" fmla="*/ 697 w 697"/>
                <a:gd name="T41" fmla="*/ 1056 h 1134"/>
                <a:gd name="T42" fmla="*/ 619 w 697"/>
                <a:gd name="T43" fmla="*/ 1134 h 1134"/>
                <a:gd name="T44" fmla="*/ 79 w 697"/>
                <a:gd name="T45" fmla="*/ 1134 h 1134"/>
                <a:gd name="T46" fmla="*/ 0 w 697"/>
                <a:gd name="T47" fmla="*/ 1056 h 1134"/>
                <a:gd name="T48" fmla="*/ 0 w 697"/>
                <a:gd name="T49" fmla="*/ 79 h 1134"/>
                <a:gd name="T50" fmla="*/ 79 w 697"/>
                <a:gd name="T51" fmla="*/ 0 h 1134"/>
                <a:gd name="T52" fmla="*/ 619 w 697"/>
                <a:gd name="T53" fmla="*/ 0 h 1134"/>
                <a:gd name="T54" fmla="*/ 697 w 697"/>
                <a:gd name="T55" fmla="*/ 79 h 1134"/>
                <a:gd name="T56" fmla="*/ 675 w 697"/>
                <a:gd name="T57" fmla="*/ 79 h 1134"/>
                <a:gd name="T58" fmla="*/ 619 w 697"/>
                <a:gd name="T59" fmla="*/ 23 h 1134"/>
                <a:gd name="T60" fmla="*/ 79 w 697"/>
                <a:gd name="T61" fmla="*/ 23 h 1134"/>
                <a:gd name="T62" fmla="*/ 23 w 697"/>
                <a:gd name="T63" fmla="*/ 79 h 1134"/>
                <a:gd name="T64" fmla="*/ 23 w 697"/>
                <a:gd name="T65" fmla="*/ 1056 h 1134"/>
                <a:gd name="T66" fmla="*/ 79 w 697"/>
                <a:gd name="T67" fmla="*/ 1112 h 1134"/>
                <a:gd name="T68" fmla="*/ 619 w 697"/>
                <a:gd name="T69" fmla="*/ 1112 h 1134"/>
                <a:gd name="T70" fmla="*/ 675 w 697"/>
                <a:gd name="T71" fmla="*/ 1056 h 1134"/>
                <a:gd name="T72" fmla="*/ 675 w 697"/>
                <a:gd name="T73" fmla="*/ 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7" h="1134">
                  <a:moveTo>
                    <a:pt x="658" y="79"/>
                  </a:moveTo>
                  <a:cubicBezTo>
                    <a:pt x="658" y="200"/>
                    <a:pt x="658" y="200"/>
                    <a:pt x="658" y="200"/>
                  </a:cubicBezTo>
                  <a:cubicBezTo>
                    <a:pt x="40" y="200"/>
                    <a:pt x="40" y="200"/>
                    <a:pt x="40" y="200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57"/>
                    <a:pt x="57" y="40"/>
                    <a:pt x="79" y="40"/>
                  </a:cubicBezTo>
                  <a:cubicBezTo>
                    <a:pt x="619" y="40"/>
                    <a:pt x="619" y="40"/>
                    <a:pt x="619" y="40"/>
                  </a:cubicBezTo>
                  <a:cubicBezTo>
                    <a:pt x="641" y="40"/>
                    <a:pt x="658" y="57"/>
                    <a:pt x="658" y="79"/>
                  </a:cubicBezTo>
                  <a:close/>
                  <a:moveTo>
                    <a:pt x="40" y="1056"/>
                  </a:moveTo>
                  <a:cubicBezTo>
                    <a:pt x="40" y="1078"/>
                    <a:pt x="57" y="1095"/>
                    <a:pt x="79" y="1095"/>
                  </a:cubicBezTo>
                  <a:cubicBezTo>
                    <a:pt x="619" y="1095"/>
                    <a:pt x="619" y="1095"/>
                    <a:pt x="619" y="1095"/>
                  </a:cubicBezTo>
                  <a:cubicBezTo>
                    <a:pt x="641" y="1095"/>
                    <a:pt x="658" y="1078"/>
                    <a:pt x="658" y="1056"/>
                  </a:cubicBezTo>
                  <a:cubicBezTo>
                    <a:pt x="658" y="935"/>
                    <a:pt x="658" y="935"/>
                    <a:pt x="658" y="935"/>
                  </a:cubicBezTo>
                  <a:cubicBezTo>
                    <a:pt x="40" y="935"/>
                    <a:pt x="40" y="935"/>
                    <a:pt x="40" y="935"/>
                  </a:cubicBezTo>
                  <a:lnTo>
                    <a:pt x="40" y="1056"/>
                  </a:lnTo>
                  <a:close/>
                  <a:moveTo>
                    <a:pt x="40" y="918"/>
                  </a:moveTo>
                  <a:cubicBezTo>
                    <a:pt x="658" y="918"/>
                    <a:pt x="658" y="918"/>
                    <a:pt x="658" y="918"/>
                  </a:cubicBezTo>
                  <a:cubicBezTo>
                    <a:pt x="658" y="217"/>
                    <a:pt x="658" y="217"/>
                    <a:pt x="658" y="217"/>
                  </a:cubicBezTo>
                  <a:cubicBezTo>
                    <a:pt x="40" y="217"/>
                    <a:pt x="40" y="217"/>
                    <a:pt x="40" y="217"/>
                  </a:cubicBezTo>
                  <a:lnTo>
                    <a:pt x="40" y="918"/>
                  </a:lnTo>
                  <a:close/>
                  <a:moveTo>
                    <a:pt x="697" y="79"/>
                  </a:moveTo>
                  <a:cubicBezTo>
                    <a:pt x="697" y="1056"/>
                    <a:pt x="697" y="1056"/>
                    <a:pt x="697" y="1056"/>
                  </a:cubicBezTo>
                  <a:cubicBezTo>
                    <a:pt x="697" y="1099"/>
                    <a:pt x="662" y="1134"/>
                    <a:pt x="619" y="1134"/>
                  </a:cubicBezTo>
                  <a:cubicBezTo>
                    <a:pt x="79" y="1134"/>
                    <a:pt x="79" y="1134"/>
                    <a:pt x="79" y="1134"/>
                  </a:cubicBezTo>
                  <a:cubicBezTo>
                    <a:pt x="36" y="1134"/>
                    <a:pt x="0" y="1099"/>
                    <a:pt x="0" y="105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36"/>
                    <a:pt x="36" y="0"/>
                    <a:pt x="79" y="0"/>
                  </a:cubicBezTo>
                  <a:cubicBezTo>
                    <a:pt x="619" y="0"/>
                    <a:pt x="619" y="0"/>
                    <a:pt x="619" y="0"/>
                  </a:cubicBezTo>
                  <a:cubicBezTo>
                    <a:pt x="662" y="0"/>
                    <a:pt x="697" y="36"/>
                    <a:pt x="697" y="79"/>
                  </a:cubicBezTo>
                  <a:close/>
                  <a:moveTo>
                    <a:pt x="675" y="79"/>
                  </a:moveTo>
                  <a:cubicBezTo>
                    <a:pt x="675" y="48"/>
                    <a:pt x="650" y="23"/>
                    <a:pt x="619" y="23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48" y="23"/>
                    <a:pt x="23" y="48"/>
                    <a:pt x="23" y="79"/>
                  </a:cubicBezTo>
                  <a:cubicBezTo>
                    <a:pt x="23" y="1056"/>
                    <a:pt x="23" y="1056"/>
                    <a:pt x="23" y="1056"/>
                  </a:cubicBezTo>
                  <a:cubicBezTo>
                    <a:pt x="23" y="1087"/>
                    <a:pt x="48" y="1112"/>
                    <a:pt x="79" y="1112"/>
                  </a:cubicBezTo>
                  <a:cubicBezTo>
                    <a:pt x="619" y="1112"/>
                    <a:pt x="619" y="1112"/>
                    <a:pt x="619" y="1112"/>
                  </a:cubicBezTo>
                  <a:cubicBezTo>
                    <a:pt x="650" y="1112"/>
                    <a:pt x="675" y="1087"/>
                    <a:pt x="675" y="1056"/>
                  </a:cubicBezTo>
                  <a:lnTo>
                    <a:pt x="675" y="79"/>
                  </a:lnTo>
                  <a:close/>
                </a:path>
              </a:pathLst>
            </a:custGeom>
            <a:solidFill>
              <a:srgbClr val="1006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07ED9312-247D-4C9C-9FD1-2C99049B4D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289768" y="441979"/>
              <a:ext cx="1236663" cy="2378075"/>
            </a:xfrm>
            <a:custGeom>
              <a:avLst/>
              <a:gdLst>
                <a:gd name="T0" fmla="*/ 505 w 516"/>
                <a:gd name="T1" fmla="*/ 950 h 993"/>
                <a:gd name="T2" fmla="*/ 516 w 516"/>
                <a:gd name="T3" fmla="*/ 991 h 993"/>
                <a:gd name="T4" fmla="*/ 516 w 516"/>
                <a:gd name="T5" fmla="*/ 913 h 993"/>
                <a:gd name="T6" fmla="*/ 398 w 516"/>
                <a:gd name="T7" fmla="*/ 929 h 993"/>
                <a:gd name="T8" fmla="*/ 374 w 516"/>
                <a:gd name="T9" fmla="*/ 896 h 993"/>
                <a:gd name="T10" fmla="*/ 414 w 516"/>
                <a:gd name="T11" fmla="*/ 969 h 993"/>
                <a:gd name="T12" fmla="*/ 374 w 516"/>
                <a:gd name="T13" fmla="*/ 977 h 993"/>
                <a:gd name="T14" fmla="*/ 246 w 516"/>
                <a:gd name="T15" fmla="*/ 897 h 993"/>
                <a:gd name="T16" fmla="*/ 255 w 516"/>
                <a:gd name="T17" fmla="*/ 991 h 993"/>
                <a:gd name="T18" fmla="*/ 306 w 516"/>
                <a:gd name="T19" fmla="*/ 896 h 993"/>
                <a:gd name="T20" fmla="*/ 152 w 516"/>
                <a:gd name="T21" fmla="*/ 993 h 993"/>
                <a:gd name="T22" fmla="*/ 180 w 516"/>
                <a:gd name="T23" fmla="*/ 944 h 993"/>
                <a:gd name="T24" fmla="*/ 180 w 516"/>
                <a:gd name="T25" fmla="*/ 944 h 993"/>
                <a:gd name="T26" fmla="*/ 55 w 516"/>
                <a:gd name="T27" fmla="*/ 991 h 993"/>
                <a:gd name="T28" fmla="*/ 19 w 516"/>
                <a:gd name="T29" fmla="*/ 952 h 993"/>
                <a:gd name="T30" fmla="*/ 41 w 516"/>
                <a:gd name="T31" fmla="*/ 896 h 993"/>
                <a:gd name="T32" fmla="*/ 54 w 516"/>
                <a:gd name="T33" fmla="*/ 945 h 993"/>
                <a:gd name="T34" fmla="*/ 51 w 516"/>
                <a:gd name="T35" fmla="*/ 924 h 993"/>
                <a:gd name="T36" fmla="*/ 38 w 516"/>
                <a:gd name="T37" fmla="*/ 936 h 993"/>
                <a:gd name="T38" fmla="*/ 133 w 516"/>
                <a:gd name="T39" fmla="*/ 288 h 993"/>
                <a:gd name="T40" fmla="*/ 211 w 516"/>
                <a:gd name="T41" fmla="*/ 309 h 993"/>
                <a:gd name="T42" fmla="*/ 236 w 516"/>
                <a:gd name="T43" fmla="*/ 546 h 993"/>
                <a:gd name="T44" fmla="*/ 160 w 516"/>
                <a:gd name="T45" fmla="*/ 515 h 993"/>
                <a:gd name="T46" fmla="*/ 134 w 516"/>
                <a:gd name="T47" fmla="*/ 786 h 993"/>
                <a:gd name="T48" fmla="*/ 211 w 516"/>
                <a:gd name="T49" fmla="*/ 571 h 993"/>
                <a:gd name="T50" fmla="*/ 378 w 516"/>
                <a:gd name="T51" fmla="*/ 330 h 993"/>
                <a:gd name="T52" fmla="*/ 336 w 516"/>
                <a:gd name="T53" fmla="*/ 556 h 993"/>
                <a:gd name="T54" fmla="*/ 408 w 516"/>
                <a:gd name="T55" fmla="*/ 751 h 993"/>
                <a:gd name="T56" fmla="*/ 391 w 516"/>
                <a:gd name="T57" fmla="*/ 779 h 993"/>
                <a:gd name="T58" fmla="*/ 461 w 516"/>
                <a:gd name="T59" fmla="*/ 734 h 993"/>
                <a:gd name="T60" fmla="*/ 374 w 516"/>
                <a:gd name="T61" fmla="*/ 543 h 993"/>
                <a:gd name="T62" fmla="*/ 470 w 516"/>
                <a:gd name="T63" fmla="*/ 412 h 993"/>
                <a:gd name="T64" fmla="*/ 295 w 516"/>
                <a:gd name="T65" fmla="*/ 237 h 993"/>
                <a:gd name="T66" fmla="*/ 260 w 516"/>
                <a:gd name="T67" fmla="*/ 468 h 993"/>
                <a:gd name="T68" fmla="*/ 340 w 516"/>
                <a:gd name="T69" fmla="*/ 657 h 993"/>
                <a:gd name="T70" fmla="*/ 271 w 516"/>
                <a:gd name="T71" fmla="*/ 714 h 993"/>
                <a:gd name="T72" fmla="*/ 289 w 516"/>
                <a:gd name="T73" fmla="*/ 680 h 993"/>
                <a:gd name="T74" fmla="*/ 220 w 516"/>
                <a:gd name="T75" fmla="*/ 484 h 993"/>
                <a:gd name="T76" fmla="*/ 92 w 516"/>
                <a:gd name="T77" fmla="*/ 666 h 993"/>
                <a:gd name="T78" fmla="*/ 15 w 516"/>
                <a:gd name="T79" fmla="*/ 706 h 993"/>
                <a:gd name="T80" fmla="*/ 14 w 516"/>
                <a:gd name="T81" fmla="*/ 215 h 993"/>
                <a:gd name="T82" fmla="*/ 298 w 516"/>
                <a:gd name="T83" fmla="*/ 340 h 993"/>
                <a:gd name="T84" fmla="*/ 92 w 516"/>
                <a:gd name="T85" fmla="*/ 474 h 993"/>
                <a:gd name="T86" fmla="*/ 157 w 516"/>
                <a:gd name="T87" fmla="*/ 0 h 993"/>
                <a:gd name="T88" fmla="*/ 129 w 516"/>
                <a:gd name="T89" fmla="*/ 49 h 993"/>
                <a:gd name="T90" fmla="*/ 129 w 516"/>
                <a:gd name="T91" fmla="*/ 49 h 993"/>
                <a:gd name="T92" fmla="*/ 247 w 516"/>
                <a:gd name="T93" fmla="*/ 1 h 993"/>
                <a:gd name="T94" fmla="*/ 411 w 516"/>
                <a:gd name="T95" fmla="*/ 80 h 993"/>
                <a:gd name="T96" fmla="*/ 348 w 516"/>
                <a:gd name="T97" fmla="*/ 96 h 993"/>
                <a:gd name="T98" fmla="*/ 4 w 516"/>
                <a:gd name="T99" fmla="*/ 96 h 993"/>
                <a:gd name="T100" fmla="*/ 58 w 516"/>
                <a:gd name="T101" fmla="*/ 49 h 993"/>
                <a:gd name="T102" fmla="*/ 73 w 516"/>
                <a:gd name="T103" fmla="*/ 85 h 993"/>
                <a:gd name="T104" fmla="*/ 59 w 516"/>
                <a:gd name="T105" fmla="*/ 96 h 993"/>
                <a:gd name="T106" fmla="*/ 23 w 516"/>
                <a:gd name="T107" fmla="*/ 56 h 993"/>
                <a:gd name="T108" fmla="*/ 54 w 516"/>
                <a:gd name="T109" fmla="*/ 29 h 993"/>
                <a:gd name="T110" fmla="*/ 477 w 516"/>
                <a:gd name="T111" fmla="*/ 81 h 993"/>
                <a:gd name="T112" fmla="*/ 443 w 516"/>
                <a:gd name="T113" fmla="*/ 85 h 993"/>
                <a:gd name="T114" fmla="*/ 464 w 516"/>
                <a:gd name="T115" fmla="*/ 25 h 993"/>
                <a:gd name="T116" fmla="*/ 504 w 516"/>
                <a:gd name="T117" fmla="*/ 8 h 993"/>
                <a:gd name="T118" fmla="*/ 472 w 516"/>
                <a:gd name="T119" fmla="*/ 54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16" h="993">
                  <a:moveTo>
                    <a:pt x="473" y="913"/>
                  </a:moveTo>
                  <a:cubicBezTo>
                    <a:pt x="473" y="934"/>
                    <a:pt x="473" y="934"/>
                    <a:pt x="473" y="934"/>
                  </a:cubicBezTo>
                  <a:cubicBezTo>
                    <a:pt x="505" y="934"/>
                    <a:pt x="505" y="934"/>
                    <a:pt x="505" y="934"/>
                  </a:cubicBezTo>
                  <a:cubicBezTo>
                    <a:pt x="505" y="950"/>
                    <a:pt x="505" y="950"/>
                    <a:pt x="505" y="950"/>
                  </a:cubicBezTo>
                  <a:cubicBezTo>
                    <a:pt x="473" y="950"/>
                    <a:pt x="473" y="950"/>
                    <a:pt x="473" y="950"/>
                  </a:cubicBezTo>
                  <a:cubicBezTo>
                    <a:pt x="473" y="975"/>
                    <a:pt x="473" y="975"/>
                    <a:pt x="473" y="975"/>
                  </a:cubicBezTo>
                  <a:cubicBezTo>
                    <a:pt x="516" y="975"/>
                    <a:pt x="516" y="975"/>
                    <a:pt x="516" y="975"/>
                  </a:cubicBezTo>
                  <a:cubicBezTo>
                    <a:pt x="516" y="991"/>
                    <a:pt x="516" y="991"/>
                    <a:pt x="516" y="991"/>
                  </a:cubicBezTo>
                  <a:cubicBezTo>
                    <a:pt x="454" y="991"/>
                    <a:pt x="454" y="991"/>
                    <a:pt x="454" y="991"/>
                  </a:cubicBezTo>
                  <a:cubicBezTo>
                    <a:pt x="454" y="896"/>
                    <a:pt x="454" y="896"/>
                    <a:pt x="454" y="896"/>
                  </a:cubicBezTo>
                  <a:cubicBezTo>
                    <a:pt x="516" y="896"/>
                    <a:pt x="516" y="896"/>
                    <a:pt x="516" y="896"/>
                  </a:cubicBezTo>
                  <a:cubicBezTo>
                    <a:pt x="516" y="913"/>
                    <a:pt x="516" y="913"/>
                    <a:pt x="516" y="913"/>
                  </a:cubicBezTo>
                  <a:lnTo>
                    <a:pt x="473" y="913"/>
                  </a:lnTo>
                  <a:close/>
                  <a:moveTo>
                    <a:pt x="374" y="912"/>
                  </a:moveTo>
                  <a:cubicBezTo>
                    <a:pt x="386" y="912"/>
                    <a:pt x="394" y="917"/>
                    <a:pt x="398" y="928"/>
                  </a:cubicBezTo>
                  <a:cubicBezTo>
                    <a:pt x="398" y="929"/>
                    <a:pt x="398" y="929"/>
                    <a:pt x="398" y="929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08" y="905"/>
                    <a:pt x="394" y="896"/>
                    <a:pt x="374" y="896"/>
                  </a:cubicBezTo>
                  <a:cubicBezTo>
                    <a:pt x="346" y="896"/>
                    <a:pt x="327" y="916"/>
                    <a:pt x="327" y="944"/>
                  </a:cubicBezTo>
                  <a:cubicBezTo>
                    <a:pt x="327" y="973"/>
                    <a:pt x="346" y="993"/>
                    <a:pt x="374" y="993"/>
                  </a:cubicBezTo>
                  <a:cubicBezTo>
                    <a:pt x="392" y="993"/>
                    <a:pt x="406" y="984"/>
                    <a:pt x="414" y="969"/>
                  </a:cubicBezTo>
                  <a:cubicBezTo>
                    <a:pt x="414" y="969"/>
                    <a:pt x="414" y="969"/>
                    <a:pt x="414" y="969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3" y="972"/>
                    <a:pt x="385" y="977"/>
                    <a:pt x="374" y="977"/>
                  </a:cubicBezTo>
                  <a:cubicBezTo>
                    <a:pt x="357" y="977"/>
                    <a:pt x="347" y="965"/>
                    <a:pt x="347" y="944"/>
                  </a:cubicBezTo>
                  <a:cubicBezTo>
                    <a:pt x="347" y="924"/>
                    <a:pt x="357" y="912"/>
                    <a:pt x="374" y="912"/>
                  </a:cubicBezTo>
                  <a:close/>
                  <a:moveTo>
                    <a:pt x="265" y="935"/>
                  </a:moveTo>
                  <a:cubicBezTo>
                    <a:pt x="246" y="897"/>
                    <a:pt x="246" y="897"/>
                    <a:pt x="246" y="897"/>
                  </a:cubicBezTo>
                  <a:cubicBezTo>
                    <a:pt x="246" y="896"/>
                    <a:pt x="246" y="896"/>
                    <a:pt x="246" y="896"/>
                  </a:cubicBezTo>
                  <a:cubicBezTo>
                    <a:pt x="224" y="896"/>
                    <a:pt x="224" y="896"/>
                    <a:pt x="224" y="896"/>
                  </a:cubicBezTo>
                  <a:cubicBezTo>
                    <a:pt x="255" y="956"/>
                    <a:pt x="255" y="956"/>
                    <a:pt x="255" y="956"/>
                  </a:cubicBezTo>
                  <a:cubicBezTo>
                    <a:pt x="255" y="991"/>
                    <a:pt x="255" y="991"/>
                    <a:pt x="255" y="991"/>
                  </a:cubicBezTo>
                  <a:cubicBezTo>
                    <a:pt x="275" y="991"/>
                    <a:pt x="275" y="991"/>
                    <a:pt x="275" y="991"/>
                  </a:cubicBezTo>
                  <a:cubicBezTo>
                    <a:pt x="275" y="955"/>
                    <a:pt x="275" y="955"/>
                    <a:pt x="275" y="955"/>
                  </a:cubicBezTo>
                  <a:cubicBezTo>
                    <a:pt x="305" y="897"/>
                    <a:pt x="305" y="897"/>
                    <a:pt x="305" y="897"/>
                  </a:cubicBezTo>
                  <a:cubicBezTo>
                    <a:pt x="306" y="896"/>
                    <a:pt x="306" y="896"/>
                    <a:pt x="306" y="896"/>
                  </a:cubicBezTo>
                  <a:cubicBezTo>
                    <a:pt x="284" y="896"/>
                    <a:pt x="284" y="896"/>
                    <a:pt x="284" y="896"/>
                  </a:cubicBezTo>
                  <a:lnTo>
                    <a:pt x="265" y="935"/>
                  </a:lnTo>
                  <a:close/>
                  <a:moveTo>
                    <a:pt x="200" y="944"/>
                  </a:moveTo>
                  <a:cubicBezTo>
                    <a:pt x="200" y="973"/>
                    <a:pt x="180" y="993"/>
                    <a:pt x="152" y="993"/>
                  </a:cubicBezTo>
                  <a:cubicBezTo>
                    <a:pt x="124" y="993"/>
                    <a:pt x="104" y="973"/>
                    <a:pt x="104" y="944"/>
                  </a:cubicBezTo>
                  <a:cubicBezTo>
                    <a:pt x="104" y="916"/>
                    <a:pt x="124" y="896"/>
                    <a:pt x="152" y="896"/>
                  </a:cubicBezTo>
                  <a:cubicBezTo>
                    <a:pt x="180" y="896"/>
                    <a:pt x="200" y="916"/>
                    <a:pt x="200" y="944"/>
                  </a:cubicBezTo>
                  <a:close/>
                  <a:moveTo>
                    <a:pt x="180" y="944"/>
                  </a:moveTo>
                  <a:cubicBezTo>
                    <a:pt x="180" y="924"/>
                    <a:pt x="169" y="912"/>
                    <a:pt x="152" y="912"/>
                  </a:cubicBezTo>
                  <a:cubicBezTo>
                    <a:pt x="135" y="912"/>
                    <a:pt x="124" y="924"/>
                    <a:pt x="124" y="944"/>
                  </a:cubicBezTo>
                  <a:cubicBezTo>
                    <a:pt x="124" y="965"/>
                    <a:pt x="135" y="977"/>
                    <a:pt x="152" y="977"/>
                  </a:cubicBezTo>
                  <a:cubicBezTo>
                    <a:pt x="169" y="977"/>
                    <a:pt x="180" y="965"/>
                    <a:pt x="180" y="944"/>
                  </a:cubicBezTo>
                  <a:close/>
                  <a:moveTo>
                    <a:pt x="74" y="990"/>
                  </a:moveTo>
                  <a:cubicBezTo>
                    <a:pt x="75" y="991"/>
                    <a:pt x="75" y="991"/>
                    <a:pt x="7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3" y="989"/>
                    <a:pt x="51" y="986"/>
                    <a:pt x="50" y="982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42" y="954"/>
                    <a:pt x="40" y="952"/>
                    <a:pt x="33" y="952"/>
                  </a:cubicBezTo>
                  <a:cubicBezTo>
                    <a:pt x="19" y="952"/>
                    <a:pt x="19" y="952"/>
                    <a:pt x="19" y="952"/>
                  </a:cubicBezTo>
                  <a:cubicBezTo>
                    <a:pt x="19" y="991"/>
                    <a:pt x="19" y="991"/>
                    <a:pt x="19" y="991"/>
                  </a:cubicBezTo>
                  <a:cubicBezTo>
                    <a:pt x="0" y="991"/>
                    <a:pt x="0" y="991"/>
                    <a:pt x="0" y="991"/>
                  </a:cubicBezTo>
                  <a:cubicBezTo>
                    <a:pt x="0" y="896"/>
                    <a:pt x="0" y="896"/>
                    <a:pt x="0" y="896"/>
                  </a:cubicBezTo>
                  <a:cubicBezTo>
                    <a:pt x="41" y="896"/>
                    <a:pt x="41" y="896"/>
                    <a:pt x="41" y="896"/>
                  </a:cubicBezTo>
                  <a:cubicBezTo>
                    <a:pt x="58" y="896"/>
                    <a:pt x="70" y="907"/>
                    <a:pt x="70" y="922"/>
                  </a:cubicBezTo>
                  <a:cubicBezTo>
                    <a:pt x="70" y="935"/>
                    <a:pt x="62" y="941"/>
                    <a:pt x="54" y="944"/>
                  </a:cubicBezTo>
                  <a:cubicBezTo>
                    <a:pt x="53" y="944"/>
                    <a:pt x="53" y="944"/>
                    <a:pt x="53" y="944"/>
                  </a:cubicBezTo>
                  <a:cubicBezTo>
                    <a:pt x="54" y="945"/>
                    <a:pt x="54" y="945"/>
                    <a:pt x="54" y="945"/>
                  </a:cubicBezTo>
                  <a:cubicBezTo>
                    <a:pt x="58" y="947"/>
                    <a:pt x="61" y="951"/>
                    <a:pt x="63" y="957"/>
                  </a:cubicBezTo>
                  <a:cubicBezTo>
                    <a:pt x="70" y="981"/>
                    <a:pt x="70" y="981"/>
                    <a:pt x="70" y="981"/>
                  </a:cubicBezTo>
                  <a:cubicBezTo>
                    <a:pt x="71" y="984"/>
                    <a:pt x="72" y="987"/>
                    <a:pt x="74" y="990"/>
                  </a:cubicBezTo>
                  <a:close/>
                  <a:moveTo>
                    <a:pt x="51" y="924"/>
                  </a:moveTo>
                  <a:cubicBezTo>
                    <a:pt x="51" y="917"/>
                    <a:pt x="46" y="912"/>
                    <a:pt x="38" y="912"/>
                  </a:cubicBezTo>
                  <a:cubicBezTo>
                    <a:pt x="19" y="912"/>
                    <a:pt x="19" y="912"/>
                    <a:pt x="19" y="912"/>
                  </a:cubicBezTo>
                  <a:cubicBezTo>
                    <a:pt x="19" y="936"/>
                    <a:pt x="19" y="936"/>
                    <a:pt x="19" y="936"/>
                  </a:cubicBezTo>
                  <a:cubicBezTo>
                    <a:pt x="38" y="936"/>
                    <a:pt x="38" y="936"/>
                    <a:pt x="38" y="936"/>
                  </a:cubicBezTo>
                  <a:cubicBezTo>
                    <a:pt x="46" y="936"/>
                    <a:pt x="51" y="932"/>
                    <a:pt x="51" y="924"/>
                  </a:cubicBezTo>
                  <a:close/>
                  <a:moveTo>
                    <a:pt x="255" y="280"/>
                  </a:moveTo>
                  <a:cubicBezTo>
                    <a:pt x="133" y="280"/>
                    <a:pt x="133" y="280"/>
                    <a:pt x="133" y="280"/>
                  </a:cubicBezTo>
                  <a:cubicBezTo>
                    <a:pt x="133" y="288"/>
                    <a:pt x="133" y="288"/>
                    <a:pt x="133" y="288"/>
                  </a:cubicBezTo>
                  <a:cubicBezTo>
                    <a:pt x="151" y="293"/>
                    <a:pt x="159" y="306"/>
                    <a:pt x="160" y="329"/>
                  </a:cubicBezTo>
                  <a:cubicBezTo>
                    <a:pt x="160" y="331"/>
                    <a:pt x="160" y="385"/>
                    <a:pt x="160" y="449"/>
                  </a:cubicBezTo>
                  <a:cubicBezTo>
                    <a:pt x="185" y="445"/>
                    <a:pt x="203" y="437"/>
                    <a:pt x="211" y="433"/>
                  </a:cubicBezTo>
                  <a:cubicBezTo>
                    <a:pt x="211" y="309"/>
                    <a:pt x="211" y="309"/>
                    <a:pt x="211" y="309"/>
                  </a:cubicBezTo>
                  <a:cubicBezTo>
                    <a:pt x="273" y="309"/>
                    <a:pt x="273" y="309"/>
                    <a:pt x="273" y="309"/>
                  </a:cubicBezTo>
                  <a:cubicBezTo>
                    <a:pt x="269" y="296"/>
                    <a:pt x="259" y="284"/>
                    <a:pt x="255" y="280"/>
                  </a:cubicBezTo>
                  <a:close/>
                  <a:moveTo>
                    <a:pt x="247" y="570"/>
                  </a:moveTo>
                  <a:cubicBezTo>
                    <a:pt x="244" y="562"/>
                    <a:pt x="239" y="551"/>
                    <a:pt x="236" y="546"/>
                  </a:cubicBezTo>
                  <a:cubicBezTo>
                    <a:pt x="230" y="546"/>
                    <a:pt x="222" y="546"/>
                    <a:pt x="216" y="546"/>
                  </a:cubicBezTo>
                  <a:cubicBezTo>
                    <a:pt x="211" y="546"/>
                    <a:pt x="211" y="546"/>
                    <a:pt x="211" y="546"/>
                  </a:cubicBezTo>
                  <a:cubicBezTo>
                    <a:pt x="211" y="506"/>
                    <a:pt x="211" y="506"/>
                    <a:pt x="211" y="506"/>
                  </a:cubicBezTo>
                  <a:cubicBezTo>
                    <a:pt x="200" y="509"/>
                    <a:pt x="172" y="513"/>
                    <a:pt x="160" y="515"/>
                  </a:cubicBezTo>
                  <a:cubicBezTo>
                    <a:pt x="160" y="621"/>
                    <a:pt x="160" y="736"/>
                    <a:pt x="160" y="738"/>
                  </a:cubicBezTo>
                  <a:cubicBezTo>
                    <a:pt x="160" y="738"/>
                    <a:pt x="160" y="738"/>
                    <a:pt x="160" y="738"/>
                  </a:cubicBezTo>
                  <a:cubicBezTo>
                    <a:pt x="159" y="760"/>
                    <a:pt x="150" y="773"/>
                    <a:pt x="134" y="778"/>
                  </a:cubicBezTo>
                  <a:cubicBezTo>
                    <a:pt x="134" y="786"/>
                    <a:pt x="134" y="786"/>
                    <a:pt x="134" y="786"/>
                  </a:cubicBezTo>
                  <a:cubicBezTo>
                    <a:pt x="237" y="786"/>
                    <a:pt x="237" y="786"/>
                    <a:pt x="237" y="786"/>
                  </a:cubicBezTo>
                  <a:cubicBezTo>
                    <a:pt x="237" y="778"/>
                    <a:pt x="237" y="778"/>
                    <a:pt x="237" y="778"/>
                  </a:cubicBezTo>
                  <a:cubicBezTo>
                    <a:pt x="221" y="773"/>
                    <a:pt x="212" y="759"/>
                    <a:pt x="212" y="738"/>
                  </a:cubicBezTo>
                  <a:cubicBezTo>
                    <a:pt x="211" y="571"/>
                    <a:pt x="211" y="571"/>
                    <a:pt x="211" y="571"/>
                  </a:cubicBezTo>
                  <a:cubicBezTo>
                    <a:pt x="216" y="571"/>
                    <a:pt x="216" y="571"/>
                    <a:pt x="216" y="571"/>
                  </a:cubicBezTo>
                  <a:cubicBezTo>
                    <a:pt x="226" y="571"/>
                    <a:pt x="237" y="571"/>
                    <a:pt x="247" y="570"/>
                  </a:cubicBezTo>
                  <a:close/>
                  <a:moveTo>
                    <a:pt x="370" y="325"/>
                  </a:moveTo>
                  <a:cubicBezTo>
                    <a:pt x="372" y="327"/>
                    <a:pt x="376" y="329"/>
                    <a:pt x="378" y="330"/>
                  </a:cubicBezTo>
                  <a:cubicBezTo>
                    <a:pt x="403" y="348"/>
                    <a:pt x="417" y="377"/>
                    <a:pt x="417" y="412"/>
                  </a:cubicBezTo>
                  <a:cubicBezTo>
                    <a:pt x="417" y="442"/>
                    <a:pt x="406" y="502"/>
                    <a:pt x="318" y="532"/>
                  </a:cubicBezTo>
                  <a:cubicBezTo>
                    <a:pt x="323" y="542"/>
                    <a:pt x="327" y="552"/>
                    <a:pt x="330" y="558"/>
                  </a:cubicBezTo>
                  <a:cubicBezTo>
                    <a:pt x="332" y="557"/>
                    <a:pt x="335" y="557"/>
                    <a:pt x="336" y="556"/>
                  </a:cubicBezTo>
                  <a:cubicBezTo>
                    <a:pt x="339" y="556"/>
                    <a:pt x="339" y="556"/>
                    <a:pt x="339" y="556"/>
                  </a:cubicBezTo>
                  <a:cubicBezTo>
                    <a:pt x="341" y="558"/>
                    <a:pt x="341" y="558"/>
                    <a:pt x="341" y="558"/>
                  </a:cubicBezTo>
                  <a:cubicBezTo>
                    <a:pt x="373" y="596"/>
                    <a:pt x="397" y="656"/>
                    <a:pt x="405" y="713"/>
                  </a:cubicBezTo>
                  <a:cubicBezTo>
                    <a:pt x="405" y="713"/>
                    <a:pt x="408" y="741"/>
                    <a:pt x="408" y="751"/>
                  </a:cubicBezTo>
                  <a:cubicBezTo>
                    <a:pt x="408" y="752"/>
                    <a:pt x="408" y="752"/>
                    <a:pt x="408" y="752"/>
                  </a:cubicBezTo>
                  <a:cubicBezTo>
                    <a:pt x="408" y="753"/>
                    <a:pt x="408" y="753"/>
                    <a:pt x="408" y="754"/>
                  </a:cubicBezTo>
                  <a:cubicBezTo>
                    <a:pt x="408" y="755"/>
                    <a:pt x="408" y="755"/>
                    <a:pt x="408" y="755"/>
                  </a:cubicBezTo>
                  <a:cubicBezTo>
                    <a:pt x="408" y="763"/>
                    <a:pt x="405" y="774"/>
                    <a:pt x="391" y="779"/>
                  </a:cubicBezTo>
                  <a:cubicBezTo>
                    <a:pt x="391" y="786"/>
                    <a:pt x="391" y="786"/>
                    <a:pt x="391" y="786"/>
                  </a:cubicBezTo>
                  <a:cubicBezTo>
                    <a:pt x="497" y="786"/>
                    <a:pt x="497" y="786"/>
                    <a:pt x="497" y="786"/>
                  </a:cubicBezTo>
                  <a:cubicBezTo>
                    <a:pt x="497" y="779"/>
                    <a:pt x="497" y="779"/>
                    <a:pt x="497" y="779"/>
                  </a:cubicBezTo>
                  <a:cubicBezTo>
                    <a:pt x="488" y="776"/>
                    <a:pt x="469" y="766"/>
                    <a:pt x="461" y="734"/>
                  </a:cubicBezTo>
                  <a:cubicBezTo>
                    <a:pt x="460" y="729"/>
                    <a:pt x="460" y="729"/>
                    <a:pt x="460" y="729"/>
                  </a:cubicBezTo>
                  <a:cubicBezTo>
                    <a:pt x="454" y="704"/>
                    <a:pt x="450" y="691"/>
                    <a:pt x="446" y="678"/>
                  </a:cubicBezTo>
                  <a:cubicBezTo>
                    <a:pt x="436" y="646"/>
                    <a:pt x="414" y="588"/>
                    <a:pt x="378" y="547"/>
                  </a:cubicBezTo>
                  <a:cubicBezTo>
                    <a:pt x="374" y="543"/>
                    <a:pt x="374" y="543"/>
                    <a:pt x="374" y="543"/>
                  </a:cubicBezTo>
                  <a:cubicBezTo>
                    <a:pt x="379" y="540"/>
                    <a:pt x="379" y="540"/>
                    <a:pt x="379" y="540"/>
                  </a:cubicBezTo>
                  <a:cubicBezTo>
                    <a:pt x="381" y="540"/>
                    <a:pt x="382" y="539"/>
                    <a:pt x="383" y="539"/>
                  </a:cubicBezTo>
                  <a:cubicBezTo>
                    <a:pt x="383" y="539"/>
                    <a:pt x="384" y="538"/>
                    <a:pt x="385" y="538"/>
                  </a:cubicBezTo>
                  <a:cubicBezTo>
                    <a:pt x="440" y="510"/>
                    <a:pt x="470" y="465"/>
                    <a:pt x="470" y="412"/>
                  </a:cubicBezTo>
                  <a:cubicBezTo>
                    <a:pt x="471" y="372"/>
                    <a:pt x="448" y="332"/>
                    <a:pt x="414" y="309"/>
                  </a:cubicBezTo>
                  <a:cubicBezTo>
                    <a:pt x="400" y="299"/>
                    <a:pt x="380" y="289"/>
                    <a:pt x="359" y="285"/>
                  </a:cubicBezTo>
                  <a:cubicBezTo>
                    <a:pt x="366" y="300"/>
                    <a:pt x="369" y="316"/>
                    <a:pt x="370" y="325"/>
                  </a:cubicBezTo>
                  <a:close/>
                  <a:moveTo>
                    <a:pt x="295" y="237"/>
                  </a:moveTo>
                  <a:cubicBezTo>
                    <a:pt x="328" y="259"/>
                    <a:pt x="351" y="300"/>
                    <a:pt x="351" y="339"/>
                  </a:cubicBezTo>
                  <a:cubicBezTo>
                    <a:pt x="351" y="393"/>
                    <a:pt x="321" y="438"/>
                    <a:pt x="266" y="466"/>
                  </a:cubicBezTo>
                  <a:cubicBezTo>
                    <a:pt x="265" y="466"/>
                    <a:pt x="264" y="467"/>
                    <a:pt x="263" y="467"/>
                  </a:cubicBezTo>
                  <a:cubicBezTo>
                    <a:pt x="262" y="467"/>
                    <a:pt x="261" y="468"/>
                    <a:pt x="260" y="468"/>
                  </a:cubicBezTo>
                  <a:cubicBezTo>
                    <a:pt x="255" y="471"/>
                    <a:pt x="255" y="471"/>
                    <a:pt x="255" y="471"/>
                  </a:cubicBezTo>
                  <a:cubicBezTo>
                    <a:pt x="259" y="475"/>
                    <a:pt x="259" y="475"/>
                    <a:pt x="259" y="475"/>
                  </a:cubicBezTo>
                  <a:cubicBezTo>
                    <a:pt x="294" y="516"/>
                    <a:pt x="317" y="574"/>
                    <a:pt x="327" y="605"/>
                  </a:cubicBezTo>
                  <a:cubicBezTo>
                    <a:pt x="331" y="619"/>
                    <a:pt x="334" y="632"/>
                    <a:pt x="340" y="657"/>
                  </a:cubicBezTo>
                  <a:cubicBezTo>
                    <a:pt x="341" y="661"/>
                    <a:pt x="341" y="661"/>
                    <a:pt x="341" y="661"/>
                  </a:cubicBezTo>
                  <a:cubicBezTo>
                    <a:pt x="349" y="694"/>
                    <a:pt x="368" y="704"/>
                    <a:pt x="378" y="707"/>
                  </a:cubicBezTo>
                  <a:cubicBezTo>
                    <a:pt x="378" y="714"/>
                    <a:pt x="378" y="714"/>
                    <a:pt x="378" y="714"/>
                  </a:cubicBezTo>
                  <a:cubicBezTo>
                    <a:pt x="271" y="714"/>
                    <a:pt x="271" y="714"/>
                    <a:pt x="271" y="714"/>
                  </a:cubicBezTo>
                  <a:cubicBezTo>
                    <a:pt x="271" y="706"/>
                    <a:pt x="271" y="706"/>
                    <a:pt x="271" y="706"/>
                  </a:cubicBezTo>
                  <a:cubicBezTo>
                    <a:pt x="286" y="702"/>
                    <a:pt x="288" y="691"/>
                    <a:pt x="289" y="683"/>
                  </a:cubicBezTo>
                  <a:cubicBezTo>
                    <a:pt x="289" y="682"/>
                    <a:pt x="289" y="682"/>
                    <a:pt x="289" y="682"/>
                  </a:cubicBezTo>
                  <a:cubicBezTo>
                    <a:pt x="289" y="681"/>
                    <a:pt x="289" y="681"/>
                    <a:pt x="289" y="680"/>
                  </a:cubicBezTo>
                  <a:cubicBezTo>
                    <a:pt x="289" y="678"/>
                    <a:pt x="289" y="678"/>
                    <a:pt x="289" y="678"/>
                  </a:cubicBezTo>
                  <a:cubicBezTo>
                    <a:pt x="289" y="669"/>
                    <a:pt x="286" y="641"/>
                    <a:pt x="286" y="641"/>
                  </a:cubicBezTo>
                  <a:cubicBezTo>
                    <a:pt x="278" y="583"/>
                    <a:pt x="253" y="524"/>
                    <a:pt x="221" y="486"/>
                  </a:cubicBezTo>
                  <a:cubicBezTo>
                    <a:pt x="220" y="484"/>
                    <a:pt x="220" y="484"/>
                    <a:pt x="220" y="484"/>
                  </a:cubicBezTo>
                  <a:cubicBezTo>
                    <a:pt x="217" y="484"/>
                    <a:pt x="217" y="484"/>
                    <a:pt x="217" y="484"/>
                  </a:cubicBezTo>
                  <a:cubicBezTo>
                    <a:pt x="181" y="494"/>
                    <a:pt x="139" y="499"/>
                    <a:pt x="96" y="499"/>
                  </a:cubicBezTo>
                  <a:cubicBezTo>
                    <a:pt x="92" y="499"/>
                    <a:pt x="92" y="499"/>
                    <a:pt x="92" y="499"/>
                  </a:cubicBezTo>
                  <a:cubicBezTo>
                    <a:pt x="92" y="666"/>
                    <a:pt x="92" y="666"/>
                    <a:pt x="92" y="666"/>
                  </a:cubicBezTo>
                  <a:cubicBezTo>
                    <a:pt x="92" y="687"/>
                    <a:pt x="101" y="701"/>
                    <a:pt x="118" y="706"/>
                  </a:cubicBezTo>
                  <a:cubicBezTo>
                    <a:pt x="118" y="714"/>
                    <a:pt x="118" y="714"/>
                    <a:pt x="118" y="714"/>
                  </a:cubicBezTo>
                  <a:cubicBezTo>
                    <a:pt x="15" y="714"/>
                    <a:pt x="15" y="714"/>
                    <a:pt x="15" y="714"/>
                  </a:cubicBezTo>
                  <a:cubicBezTo>
                    <a:pt x="15" y="706"/>
                    <a:pt x="15" y="706"/>
                    <a:pt x="15" y="706"/>
                  </a:cubicBezTo>
                  <a:cubicBezTo>
                    <a:pt x="31" y="701"/>
                    <a:pt x="39" y="688"/>
                    <a:pt x="40" y="666"/>
                  </a:cubicBezTo>
                  <a:cubicBezTo>
                    <a:pt x="40" y="666"/>
                    <a:pt x="40" y="666"/>
                    <a:pt x="40" y="666"/>
                  </a:cubicBezTo>
                  <a:cubicBezTo>
                    <a:pt x="40" y="662"/>
                    <a:pt x="40" y="262"/>
                    <a:pt x="40" y="257"/>
                  </a:cubicBezTo>
                  <a:cubicBezTo>
                    <a:pt x="40" y="234"/>
                    <a:pt x="32" y="221"/>
                    <a:pt x="14" y="215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85" y="208"/>
                    <a:pt x="185" y="208"/>
                    <a:pt x="185" y="208"/>
                  </a:cubicBezTo>
                  <a:cubicBezTo>
                    <a:pt x="236" y="208"/>
                    <a:pt x="268" y="219"/>
                    <a:pt x="295" y="237"/>
                  </a:cubicBezTo>
                  <a:close/>
                  <a:moveTo>
                    <a:pt x="298" y="340"/>
                  </a:moveTo>
                  <a:cubicBezTo>
                    <a:pt x="298" y="305"/>
                    <a:pt x="284" y="276"/>
                    <a:pt x="259" y="258"/>
                  </a:cubicBezTo>
                  <a:cubicBezTo>
                    <a:pt x="239" y="245"/>
                    <a:pt x="215" y="238"/>
                    <a:pt x="183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92" y="474"/>
                    <a:pt x="92" y="474"/>
                    <a:pt x="92" y="474"/>
                  </a:cubicBezTo>
                  <a:cubicBezTo>
                    <a:pt x="97" y="474"/>
                    <a:pt x="97" y="474"/>
                    <a:pt x="97" y="474"/>
                  </a:cubicBezTo>
                  <a:cubicBezTo>
                    <a:pt x="278" y="471"/>
                    <a:pt x="298" y="379"/>
                    <a:pt x="298" y="340"/>
                  </a:cubicBezTo>
                  <a:close/>
                  <a:moveTo>
                    <a:pt x="109" y="49"/>
                  </a:moveTo>
                  <a:cubicBezTo>
                    <a:pt x="109" y="20"/>
                    <a:pt x="129" y="0"/>
                    <a:pt x="157" y="0"/>
                  </a:cubicBezTo>
                  <a:cubicBezTo>
                    <a:pt x="185" y="0"/>
                    <a:pt x="205" y="20"/>
                    <a:pt x="205" y="49"/>
                  </a:cubicBezTo>
                  <a:cubicBezTo>
                    <a:pt x="205" y="77"/>
                    <a:pt x="185" y="97"/>
                    <a:pt x="157" y="97"/>
                  </a:cubicBezTo>
                  <a:cubicBezTo>
                    <a:pt x="129" y="97"/>
                    <a:pt x="109" y="77"/>
                    <a:pt x="109" y="49"/>
                  </a:cubicBezTo>
                  <a:close/>
                  <a:moveTo>
                    <a:pt x="129" y="49"/>
                  </a:moveTo>
                  <a:cubicBezTo>
                    <a:pt x="129" y="69"/>
                    <a:pt x="140" y="81"/>
                    <a:pt x="157" y="81"/>
                  </a:cubicBezTo>
                  <a:cubicBezTo>
                    <a:pt x="175" y="81"/>
                    <a:pt x="185" y="69"/>
                    <a:pt x="185" y="49"/>
                  </a:cubicBezTo>
                  <a:cubicBezTo>
                    <a:pt x="185" y="28"/>
                    <a:pt x="175" y="16"/>
                    <a:pt x="157" y="16"/>
                  </a:cubicBezTo>
                  <a:cubicBezTo>
                    <a:pt x="140" y="16"/>
                    <a:pt x="129" y="28"/>
                    <a:pt x="129" y="49"/>
                  </a:cubicBezTo>
                  <a:close/>
                  <a:moveTo>
                    <a:pt x="310" y="80"/>
                  </a:moveTo>
                  <a:cubicBezTo>
                    <a:pt x="267" y="80"/>
                    <a:pt x="267" y="80"/>
                    <a:pt x="267" y="80"/>
                  </a:cubicBezTo>
                  <a:cubicBezTo>
                    <a:pt x="267" y="1"/>
                    <a:pt x="267" y="1"/>
                    <a:pt x="267" y="1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310" y="96"/>
                    <a:pt x="310" y="96"/>
                    <a:pt x="310" y="96"/>
                  </a:cubicBezTo>
                  <a:lnTo>
                    <a:pt x="310" y="80"/>
                  </a:lnTo>
                  <a:close/>
                  <a:moveTo>
                    <a:pt x="411" y="80"/>
                  </a:moveTo>
                  <a:cubicBezTo>
                    <a:pt x="367" y="80"/>
                    <a:pt x="367" y="80"/>
                    <a:pt x="367" y="80"/>
                  </a:cubicBezTo>
                  <a:cubicBezTo>
                    <a:pt x="367" y="1"/>
                    <a:pt x="367" y="1"/>
                    <a:pt x="367" y="1"/>
                  </a:cubicBezTo>
                  <a:cubicBezTo>
                    <a:pt x="348" y="1"/>
                    <a:pt x="348" y="1"/>
                    <a:pt x="348" y="1"/>
                  </a:cubicBezTo>
                  <a:cubicBezTo>
                    <a:pt x="348" y="96"/>
                    <a:pt x="348" y="96"/>
                    <a:pt x="348" y="96"/>
                  </a:cubicBezTo>
                  <a:cubicBezTo>
                    <a:pt x="411" y="96"/>
                    <a:pt x="411" y="96"/>
                    <a:pt x="411" y="96"/>
                  </a:cubicBezTo>
                  <a:lnTo>
                    <a:pt x="411" y="80"/>
                  </a:lnTo>
                  <a:close/>
                  <a:moveTo>
                    <a:pt x="23" y="96"/>
                  </a:moveTo>
                  <a:cubicBezTo>
                    <a:pt x="4" y="96"/>
                    <a:pt x="4" y="96"/>
                    <a:pt x="4" y="9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62" y="1"/>
                    <a:pt x="74" y="12"/>
                    <a:pt x="74" y="27"/>
                  </a:cubicBezTo>
                  <a:cubicBezTo>
                    <a:pt x="74" y="39"/>
                    <a:pt x="65" y="46"/>
                    <a:pt x="58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2" y="51"/>
                    <a:pt x="65" y="55"/>
                    <a:pt x="67" y="62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4" y="89"/>
                    <a:pt x="76" y="92"/>
                    <a:pt x="77" y="94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7" y="94"/>
                    <a:pt x="55" y="90"/>
                    <a:pt x="54" y="87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6" y="59"/>
                    <a:pt x="44" y="56"/>
                    <a:pt x="36" y="56"/>
                  </a:cubicBezTo>
                  <a:cubicBezTo>
                    <a:pt x="23" y="56"/>
                    <a:pt x="23" y="56"/>
                    <a:pt x="23" y="56"/>
                  </a:cubicBezTo>
                  <a:lnTo>
                    <a:pt x="23" y="96"/>
                  </a:lnTo>
                  <a:close/>
                  <a:moveTo>
                    <a:pt x="23" y="40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50" y="40"/>
                    <a:pt x="54" y="36"/>
                    <a:pt x="54" y="29"/>
                  </a:cubicBezTo>
                  <a:cubicBezTo>
                    <a:pt x="54" y="21"/>
                    <a:pt x="50" y="17"/>
                    <a:pt x="41" y="17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40"/>
                  </a:lnTo>
                  <a:close/>
                  <a:moveTo>
                    <a:pt x="477" y="81"/>
                  </a:moveTo>
                  <a:cubicBezTo>
                    <a:pt x="467" y="82"/>
                    <a:pt x="457" y="77"/>
                    <a:pt x="449" y="66"/>
                  </a:cubicBezTo>
                  <a:cubicBezTo>
                    <a:pt x="448" y="66"/>
                    <a:pt x="448" y="66"/>
                    <a:pt x="448" y="66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9" y="93"/>
                    <a:pt x="462" y="97"/>
                    <a:pt x="475" y="97"/>
                  </a:cubicBezTo>
                  <a:cubicBezTo>
                    <a:pt x="495" y="97"/>
                    <a:pt x="509" y="85"/>
                    <a:pt x="509" y="68"/>
                  </a:cubicBezTo>
                  <a:cubicBezTo>
                    <a:pt x="509" y="58"/>
                    <a:pt x="506" y="47"/>
                    <a:pt x="484" y="40"/>
                  </a:cubicBezTo>
                  <a:cubicBezTo>
                    <a:pt x="467" y="35"/>
                    <a:pt x="464" y="31"/>
                    <a:pt x="464" y="25"/>
                  </a:cubicBezTo>
                  <a:cubicBezTo>
                    <a:pt x="464" y="18"/>
                    <a:pt x="470" y="15"/>
                    <a:pt x="477" y="15"/>
                  </a:cubicBezTo>
                  <a:cubicBezTo>
                    <a:pt x="484" y="15"/>
                    <a:pt x="491" y="18"/>
                    <a:pt x="498" y="24"/>
                  </a:cubicBezTo>
                  <a:cubicBezTo>
                    <a:pt x="499" y="24"/>
                    <a:pt x="499" y="24"/>
                    <a:pt x="499" y="24"/>
                  </a:cubicBezTo>
                  <a:cubicBezTo>
                    <a:pt x="504" y="8"/>
                    <a:pt x="504" y="8"/>
                    <a:pt x="504" y="8"/>
                  </a:cubicBezTo>
                  <a:cubicBezTo>
                    <a:pt x="504" y="7"/>
                    <a:pt x="504" y="7"/>
                    <a:pt x="504" y="7"/>
                  </a:cubicBezTo>
                  <a:cubicBezTo>
                    <a:pt x="496" y="2"/>
                    <a:pt x="487" y="0"/>
                    <a:pt x="477" y="0"/>
                  </a:cubicBezTo>
                  <a:cubicBezTo>
                    <a:pt x="457" y="0"/>
                    <a:pt x="445" y="10"/>
                    <a:pt x="445" y="26"/>
                  </a:cubicBezTo>
                  <a:cubicBezTo>
                    <a:pt x="445" y="39"/>
                    <a:pt x="454" y="48"/>
                    <a:pt x="472" y="54"/>
                  </a:cubicBezTo>
                  <a:cubicBezTo>
                    <a:pt x="477" y="55"/>
                    <a:pt x="481" y="57"/>
                    <a:pt x="484" y="59"/>
                  </a:cubicBezTo>
                  <a:cubicBezTo>
                    <a:pt x="487" y="61"/>
                    <a:pt x="489" y="65"/>
                    <a:pt x="489" y="69"/>
                  </a:cubicBezTo>
                  <a:cubicBezTo>
                    <a:pt x="489" y="76"/>
                    <a:pt x="484" y="81"/>
                    <a:pt x="477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578825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 -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B64E928E-4B49-4612-90CF-70E01806213D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0" y="0"/>
            <a:ext cx="2988000" cy="2869200"/>
          </a:xfrm>
          <a:custGeom>
            <a:avLst/>
            <a:gdLst>
              <a:gd name="connsiteX0" fmla="*/ 362108 w 2988000"/>
              <a:gd name="connsiteY0" fmla="*/ 236413 h 2869200"/>
              <a:gd name="connsiteX1" fmla="*/ 326596 w 2988000"/>
              <a:gd name="connsiteY1" fmla="*/ 272310 h 2869200"/>
              <a:gd name="connsiteX2" fmla="*/ 326596 w 2988000"/>
              <a:gd name="connsiteY2" fmla="*/ 717340 h 2869200"/>
              <a:gd name="connsiteX3" fmla="*/ 362108 w 2988000"/>
              <a:gd name="connsiteY3" fmla="*/ 753237 h 2869200"/>
              <a:gd name="connsiteX4" fmla="*/ 607464 w 2988000"/>
              <a:gd name="connsiteY4" fmla="*/ 753237 h 2869200"/>
              <a:gd name="connsiteX5" fmla="*/ 642976 w 2988000"/>
              <a:gd name="connsiteY5" fmla="*/ 717340 h 2869200"/>
              <a:gd name="connsiteX6" fmla="*/ 642976 w 2988000"/>
              <a:gd name="connsiteY6" fmla="*/ 272310 h 2869200"/>
              <a:gd name="connsiteX7" fmla="*/ 607464 w 2988000"/>
              <a:gd name="connsiteY7" fmla="*/ 236413 h 2869200"/>
              <a:gd name="connsiteX8" fmla="*/ 362108 w 2988000"/>
              <a:gd name="connsiteY8" fmla="*/ 236413 h 2869200"/>
              <a:gd name="connsiteX9" fmla="*/ 0 w 2988000"/>
              <a:gd name="connsiteY9" fmla="*/ 0 h 2869200"/>
              <a:gd name="connsiteX10" fmla="*/ 2988000 w 2988000"/>
              <a:gd name="connsiteY10" fmla="*/ 0 h 2869200"/>
              <a:gd name="connsiteX11" fmla="*/ 2988000 w 2988000"/>
              <a:gd name="connsiteY11" fmla="*/ 2869200 h 2869200"/>
              <a:gd name="connsiteX12" fmla="*/ 0 w 2988000"/>
              <a:gd name="connsiteY12" fmla="*/ 2869200 h 286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88000" h="2869200">
                <a:moveTo>
                  <a:pt x="362108" y="236413"/>
                </a:moveTo>
                <a:cubicBezTo>
                  <a:pt x="342277" y="236413"/>
                  <a:pt x="326596" y="252521"/>
                  <a:pt x="326596" y="272310"/>
                </a:cubicBezTo>
                <a:lnTo>
                  <a:pt x="326596" y="717340"/>
                </a:lnTo>
                <a:cubicBezTo>
                  <a:pt x="326596" y="737129"/>
                  <a:pt x="342277" y="753237"/>
                  <a:pt x="362108" y="753237"/>
                </a:cubicBezTo>
                <a:cubicBezTo>
                  <a:pt x="362108" y="753237"/>
                  <a:pt x="362108" y="753237"/>
                  <a:pt x="607464" y="753237"/>
                </a:cubicBezTo>
                <a:cubicBezTo>
                  <a:pt x="626834" y="753237"/>
                  <a:pt x="642976" y="737129"/>
                  <a:pt x="642976" y="717340"/>
                </a:cubicBezTo>
                <a:cubicBezTo>
                  <a:pt x="642976" y="717340"/>
                  <a:pt x="642976" y="717340"/>
                  <a:pt x="642976" y="272310"/>
                </a:cubicBezTo>
                <a:cubicBezTo>
                  <a:pt x="642976" y="252521"/>
                  <a:pt x="626834" y="236413"/>
                  <a:pt x="607464" y="236413"/>
                </a:cubicBezTo>
                <a:cubicBezTo>
                  <a:pt x="607464" y="236413"/>
                  <a:pt x="607464" y="236413"/>
                  <a:pt x="362108" y="236413"/>
                </a:cubicBezTo>
                <a:close/>
                <a:moveTo>
                  <a:pt x="0" y="0"/>
                </a:moveTo>
                <a:lnTo>
                  <a:pt x="2988000" y="0"/>
                </a:lnTo>
                <a:lnTo>
                  <a:pt x="2988000" y="2869200"/>
                </a:lnTo>
                <a:lnTo>
                  <a:pt x="0" y="2869200"/>
                </a:lnTo>
                <a:close/>
              </a:path>
            </a:pathLst>
          </a:custGeom>
          <a:solidFill>
            <a:srgbClr val="8A8A8F"/>
          </a:solidFill>
        </p:spPr>
        <p:txBody>
          <a:bodyPr wrap="square" lIns="36000" tIns="36000" rIns="36000" bIns="36000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2" name="Picture Placeholder 29">
            <a:extLst>
              <a:ext uri="{FF2B5EF4-FFF2-40B4-BE49-F238E27FC236}">
                <a16:creationId xmlns:a16="http://schemas.microsoft.com/office/drawing/2014/main" id="{476C4321-F18E-4265-B9ED-9D88EB824BD0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6156000" y="0"/>
            <a:ext cx="2988000" cy="2869200"/>
          </a:xfrm>
          <a:solidFill>
            <a:srgbClr val="8A8A8F"/>
          </a:solidFill>
        </p:spPr>
        <p:txBody>
          <a:bodyPr lIns="36000" tIns="36000" rIns="36000" bIns="3600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Picture Placeholder 29">
            <a:extLst>
              <a:ext uri="{FF2B5EF4-FFF2-40B4-BE49-F238E27FC236}">
                <a16:creationId xmlns:a16="http://schemas.microsoft.com/office/drawing/2014/main" id="{B58FFC04-A9D7-4D88-9249-9A17F717FC16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3078000" y="2274300"/>
            <a:ext cx="2988000" cy="2869200"/>
          </a:xfrm>
          <a:solidFill>
            <a:srgbClr val="8A8A8F"/>
          </a:solidFill>
        </p:spPr>
        <p:txBody>
          <a:bodyPr lIns="36000" tIns="36000" rIns="36000" bIns="3600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A9C2E229-FA50-438E-B2F5-A7A9972465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2973600"/>
            <a:ext cx="2988000" cy="2170800"/>
          </a:xfrm>
          <a:solidFill>
            <a:schemeClr val="tx2"/>
          </a:solidFill>
        </p:spPr>
        <p:txBody>
          <a:bodyPr lIns="324000" tIns="28800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180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  <a:lvl3pPr marL="187325" indent="0"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Title text</a:t>
            </a:r>
          </a:p>
          <a:p>
            <a:pPr lvl="1"/>
            <a:r>
              <a:rPr lang="en-US" dirty="0"/>
              <a:t>Section sub-title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5C7ABC47-FFD6-4F04-B695-DEA9CD83F8F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3078000" y="0"/>
            <a:ext cx="2988000" cy="2170800"/>
          </a:xfrm>
          <a:solidFill>
            <a:schemeClr val="bg2"/>
          </a:solidFill>
        </p:spPr>
        <p:txBody>
          <a:bodyPr lIns="324000" tIns="28800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180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  <a:lvl3pPr marL="187325" indent="0"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Title text</a:t>
            </a:r>
          </a:p>
          <a:p>
            <a:pPr lvl="1"/>
            <a:r>
              <a:rPr lang="en-US" dirty="0"/>
              <a:t>Section sub-title</a:t>
            </a:r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23744238-95E8-480A-9810-91798B1E441F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156000" y="2972700"/>
            <a:ext cx="2988000" cy="2170800"/>
          </a:xfrm>
          <a:solidFill>
            <a:srgbClr val="666666"/>
          </a:solidFill>
        </p:spPr>
        <p:txBody>
          <a:bodyPr lIns="324000" tIns="28800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180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  <a:lvl3pPr marL="187325" indent="0"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Title text</a:t>
            </a:r>
          </a:p>
          <a:p>
            <a:pPr lvl="1"/>
            <a:r>
              <a:rPr lang="en-US" dirty="0"/>
              <a:t>Section sub-title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115BA-E869-42EF-9DC3-1C66FF357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Private | © 2024 Rolls-Royce | Not Subject to Export Control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EC8DD1-4AAC-49E2-A373-1C03C439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F59B429-512E-4592-B480-D2818264A486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A13E8BF-B882-4941-A5FE-E0EC5319AA34}"/>
              </a:ext>
            </a:extLst>
          </p:cNvPr>
          <p:cNvGrpSpPr/>
          <p:nvPr/>
        </p:nvGrpSpPr>
        <p:grpSpPr>
          <a:xfrm>
            <a:off x="323850" y="233362"/>
            <a:ext cx="321261" cy="522316"/>
            <a:chOff x="-3513606" y="270529"/>
            <a:chExt cx="1671638" cy="2717801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5114D4CA-6CB6-4C03-9F0D-4E2DF438F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99318" y="286404"/>
              <a:ext cx="1646238" cy="2689225"/>
            </a:xfrm>
            <a:custGeom>
              <a:avLst/>
              <a:gdLst>
                <a:gd name="T0" fmla="*/ 0 w 686"/>
                <a:gd name="T1" fmla="*/ 78 h 1123"/>
                <a:gd name="T2" fmla="*/ 77 w 686"/>
                <a:gd name="T3" fmla="*/ 0 h 1123"/>
                <a:gd name="T4" fmla="*/ 609 w 686"/>
                <a:gd name="T5" fmla="*/ 0 h 1123"/>
                <a:gd name="T6" fmla="*/ 686 w 686"/>
                <a:gd name="T7" fmla="*/ 78 h 1123"/>
                <a:gd name="T8" fmla="*/ 686 w 686"/>
                <a:gd name="T9" fmla="*/ 1045 h 1123"/>
                <a:gd name="T10" fmla="*/ 609 w 686"/>
                <a:gd name="T11" fmla="*/ 1123 h 1123"/>
                <a:gd name="T12" fmla="*/ 77 w 686"/>
                <a:gd name="T13" fmla="*/ 1123 h 1123"/>
                <a:gd name="T14" fmla="*/ 0 w 686"/>
                <a:gd name="T15" fmla="*/ 1045 h 1123"/>
                <a:gd name="T16" fmla="*/ 0 w 686"/>
                <a:gd name="T17" fmla="*/ 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6" h="1123">
                  <a:moveTo>
                    <a:pt x="0" y="78"/>
                  </a:moveTo>
                  <a:cubicBezTo>
                    <a:pt x="0" y="35"/>
                    <a:pt x="34" y="0"/>
                    <a:pt x="77" y="0"/>
                  </a:cubicBezTo>
                  <a:cubicBezTo>
                    <a:pt x="609" y="0"/>
                    <a:pt x="609" y="0"/>
                    <a:pt x="609" y="0"/>
                  </a:cubicBezTo>
                  <a:cubicBezTo>
                    <a:pt x="651" y="0"/>
                    <a:pt x="686" y="35"/>
                    <a:pt x="686" y="78"/>
                  </a:cubicBezTo>
                  <a:cubicBezTo>
                    <a:pt x="686" y="1045"/>
                    <a:pt x="686" y="1045"/>
                    <a:pt x="686" y="1045"/>
                  </a:cubicBezTo>
                  <a:cubicBezTo>
                    <a:pt x="686" y="1088"/>
                    <a:pt x="651" y="1123"/>
                    <a:pt x="609" y="1123"/>
                  </a:cubicBezTo>
                  <a:cubicBezTo>
                    <a:pt x="77" y="1123"/>
                    <a:pt x="77" y="1123"/>
                    <a:pt x="77" y="1123"/>
                  </a:cubicBezTo>
                  <a:cubicBezTo>
                    <a:pt x="34" y="1123"/>
                    <a:pt x="0" y="1088"/>
                    <a:pt x="0" y="1045"/>
                  </a:cubicBez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B185D224-BCF7-4287-A12F-4FC9F6CF51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513606" y="270529"/>
              <a:ext cx="1671638" cy="2717801"/>
            </a:xfrm>
            <a:custGeom>
              <a:avLst/>
              <a:gdLst>
                <a:gd name="T0" fmla="*/ 658 w 697"/>
                <a:gd name="T1" fmla="*/ 79 h 1134"/>
                <a:gd name="T2" fmla="*/ 658 w 697"/>
                <a:gd name="T3" fmla="*/ 200 h 1134"/>
                <a:gd name="T4" fmla="*/ 40 w 697"/>
                <a:gd name="T5" fmla="*/ 200 h 1134"/>
                <a:gd name="T6" fmla="*/ 40 w 697"/>
                <a:gd name="T7" fmla="*/ 79 h 1134"/>
                <a:gd name="T8" fmla="*/ 79 w 697"/>
                <a:gd name="T9" fmla="*/ 40 h 1134"/>
                <a:gd name="T10" fmla="*/ 619 w 697"/>
                <a:gd name="T11" fmla="*/ 40 h 1134"/>
                <a:gd name="T12" fmla="*/ 658 w 697"/>
                <a:gd name="T13" fmla="*/ 79 h 1134"/>
                <a:gd name="T14" fmla="*/ 40 w 697"/>
                <a:gd name="T15" fmla="*/ 1056 h 1134"/>
                <a:gd name="T16" fmla="*/ 79 w 697"/>
                <a:gd name="T17" fmla="*/ 1095 h 1134"/>
                <a:gd name="T18" fmla="*/ 619 w 697"/>
                <a:gd name="T19" fmla="*/ 1095 h 1134"/>
                <a:gd name="T20" fmla="*/ 658 w 697"/>
                <a:gd name="T21" fmla="*/ 1056 h 1134"/>
                <a:gd name="T22" fmla="*/ 658 w 697"/>
                <a:gd name="T23" fmla="*/ 935 h 1134"/>
                <a:gd name="T24" fmla="*/ 40 w 697"/>
                <a:gd name="T25" fmla="*/ 935 h 1134"/>
                <a:gd name="T26" fmla="*/ 40 w 697"/>
                <a:gd name="T27" fmla="*/ 1056 h 1134"/>
                <a:gd name="T28" fmla="*/ 40 w 697"/>
                <a:gd name="T29" fmla="*/ 918 h 1134"/>
                <a:gd name="T30" fmla="*/ 658 w 697"/>
                <a:gd name="T31" fmla="*/ 918 h 1134"/>
                <a:gd name="T32" fmla="*/ 658 w 697"/>
                <a:gd name="T33" fmla="*/ 217 h 1134"/>
                <a:gd name="T34" fmla="*/ 40 w 697"/>
                <a:gd name="T35" fmla="*/ 217 h 1134"/>
                <a:gd name="T36" fmla="*/ 40 w 697"/>
                <a:gd name="T37" fmla="*/ 918 h 1134"/>
                <a:gd name="T38" fmla="*/ 697 w 697"/>
                <a:gd name="T39" fmla="*/ 79 h 1134"/>
                <a:gd name="T40" fmla="*/ 697 w 697"/>
                <a:gd name="T41" fmla="*/ 1056 h 1134"/>
                <a:gd name="T42" fmla="*/ 619 w 697"/>
                <a:gd name="T43" fmla="*/ 1134 h 1134"/>
                <a:gd name="T44" fmla="*/ 79 w 697"/>
                <a:gd name="T45" fmla="*/ 1134 h 1134"/>
                <a:gd name="T46" fmla="*/ 0 w 697"/>
                <a:gd name="T47" fmla="*/ 1056 h 1134"/>
                <a:gd name="T48" fmla="*/ 0 w 697"/>
                <a:gd name="T49" fmla="*/ 79 h 1134"/>
                <a:gd name="T50" fmla="*/ 79 w 697"/>
                <a:gd name="T51" fmla="*/ 0 h 1134"/>
                <a:gd name="T52" fmla="*/ 619 w 697"/>
                <a:gd name="T53" fmla="*/ 0 h 1134"/>
                <a:gd name="T54" fmla="*/ 697 w 697"/>
                <a:gd name="T55" fmla="*/ 79 h 1134"/>
                <a:gd name="T56" fmla="*/ 675 w 697"/>
                <a:gd name="T57" fmla="*/ 79 h 1134"/>
                <a:gd name="T58" fmla="*/ 619 w 697"/>
                <a:gd name="T59" fmla="*/ 23 h 1134"/>
                <a:gd name="T60" fmla="*/ 79 w 697"/>
                <a:gd name="T61" fmla="*/ 23 h 1134"/>
                <a:gd name="T62" fmla="*/ 23 w 697"/>
                <a:gd name="T63" fmla="*/ 79 h 1134"/>
                <a:gd name="T64" fmla="*/ 23 w 697"/>
                <a:gd name="T65" fmla="*/ 1056 h 1134"/>
                <a:gd name="T66" fmla="*/ 79 w 697"/>
                <a:gd name="T67" fmla="*/ 1112 h 1134"/>
                <a:gd name="T68" fmla="*/ 619 w 697"/>
                <a:gd name="T69" fmla="*/ 1112 h 1134"/>
                <a:gd name="T70" fmla="*/ 675 w 697"/>
                <a:gd name="T71" fmla="*/ 1056 h 1134"/>
                <a:gd name="T72" fmla="*/ 675 w 697"/>
                <a:gd name="T73" fmla="*/ 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7" h="1134">
                  <a:moveTo>
                    <a:pt x="658" y="79"/>
                  </a:moveTo>
                  <a:cubicBezTo>
                    <a:pt x="658" y="200"/>
                    <a:pt x="658" y="200"/>
                    <a:pt x="658" y="200"/>
                  </a:cubicBezTo>
                  <a:cubicBezTo>
                    <a:pt x="40" y="200"/>
                    <a:pt x="40" y="200"/>
                    <a:pt x="40" y="200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57"/>
                    <a:pt x="57" y="40"/>
                    <a:pt x="79" y="40"/>
                  </a:cubicBezTo>
                  <a:cubicBezTo>
                    <a:pt x="619" y="40"/>
                    <a:pt x="619" y="40"/>
                    <a:pt x="619" y="40"/>
                  </a:cubicBezTo>
                  <a:cubicBezTo>
                    <a:pt x="641" y="40"/>
                    <a:pt x="658" y="57"/>
                    <a:pt x="658" y="79"/>
                  </a:cubicBezTo>
                  <a:close/>
                  <a:moveTo>
                    <a:pt x="40" y="1056"/>
                  </a:moveTo>
                  <a:cubicBezTo>
                    <a:pt x="40" y="1078"/>
                    <a:pt x="57" y="1095"/>
                    <a:pt x="79" y="1095"/>
                  </a:cubicBezTo>
                  <a:cubicBezTo>
                    <a:pt x="619" y="1095"/>
                    <a:pt x="619" y="1095"/>
                    <a:pt x="619" y="1095"/>
                  </a:cubicBezTo>
                  <a:cubicBezTo>
                    <a:pt x="641" y="1095"/>
                    <a:pt x="658" y="1078"/>
                    <a:pt x="658" y="1056"/>
                  </a:cubicBezTo>
                  <a:cubicBezTo>
                    <a:pt x="658" y="935"/>
                    <a:pt x="658" y="935"/>
                    <a:pt x="658" y="935"/>
                  </a:cubicBezTo>
                  <a:cubicBezTo>
                    <a:pt x="40" y="935"/>
                    <a:pt x="40" y="935"/>
                    <a:pt x="40" y="935"/>
                  </a:cubicBezTo>
                  <a:lnTo>
                    <a:pt x="40" y="1056"/>
                  </a:lnTo>
                  <a:close/>
                  <a:moveTo>
                    <a:pt x="40" y="918"/>
                  </a:moveTo>
                  <a:cubicBezTo>
                    <a:pt x="658" y="918"/>
                    <a:pt x="658" y="918"/>
                    <a:pt x="658" y="918"/>
                  </a:cubicBezTo>
                  <a:cubicBezTo>
                    <a:pt x="658" y="217"/>
                    <a:pt x="658" y="217"/>
                    <a:pt x="658" y="217"/>
                  </a:cubicBezTo>
                  <a:cubicBezTo>
                    <a:pt x="40" y="217"/>
                    <a:pt x="40" y="217"/>
                    <a:pt x="40" y="217"/>
                  </a:cubicBezTo>
                  <a:lnTo>
                    <a:pt x="40" y="918"/>
                  </a:lnTo>
                  <a:close/>
                  <a:moveTo>
                    <a:pt x="697" y="79"/>
                  </a:moveTo>
                  <a:cubicBezTo>
                    <a:pt x="697" y="1056"/>
                    <a:pt x="697" y="1056"/>
                    <a:pt x="697" y="1056"/>
                  </a:cubicBezTo>
                  <a:cubicBezTo>
                    <a:pt x="697" y="1099"/>
                    <a:pt x="662" y="1134"/>
                    <a:pt x="619" y="1134"/>
                  </a:cubicBezTo>
                  <a:cubicBezTo>
                    <a:pt x="79" y="1134"/>
                    <a:pt x="79" y="1134"/>
                    <a:pt x="79" y="1134"/>
                  </a:cubicBezTo>
                  <a:cubicBezTo>
                    <a:pt x="36" y="1134"/>
                    <a:pt x="0" y="1099"/>
                    <a:pt x="0" y="105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36"/>
                    <a:pt x="36" y="0"/>
                    <a:pt x="79" y="0"/>
                  </a:cubicBezTo>
                  <a:cubicBezTo>
                    <a:pt x="619" y="0"/>
                    <a:pt x="619" y="0"/>
                    <a:pt x="619" y="0"/>
                  </a:cubicBezTo>
                  <a:cubicBezTo>
                    <a:pt x="662" y="0"/>
                    <a:pt x="697" y="36"/>
                    <a:pt x="697" y="79"/>
                  </a:cubicBezTo>
                  <a:close/>
                  <a:moveTo>
                    <a:pt x="675" y="79"/>
                  </a:moveTo>
                  <a:cubicBezTo>
                    <a:pt x="675" y="48"/>
                    <a:pt x="650" y="23"/>
                    <a:pt x="619" y="23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48" y="23"/>
                    <a:pt x="23" y="48"/>
                    <a:pt x="23" y="79"/>
                  </a:cubicBezTo>
                  <a:cubicBezTo>
                    <a:pt x="23" y="1056"/>
                    <a:pt x="23" y="1056"/>
                    <a:pt x="23" y="1056"/>
                  </a:cubicBezTo>
                  <a:cubicBezTo>
                    <a:pt x="23" y="1087"/>
                    <a:pt x="48" y="1112"/>
                    <a:pt x="79" y="1112"/>
                  </a:cubicBezTo>
                  <a:cubicBezTo>
                    <a:pt x="619" y="1112"/>
                    <a:pt x="619" y="1112"/>
                    <a:pt x="619" y="1112"/>
                  </a:cubicBezTo>
                  <a:cubicBezTo>
                    <a:pt x="650" y="1112"/>
                    <a:pt x="675" y="1087"/>
                    <a:pt x="675" y="1056"/>
                  </a:cubicBezTo>
                  <a:lnTo>
                    <a:pt x="675" y="79"/>
                  </a:lnTo>
                  <a:close/>
                </a:path>
              </a:pathLst>
            </a:custGeom>
            <a:solidFill>
              <a:srgbClr val="1006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5FD57FFA-512F-4DA4-B449-DEB94AD6A4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289768" y="441979"/>
              <a:ext cx="1236663" cy="2378075"/>
            </a:xfrm>
            <a:custGeom>
              <a:avLst/>
              <a:gdLst>
                <a:gd name="T0" fmla="*/ 505 w 516"/>
                <a:gd name="T1" fmla="*/ 950 h 993"/>
                <a:gd name="T2" fmla="*/ 516 w 516"/>
                <a:gd name="T3" fmla="*/ 991 h 993"/>
                <a:gd name="T4" fmla="*/ 516 w 516"/>
                <a:gd name="T5" fmla="*/ 913 h 993"/>
                <a:gd name="T6" fmla="*/ 398 w 516"/>
                <a:gd name="T7" fmla="*/ 929 h 993"/>
                <a:gd name="T8" fmla="*/ 374 w 516"/>
                <a:gd name="T9" fmla="*/ 896 h 993"/>
                <a:gd name="T10" fmla="*/ 414 w 516"/>
                <a:gd name="T11" fmla="*/ 969 h 993"/>
                <a:gd name="T12" fmla="*/ 374 w 516"/>
                <a:gd name="T13" fmla="*/ 977 h 993"/>
                <a:gd name="T14" fmla="*/ 246 w 516"/>
                <a:gd name="T15" fmla="*/ 897 h 993"/>
                <a:gd name="T16" fmla="*/ 255 w 516"/>
                <a:gd name="T17" fmla="*/ 991 h 993"/>
                <a:gd name="T18" fmla="*/ 306 w 516"/>
                <a:gd name="T19" fmla="*/ 896 h 993"/>
                <a:gd name="T20" fmla="*/ 152 w 516"/>
                <a:gd name="T21" fmla="*/ 993 h 993"/>
                <a:gd name="T22" fmla="*/ 180 w 516"/>
                <a:gd name="T23" fmla="*/ 944 h 993"/>
                <a:gd name="T24" fmla="*/ 180 w 516"/>
                <a:gd name="T25" fmla="*/ 944 h 993"/>
                <a:gd name="T26" fmla="*/ 55 w 516"/>
                <a:gd name="T27" fmla="*/ 991 h 993"/>
                <a:gd name="T28" fmla="*/ 19 w 516"/>
                <a:gd name="T29" fmla="*/ 952 h 993"/>
                <a:gd name="T30" fmla="*/ 41 w 516"/>
                <a:gd name="T31" fmla="*/ 896 h 993"/>
                <a:gd name="T32" fmla="*/ 54 w 516"/>
                <a:gd name="T33" fmla="*/ 945 h 993"/>
                <a:gd name="T34" fmla="*/ 51 w 516"/>
                <a:gd name="T35" fmla="*/ 924 h 993"/>
                <a:gd name="T36" fmla="*/ 38 w 516"/>
                <a:gd name="T37" fmla="*/ 936 h 993"/>
                <a:gd name="T38" fmla="*/ 133 w 516"/>
                <a:gd name="T39" fmla="*/ 288 h 993"/>
                <a:gd name="T40" fmla="*/ 211 w 516"/>
                <a:gd name="T41" fmla="*/ 309 h 993"/>
                <a:gd name="T42" fmla="*/ 236 w 516"/>
                <a:gd name="T43" fmla="*/ 546 h 993"/>
                <a:gd name="T44" fmla="*/ 160 w 516"/>
                <a:gd name="T45" fmla="*/ 515 h 993"/>
                <a:gd name="T46" fmla="*/ 134 w 516"/>
                <a:gd name="T47" fmla="*/ 786 h 993"/>
                <a:gd name="T48" fmla="*/ 211 w 516"/>
                <a:gd name="T49" fmla="*/ 571 h 993"/>
                <a:gd name="T50" fmla="*/ 378 w 516"/>
                <a:gd name="T51" fmla="*/ 330 h 993"/>
                <a:gd name="T52" fmla="*/ 336 w 516"/>
                <a:gd name="T53" fmla="*/ 556 h 993"/>
                <a:gd name="T54" fmla="*/ 408 w 516"/>
                <a:gd name="T55" fmla="*/ 751 h 993"/>
                <a:gd name="T56" fmla="*/ 391 w 516"/>
                <a:gd name="T57" fmla="*/ 779 h 993"/>
                <a:gd name="T58" fmla="*/ 461 w 516"/>
                <a:gd name="T59" fmla="*/ 734 h 993"/>
                <a:gd name="T60" fmla="*/ 374 w 516"/>
                <a:gd name="T61" fmla="*/ 543 h 993"/>
                <a:gd name="T62" fmla="*/ 470 w 516"/>
                <a:gd name="T63" fmla="*/ 412 h 993"/>
                <a:gd name="T64" fmla="*/ 295 w 516"/>
                <a:gd name="T65" fmla="*/ 237 h 993"/>
                <a:gd name="T66" fmla="*/ 260 w 516"/>
                <a:gd name="T67" fmla="*/ 468 h 993"/>
                <a:gd name="T68" fmla="*/ 340 w 516"/>
                <a:gd name="T69" fmla="*/ 657 h 993"/>
                <a:gd name="T70" fmla="*/ 271 w 516"/>
                <a:gd name="T71" fmla="*/ 714 h 993"/>
                <a:gd name="T72" fmla="*/ 289 w 516"/>
                <a:gd name="T73" fmla="*/ 680 h 993"/>
                <a:gd name="T74" fmla="*/ 220 w 516"/>
                <a:gd name="T75" fmla="*/ 484 h 993"/>
                <a:gd name="T76" fmla="*/ 92 w 516"/>
                <a:gd name="T77" fmla="*/ 666 h 993"/>
                <a:gd name="T78" fmla="*/ 15 w 516"/>
                <a:gd name="T79" fmla="*/ 706 h 993"/>
                <a:gd name="T80" fmla="*/ 14 w 516"/>
                <a:gd name="T81" fmla="*/ 215 h 993"/>
                <a:gd name="T82" fmla="*/ 298 w 516"/>
                <a:gd name="T83" fmla="*/ 340 h 993"/>
                <a:gd name="T84" fmla="*/ 92 w 516"/>
                <a:gd name="T85" fmla="*/ 474 h 993"/>
                <a:gd name="T86" fmla="*/ 157 w 516"/>
                <a:gd name="T87" fmla="*/ 0 h 993"/>
                <a:gd name="T88" fmla="*/ 129 w 516"/>
                <a:gd name="T89" fmla="*/ 49 h 993"/>
                <a:gd name="T90" fmla="*/ 129 w 516"/>
                <a:gd name="T91" fmla="*/ 49 h 993"/>
                <a:gd name="T92" fmla="*/ 247 w 516"/>
                <a:gd name="T93" fmla="*/ 1 h 993"/>
                <a:gd name="T94" fmla="*/ 411 w 516"/>
                <a:gd name="T95" fmla="*/ 80 h 993"/>
                <a:gd name="T96" fmla="*/ 348 w 516"/>
                <a:gd name="T97" fmla="*/ 96 h 993"/>
                <a:gd name="T98" fmla="*/ 4 w 516"/>
                <a:gd name="T99" fmla="*/ 96 h 993"/>
                <a:gd name="T100" fmla="*/ 58 w 516"/>
                <a:gd name="T101" fmla="*/ 49 h 993"/>
                <a:gd name="T102" fmla="*/ 73 w 516"/>
                <a:gd name="T103" fmla="*/ 85 h 993"/>
                <a:gd name="T104" fmla="*/ 59 w 516"/>
                <a:gd name="T105" fmla="*/ 96 h 993"/>
                <a:gd name="T106" fmla="*/ 23 w 516"/>
                <a:gd name="T107" fmla="*/ 56 h 993"/>
                <a:gd name="T108" fmla="*/ 54 w 516"/>
                <a:gd name="T109" fmla="*/ 29 h 993"/>
                <a:gd name="T110" fmla="*/ 477 w 516"/>
                <a:gd name="T111" fmla="*/ 81 h 993"/>
                <a:gd name="T112" fmla="*/ 443 w 516"/>
                <a:gd name="T113" fmla="*/ 85 h 993"/>
                <a:gd name="T114" fmla="*/ 464 w 516"/>
                <a:gd name="T115" fmla="*/ 25 h 993"/>
                <a:gd name="T116" fmla="*/ 504 w 516"/>
                <a:gd name="T117" fmla="*/ 8 h 993"/>
                <a:gd name="T118" fmla="*/ 472 w 516"/>
                <a:gd name="T119" fmla="*/ 54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16" h="993">
                  <a:moveTo>
                    <a:pt x="473" y="913"/>
                  </a:moveTo>
                  <a:cubicBezTo>
                    <a:pt x="473" y="934"/>
                    <a:pt x="473" y="934"/>
                    <a:pt x="473" y="934"/>
                  </a:cubicBezTo>
                  <a:cubicBezTo>
                    <a:pt x="505" y="934"/>
                    <a:pt x="505" y="934"/>
                    <a:pt x="505" y="934"/>
                  </a:cubicBezTo>
                  <a:cubicBezTo>
                    <a:pt x="505" y="950"/>
                    <a:pt x="505" y="950"/>
                    <a:pt x="505" y="950"/>
                  </a:cubicBezTo>
                  <a:cubicBezTo>
                    <a:pt x="473" y="950"/>
                    <a:pt x="473" y="950"/>
                    <a:pt x="473" y="950"/>
                  </a:cubicBezTo>
                  <a:cubicBezTo>
                    <a:pt x="473" y="975"/>
                    <a:pt x="473" y="975"/>
                    <a:pt x="473" y="975"/>
                  </a:cubicBezTo>
                  <a:cubicBezTo>
                    <a:pt x="516" y="975"/>
                    <a:pt x="516" y="975"/>
                    <a:pt x="516" y="975"/>
                  </a:cubicBezTo>
                  <a:cubicBezTo>
                    <a:pt x="516" y="991"/>
                    <a:pt x="516" y="991"/>
                    <a:pt x="516" y="991"/>
                  </a:cubicBezTo>
                  <a:cubicBezTo>
                    <a:pt x="454" y="991"/>
                    <a:pt x="454" y="991"/>
                    <a:pt x="454" y="991"/>
                  </a:cubicBezTo>
                  <a:cubicBezTo>
                    <a:pt x="454" y="896"/>
                    <a:pt x="454" y="896"/>
                    <a:pt x="454" y="896"/>
                  </a:cubicBezTo>
                  <a:cubicBezTo>
                    <a:pt x="516" y="896"/>
                    <a:pt x="516" y="896"/>
                    <a:pt x="516" y="896"/>
                  </a:cubicBezTo>
                  <a:cubicBezTo>
                    <a:pt x="516" y="913"/>
                    <a:pt x="516" y="913"/>
                    <a:pt x="516" y="913"/>
                  </a:cubicBezTo>
                  <a:lnTo>
                    <a:pt x="473" y="913"/>
                  </a:lnTo>
                  <a:close/>
                  <a:moveTo>
                    <a:pt x="374" y="912"/>
                  </a:moveTo>
                  <a:cubicBezTo>
                    <a:pt x="386" y="912"/>
                    <a:pt x="394" y="917"/>
                    <a:pt x="398" y="928"/>
                  </a:cubicBezTo>
                  <a:cubicBezTo>
                    <a:pt x="398" y="929"/>
                    <a:pt x="398" y="929"/>
                    <a:pt x="398" y="929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08" y="905"/>
                    <a:pt x="394" y="896"/>
                    <a:pt x="374" y="896"/>
                  </a:cubicBezTo>
                  <a:cubicBezTo>
                    <a:pt x="346" y="896"/>
                    <a:pt x="327" y="916"/>
                    <a:pt x="327" y="944"/>
                  </a:cubicBezTo>
                  <a:cubicBezTo>
                    <a:pt x="327" y="973"/>
                    <a:pt x="346" y="993"/>
                    <a:pt x="374" y="993"/>
                  </a:cubicBezTo>
                  <a:cubicBezTo>
                    <a:pt x="392" y="993"/>
                    <a:pt x="406" y="984"/>
                    <a:pt x="414" y="969"/>
                  </a:cubicBezTo>
                  <a:cubicBezTo>
                    <a:pt x="414" y="969"/>
                    <a:pt x="414" y="969"/>
                    <a:pt x="414" y="969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3" y="972"/>
                    <a:pt x="385" y="977"/>
                    <a:pt x="374" y="977"/>
                  </a:cubicBezTo>
                  <a:cubicBezTo>
                    <a:pt x="357" y="977"/>
                    <a:pt x="347" y="965"/>
                    <a:pt x="347" y="944"/>
                  </a:cubicBezTo>
                  <a:cubicBezTo>
                    <a:pt x="347" y="924"/>
                    <a:pt x="357" y="912"/>
                    <a:pt x="374" y="912"/>
                  </a:cubicBezTo>
                  <a:close/>
                  <a:moveTo>
                    <a:pt x="265" y="935"/>
                  </a:moveTo>
                  <a:cubicBezTo>
                    <a:pt x="246" y="897"/>
                    <a:pt x="246" y="897"/>
                    <a:pt x="246" y="897"/>
                  </a:cubicBezTo>
                  <a:cubicBezTo>
                    <a:pt x="246" y="896"/>
                    <a:pt x="246" y="896"/>
                    <a:pt x="246" y="896"/>
                  </a:cubicBezTo>
                  <a:cubicBezTo>
                    <a:pt x="224" y="896"/>
                    <a:pt x="224" y="896"/>
                    <a:pt x="224" y="896"/>
                  </a:cubicBezTo>
                  <a:cubicBezTo>
                    <a:pt x="255" y="956"/>
                    <a:pt x="255" y="956"/>
                    <a:pt x="255" y="956"/>
                  </a:cubicBezTo>
                  <a:cubicBezTo>
                    <a:pt x="255" y="991"/>
                    <a:pt x="255" y="991"/>
                    <a:pt x="255" y="991"/>
                  </a:cubicBezTo>
                  <a:cubicBezTo>
                    <a:pt x="275" y="991"/>
                    <a:pt x="275" y="991"/>
                    <a:pt x="275" y="991"/>
                  </a:cubicBezTo>
                  <a:cubicBezTo>
                    <a:pt x="275" y="955"/>
                    <a:pt x="275" y="955"/>
                    <a:pt x="275" y="955"/>
                  </a:cubicBezTo>
                  <a:cubicBezTo>
                    <a:pt x="305" y="897"/>
                    <a:pt x="305" y="897"/>
                    <a:pt x="305" y="897"/>
                  </a:cubicBezTo>
                  <a:cubicBezTo>
                    <a:pt x="306" y="896"/>
                    <a:pt x="306" y="896"/>
                    <a:pt x="306" y="896"/>
                  </a:cubicBezTo>
                  <a:cubicBezTo>
                    <a:pt x="284" y="896"/>
                    <a:pt x="284" y="896"/>
                    <a:pt x="284" y="896"/>
                  </a:cubicBezTo>
                  <a:lnTo>
                    <a:pt x="265" y="935"/>
                  </a:lnTo>
                  <a:close/>
                  <a:moveTo>
                    <a:pt x="200" y="944"/>
                  </a:moveTo>
                  <a:cubicBezTo>
                    <a:pt x="200" y="973"/>
                    <a:pt x="180" y="993"/>
                    <a:pt x="152" y="993"/>
                  </a:cubicBezTo>
                  <a:cubicBezTo>
                    <a:pt x="124" y="993"/>
                    <a:pt x="104" y="973"/>
                    <a:pt x="104" y="944"/>
                  </a:cubicBezTo>
                  <a:cubicBezTo>
                    <a:pt x="104" y="916"/>
                    <a:pt x="124" y="896"/>
                    <a:pt x="152" y="896"/>
                  </a:cubicBezTo>
                  <a:cubicBezTo>
                    <a:pt x="180" y="896"/>
                    <a:pt x="200" y="916"/>
                    <a:pt x="200" y="944"/>
                  </a:cubicBezTo>
                  <a:close/>
                  <a:moveTo>
                    <a:pt x="180" y="944"/>
                  </a:moveTo>
                  <a:cubicBezTo>
                    <a:pt x="180" y="924"/>
                    <a:pt x="169" y="912"/>
                    <a:pt x="152" y="912"/>
                  </a:cubicBezTo>
                  <a:cubicBezTo>
                    <a:pt x="135" y="912"/>
                    <a:pt x="124" y="924"/>
                    <a:pt x="124" y="944"/>
                  </a:cubicBezTo>
                  <a:cubicBezTo>
                    <a:pt x="124" y="965"/>
                    <a:pt x="135" y="977"/>
                    <a:pt x="152" y="977"/>
                  </a:cubicBezTo>
                  <a:cubicBezTo>
                    <a:pt x="169" y="977"/>
                    <a:pt x="180" y="965"/>
                    <a:pt x="180" y="944"/>
                  </a:cubicBezTo>
                  <a:close/>
                  <a:moveTo>
                    <a:pt x="74" y="990"/>
                  </a:moveTo>
                  <a:cubicBezTo>
                    <a:pt x="75" y="991"/>
                    <a:pt x="75" y="991"/>
                    <a:pt x="7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3" y="989"/>
                    <a:pt x="51" y="986"/>
                    <a:pt x="50" y="982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42" y="954"/>
                    <a:pt x="40" y="952"/>
                    <a:pt x="33" y="952"/>
                  </a:cubicBezTo>
                  <a:cubicBezTo>
                    <a:pt x="19" y="952"/>
                    <a:pt x="19" y="952"/>
                    <a:pt x="19" y="952"/>
                  </a:cubicBezTo>
                  <a:cubicBezTo>
                    <a:pt x="19" y="991"/>
                    <a:pt x="19" y="991"/>
                    <a:pt x="19" y="991"/>
                  </a:cubicBezTo>
                  <a:cubicBezTo>
                    <a:pt x="0" y="991"/>
                    <a:pt x="0" y="991"/>
                    <a:pt x="0" y="991"/>
                  </a:cubicBezTo>
                  <a:cubicBezTo>
                    <a:pt x="0" y="896"/>
                    <a:pt x="0" y="896"/>
                    <a:pt x="0" y="896"/>
                  </a:cubicBezTo>
                  <a:cubicBezTo>
                    <a:pt x="41" y="896"/>
                    <a:pt x="41" y="896"/>
                    <a:pt x="41" y="896"/>
                  </a:cubicBezTo>
                  <a:cubicBezTo>
                    <a:pt x="58" y="896"/>
                    <a:pt x="70" y="907"/>
                    <a:pt x="70" y="922"/>
                  </a:cubicBezTo>
                  <a:cubicBezTo>
                    <a:pt x="70" y="935"/>
                    <a:pt x="62" y="941"/>
                    <a:pt x="54" y="944"/>
                  </a:cubicBezTo>
                  <a:cubicBezTo>
                    <a:pt x="53" y="944"/>
                    <a:pt x="53" y="944"/>
                    <a:pt x="53" y="944"/>
                  </a:cubicBezTo>
                  <a:cubicBezTo>
                    <a:pt x="54" y="945"/>
                    <a:pt x="54" y="945"/>
                    <a:pt x="54" y="945"/>
                  </a:cubicBezTo>
                  <a:cubicBezTo>
                    <a:pt x="58" y="947"/>
                    <a:pt x="61" y="951"/>
                    <a:pt x="63" y="957"/>
                  </a:cubicBezTo>
                  <a:cubicBezTo>
                    <a:pt x="70" y="981"/>
                    <a:pt x="70" y="981"/>
                    <a:pt x="70" y="981"/>
                  </a:cubicBezTo>
                  <a:cubicBezTo>
                    <a:pt x="71" y="984"/>
                    <a:pt x="72" y="987"/>
                    <a:pt x="74" y="990"/>
                  </a:cubicBezTo>
                  <a:close/>
                  <a:moveTo>
                    <a:pt x="51" y="924"/>
                  </a:moveTo>
                  <a:cubicBezTo>
                    <a:pt x="51" y="917"/>
                    <a:pt x="46" y="912"/>
                    <a:pt x="38" y="912"/>
                  </a:cubicBezTo>
                  <a:cubicBezTo>
                    <a:pt x="19" y="912"/>
                    <a:pt x="19" y="912"/>
                    <a:pt x="19" y="912"/>
                  </a:cubicBezTo>
                  <a:cubicBezTo>
                    <a:pt x="19" y="936"/>
                    <a:pt x="19" y="936"/>
                    <a:pt x="19" y="936"/>
                  </a:cubicBezTo>
                  <a:cubicBezTo>
                    <a:pt x="38" y="936"/>
                    <a:pt x="38" y="936"/>
                    <a:pt x="38" y="936"/>
                  </a:cubicBezTo>
                  <a:cubicBezTo>
                    <a:pt x="46" y="936"/>
                    <a:pt x="51" y="932"/>
                    <a:pt x="51" y="924"/>
                  </a:cubicBezTo>
                  <a:close/>
                  <a:moveTo>
                    <a:pt x="255" y="280"/>
                  </a:moveTo>
                  <a:cubicBezTo>
                    <a:pt x="133" y="280"/>
                    <a:pt x="133" y="280"/>
                    <a:pt x="133" y="280"/>
                  </a:cubicBezTo>
                  <a:cubicBezTo>
                    <a:pt x="133" y="288"/>
                    <a:pt x="133" y="288"/>
                    <a:pt x="133" y="288"/>
                  </a:cubicBezTo>
                  <a:cubicBezTo>
                    <a:pt x="151" y="293"/>
                    <a:pt x="159" y="306"/>
                    <a:pt x="160" y="329"/>
                  </a:cubicBezTo>
                  <a:cubicBezTo>
                    <a:pt x="160" y="331"/>
                    <a:pt x="160" y="385"/>
                    <a:pt x="160" y="449"/>
                  </a:cubicBezTo>
                  <a:cubicBezTo>
                    <a:pt x="185" y="445"/>
                    <a:pt x="203" y="437"/>
                    <a:pt x="211" y="433"/>
                  </a:cubicBezTo>
                  <a:cubicBezTo>
                    <a:pt x="211" y="309"/>
                    <a:pt x="211" y="309"/>
                    <a:pt x="211" y="309"/>
                  </a:cubicBezTo>
                  <a:cubicBezTo>
                    <a:pt x="273" y="309"/>
                    <a:pt x="273" y="309"/>
                    <a:pt x="273" y="309"/>
                  </a:cubicBezTo>
                  <a:cubicBezTo>
                    <a:pt x="269" y="296"/>
                    <a:pt x="259" y="284"/>
                    <a:pt x="255" y="280"/>
                  </a:cubicBezTo>
                  <a:close/>
                  <a:moveTo>
                    <a:pt x="247" y="570"/>
                  </a:moveTo>
                  <a:cubicBezTo>
                    <a:pt x="244" y="562"/>
                    <a:pt x="239" y="551"/>
                    <a:pt x="236" y="546"/>
                  </a:cubicBezTo>
                  <a:cubicBezTo>
                    <a:pt x="230" y="546"/>
                    <a:pt x="222" y="546"/>
                    <a:pt x="216" y="546"/>
                  </a:cubicBezTo>
                  <a:cubicBezTo>
                    <a:pt x="211" y="546"/>
                    <a:pt x="211" y="546"/>
                    <a:pt x="211" y="546"/>
                  </a:cubicBezTo>
                  <a:cubicBezTo>
                    <a:pt x="211" y="506"/>
                    <a:pt x="211" y="506"/>
                    <a:pt x="211" y="506"/>
                  </a:cubicBezTo>
                  <a:cubicBezTo>
                    <a:pt x="200" y="509"/>
                    <a:pt x="172" y="513"/>
                    <a:pt x="160" y="515"/>
                  </a:cubicBezTo>
                  <a:cubicBezTo>
                    <a:pt x="160" y="621"/>
                    <a:pt x="160" y="736"/>
                    <a:pt x="160" y="738"/>
                  </a:cubicBezTo>
                  <a:cubicBezTo>
                    <a:pt x="160" y="738"/>
                    <a:pt x="160" y="738"/>
                    <a:pt x="160" y="738"/>
                  </a:cubicBezTo>
                  <a:cubicBezTo>
                    <a:pt x="159" y="760"/>
                    <a:pt x="150" y="773"/>
                    <a:pt x="134" y="778"/>
                  </a:cubicBezTo>
                  <a:cubicBezTo>
                    <a:pt x="134" y="786"/>
                    <a:pt x="134" y="786"/>
                    <a:pt x="134" y="786"/>
                  </a:cubicBezTo>
                  <a:cubicBezTo>
                    <a:pt x="237" y="786"/>
                    <a:pt x="237" y="786"/>
                    <a:pt x="237" y="786"/>
                  </a:cubicBezTo>
                  <a:cubicBezTo>
                    <a:pt x="237" y="778"/>
                    <a:pt x="237" y="778"/>
                    <a:pt x="237" y="778"/>
                  </a:cubicBezTo>
                  <a:cubicBezTo>
                    <a:pt x="221" y="773"/>
                    <a:pt x="212" y="759"/>
                    <a:pt x="212" y="738"/>
                  </a:cubicBezTo>
                  <a:cubicBezTo>
                    <a:pt x="211" y="571"/>
                    <a:pt x="211" y="571"/>
                    <a:pt x="211" y="571"/>
                  </a:cubicBezTo>
                  <a:cubicBezTo>
                    <a:pt x="216" y="571"/>
                    <a:pt x="216" y="571"/>
                    <a:pt x="216" y="571"/>
                  </a:cubicBezTo>
                  <a:cubicBezTo>
                    <a:pt x="226" y="571"/>
                    <a:pt x="237" y="571"/>
                    <a:pt x="247" y="570"/>
                  </a:cubicBezTo>
                  <a:close/>
                  <a:moveTo>
                    <a:pt x="370" y="325"/>
                  </a:moveTo>
                  <a:cubicBezTo>
                    <a:pt x="372" y="327"/>
                    <a:pt x="376" y="329"/>
                    <a:pt x="378" y="330"/>
                  </a:cubicBezTo>
                  <a:cubicBezTo>
                    <a:pt x="403" y="348"/>
                    <a:pt x="417" y="377"/>
                    <a:pt x="417" y="412"/>
                  </a:cubicBezTo>
                  <a:cubicBezTo>
                    <a:pt x="417" y="442"/>
                    <a:pt x="406" y="502"/>
                    <a:pt x="318" y="532"/>
                  </a:cubicBezTo>
                  <a:cubicBezTo>
                    <a:pt x="323" y="542"/>
                    <a:pt x="327" y="552"/>
                    <a:pt x="330" y="558"/>
                  </a:cubicBezTo>
                  <a:cubicBezTo>
                    <a:pt x="332" y="557"/>
                    <a:pt x="335" y="557"/>
                    <a:pt x="336" y="556"/>
                  </a:cubicBezTo>
                  <a:cubicBezTo>
                    <a:pt x="339" y="556"/>
                    <a:pt x="339" y="556"/>
                    <a:pt x="339" y="556"/>
                  </a:cubicBezTo>
                  <a:cubicBezTo>
                    <a:pt x="341" y="558"/>
                    <a:pt x="341" y="558"/>
                    <a:pt x="341" y="558"/>
                  </a:cubicBezTo>
                  <a:cubicBezTo>
                    <a:pt x="373" y="596"/>
                    <a:pt x="397" y="656"/>
                    <a:pt x="405" y="713"/>
                  </a:cubicBezTo>
                  <a:cubicBezTo>
                    <a:pt x="405" y="713"/>
                    <a:pt x="408" y="741"/>
                    <a:pt x="408" y="751"/>
                  </a:cubicBezTo>
                  <a:cubicBezTo>
                    <a:pt x="408" y="752"/>
                    <a:pt x="408" y="752"/>
                    <a:pt x="408" y="752"/>
                  </a:cubicBezTo>
                  <a:cubicBezTo>
                    <a:pt x="408" y="753"/>
                    <a:pt x="408" y="753"/>
                    <a:pt x="408" y="754"/>
                  </a:cubicBezTo>
                  <a:cubicBezTo>
                    <a:pt x="408" y="755"/>
                    <a:pt x="408" y="755"/>
                    <a:pt x="408" y="755"/>
                  </a:cubicBezTo>
                  <a:cubicBezTo>
                    <a:pt x="408" y="763"/>
                    <a:pt x="405" y="774"/>
                    <a:pt x="391" y="779"/>
                  </a:cubicBezTo>
                  <a:cubicBezTo>
                    <a:pt x="391" y="786"/>
                    <a:pt x="391" y="786"/>
                    <a:pt x="391" y="786"/>
                  </a:cubicBezTo>
                  <a:cubicBezTo>
                    <a:pt x="497" y="786"/>
                    <a:pt x="497" y="786"/>
                    <a:pt x="497" y="786"/>
                  </a:cubicBezTo>
                  <a:cubicBezTo>
                    <a:pt x="497" y="779"/>
                    <a:pt x="497" y="779"/>
                    <a:pt x="497" y="779"/>
                  </a:cubicBezTo>
                  <a:cubicBezTo>
                    <a:pt x="488" y="776"/>
                    <a:pt x="469" y="766"/>
                    <a:pt x="461" y="734"/>
                  </a:cubicBezTo>
                  <a:cubicBezTo>
                    <a:pt x="460" y="729"/>
                    <a:pt x="460" y="729"/>
                    <a:pt x="460" y="729"/>
                  </a:cubicBezTo>
                  <a:cubicBezTo>
                    <a:pt x="454" y="704"/>
                    <a:pt x="450" y="691"/>
                    <a:pt x="446" y="678"/>
                  </a:cubicBezTo>
                  <a:cubicBezTo>
                    <a:pt x="436" y="646"/>
                    <a:pt x="414" y="588"/>
                    <a:pt x="378" y="547"/>
                  </a:cubicBezTo>
                  <a:cubicBezTo>
                    <a:pt x="374" y="543"/>
                    <a:pt x="374" y="543"/>
                    <a:pt x="374" y="543"/>
                  </a:cubicBezTo>
                  <a:cubicBezTo>
                    <a:pt x="379" y="540"/>
                    <a:pt x="379" y="540"/>
                    <a:pt x="379" y="540"/>
                  </a:cubicBezTo>
                  <a:cubicBezTo>
                    <a:pt x="381" y="540"/>
                    <a:pt x="382" y="539"/>
                    <a:pt x="383" y="539"/>
                  </a:cubicBezTo>
                  <a:cubicBezTo>
                    <a:pt x="383" y="539"/>
                    <a:pt x="384" y="538"/>
                    <a:pt x="385" y="538"/>
                  </a:cubicBezTo>
                  <a:cubicBezTo>
                    <a:pt x="440" y="510"/>
                    <a:pt x="470" y="465"/>
                    <a:pt x="470" y="412"/>
                  </a:cubicBezTo>
                  <a:cubicBezTo>
                    <a:pt x="471" y="372"/>
                    <a:pt x="448" y="332"/>
                    <a:pt x="414" y="309"/>
                  </a:cubicBezTo>
                  <a:cubicBezTo>
                    <a:pt x="400" y="299"/>
                    <a:pt x="380" y="289"/>
                    <a:pt x="359" y="285"/>
                  </a:cubicBezTo>
                  <a:cubicBezTo>
                    <a:pt x="366" y="300"/>
                    <a:pt x="369" y="316"/>
                    <a:pt x="370" y="325"/>
                  </a:cubicBezTo>
                  <a:close/>
                  <a:moveTo>
                    <a:pt x="295" y="237"/>
                  </a:moveTo>
                  <a:cubicBezTo>
                    <a:pt x="328" y="259"/>
                    <a:pt x="351" y="300"/>
                    <a:pt x="351" y="339"/>
                  </a:cubicBezTo>
                  <a:cubicBezTo>
                    <a:pt x="351" y="393"/>
                    <a:pt x="321" y="438"/>
                    <a:pt x="266" y="466"/>
                  </a:cubicBezTo>
                  <a:cubicBezTo>
                    <a:pt x="265" y="466"/>
                    <a:pt x="264" y="467"/>
                    <a:pt x="263" y="467"/>
                  </a:cubicBezTo>
                  <a:cubicBezTo>
                    <a:pt x="262" y="467"/>
                    <a:pt x="261" y="468"/>
                    <a:pt x="260" y="468"/>
                  </a:cubicBezTo>
                  <a:cubicBezTo>
                    <a:pt x="255" y="471"/>
                    <a:pt x="255" y="471"/>
                    <a:pt x="255" y="471"/>
                  </a:cubicBezTo>
                  <a:cubicBezTo>
                    <a:pt x="259" y="475"/>
                    <a:pt x="259" y="475"/>
                    <a:pt x="259" y="475"/>
                  </a:cubicBezTo>
                  <a:cubicBezTo>
                    <a:pt x="294" y="516"/>
                    <a:pt x="317" y="574"/>
                    <a:pt x="327" y="605"/>
                  </a:cubicBezTo>
                  <a:cubicBezTo>
                    <a:pt x="331" y="619"/>
                    <a:pt x="334" y="632"/>
                    <a:pt x="340" y="657"/>
                  </a:cubicBezTo>
                  <a:cubicBezTo>
                    <a:pt x="341" y="661"/>
                    <a:pt x="341" y="661"/>
                    <a:pt x="341" y="661"/>
                  </a:cubicBezTo>
                  <a:cubicBezTo>
                    <a:pt x="349" y="694"/>
                    <a:pt x="368" y="704"/>
                    <a:pt x="378" y="707"/>
                  </a:cubicBezTo>
                  <a:cubicBezTo>
                    <a:pt x="378" y="714"/>
                    <a:pt x="378" y="714"/>
                    <a:pt x="378" y="714"/>
                  </a:cubicBezTo>
                  <a:cubicBezTo>
                    <a:pt x="271" y="714"/>
                    <a:pt x="271" y="714"/>
                    <a:pt x="271" y="714"/>
                  </a:cubicBezTo>
                  <a:cubicBezTo>
                    <a:pt x="271" y="706"/>
                    <a:pt x="271" y="706"/>
                    <a:pt x="271" y="706"/>
                  </a:cubicBezTo>
                  <a:cubicBezTo>
                    <a:pt x="286" y="702"/>
                    <a:pt x="288" y="691"/>
                    <a:pt x="289" y="683"/>
                  </a:cubicBezTo>
                  <a:cubicBezTo>
                    <a:pt x="289" y="682"/>
                    <a:pt x="289" y="682"/>
                    <a:pt x="289" y="682"/>
                  </a:cubicBezTo>
                  <a:cubicBezTo>
                    <a:pt x="289" y="681"/>
                    <a:pt x="289" y="681"/>
                    <a:pt x="289" y="680"/>
                  </a:cubicBezTo>
                  <a:cubicBezTo>
                    <a:pt x="289" y="678"/>
                    <a:pt x="289" y="678"/>
                    <a:pt x="289" y="678"/>
                  </a:cubicBezTo>
                  <a:cubicBezTo>
                    <a:pt x="289" y="669"/>
                    <a:pt x="286" y="641"/>
                    <a:pt x="286" y="641"/>
                  </a:cubicBezTo>
                  <a:cubicBezTo>
                    <a:pt x="278" y="583"/>
                    <a:pt x="253" y="524"/>
                    <a:pt x="221" y="486"/>
                  </a:cubicBezTo>
                  <a:cubicBezTo>
                    <a:pt x="220" y="484"/>
                    <a:pt x="220" y="484"/>
                    <a:pt x="220" y="484"/>
                  </a:cubicBezTo>
                  <a:cubicBezTo>
                    <a:pt x="217" y="484"/>
                    <a:pt x="217" y="484"/>
                    <a:pt x="217" y="484"/>
                  </a:cubicBezTo>
                  <a:cubicBezTo>
                    <a:pt x="181" y="494"/>
                    <a:pt x="139" y="499"/>
                    <a:pt x="96" y="499"/>
                  </a:cubicBezTo>
                  <a:cubicBezTo>
                    <a:pt x="92" y="499"/>
                    <a:pt x="92" y="499"/>
                    <a:pt x="92" y="499"/>
                  </a:cubicBezTo>
                  <a:cubicBezTo>
                    <a:pt x="92" y="666"/>
                    <a:pt x="92" y="666"/>
                    <a:pt x="92" y="666"/>
                  </a:cubicBezTo>
                  <a:cubicBezTo>
                    <a:pt x="92" y="687"/>
                    <a:pt x="101" y="701"/>
                    <a:pt x="118" y="706"/>
                  </a:cubicBezTo>
                  <a:cubicBezTo>
                    <a:pt x="118" y="714"/>
                    <a:pt x="118" y="714"/>
                    <a:pt x="118" y="714"/>
                  </a:cubicBezTo>
                  <a:cubicBezTo>
                    <a:pt x="15" y="714"/>
                    <a:pt x="15" y="714"/>
                    <a:pt x="15" y="714"/>
                  </a:cubicBezTo>
                  <a:cubicBezTo>
                    <a:pt x="15" y="706"/>
                    <a:pt x="15" y="706"/>
                    <a:pt x="15" y="706"/>
                  </a:cubicBezTo>
                  <a:cubicBezTo>
                    <a:pt x="31" y="701"/>
                    <a:pt x="39" y="688"/>
                    <a:pt x="40" y="666"/>
                  </a:cubicBezTo>
                  <a:cubicBezTo>
                    <a:pt x="40" y="666"/>
                    <a:pt x="40" y="666"/>
                    <a:pt x="40" y="666"/>
                  </a:cubicBezTo>
                  <a:cubicBezTo>
                    <a:pt x="40" y="662"/>
                    <a:pt x="40" y="262"/>
                    <a:pt x="40" y="257"/>
                  </a:cubicBezTo>
                  <a:cubicBezTo>
                    <a:pt x="40" y="234"/>
                    <a:pt x="32" y="221"/>
                    <a:pt x="14" y="215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85" y="208"/>
                    <a:pt x="185" y="208"/>
                    <a:pt x="185" y="208"/>
                  </a:cubicBezTo>
                  <a:cubicBezTo>
                    <a:pt x="236" y="208"/>
                    <a:pt x="268" y="219"/>
                    <a:pt x="295" y="237"/>
                  </a:cubicBezTo>
                  <a:close/>
                  <a:moveTo>
                    <a:pt x="298" y="340"/>
                  </a:moveTo>
                  <a:cubicBezTo>
                    <a:pt x="298" y="305"/>
                    <a:pt x="284" y="276"/>
                    <a:pt x="259" y="258"/>
                  </a:cubicBezTo>
                  <a:cubicBezTo>
                    <a:pt x="239" y="245"/>
                    <a:pt x="215" y="238"/>
                    <a:pt x="183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92" y="474"/>
                    <a:pt x="92" y="474"/>
                    <a:pt x="92" y="474"/>
                  </a:cubicBezTo>
                  <a:cubicBezTo>
                    <a:pt x="97" y="474"/>
                    <a:pt x="97" y="474"/>
                    <a:pt x="97" y="474"/>
                  </a:cubicBezTo>
                  <a:cubicBezTo>
                    <a:pt x="278" y="471"/>
                    <a:pt x="298" y="379"/>
                    <a:pt x="298" y="340"/>
                  </a:cubicBezTo>
                  <a:close/>
                  <a:moveTo>
                    <a:pt x="109" y="49"/>
                  </a:moveTo>
                  <a:cubicBezTo>
                    <a:pt x="109" y="20"/>
                    <a:pt x="129" y="0"/>
                    <a:pt x="157" y="0"/>
                  </a:cubicBezTo>
                  <a:cubicBezTo>
                    <a:pt x="185" y="0"/>
                    <a:pt x="205" y="20"/>
                    <a:pt x="205" y="49"/>
                  </a:cubicBezTo>
                  <a:cubicBezTo>
                    <a:pt x="205" y="77"/>
                    <a:pt x="185" y="97"/>
                    <a:pt x="157" y="97"/>
                  </a:cubicBezTo>
                  <a:cubicBezTo>
                    <a:pt x="129" y="97"/>
                    <a:pt x="109" y="77"/>
                    <a:pt x="109" y="49"/>
                  </a:cubicBezTo>
                  <a:close/>
                  <a:moveTo>
                    <a:pt x="129" y="49"/>
                  </a:moveTo>
                  <a:cubicBezTo>
                    <a:pt x="129" y="69"/>
                    <a:pt x="140" y="81"/>
                    <a:pt x="157" y="81"/>
                  </a:cubicBezTo>
                  <a:cubicBezTo>
                    <a:pt x="175" y="81"/>
                    <a:pt x="185" y="69"/>
                    <a:pt x="185" y="49"/>
                  </a:cubicBezTo>
                  <a:cubicBezTo>
                    <a:pt x="185" y="28"/>
                    <a:pt x="175" y="16"/>
                    <a:pt x="157" y="16"/>
                  </a:cubicBezTo>
                  <a:cubicBezTo>
                    <a:pt x="140" y="16"/>
                    <a:pt x="129" y="28"/>
                    <a:pt x="129" y="49"/>
                  </a:cubicBezTo>
                  <a:close/>
                  <a:moveTo>
                    <a:pt x="310" y="80"/>
                  </a:moveTo>
                  <a:cubicBezTo>
                    <a:pt x="267" y="80"/>
                    <a:pt x="267" y="80"/>
                    <a:pt x="267" y="80"/>
                  </a:cubicBezTo>
                  <a:cubicBezTo>
                    <a:pt x="267" y="1"/>
                    <a:pt x="267" y="1"/>
                    <a:pt x="267" y="1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310" y="96"/>
                    <a:pt x="310" y="96"/>
                    <a:pt x="310" y="96"/>
                  </a:cubicBezTo>
                  <a:lnTo>
                    <a:pt x="310" y="80"/>
                  </a:lnTo>
                  <a:close/>
                  <a:moveTo>
                    <a:pt x="411" y="80"/>
                  </a:moveTo>
                  <a:cubicBezTo>
                    <a:pt x="367" y="80"/>
                    <a:pt x="367" y="80"/>
                    <a:pt x="367" y="80"/>
                  </a:cubicBezTo>
                  <a:cubicBezTo>
                    <a:pt x="367" y="1"/>
                    <a:pt x="367" y="1"/>
                    <a:pt x="367" y="1"/>
                  </a:cubicBezTo>
                  <a:cubicBezTo>
                    <a:pt x="348" y="1"/>
                    <a:pt x="348" y="1"/>
                    <a:pt x="348" y="1"/>
                  </a:cubicBezTo>
                  <a:cubicBezTo>
                    <a:pt x="348" y="96"/>
                    <a:pt x="348" y="96"/>
                    <a:pt x="348" y="96"/>
                  </a:cubicBezTo>
                  <a:cubicBezTo>
                    <a:pt x="411" y="96"/>
                    <a:pt x="411" y="96"/>
                    <a:pt x="411" y="96"/>
                  </a:cubicBezTo>
                  <a:lnTo>
                    <a:pt x="411" y="80"/>
                  </a:lnTo>
                  <a:close/>
                  <a:moveTo>
                    <a:pt x="23" y="96"/>
                  </a:moveTo>
                  <a:cubicBezTo>
                    <a:pt x="4" y="96"/>
                    <a:pt x="4" y="96"/>
                    <a:pt x="4" y="9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62" y="1"/>
                    <a:pt x="74" y="12"/>
                    <a:pt x="74" y="27"/>
                  </a:cubicBezTo>
                  <a:cubicBezTo>
                    <a:pt x="74" y="39"/>
                    <a:pt x="65" y="46"/>
                    <a:pt x="58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2" y="51"/>
                    <a:pt x="65" y="55"/>
                    <a:pt x="67" y="62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4" y="89"/>
                    <a:pt x="76" y="92"/>
                    <a:pt x="77" y="94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7" y="94"/>
                    <a:pt x="55" y="90"/>
                    <a:pt x="54" y="87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6" y="59"/>
                    <a:pt x="44" y="56"/>
                    <a:pt x="36" y="56"/>
                  </a:cubicBezTo>
                  <a:cubicBezTo>
                    <a:pt x="23" y="56"/>
                    <a:pt x="23" y="56"/>
                    <a:pt x="23" y="56"/>
                  </a:cubicBezTo>
                  <a:lnTo>
                    <a:pt x="23" y="96"/>
                  </a:lnTo>
                  <a:close/>
                  <a:moveTo>
                    <a:pt x="23" y="40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50" y="40"/>
                    <a:pt x="54" y="36"/>
                    <a:pt x="54" y="29"/>
                  </a:cubicBezTo>
                  <a:cubicBezTo>
                    <a:pt x="54" y="21"/>
                    <a:pt x="50" y="17"/>
                    <a:pt x="41" y="17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40"/>
                  </a:lnTo>
                  <a:close/>
                  <a:moveTo>
                    <a:pt x="477" y="81"/>
                  </a:moveTo>
                  <a:cubicBezTo>
                    <a:pt x="467" y="82"/>
                    <a:pt x="457" y="77"/>
                    <a:pt x="449" y="66"/>
                  </a:cubicBezTo>
                  <a:cubicBezTo>
                    <a:pt x="448" y="66"/>
                    <a:pt x="448" y="66"/>
                    <a:pt x="448" y="66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9" y="93"/>
                    <a:pt x="462" y="97"/>
                    <a:pt x="475" y="97"/>
                  </a:cubicBezTo>
                  <a:cubicBezTo>
                    <a:pt x="495" y="97"/>
                    <a:pt x="509" y="85"/>
                    <a:pt x="509" y="68"/>
                  </a:cubicBezTo>
                  <a:cubicBezTo>
                    <a:pt x="509" y="58"/>
                    <a:pt x="506" y="47"/>
                    <a:pt x="484" y="40"/>
                  </a:cubicBezTo>
                  <a:cubicBezTo>
                    <a:pt x="467" y="35"/>
                    <a:pt x="464" y="31"/>
                    <a:pt x="464" y="25"/>
                  </a:cubicBezTo>
                  <a:cubicBezTo>
                    <a:pt x="464" y="18"/>
                    <a:pt x="470" y="15"/>
                    <a:pt x="477" y="15"/>
                  </a:cubicBezTo>
                  <a:cubicBezTo>
                    <a:pt x="484" y="15"/>
                    <a:pt x="491" y="18"/>
                    <a:pt x="498" y="24"/>
                  </a:cubicBezTo>
                  <a:cubicBezTo>
                    <a:pt x="499" y="24"/>
                    <a:pt x="499" y="24"/>
                    <a:pt x="499" y="24"/>
                  </a:cubicBezTo>
                  <a:cubicBezTo>
                    <a:pt x="504" y="8"/>
                    <a:pt x="504" y="8"/>
                    <a:pt x="504" y="8"/>
                  </a:cubicBezTo>
                  <a:cubicBezTo>
                    <a:pt x="504" y="7"/>
                    <a:pt x="504" y="7"/>
                    <a:pt x="504" y="7"/>
                  </a:cubicBezTo>
                  <a:cubicBezTo>
                    <a:pt x="496" y="2"/>
                    <a:pt x="487" y="0"/>
                    <a:pt x="477" y="0"/>
                  </a:cubicBezTo>
                  <a:cubicBezTo>
                    <a:pt x="457" y="0"/>
                    <a:pt x="445" y="10"/>
                    <a:pt x="445" y="26"/>
                  </a:cubicBezTo>
                  <a:cubicBezTo>
                    <a:pt x="445" y="39"/>
                    <a:pt x="454" y="48"/>
                    <a:pt x="472" y="54"/>
                  </a:cubicBezTo>
                  <a:cubicBezTo>
                    <a:pt x="477" y="55"/>
                    <a:pt x="481" y="57"/>
                    <a:pt x="484" y="59"/>
                  </a:cubicBezTo>
                  <a:cubicBezTo>
                    <a:pt x="487" y="61"/>
                    <a:pt x="489" y="65"/>
                    <a:pt x="489" y="69"/>
                  </a:cubicBezTo>
                  <a:cubicBezTo>
                    <a:pt x="489" y="76"/>
                    <a:pt x="484" y="81"/>
                    <a:pt x="477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87E2456-77CD-4C39-AD1C-6377D71732C5}"/>
              </a:ext>
            </a:extLst>
          </p:cNvPr>
          <p:cNvGrpSpPr/>
          <p:nvPr userDrawn="1"/>
        </p:nvGrpSpPr>
        <p:grpSpPr>
          <a:xfrm>
            <a:off x="323850" y="233362"/>
            <a:ext cx="321261" cy="522316"/>
            <a:chOff x="-3513606" y="270529"/>
            <a:chExt cx="1671638" cy="2717801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DF18D82F-B090-4D63-9745-E2E574473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99318" y="286404"/>
              <a:ext cx="1646238" cy="2689225"/>
            </a:xfrm>
            <a:custGeom>
              <a:avLst/>
              <a:gdLst>
                <a:gd name="T0" fmla="*/ 0 w 686"/>
                <a:gd name="T1" fmla="*/ 78 h 1123"/>
                <a:gd name="T2" fmla="*/ 77 w 686"/>
                <a:gd name="T3" fmla="*/ 0 h 1123"/>
                <a:gd name="T4" fmla="*/ 609 w 686"/>
                <a:gd name="T5" fmla="*/ 0 h 1123"/>
                <a:gd name="T6" fmla="*/ 686 w 686"/>
                <a:gd name="T7" fmla="*/ 78 h 1123"/>
                <a:gd name="T8" fmla="*/ 686 w 686"/>
                <a:gd name="T9" fmla="*/ 1045 h 1123"/>
                <a:gd name="T10" fmla="*/ 609 w 686"/>
                <a:gd name="T11" fmla="*/ 1123 h 1123"/>
                <a:gd name="T12" fmla="*/ 77 w 686"/>
                <a:gd name="T13" fmla="*/ 1123 h 1123"/>
                <a:gd name="T14" fmla="*/ 0 w 686"/>
                <a:gd name="T15" fmla="*/ 1045 h 1123"/>
                <a:gd name="T16" fmla="*/ 0 w 686"/>
                <a:gd name="T17" fmla="*/ 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6" h="1123">
                  <a:moveTo>
                    <a:pt x="0" y="78"/>
                  </a:moveTo>
                  <a:cubicBezTo>
                    <a:pt x="0" y="35"/>
                    <a:pt x="34" y="0"/>
                    <a:pt x="77" y="0"/>
                  </a:cubicBezTo>
                  <a:cubicBezTo>
                    <a:pt x="609" y="0"/>
                    <a:pt x="609" y="0"/>
                    <a:pt x="609" y="0"/>
                  </a:cubicBezTo>
                  <a:cubicBezTo>
                    <a:pt x="651" y="0"/>
                    <a:pt x="686" y="35"/>
                    <a:pt x="686" y="78"/>
                  </a:cubicBezTo>
                  <a:cubicBezTo>
                    <a:pt x="686" y="1045"/>
                    <a:pt x="686" y="1045"/>
                    <a:pt x="686" y="1045"/>
                  </a:cubicBezTo>
                  <a:cubicBezTo>
                    <a:pt x="686" y="1088"/>
                    <a:pt x="651" y="1123"/>
                    <a:pt x="609" y="1123"/>
                  </a:cubicBezTo>
                  <a:cubicBezTo>
                    <a:pt x="77" y="1123"/>
                    <a:pt x="77" y="1123"/>
                    <a:pt x="77" y="1123"/>
                  </a:cubicBezTo>
                  <a:cubicBezTo>
                    <a:pt x="34" y="1123"/>
                    <a:pt x="0" y="1088"/>
                    <a:pt x="0" y="1045"/>
                  </a:cubicBez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1B4AB1A6-5272-48EC-8707-8047E1A804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513606" y="270529"/>
              <a:ext cx="1671638" cy="2717801"/>
            </a:xfrm>
            <a:custGeom>
              <a:avLst/>
              <a:gdLst>
                <a:gd name="T0" fmla="*/ 658 w 697"/>
                <a:gd name="T1" fmla="*/ 79 h 1134"/>
                <a:gd name="T2" fmla="*/ 658 w 697"/>
                <a:gd name="T3" fmla="*/ 200 h 1134"/>
                <a:gd name="T4" fmla="*/ 40 w 697"/>
                <a:gd name="T5" fmla="*/ 200 h 1134"/>
                <a:gd name="T6" fmla="*/ 40 w 697"/>
                <a:gd name="T7" fmla="*/ 79 h 1134"/>
                <a:gd name="T8" fmla="*/ 79 w 697"/>
                <a:gd name="T9" fmla="*/ 40 h 1134"/>
                <a:gd name="T10" fmla="*/ 619 w 697"/>
                <a:gd name="T11" fmla="*/ 40 h 1134"/>
                <a:gd name="T12" fmla="*/ 658 w 697"/>
                <a:gd name="T13" fmla="*/ 79 h 1134"/>
                <a:gd name="T14" fmla="*/ 40 w 697"/>
                <a:gd name="T15" fmla="*/ 1056 h 1134"/>
                <a:gd name="T16" fmla="*/ 79 w 697"/>
                <a:gd name="T17" fmla="*/ 1095 h 1134"/>
                <a:gd name="T18" fmla="*/ 619 w 697"/>
                <a:gd name="T19" fmla="*/ 1095 h 1134"/>
                <a:gd name="T20" fmla="*/ 658 w 697"/>
                <a:gd name="T21" fmla="*/ 1056 h 1134"/>
                <a:gd name="T22" fmla="*/ 658 w 697"/>
                <a:gd name="T23" fmla="*/ 935 h 1134"/>
                <a:gd name="T24" fmla="*/ 40 w 697"/>
                <a:gd name="T25" fmla="*/ 935 h 1134"/>
                <a:gd name="T26" fmla="*/ 40 w 697"/>
                <a:gd name="T27" fmla="*/ 1056 h 1134"/>
                <a:gd name="T28" fmla="*/ 40 w 697"/>
                <a:gd name="T29" fmla="*/ 918 h 1134"/>
                <a:gd name="T30" fmla="*/ 658 w 697"/>
                <a:gd name="T31" fmla="*/ 918 h 1134"/>
                <a:gd name="T32" fmla="*/ 658 w 697"/>
                <a:gd name="T33" fmla="*/ 217 h 1134"/>
                <a:gd name="T34" fmla="*/ 40 w 697"/>
                <a:gd name="T35" fmla="*/ 217 h 1134"/>
                <a:gd name="T36" fmla="*/ 40 w 697"/>
                <a:gd name="T37" fmla="*/ 918 h 1134"/>
                <a:gd name="T38" fmla="*/ 697 w 697"/>
                <a:gd name="T39" fmla="*/ 79 h 1134"/>
                <a:gd name="T40" fmla="*/ 697 w 697"/>
                <a:gd name="T41" fmla="*/ 1056 h 1134"/>
                <a:gd name="T42" fmla="*/ 619 w 697"/>
                <a:gd name="T43" fmla="*/ 1134 h 1134"/>
                <a:gd name="T44" fmla="*/ 79 w 697"/>
                <a:gd name="T45" fmla="*/ 1134 h 1134"/>
                <a:gd name="T46" fmla="*/ 0 w 697"/>
                <a:gd name="T47" fmla="*/ 1056 h 1134"/>
                <a:gd name="T48" fmla="*/ 0 w 697"/>
                <a:gd name="T49" fmla="*/ 79 h 1134"/>
                <a:gd name="T50" fmla="*/ 79 w 697"/>
                <a:gd name="T51" fmla="*/ 0 h 1134"/>
                <a:gd name="T52" fmla="*/ 619 w 697"/>
                <a:gd name="T53" fmla="*/ 0 h 1134"/>
                <a:gd name="T54" fmla="*/ 697 w 697"/>
                <a:gd name="T55" fmla="*/ 79 h 1134"/>
                <a:gd name="T56" fmla="*/ 675 w 697"/>
                <a:gd name="T57" fmla="*/ 79 h 1134"/>
                <a:gd name="T58" fmla="*/ 619 w 697"/>
                <a:gd name="T59" fmla="*/ 23 h 1134"/>
                <a:gd name="T60" fmla="*/ 79 w 697"/>
                <a:gd name="T61" fmla="*/ 23 h 1134"/>
                <a:gd name="T62" fmla="*/ 23 w 697"/>
                <a:gd name="T63" fmla="*/ 79 h 1134"/>
                <a:gd name="T64" fmla="*/ 23 w 697"/>
                <a:gd name="T65" fmla="*/ 1056 h 1134"/>
                <a:gd name="T66" fmla="*/ 79 w 697"/>
                <a:gd name="T67" fmla="*/ 1112 h 1134"/>
                <a:gd name="T68" fmla="*/ 619 w 697"/>
                <a:gd name="T69" fmla="*/ 1112 h 1134"/>
                <a:gd name="T70" fmla="*/ 675 w 697"/>
                <a:gd name="T71" fmla="*/ 1056 h 1134"/>
                <a:gd name="T72" fmla="*/ 675 w 697"/>
                <a:gd name="T73" fmla="*/ 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7" h="1134">
                  <a:moveTo>
                    <a:pt x="658" y="79"/>
                  </a:moveTo>
                  <a:cubicBezTo>
                    <a:pt x="658" y="200"/>
                    <a:pt x="658" y="200"/>
                    <a:pt x="658" y="200"/>
                  </a:cubicBezTo>
                  <a:cubicBezTo>
                    <a:pt x="40" y="200"/>
                    <a:pt x="40" y="200"/>
                    <a:pt x="40" y="200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57"/>
                    <a:pt x="57" y="40"/>
                    <a:pt x="79" y="40"/>
                  </a:cubicBezTo>
                  <a:cubicBezTo>
                    <a:pt x="619" y="40"/>
                    <a:pt x="619" y="40"/>
                    <a:pt x="619" y="40"/>
                  </a:cubicBezTo>
                  <a:cubicBezTo>
                    <a:pt x="641" y="40"/>
                    <a:pt x="658" y="57"/>
                    <a:pt x="658" y="79"/>
                  </a:cubicBezTo>
                  <a:close/>
                  <a:moveTo>
                    <a:pt x="40" y="1056"/>
                  </a:moveTo>
                  <a:cubicBezTo>
                    <a:pt x="40" y="1078"/>
                    <a:pt x="57" y="1095"/>
                    <a:pt x="79" y="1095"/>
                  </a:cubicBezTo>
                  <a:cubicBezTo>
                    <a:pt x="619" y="1095"/>
                    <a:pt x="619" y="1095"/>
                    <a:pt x="619" y="1095"/>
                  </a:cubicBezTo>
                  <a:cubicBezTo>
                    <a:pt x="641" y="1095"/>
                    <a:pt x="658" y="1078"/>
                    <a:pt x="658" y="1056"/>
                  </a:cubicBezTo>
                  <a:cubicBezTo>
                    <a:pt x="658" y="935"/>
                    <a:pt x="658" y="935"/>
                    <a:pt x="658" y="935"/>
                  </a:cubicBezTo>
                  <a:cubicBezTo>
                    <a:pt x="40" y="935"/>
                    <a:pt x="40" y="935"/>
                    <a:pt x="40" y="935"/>
                  </a:cubicBezTo>
                  <a:lnTo>
                    <a:pt x="40" y="1056"/>
                  </a:lnTo>
                  <a:close/>
                  <a:moveTo>
                    <a:pt x="40" y="918"/>
                  </a:moveTo>
                  <a:cubicBezTo>
                    <a:pt x="658" y="918"/>
                    <a:pt x="658" y="918"/>
                    <a:pt x="658" y="918"/>
                  </a:cubicBezTo>
                  <a:cubicBezTo>
                    <a:pt x="658" y="217"/>
                    <a:pt x="658" y="217"/>
                    <a:pt x="658" y="217"/>
                  </a:cubicBezTo>
                  <a:cubicBezTo>
                    <a:pt x="40" y="217"/>
                    <a:pt x="40" y="217"/>
                    <a:pt x="40" y="217"/>
                  </a:cubicBezTo>
                  <a:lnTo>
                    <a:pt x="40" y="918"/>
                  </a:lnTo>
                  <a:close/>
                  <a:moveTo>
                    <a:pt x="697" y="79"/>
                  </a:moveTo>
                  <a:cubicBezTo>
                    <a:pt x="697" y="1056"/>
                    <a:pt x="697" y="1056"/>
                    <a:pt x="697" y="1056"/>
                  </a:cubicBezTo>
                  <a:cubicBezTo>
                    <a:pt x="697" y="1099"/>
                    <a:pt x="662" y="1134"/>
                    <a:pt x="619" y="1134"/>
                  </a:cubicBezTo>
                  <a:cubicBezTo>
                    <a:pt x="79" y="1134"/>
                    <a:pt x="79" y="1134"/>
                    <a:pt x="79" y="1134"/>
                  </a:cubicBezTo>
                  <a:cubicBezTo>
                    <a:pt x="36" y="1134"/>
                    <a:pt x="0" y="1099"/>
                    <a:pt x="0" y="105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36"/>
                    <a:pt x="36" y="0"/>
                    <a:pt x="79" y="0"/>
                  </a:cubicBezTo>
                  <a:cubicBezTo>
                    <a:pt x="619" y="0"/>
                    <a:pt x="619" y="0"/>
                    <a:pt x="619" y="0"/>
                  </a:cubicBezTo>
                  <a:cubicBezTo>
                    <a:pt x="662" y="0"/>
                    <a:pt x="697" y="36"/>
                    <a:pt x="697" y="79"/>
                  </a:cubicBezTo>
                  <a:close/>
                  <a:moveTo>
                    <a:pt x="675" y="79"/>
                  </a:moveTo>
                  <a:cubicBezTo>
                    <a:pt x="675" y="48"/>
                    <a:pt x="650" y="23"/>
                    <a:pt x="619" y="23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48" y="23"/>
                    <a:pt x="23" y="48"/>
                    <a:pt x="23" y="79"/>
                  </a:cubicBezTo>
                  <a:cubicBezTo>
                    <a:pt x="23" y="1056"/>
                    <a:pt x="23" y="1056"/>
                    <a:pt x="23" y="1056"/>
                  </a:cubicBezTo>
                  <a:cubicBezTo>
                    <a:pt x="23" y="1087"/>
                    <a:pt x="48" y="1112"/>
                    <a:pt x="79" y="1112"/>
                  </a:cubicBezTo>
                  <a:cubicBezTo>
                    <a:pt x="619" y="1112"/>
                    <a:pt x="619" y="1112"/>
                    <a:pt x="619" y="1112"/>
                  </a:cubicBezTo>
                  <a:cubicBezTo>
                    <a:pt x="650" y="1112"/>
                    <a:pt x="675" y="1087"/>
                    <a:pt x="675" y="1056"/>
                  </a:cubicBezTo>
                  <a:lnTo>
                    <a:pt x="675" y="79"/>
                  </a:lnTo>
                  <a:close/>
                </a:path>
              </a:pathLst>
            </a:custGeom>
            <a:solidFill>
              <a:srgbClr val="1006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7295954E-3342-419A-8E94-AE7026F8E2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289768" y="441979"/>
              <a:ext cx="1236663" cy="2378075"/>
            </a:xfrm>
            <a:custGeom>
              <a:avLst/>
              <a:gdLst>
                <a:gd name="T0" fmla="*/ 505 w 516"/>
                <a:gd name="T1" fmla="*/ 950 h 993"/>
                <a:gd name="T2" fmla="*/ 516 w 516"/>
                <a:gd name="T3" fmla="*/ 991 h 993"/>
                <a:gd name="T4" fmla="*/ 516 w 516"/>
                <a:gd name="T5" fmla="*/ 913 h 993"/>
                <a:gd name="T6" fmla="*/ 398 w 516"/>
                <a:gd name="T7" fmla="*/ 929 h 993"/>
                <a:gd name="T8" fmla="*/ 374 w 516"/>
                <a:gd name="T9" fmla="*/ 896 h 993"/>
                <a:gd name="T10" fmla="*/ 414 w 516"/>
                <a:gd name="T11" fmla="*/ 969 h 993"/>
                <a:gd name="T12" fmla="*/ 374 w 516"/>
                <a:gd name="T13" fmla="*/ 977 h 993"/>
                <a:gd name="T14" fmla="*/ 246 w 516"/>
                <a:gd name="T15" fmla="*/ 897 h 993"/>
                <a:gd name="T16" fmla="*/ 255 w 516"/>
                <a:gd name="T17" fmla="*/ 991 h 993"/>
                <a:gd name="T18" fmla="*/ 306 w 516"/>
                <a:gd name="T19" fmla="*/ 896 h 993"/>
                <a:gd name="T20" fmla="*/ 152 w 516"/>
                <a:gd name="T21" fmla="*/ 993 h 993"/>
                <a:gd name="T22" fmla="*/ 180 w 516"/>
                <a:gd name="T23" fmla="*/ 944 h 993"/>
                <a:gd name="T24" fmla="*/ 180 w 516"/>
                <a:gd name="T25" fmla="*/ 944 h 993"/>
                <a:gd name="T26" fmla="*/ 55 w 516"/>
                <a:gd name="T27" fmla="*/ 991 h 993"/>
                <a:gd name="T28" fmla="*/ 19 w 516"/>
                <a:gd name="T29" fmla="*/ 952 h 993"/>
                <a:gd name="T30" fmla="*/ 41 w 516"/>
                <a:gd name="T31" fmla="*/ 896 h 993"/>
                <a:gd name="T32" fmla="*/ 54 w 516"/>
                <a:gd name="T33" fmla="*/ 945 h 993"/>
                <a:gd name="T34" fmla="*/ 51 w 516"/>
                <a:gd name="T35" fmla="*/ 924 h 993"/>
                <a:gd name="T36" fmla="*/ 38 w 516"/>
                <a:gd name="T37" fmla="*/ 936 h 993"/>
                <a:gd name="T38" fmla="*/ 133 w 516"/>
                <a:gd name="T39" fmla="*/ 288 h 993"/>
                <a:gd name="T40" fmla="*/ 211 w 516"/>
                <a:gd name="T41" fmla="*/ 309 h 993"/>
                <a:gd name="T42" fmla="*/ 236 w 516"/>
                <a:gd name="T43" fmla="*/ 546 h 993"/>
                <a:gd name="T44" fmla="*/ 160 w 516"/>
                <a:gd name="T45" fmla="*/ 515 h 993"/>
                <a:gd name="T46" fmla="*/ 134 w 516"/>
                <a:gd name="T47" fmla="*/ 786 h 993"/>
                <a:gd name="T48" fmla="*/ 211 w 516"/>
                <a:gd name="T49" fmla="*/ 571 h 993"/>
                <a:gd name="T50" fmla="*/ 378 w 516"/>
                <a:gd name="T51" fmla="*/ 330 h 993"/>
                <a:gd name="T52" fmla="*/ 336 w 516"/>
                <a:gd name="T53" fmla="*/ 556 h 993"/>
                <a:gd name="T54" fmla="*/ 408 w 516"/>
                <a:gd name="T55" fmla="*/ 751 h 993"/>
                <a:gd name="T56" fmla="*/ 391 w 516"/>
                <a:gd name="T57" fmla="*/ 779 h 993"/>
                <a:gd name="T58" fmla="*/ 461 w 516"/>
                <a:gd name="T59" fmla="*/ 734 h 993"/>
                <a:gd name="T60" fmla="*/ 374 w 516"/>
                <a:gd name="T61" fmla="*/ 543 h 993"/>
                <a:gd name="T62" fmla="*/ 470 w 516"/>
                <a:gd name="T63" fmla="*/ 412 h 993"/>
                <a:gd name="T64" fmla="*/ 295 w 516"/>
                <a:gd name="T65" fmla="*/ 237 h 993"/>
                <a:gd name="T66" fmla="*/ 260 w 516"/>
                <a:gd name="T67" fmla="*/ 468 h 993"/>
                <a:gd name="T68" fmla="*/ 340 w 516"/>
                <a:gd name="T69" fmla="*/ 657 h 993"/>
                <a:gd name="T70" fmla="*/ 271 w 516"/>
                <a:gd name="T71" fmla="*/ 714 h 993"/>
                <a:gd name="T72" fmla="*/ 289 w 516"/>
                <a:gd name="T73" fmla="*/ 680 h 993"/>
                <a:gd name="T74" fmla="*/ 220 w 516"/>
                <a:gd name="T75" fmla="*/ 484 h 993"/>
                <a:gd name="T76" fmla="*/ 92 w 516"/>
                <a:gd name="T77" fmla="*/ 666 h 993"/>
                <a:gd name="T78" fmla="*/ 15 w 516"/>
                <a:gd name="T79" fmla="*/ 706 h 993"/>
                <a:gd name="T80" fmla="*/ 14 w 516"/>
                <a:gd name="T81" fmla="*/ 215 h 993"/>
                <a:gd name="T82" fmla="*/ 298 w 516"/>
                <a:gd name="T83" fmla="*/ 340 h 993"/>
                <a:gd name="T84" fmla="*/ 92 w 516"/>
                <a:gd name="T85" fmla="*/ 474 h 993"/>
                <a:gd name="T86" fmla="*/ 157 w 516"/>
                <a:gd name="T87" fmla="*/ 0 h 993"/>
                <a:gd name="T88" fmla="*/ 129 w 516"/>
                <a:gd name="T89" fmla="*/ 49 h 993"/>
                <a:gd name="T90" fmla="*/ 129 w 516"/>
                <a:gd name="T91" fmla="*/ 49 h 993"/>
                <a:gd name="T92" fmla="*/ 247 w 516"/>
                <a:gd name="T93" fmla="*/ 1 h 993"/>
                <a:gd name="T94" fmla="*/ 411 w 516"/>
                <a:gd name="T95" fmla="*/ 80 h 993"/>
                <a:gd name="T96" fmla="*/ 348 w 516"/>
                <a:gd name="T97" fmla="*/ 96 h 993"/>
                <a:gd name="T98" fmla="*/ 4 w 516"/>
                <a:gd name="T99" fmla="*/ 96 h 993"/>
                <a:gd name="T100" fmla="*/ 58 w 516"/>
                <a:gd name="T101" fmla="*/ 49 h 993"/>
                <a:gd name="T102" fmla="*/ 73 w 516"/>
                <a:gd name="T103" fmla="*/ 85 h 993"/>
                <a:gd name="T104" fmla="*/ 59 w 516"/>
                <a:gd name="T105" fmla="*/ 96 h 993"/>
                <a:gd name="T106" fmla="*/ 23 w 516"/>
                <a:gd name="T107" fmla="*/ 56 h 993"/>
                <a:gd name="T108" fmla="*/ 54 w 516"/>
                <a:gd name="T109" fmla="*/ 29 h 993"/>
                <a:gd name="T110" fmla="*/ 477 w 516"/>
                <a:gd name="T111" fmla="*/ 81 h 993"/>
                <a:gd name="T112" fmla="*/ 443 w 516"/>
                <a:gd name="T113" fmla="*/ 85 h 993"/>
                <a:gd name="T114" fmla="*/ 464 w 516"/>
                <a:gd name="T115" fmla="*/ 25 h 993"/>
                <a:gd name="T116" fmla="*/ 504 w 516"/>
                <a:gd name="T117" fmla="*/ 8 h 993"/>
                <a:gd name="T118" fmla="*/ 472 w 516"/>
                <a:gd name="T119" fmla="*/ 54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16" h="993">
                  <a:moveTo>
                    <a:pt x="473" y="913"/>
                  </a:moveTo>
                  <a:cubicBezTo>
                    <a:pt x="473" y="934"/>
                    <a:pt x="473" y="934"/>
                    <a:pt x="473" y="934"/>
                  </a:cubicBezTo>
                  <a:cubicBezTo>
                    <a:pt x="505" y="934"/>
                    <a:pt x="505" y="934"/>
                    <a:pt x="505" y="934"/>
                  </a:cubicBezTo>
                  <a:cubicBezTo>
                    <a:pt x="505" y="950"/>
                    <a:pt x="505" y="950"/>
                    <a:pt x="505" y="950"/>
                  </a:cubicBezTo>
                  <a:cubicBezTo>
                    <a:pt x="473" y="950"/>
                    <a:pt x="473" y="950"/>
                    <a:pt x="473" y="950"/>
                  </a:cubicBezTo>
                  <a:cubicBezTo>
                    <a:pt x="473" y="975"/>
                    <a:pt x="473" y="975"/>
                    <a:pt x="473" y="975"/>
                  </a:cubicBezTo>
                  <a:cubicBezTo>
                    <a:pt x="516" y="975"/>
                    <a:pt x="516" y="975"/>
                    <a:pt x="516" y="975"/>
                  </a:cubicBezTo>
                  <a:cubicBezTo>
                    <a:pt x="516" y="991"/>
                    <a:pt x="516" y="991"/>
                    <a:pt x="516" y="991"/>
                  </a:cubicBezTo>
                  <a:cubicBezTo>
                    <a:pt x="454" y="991"/>
                    <a:pt x="454" y="991"/>
                    <a:pt x="454" y="991"/>
                  </a:cubicBezTo>
                  <a:cubicBezTo>
                    <a:pt x="454" y="896"/>
                    <a:pt x="454" y="896"/>
                    <a:pt x="454" y="896"/>
                  </a:cubicBezTo>
                  <a:cubicBezTo>
                    <a:pt x="516" y="896"/>
                    <a:pt x="516" y="896"/>
                    <a:pt x="516" y="896"/>
                  </a:cubicBezTo>
                  <a:cubicBezTo>
                    <a:pt x="516" y="913"/>
                    <a:pt x="516" y="913"/>
                    <a:pt x="516" y="913"/>
                  </a:cubicBezTo>
                  <a:lnTo>
                    <a:pt x="473" y="913"/>
                  </a:lnTo>
                  <a:close/>
                  <a:moveTo>
                    <a:pt x="374" y="912"/>
                  </a:moveTo>
                  <a:cubicBezTo>
                    <a:pt x="386" y="912"/>
                    <a:pt x="394" y="917"/>
                    <a:pt x="398" y="928"/>
                  </a:cubicBezTo>
                  <a:cubicBezTo>
                    <a:pt x="398" y="929"/>
                    <a:pt x="398" y="929"/>
                    <a:pt x="398" y="929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08" y="905"/>
                    <a:pt x="394" y="896"/>
                    <a:pt x="374" y="896"/>
                  </a:cubicBezTo>
                  <a:cubicBezTo>
                    <a:pt x="346" y="896"/>
                    <a:pt x="327" y="916"/>
                    <a:pt x="327" y="944"/>
                  </a:cubicBezTo>
                  <a:cubicBezTo>
                    <a:pt x="327" y="973"/>
                    <a:pt x="346" y="993"/>
                    <a:pt x="374" y="993"/>
                  </a:cubicBezTo>
                  <a:cubicBezTo>
                    <a:pt x="392" y="993"/>
                    <a:pt x="406" y="984"/>
                    <a:pt x="414" y="969"/>
                  </a:cubicBezTo>
                  <a:cubicBezTo>
                    <a:pt x="414" y="969"/>
                    <a:pt x="414" y="969"/>
                    <a:pt x="414" y="969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3" y="972"/>
                    <a:pt x="385" y="977"/>
                    <a:pt x="374" y="977"/>
                  </a:cubicBezTo>
                  <a:cubicBezTo>
                    <a:pt x="357" y="977"/>
                    <a:pt x="347" y="965"/>
                    <a:pt x="347" y="944"/>
                  </a:cubicBezTo>
                  <a:cubicBezTo>
                    <a:pt x="347" y="924"/>
                    <a:pt x="357" y="912"/>
                    <a:pt x="374" y="912"/>
                  </a:cubicBezTo>
                  <a:close/>
                  <a:moveTo>
                    <a:pt x="265" y="935"/>
                  </a:moveTo>
                  <a:cubicBezTo>
                    <a:pt x="246" y="897"/>
                    <a:pt x="246" y="897"/>
                    <a:pt x="246" y="897"/>
                  </a:cubicBezTo>
                  <a:cubicBezTo>
                    <a:pt x="246" y="896"/>
                    <a:pt x="246" y="896"/>
                    <a:pt x="246" y="896"/>
                  </a:cubicBezTo>
                  <a:cubicBezTo>
                    <a:pt x="224" y="896"/>
                    <a:pt x="224" y="896"/>
                    <a:pt x="224" y="896"/>
                  </a:cubicBezTo>
                  <a:cubicBezTo>
                    <a:pt x="255" y="956"/>
                    <a:pt x="255" y="956"/>
                    <a:pt x="255" y="956"/>
                  </a:cubicBezTo>
                  <a:cubicBezTo>
                    <a:pt x="255" y="991"/>
                    <a:pt x="255" y="991"/>
                    <a:pt x="255" y="991"/>
                  </a:cubicBezTo>
                  <a:cubicBezTo>
                    <a:pt x="275" y="991"/>
                    <a:pt x="275" y="991"/>
                    <a:pt x="275" y="991"/>
                  </a:cubicBezTo>
                  <a:cubicBezTo>
                    <a:pt x="275" y="955"/>
                    <a:pt x="275" y="955"/>
                    <a:pt x="275" y="955"/>
                  </a:cubicBezTo>
                  <a:cubicBezTo>
                    <a:pt x="305" y="897"/>
                    <a:pt x="305" y="897"/>
                    <a:pt x="305" y="897"/>
                  </a:cubicBezTo>
                  <a:cubicBezTo>
                    <a:pt x="306" y="896"/>
                    <a:pt x="306" y="896"/>
                    <a:pt x="306" y="896"/>
                  </a:cubicBezTo>
                  <a:cubicBezTo>
                    <a:pt x="284" y="896"/>
                    <a:pt x="284" y="896"/>
                    <a:pt x="284" y="896"/>
                  </a:cubicBezTo>
                  <a:lnTo>
                    <a:pt x="265" y="935"/>
                  </a:lnTo>
                  <a:close/>
                  <a:moveTo>
                    <a:pt x="200" y="944"/>
                  </a:moveTo>
                  <a:cubicBezTo>
                    <a:pt x="200" y="973"/>
                    <a:pt x="180" y="993"/>
                    <a:pt x="152" y="993"/>
                  </a:cubicBezTo>
                  <a:cubicBezTo>
                    <a:pt x="124" y="993"/>
                    <a:pt x="104" y="973"/>
                    <a:pt x="104" y="944"/>
                  </a:cubicBezTo>
                  <a:cubicBezTo>
                    <a:pt x="104" y="916"/>
                    <a:pt x="124" y="896"/>
                    <a:pt x="152" y="896"/>
                  </a:cubicBezTo>
                  <a:cubicBezTo>
                    <a:pt x="180" y="896"/>
                    <a:pt x="200" y="916"/>
                    <a:pt x="200" y="944"/>
                  </a:cubicBezTo>
                  <a:close/>
                  <a:moveTo>
                    <a:pt x="180" y="944"/>
                  </a:moveTo>
                  <a:cubicBezTo>
                    <a:pt x="180" y="924"/>
                    <a:pt x="169" y="912"/>
                    <a:pt x="152" y="912"/>
                  </a:cubicBezTo>
                  <a:cubicBezTo>
                    <a:pt x="135" y="912"/>
                    <a:pt x="124" y="924"/>
                    <a:pt x="124" y="944"/>
                  </a:cubicBezTo>
                  <a:cubicBezTo>
                    <a:pt x="124" y="965"/>
                    <a:pt x="135" y="977"/>
                    <a:pt x="152" y="977"/>
                  </a:cubicBezTo>
                  <a:cubicBezTo>
                    <a:pt x="169" y="977"/>
                    <a:pt x="180" y="965"/>
                    <a:pt x="180" y="944"/>
                  </a:cubicBezTo>
                  <a:close/>
                  <a:moveTo>
                    <a:pt x="74" y="990"/>
                  </a:moveTo>
                  <a:cubicBezTo>
                    <a:pt x="75" y="991"/>
                    <a:pt x="75" y="991"/>
                    <a:pt x="7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3" y="989"/>
                    <a:pt x="51" y="986"/>
                    <a:pt x="50" y="982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42" y="954"/>
                    <a:pt x="40" y="952"/>
                    <a:pt x="33" y="952"/>
                  </a:cubicBezTo>
                  <a:cubicBezTo>
                    <a:pt x="19" y="952"/>
                    <a:pt x="19" y="952"/>
                    <a:pt x="19" y="952"/>
                  </a:cubicBezTo>
                  <a:cubicBezTo>
                    <a:pt x="19" y="991"/>
                    <a:pt x="19" y="991"/>
                    <a:pt x="19" y="991"/>
                  </a:cubicBezTo>
                  <a:cubicBezTo>
                    <a:pt x="0" y="991"/>
                    <a:pt x="0" y="991"/>
                    <a:pt x="0" y="991"/>
                  </a:cubicBezTo>
                  <a:cubicBezTo>
                    <a:pt x="0" y="896"/>
                    <a:pt x="0" y="896"/>
                    <a:pt x="0" y="896"/>
                  </a:cubicBezTo>
                  <a:cubicBezTo>
                    <a:pt x="41" y="896"/>
                    <a:pt x="41" y="896"/>
                    <a:pt x="41" y="896"/>
                  </a:cubicBezTo>
                  <a:cubicBezTo>
                    <a:pt x="58" y="896"/>
                    <a:pt x="70" y="907"/>
                    <a:pt x="70" y="922"/>
                  </a:cubicBezTo>
                  <a:cubicBezTo>
                    <a:pt x="70" y="935"/>
                    <a:pt x="62" y="941"/>
                    <a:pt x="54" y="944"/>
                  </a:cubicBezTo>
                  <a:cubicBezTo>
                    <a:pt x="53" y="944"/>
                    <a:pt x="53" y="944"/>
                    <a:pt x="53" y="944"/>
                  </a:cubicBezTo>
                  <a:cubicBezTo>
                    <a:pt x="54" y="945"/>
                    <a:pt x="54" y="945"/>
                    <a:pt x="54" y="945"/>
                  </a:cubicBezTo>
                  <a:cubicBezTo>
                    <a:pt x="58" y="947"/>
                    <a:pt x="61" y="951"/>
                    <a:pt x="63" y="957"/>
                  </a:cubicBezTo>
                  <a:cubicBezTo>
                    <a:pt x="70" y="981"/>
                    <a:pt x="70" y="981"/>
                    <a:pt x="70" y="981"/>
                  </a:cubicBezTo>
                  <a:cubicBezTo>
                    <a:pt x="71" y="984"/>
                    <a:pt x="72" y="987"/>
                    <a:pt x="74" y="990"/>
                  </a:cubicBezTo>
                  <a:close/>
                  <a:moveTo>
                    <a:pt x="51" y="924"/>
                  </a:moveTo>
                  <a:cubicBezTo>
                    <a:pt x="51" y="917"/>
                    <a:pt x="46" y="912"/>
                    <a:pt x="38" y="912"/>
                  </a:cubicBezTo>
                  <a:cubicBezTo>
                    <a:pt x="19" y="912"/>
                    <a:pt x="19" y="912"/>
                    <a:pt x="19" y="912"/>
                  </a:cubicBezTo>
                  <a:cubicBezTo>
                    <a:pt x="19" y="936"/>
                    <a:pt x="19" y="936"/>
                    <a:pt x="19" y="936"/>
                  </a:cubicBezTo>
                  <a:cubicBezTo>
                    <a:pt x="38" y="936"/>
                    <a:pt x="38" y="936"/>
                    <a:pt x="38" y="936"/>
                  </a:cubicBezTo>
                  <a:cubicBezTo>
                    <a:pt x="46" y="936"/>
                    <a:pt x="51" y="932"/>
                    <a:pt x="51" y="924"/>
                  </a:cubicBezTo>
                  <a:close/>
                  <a:moveTo>
                    <a:pt x="255" y="280"/>
                  </a:moveTo>
                  <a:cubicBezTo>
                    <a:pt x="133" y="280"/>
                    <a:pt x="133" y="280"/>
                    <a:pt x="133" y="280"/>
                  </a:cubicBezTo>
                  <a:cubicBezTo>
                    <a:pt x="133" y="288"/>
                    <a:pt x="133" y="288"/>
                    <a:pt x="133" y="288"/>
                  </a:cubicBezTo>
                  <a:cubicBezTo>
                    <a:pt x="151" y="293"/>
                    <a:pt x="159" y="306"/>
                    <a:pt x="160" y="329"/>
                  </a:cubicBezTo>
                  <a:cubicBezTo>
                    <a:pt x="160" y="331"/>
                    <a:pt x="160" y="385"/>
                    <a:pt x="160" y="449"/>
                  </a:cubicBezTo>
                  <a:cubicBezTo>
                    <a:pt x="185" y="445"/>
                    <a:pt x="203" y="437"/>
                    <a:pt x="211" y="433"/>
                  </a:cubicBezTo>
                  <a:cubicBezTo>
                    <a:pt x="211" y="309"/>
                    <a:pt x="211" y="309"/>
                    <a:pt x="211" y="309"/>
                  </a:cubicBezTo>
                  <a:cubicBezTo>
                    <a:pt x="273" y="309"/>
                    <a:pt x="273" y="309"/>
                    <a:pt x="273" y="309"/>
                  </a:cubicBezTo>
                  <a:cubicBezTo>
                    <a:pt x="269" y="296"/>
                    <a:pt x="259" y="284"/>
                    <a:pt x="255" y="280"/>
                  </a:cubicBezTo>
                  <a:close/>
                  <a:moveTo>
                    <a:pt x="247" y="570"/>
                  </a:moveTo>
                  <a:cubicBezTo>
                    <a:pt x="244" y="562"/>
                    <a:pt x="239" y="551"/>
                    <a:pt x="236" y="546"/>
                  </a:cubicBezTo>
                  <a:cubicBezTo>
                    <a:pt x="230" y="546"/>
                    <a:pt x="222" y="546"/>
                    <a:pt x="216" y="546"/>
                  </a:cubicBezTo>
                  <a:cubicBezTo>
                    <a:pt x="211" y="546"/>
                    <a:pt x="211" y="546"/>
                    <a:pt x="211" y="546"/>
                  </a:cubicBezTo>
                  <a:cubicBezTo>
                    <a:pt x="211" y="506"/>
                    <a:pt x="211" y="506"/>
                    <a:pt x="211" y="506"/>
                  </a:cubicBezTo>
                  <a:cubicBezTo>
                    <a:pt x="200" y="509"/>
                    <a:pt x="172" y="513"/>
                    <a:pt x="160" y="515"/>
                  </a:cubicBezTo>
                  <a:cubicBezTo>
                    <a:pt x="160" y="621"/>
                    <a:pt x="160" y="736"/>
                    <a:pt x="160" y="738"/>
                  </a:cubicBezTo>
                  <a:cubicBezTo>
                    <a:pt x="160" y="738"/>
                    <a:pt x="160" y="738"/>
                    <a:pt x="160" y="738"/>
                  </a:cubicBezTo>
                  <a:cubicBezTo>
                    <a:pt x="159" y="760"/>
                    <a:pt x="150" y="773"/>
                    <a:pt x="134" y="778"/>
                  </a:cubicBezTo>
                  <a:cubicBezTo>
                    <a:pt x="134" y="786"/>
                    <a:pt x="134" y="786"/>
                    <a:pt x="134" y="786"/>
                  </a:cubicBezTo>
                  <a:cubicBezTo>
                    <a:pt x="237" y="786"/>
                    <a:pt x="237" y="786"/>
                    <a:pt x="237" y="786"/>
                  </a:cubicBezTo>
                  <a:cubicBezTo>
                    <a:pt x="237" y="778"/>
                    <a:pt x="237" y="778"/>
                    <a:pt x="237" y="778"/>
                  </a:cubicBezTo>
                  <a:cubicBezTo>
                    <a:pt x="221" y="773"/>
                    <a:pt x="212" y="759"/>
                    <a:pt x="212" y="738"/>
                  </a:cubicBezTo>
                  <a:cubicBezTo>
                    <a:pt x="211" y="571"/>
                    <a:pt x="211" y="571"/>
                    <a:pt x="211" y="571"/>
                  </a:cubicBezTo>
                  <a:cubicBezTo>
                    <a:pt x="216" y="571"/>
                    <a:pt x="216" y="571"/>
                    <a:pt x="216" y="571"/>
                  </a:cubicBezTo>
                  <a:cubicBezTo>
                    <a:pt x="226" y="571"/>
                    <a:pt x="237" y="571"/>
                    <a:pt x="247" y="570"/>
                  </a:cubicBezTo>
                  <a:close/>
                  <a:moveTo>
                    <a:pt x="370" y="325"/>
                  </a:moveTo>
                  <a:cubicBezTo>
                    <a:pt x="372" y="327"/>
                    <a:pt x="376" y="329"/>
                    <a:pt x="378" y="330"/>
                  </a:cubicBezTo>
                  <a:cubicBezTo>
                    <a:pt x="403" y="348"/>
                    <a:pt x="417" y="377"/>
                    <a:pt x="417" y="412"/>
                  </a:cubicBezTo>
                  <a:cubicBezTo>
                    <a:pt x="417" y="442"/>
                    <a:pt x="406" y="502"/>
                    <a:pt x="318" y="532"/>
                  </a:cubicBezTo>
                  <a:cubicBezTo>
                    <a:pt x="323" y="542"/>
                    <a:pt x="327" y="552"/>
                    <a:pt x="330" y="558"/>
                  </a:cubicBezTo>
                  <a:cubicBezTo>
                    <a:pt x="332" y="557"/>
                    <a:pt x="335" y="557"/>
                    <a:pt x="336" y="556"/>
                  </a:cubicBezTo>
                  <a:cubicBezTo>
                    <a:pt x="339" y="556"/>
                    <a:pt x="339" y="556"/>
                    <a:pt x="339" y="556"/>
                  </a:cubicBezTo>
                  <a:cubicBezTo>
                    <a:pt x="341" y="558"/>
                    <a:pt x="341" y="558"/>
                    <a:pt x="341" y="558"/>
                  </a:cubicBezTo>
                  <a:cubicBezTo>
                    <a:pt x="373" y="596"/>
                    <a:pt x="397" y="656"/>
                    <a:pt x="405" y="713"/>
                  </a:cubicBezTo>
                  <a:cubicBezTo>
                    <a:pt x="405" y="713"/>
                    <a:pt x="408" y="741"/>
                    <a:pt x="408" y="751"/>
                  </a:cubicBezTo>
                  <a:cubicBezTo>
                    <a:pt x="408" y="752"/>
                    <a:pt x="408" y="752"/>
                    <a:pt x="408" y="752"/>
                  </a:cubicBezTo>
                  <a:cubicBezTo>
                    <a:pt x="408" y="753"/>
                    <a:pt x="408" y="753"/>
                    <a:pt x="408" y="754"/>
                  </a:cubicBezTo>
                  <a:cubicBezTo>
                    <a:pt x="408" y="755"/>
                    <a:pt x="408" y="755"/>
                    <a:pt x="408" y="755"/>
                  </a:cubicBezTo>
                  <a:cubicBezTo>
                    <a:pt x="408" y="763"/>
                    <a:pt x="405" y="774"/>
                    <a:pt x="391" y="779"/>
                  </a:cubicBezTo>
                  <a:cubicBezTo>
                    <a:pt x="391" y="786"/>
                    <a:pt x="391" y="786"/>
                    <a:pt x="391" y="786"/>
                  </a:cubicBezTo>
                  <a:cubicBezTo>
                    <a:pt x="497" y="786"/>
                    <a:pt x="497" y="786"/>
                    <a:pt x="497" y="786"/>
                  </a:cubicBezTo>
                  <a:cubicBezTo>
                    <a:pt x="497" y="779"/>
                    <a:pt x="497" y="779"/>
                    <a:pt x="497" y="779"/>
                  </a:cubicBezTo>
                  <a:cubicBezTo>
                    <a:pt x="488" y="776"/>
                    <a:pt x="469" y="766"/>
                    <a:pt x="461" y="734"/>
                  </a:cubicBezTo>
                  <a:cubicBezTo>
                    <a:pt x="460" y="729"/>
                    <a:pt x="460" y="729"/>
                    <a:pt x="460" y="729"/>
                  </a:cubicBezTo>
                  <a:cubicBezTo>
                    <a:pt x="454" y="704"/>
                    <a:pt x="450" y="691"/>
                    <a:pt x="446" y="678"/>
                  </a:cubicBezTo>
                  <a:cubicBezTo>
                    <a:pt x="436" y="646"/>
                    <a:pt x="414" y="588"/>
                    <a:pt x="378" y="547"/>
                  </a:cubicBezTo>
                  <a:cubicBezTo>
                    <a:pt x="374" y="543"/>
                    <a:pt x="374" y="543"/>
                    <a:pt x="374" y="543"/>
                  </a:cubicBezTo>
                  <a:cubicBezTo>
                    <a:pt x="379" y="540"/>
                    <a:pt x="379" y="540"/>
                    <a:pt x="379" y="540"/>
                  </a:cubicBezTo>
                  <a:cubicBezTo>
                    <a:pt x="381" y="540"/>
                    <a:pt x="382" y="539"/>
                    <a:pt x="383" y="539"/>
                  </a:cubicBezTo>
                  <a:cubicBezTo>
                    <a:pt x="383" y="539"/>
                    <a:pt x="384" y="538"/>
                    <a:pt x="385" y="538"/>
                  </a:cubicBezTo>
                  <a:cubicBezTo>
                    <a:pt x="440" y="510"/>
                    <a:pt x="470" y="465"/>
                    <a:pt x="470" y="412"/>
                  </a:cubicBezTo>
                  <a:cubicBezTo>
                    <a:pt x="471" y="372"/>
                    <a:pt x="448" y="332"/>
                    <a:pt x="414" y="309"/>
                  </a:cubicBezTo>
                  <a:cubicBezTo>
                    <a:pt x="400" y="299"/>
                    <a:pt x="380" y="289"/>
                    <a:pt x="359" y="285"/>
                  </a:cubicBezTo>
                  <a:cubicBezTo>
                    <a:pt x="366" y="300"/>
                    <a:pt x="369" y="316"/>
                    <a:pt x="370" y="325"/>
                  </a:cubicBezTo>
                  <a:close/>
                  <a:moveTo>
                    <a:pt x="295" y="237"/>
                  </a:moveTo>
                  <a:cubicBezTo>
                    <a:pt x="328" y="259"/>
                    <a:pt x="351" y="300"/>
                    <a:pt x="351" y="339"/>
                  </a:cubicBezTo>
                  <a:cubicBezTo>
                    <a:pt x="351" y="393"/>
                    <a:pt x="321" y="438"/>
                    <a:pt x="266" y="466"/>
                  </a:cubicBezTo>
                  <a:cubicBezTo>
                    <a:pt x="265" y="466"/>
                    <a:pt x="264" y="467"/>
                    <a:pt x="263" y="467"/>
                  </a:cubicBezTo>
                  <a:cubicBezTo>
                    <a:pt x="262" y="467"/>
                    <a:pt x="261" y="468"/>
                    <a:pt x="260" y="468"/>
                  </a:cubicBezTo>
                  <a:cubicBezTo>
                    <a:pt x="255" y="471"/>
                    <a:pt x="255" y="471"/>
                    <a:pt x="255" y="471"/>
                  </a:cubicBezTo>
                  <a:cubicBezTo>
                    <a:pt x="259" y="475"/>
                    <a:pt x="259" y="475"/>
                    <a:pt x="259" y="475"/>
                  </a:cubicBezTo>
                  <a:cubicBezTo>
                    <a:pt x="294" y="516"/>
                    <a:pt x="317" y="574"/>
                    <a:pt x="327" y="605"/>
                  </a:cubicBezTo>
                  <a:cubicBezTo>
                    <a:pt x="331" y="619"/>
                    <a:pt x="334" y="632"/>
                    <a:pt x="340" y="657"/>
                  </a:cubicBezTo>
                  <a:cubicBezTo>
                    <a:pt x="341" y="661"/>
                    <a:pt x="341" y="661"/>
                    <a:pt x="341" y="661"/>
                  </a:cubicBezTo>
                  <a:cubicBezTo>
                    <a:pt x="349" y="694"/>
                    <a:pt x="368" y="704"/>
                    <a:pt x="378" y="707"/>
                  </a:cubicBezTo>
                  <a:cubicBezTo>
                    <a:pt x="378" y="714"/>
                    <a:pt x="378" y="714"/>
                    <a:pt x="378" y="714"/>
                  </a:cubicBezTo>
                  <a:cubicBezTo>
                    <a:pt x="271" y="714"/>
                    <a:pt x="271" y="714"/>
                    <a:pt x="271" y="714"/>
                  </a:cubicBezTo>
                  <a:cubicBezTo>
                    <a:pt x="271" y="706"/>
                    <a:pt x="271" y="706"/>
                    <a:pt x="271" y="706"/>
                  </a:cubicBezTo>
                  <a:cubicBezTo>
                    <a:pt x="286" y="702"/>
                    <a:pt x="288" y="691"/>
                    <a:pt x="289" y="683"/>
                  </a:cubicBezTo>
                  <a:cubicBezTo>
                    <a:pt x="289" y="682"/>
                    <a:pt x="289" y="682"/>
                    <a:pt x="289" y="682"/>
                  </a:cubicBezTo>
                  <a:cubicBezTo>
                    <a:pt x="289" y="681"/>
                    <a:pt x="289" y="681"/>
                    <a:pt x="289" y="680"/>
                  </a:cubicBezTo>
                  <a:cubicBezTo>
                    <a:pt x="289" y="678"/>
                    <a:pt x="289" y="678"/>
                    <a:pt x="289" y="678"/>
                  </a:cubicBezTo>
                  <a:cubicBezTo>
                    <a:pt x="289" y="669"/>
                    <a:pt x="286" y="641"/>
                    <a:pt x="286" y="641"/>
                  </a:cubicBezTo>
                  <a:cubicBezTo>
                    <a:pt x="278" y="583"/>
                    <a:pt x="253" y="524"/>
                    <a:pt x="221" y="486"/>
                  </a:cubicBezTo>
                  <a:cubicBezTo>
                    <a:pt x="220" y="484"/>
                    <a:pt x="220" y="484"/>
                    <a:pt x="220" y="484"/>
                  </a:cubicBezTo>
                  <a:cubicBezTo>
                    <a:pt x="217" y="484"/>
                    <a:pt x="217" y="484"/>
                    <a:pt x="217" y="484"/>
                  </a:cubicBezTo>
                  <a:cubicBezTo>
                    <a:pt x="181" y="494"/>
                    <a:pt x="139" y="499"/>
                    <a:pt x="96" y="499"/>
                  </a:cubicBezTo>
                  <a:cubicBezTo>
                    <a:pt x="92" y="499"/>
                    <a:pt x="92" y="499"/>
                    <a:pt x="92" y="499"/>
                  </a:cubicBezTo>
                  <a:cubicBezTo>
                    <a:pt x="92" y="666"/>
                    <a:pt x="92" y="666"/>
                    <a:pt x="92" y="666"/>
                  </a:cubicBezTo>
                  <a:cubicBezTo>
                    <a:pt x="92" y="687"/>
                    <a:pt x="101" y="701"/>
                    <a:pt x="118" y="706"/>
                  </a:cubicBezTo>
                  <a:cubicBezTo>
                    <a:pt x="118" y="714"/>
                    <a:pt x="118" y="714"/>
                    <a:pt x="118" y="714"/>
                  </a:cubicBezTo>
                  <a:cubicBezTo>
                    <a:pt x="15" y="714"/>
                    <a:pt x="15" y="714"/>
                    <a:pt x="15" y="714"/>
                  </a:cubicBezTo>
                  <a:cubicBezTo>
                    <a:pt x="15" y="706"/>
                    <a:pt x="15" y="706"/>
                    <a:pt x="15" y="706"/>
                  </a:cubicBezTo>
                  <a:cubicBezTo>
                    <a:pt x="31" y="701"/>
                    <a:pt x="39" y="688"/>
                    <a:pt x="40" y="666"/>
                  </a:cubicBezTo>
                  <a:cubicBezTo>
                    <a:pt x="40" y="666"/>
                    <a:pt x="40" y="666"/>
                    <a:pt x="40" y="666"/>
                  </a:cubicBezTo>
                  <a:cubicBezTo>
                    <a:pt x="40" y="662"/>
                    <a:pt x="40" y="262"/>
                    <a:pt x="40" y="257"/>
                  </a:cubicBezTo>
                  <a:cubicBezTo>
                    <a:pt x="40" y="234"/>
                    <a:pt x="32" y="221"/>
                    <a:pt x="14" y="215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85" y="208"/>
                    <a:pt x="185" y="208"/>
                    <a:pt x="185" y="208"/>
                  </a:cubicBezTo>
                  <a:cubicBezTo>
                    <a:pt x="236" y="208"/>
                    <a:pt x="268" y="219"/>
                    <a:pt x="295" y="237"/>
                  </a:cubicBezTo>
                  <a:close/>
                  <a:moveTo>
                    <a:pt x="298" y="340"/>
                  </a:moveTo>
                  <a:cubicBezTo>
                    <a:pt x="298" y="305"/>
                    <a:pt x="284" y="276"/>
                    <a:pt x="259" y="258"/>
                  </a:cubicBezTo>
                  <a:cubicBezTo>
                    <a:pt x="239" y="245"/>
                    <a:pt x="215" y="238"/>
                    <a:pt x="183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92" y="474"/>
                    <a:pt x="92" y="474"/>
                    <a:pt x="92" y="474"/>
                  </a:cubicBezTo>
                  <a:cubicBezTo>
                    <a:pt x="97" y="474"/>
                    <a:pt x="97" y="474"/>
                    <a:pt x="97" y="474"/>
                  </a:cubicBezTo>
                  <a:cubicBezTo>
                    <a:pt x="278" y="471"/>
                    <a:pt x="298" y="379"/>
                    <a:pt x="298" y="340"/>
                  </a:cubicBezTo>
                  <a:close/>
                  <a:moveTo>
                    <a:pt x="109" y="49"/>
                  </a:moveTo>
                  <a:cubicBezTo>
                    <a:pt x="109" y="20"/>
                    <a:pt x="129" y="0"/>
                    <a:pt x="157" y="0"/>
                  </a:cubicBezTo>
                  <a:cubicBezTo>
                    <a:pt x="185" y="0"/>
                    <a:pt x="205" y="20"/>
                    <a:pt x="205" y="49"/>
                  </a:cubicBezTo>
                  <a:cubicBezTo>
                    <a:pt x="205" y="77"/>
                    <a:pt x="185" y="97"/>
                    <a:pt x="157" y="97"/>
                  </a:cubicBezTo>
                  <a:cubicBezTo>
                    <a:pt x="129" y="97"/>
                    <a:pt x="109" y="77"/>
                    <a:pt x="109" y="49"/>
                  </a:cubicBezTo>
                  <a:close/>
                  <a:moveTo>
                    <a:pt x="129" y="49"/>
                  </a:moveTo>
                  <a:cubicBezTo>
                    <a:pt x="129" y="69"/>
                    <a:pt x="140" y="81"/>
                    <a:pt x="157" y="81"/>
                  </a:cubicBezTo>
                  <a:cubicBezTo>
                    <a:pt x="175" y="81"/>
                    <a:pt x="185" y="69"/>
                    <a:pt x="185" y="49"/>
                  </a:cubicBezTo>
                  <a:cubicBezTo>
                    <a:pt x="185" y="28"/>
                    <a:pt x="175" y="16"/>
                    <a:pt x="157" y="16"/>
                  </a:cubicBezTo>
                  <a:cubicBezTo>
                    <a:pt x="140" y="16"/>
                    <a:pt x="129" y="28"/>
                    <a:pt x="129" y="49"/>
                  </a:cubicBezTo>
                  <a:close/>
                  <a:moveTo>
                    <a:pt x="310" y="80"/>
                  </a:moveTo>
                  <a:cubicBezTo>
                    <a:pt x="267" y="80"/>
                    <a:pt x="267" y="80"/>
                    <a:pt x="267" y="80"/>
                  </a:cubicBezTo>
                  <a:cubicBezTo>
                    <a:pt x="267" y="1"/>
                    <a:pt x="267" y="1"/>
                    <a:pt x="267" y="1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310" y="96"/>
                    <a:pt x="310" y="96"/>
                    <a:pt x="310" y="96"/>
                  </a:cubicBezTo>
                  <a:lnTo>
                    <a:pt x="310" y="80"/>
                  </a:lnTo>
                  <a:close/>
                  <a:moveTo>
                    <a:pt x="411" y="80"/>
                  </a:moveTo>
                  <a:cubicBezTo>
                    <a:pt x="367" y="80"/>
                    <a:pt x="367" y="80"/>
                    <a:pt x="367" y="80"/>
                  </a:cubicBezTo>
                  <a:cubicBezTo>
                    <a:pt x="367" y="1"/>
                    <a:pt x="367" y="1"/>
                    <a:pt x="367" y="1"/>
                  </a:cubicBezTo>
                  <a:cubicBezTo>
                    <a:pt x="348" y="1"/>
                    <a:pt x="348" y="1"/>
                    <a:pt x="348" y="1"/>
                  </a:cubicBezTo>
                  <a:cubicBezTo>
                    <a:pt x="348" y="96"/>
                    <a:pt x="348" y="96"/>
                    <a:pt x="348" y="96"/>
                  </a:cubicBezTo>
                  <a:cubicBezTo>
                    <a:pt x="411" y="96"/>
                    <a:pt x="411" y="96"/>
                    <a:pt x="411" y="96"/>
                  </a:cubicBezTo>
                  <a:lnTo>
                    <a:pt x="411" y="80"/>
                  </a:lnTo>
                  <a:close/>
                  <a:moveTo>
                    <a:pt x="23" y="96"/>
                  </a:moveTo>
                  <a:cubicBezTo>
                    <a:pt x="4" y="96"/>
                    <a:pt x="4" y="96"/>
                    <a:pt x="4" y="9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62" y="1"/>
                    <a:pt x="74" y="12"/>
                    <a:pt x="74" y="27"/>
                  </a:cubicBezTo>
                  <a:cubicBezTo>
                    <a:pt x="74" y="39"/>
                    <a:pt x="65" y="46"/>
                    <a:pt x="58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2" y="51"/>
                    <a:pt x="65" y="55"/>
                    <a:pt x="67" y="62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4" y="89"/>
                    <a:pt x="76" y="92"/>
                    <a:pt x="77" y="94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7" y="94"/>
                    <a:pt x="55" y="90"/>
                    <a:pt x="54" y="87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6" y="59"/>
                    <a:pt x="44" y="56"/>
                    <a:pt x="36" y="56"/>
                  </a:cubicBezTo>
                  <a:cubicBezTo>
                    <a:pt x="23" y="56"/>
                    <a:pt x="23" y="56"/>
                    <a:pt x="23" y="56"/>
                  </a:cubicBezTo>
                  <a:lnTo>
                    <a:pt x="23" y="96"/>
                  </a:lnTo>
                  <a:close/>
                  <a:moveTo>
                    <a:pt x="23" y="40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50" y="40"/>
                    <a:pt x="54" y="36"/>
                    <a:pt x="54" y="29"/>
                  </a:cubicBezTo>
                  <a:cubicBezTo>
                    <a:pt x="54" y="21"/>
                    <a:pt x="50" y="17"/>
                    <a:pt x="41" y="17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40"/>
                  </a:lnTo>
                  <a:close/>
                  <a:moveTo>
                    <a:pt x="477" y="81"/>
                  </a:moveTo>
                  <a:cubicBezTo>
                    <a:pt x="467" y="82"/>
                    <a:pt x="457" y="77"/>
                    <a:pt x="449" y="66"/>
                  </a:cubicBezTo>
                  <a:cubicBezTo>
                    <a:pt x="448" y="66"/>
                    <a:pt x="448" y="66"/>
                    <a:pt x="448" y="66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9" y="93"/>
                    <a:pt x="462" y="97"/>
                    <a:pt x="475" y="97"/>
                  </a:cubicBezTo>
                  <a:cubicBezTo>
                    <a:pt x="495" y="97"/>
                    <a:pt x="509" y="85"/>
                    <a:pt x="509" y="68"/>
                  </a:cubicBezTo>
                  <a:cubicBezTo>
                    <a:pt x="509" y="58"/>
                    <a:pt x="506" y="47"/>
                    <a:pt x="484" y="40"/>
                  </a:cubicBezTo>
                  <a:cubicBezTo>
                    <a:pt x="467" y="35"/>
                    <a:pt x="464" y="31"/>
                    <a:pt x="464" y="25"/>
                  </a:cubicBezTo>
                  <a:cubicBezTo>
                    <a:pt x="464" y="18"/>
                    <a:pt x="470" y="15"/>
                    <a:pt x="477" y="15"/>
                  </a:cubicBezTo>
                  <a:cubicBezTo>
                    <a:pt x="484" y="15"/>
                    <a:pt x="491" y="18"/>
                    <a:pt x="498" y="24"/>
                  </a:cubicBezTo>
                  <a:cubicBezTo>
                    <a:pt x="499" y="24"/>
                    <a:pt x="499" y="24"/>
                    <a:pt x="499" y="24"/>
                  </a:cubicBezTo>
                  <a:cubicBezTo>
                    <a:pt x="504" y="8"/>
                    <a:pt x="504" y="8"/>
                    <a:pt x="504" y="8"/>
                  </a:cubicBezTo>
                  <a:cubicBezTo>
                    <a:pt x="504" y="7"/>
                    <a:pt x="504" y="7"/>
                    <a:pt x="504" y="7"/>
                  </a:cubicBezTo>
                  <a:cubicBezTo>
                    <a:pt x="496" y="2"/>
                    <a:pt x="487" y="0"/>
                    <a:pt x="477" y="0"/>
                  </a:cubicBezTo>
                  <a:cubicBezTo>
                    <a:pt x="457" y="0"/>
                    <a:pt x="445" y="10"/>
                    <a:pt x="445" y="26"/>
                  </a:cubicBezTo>
                  <a:cubicBezTo>
                    <a:pt x="445" y="39"/>
                    <a:pt x="454" y="48"/>
                    <a:pt x="472" y="54"/>
                  </a:cubicBezTo>
                  <a:cubicBezTo>
                    <a:pt x="477" y="55"/>
                    <a:pt x="481" y="57"/>
                    <a:pt x="484" y="59"/>
                  </a:cubicBezTo>
                  <a:cubicBezTo>
                    <a:pt x="487" y="61"/>
                    <a:pt x="489" y="65"/>
                    <a:pt x="489" y="69"/>
                  </a:cubicBezTo>
                  <a:cubicBezTo>
                    <a:pt x="489" y="76"/>
                    <a:pt x="484" y="81"/>
                    <a:pt x="477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208753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-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01F258-8AC1-40B4-ABA2-E3E43CF4F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240D156-4E45-42D5-8918-97D1C377F84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720700"/>
            <a:ext cx="2988000" cy="2422800"/>
          </a:xfrm>
          <a:solidFill>
            <a:srgbClr val="8A8A8F"/>
          </a:solidFill>
        </p:spPr>
        <p:txBody>
          <a:bodyPr bIns="50400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1B0D80DB-D4B5-4889-B3E2-A8FC04B672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78000" y="2720700"/>
            <a:ext cx="2988000" cy="2422800"/>
          </a:xfrm>
          <a:solidFill>
            <a:srgbClr val="8A8A8F"/>
          </a:solidFill>
        </p:spPr>
        <p:txBody>
          <a:bodyPr bIns="50400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5A59C1C8-9ADA-433D-B71B-DA91960FEAF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56000" y="2720700"/>
            <a:ext cx="2988000" cy="2422800"/>
          </a:xfrm>
          <a:solidFill>
            <a:srgbClr val="8A8A8F"/>
          </a:solidFill>
        </p:spPr>
        <p:txBody>
          <a:bodyPr bIns="50400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BF561B-367C-4ADE-AC3E-03D2FE373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Private | © 2024 Rolls-Royce | Not Subject to Export Control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465E8E-8CA3-4002-911A-9BD3ED78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F59B429-512E-4592-B480-D2818264A4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A7606F6-7610-41AE-8DA9-3AE9A3B4D2E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56000" y="0"/>
            <a:ext cx="2988000" cy="2628000"/>
          </a:xfrm>
          <a:solidFill>
            <a:schemeClr val="bg2"/>
          </a:solidFill>
        </p:spPr>
        <p:txBody>
          <a:bodyPr lIns="324000"/>
          <a:lstStyle>
            <a:lvl1pPr>
              <a:defRPr sz="8000">
                <a:solidFill>
                  <a:schemeClr val="bg1"/>
                </a:solidFill>
                <a:latin typeface="RR Pioneer UltraLight Condensed" panose="020B0206030201060103" pitchFamily="34" charset="0"/>
              </a:defRPr>
            </a:lvl1pPr>
            <a:lvl2pPr marL="0" indent="0">
              <a:buNone/>
              <a:defRPr>
                <a:solidFill>
                  <a:schemeClr val="bg1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xxx</a:t>
            </a:r>
          </a:p>
          <a:p>
            <a:pPr lvl="1"/>
            <a:r>
              <a:rPr lang="en-US" dirty="0"/>
              <a:t>Short copy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473FE0F1-574D-4724-AF1B-9BCB79C2455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78000" y="0"/>
            <a:ext cx="2988000" cy="2628000"/>
          </a:xfrm>
          <a:solidFill>
            <a:schemeClr val="tx2"/>
          </a:solidFill>
        </p:spPr>
        <p:txBody>
          <a:bodyPr lIns="324000"/>
          <a:lstStyle>
            <a:lvl1pPr>
              <a:defRPr sz="8000">
                <a:solidFill>
                  <a:schemeClr val="bg1"/>
                </a:solidFill>
                <a:latin typeface="RR Pioneer UltraLight Condensed" panose="020B0206030201060103" pitchFamily="34" charset="0"/>
              </a:defRPr>
            </a:lvl1pPr>
            <a:lvl2pPr marL="0" indent="0">
              <a:buNone/>
              <a:defRPr>
                <a:solidFill>
                  <a:schemeClr val="bg1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xxx</a:t>
            </a:r>
          </a:p>
          <a:p>
            <a:pPr lvl="1"/>
            <a:r>
              <a:rPr lang="en-US" dirty="0"/>
              <a:t>Short copy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943953AA-4694-4F86-AE35-6EDC29F01B7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2988000" cy="2628000"/>
          </a:xfrm>
          <a:solidFill>
            <a:srgbClr val="666666"/>
          </a:solidFill>
        </p:spPr>
        <p:txBody>
          <a:bodyPr lIns="324000" tIns="360000"/>
          <a:lstStyle>
            <a:lvl1pPr>
              <a:spcAft>
                <a:spcPts val="700"/>
              </a:spcAft>
              <a:defRPr sz="180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>
                <a:solidFill>
                  <a:schemeClr val="bg1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Title of box </a:t>
            </a:r>
          </a:p>
          <a:p>
            <a:pPr lvl="1"/>
            <a:r>
              <a:rPr lang="en-US" dirty="0"/>
              <a:t>Short copy</a:t>
            </a:r>
          </a:p>
        </p:txBody>
      </p:sp>
    </p:spTree>
    <p:extLst>
      <p:ext uri="{BB962C8B-B14F-4D97-AF65-F5344CB8AC3E}">
        <p14:creationId xmlns:p14="http://schemas.microsoft.com/office/powerpoint/2010/main" val="34263644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 Grid - Colb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9A40CE8-CAF2-422F-ABA8-294C14661C3F}"/>
              </a:ext>
            </a:extLst>
          </p:cNvPr>
          <p:cNvSpPr/>
          <p:nvPr/>
        </p:nvSpPr>
        <p:spPr>
          <a:xfrm>
            <a:off x="2268538" y="0"/>
            <a:ext cx="687546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0D508-9495-43E2-840E-FAF0FF206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7C4CA-04FD-45B7-9A62-2D9B31299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2F5604-072F-40EC-8AF4-6D3FCB96B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| © 2024 Rolls-Royce | Not Subject to Export Control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57B773-E4FE-4B72-B09A-CD4FE4C2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B429-512E-4592-B480-D2818264A4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1DF8A76D-AFC8-41D5-9F98-1AE570252724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24000" y="1933200"/>
            <a:ext cx="1785600" cy="2116800"/>
          </a:xfrm>
        </p:spPr>
        <p:txBody>
          <a:bodyPr anchor="t" anchorCtr="0">
            <a:normAutofit/>
          </a:bodyPr>
          <a:lstStyle>
            <a:lvl1pPr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83E536-B2B6-4AB3-BE81-CD9C4DFB76E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014359" y="3933900"/>
            <a:ext cx="1638000" cy="1209600"/>
          </a:xfrm>
          <a:solidFill>
            <a:schemeClr val="tx2"/>
          </a:solidFill>
        </p:spPr>
        <p:txBody>
          <a:bodyPr lIns="180000" tIns="108000" rIns="180000" bIns="108000"/>
          <a:lstStyle>
            <a:lvl1pPr>
              <a:defRPr sz="120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900">
                <a:solidFill>
                  <a:schemeClr val="bg1"/>
                </a:solidFill>
                <a:latin typeface="RR Pioneer Medium" panose="020B0603050201040103" pitchFamily="34" charset="0"/>
              </a:defRPr>
            </a:lvl2pPr>
          </a:lstStyle>
          <a:p>
            <a:pPr lvl="0"/>
            <a:r>
              <a:rPr lang="en-US" dirty="0"/>
              <a:t>Title of box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DF8213-F38F-4375-9761-8E9C55E197D6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2268538" y="3933900"/>
            <a:ext cx="1638000" cy="1209600"/>
          </a:xfrm>
          <a:solidFill>
            <a:srgbClr val="8A8A8F"/>
          </a:solidFill>
        </p:spPr>
        <p:txBody>
          <a:bodyPr bIns="54000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C82CD08F-5B02-418C-8C46-EE4367FA9D7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506000" y="3933900"/>
            <a:ext cx="1638000" cy="1209600"/>
          </a:xfrm>
          <a:solidFill>
            <a:schemeClr val="tx2"/>
          </a:solidFill>
        </p:spPr>
        <p:txBody>
          <a:bodyPr lIns="180000" tIns="108000" rIns="180000" bIns="108000"/>
          <a:lstStyle>
            <a:lvl1pPr>
              <a:defRPr sz="120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900">
                <a:solidFill>
                  <a:schemeClr val="bg1"/>
                </a:solidFill>
                <a:latin typeface="RR Pioneer Medium" panose="020B0603050201040103" pitchFamily="34" charset="0"/>
              </a:defRPr>
            </a:lvl2pPr>
          </a:lstStyle>
          <a:p>
            <a:pPr lvl="0"/>
            <a:r>
              <a:rPr lang="en-US" dirty="0"/>
              <a:t>Title of box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77477AAC-B2A4-49D1-891A-755A2F87CF7A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5760180" y="3933900"/>
            <a:ext cx="1638000" cy="1209600"/>
          </a:xfrm>
          <a:solidFill>
            <a:srgbClr val="8A8A8F"/>
          </a:solidFill>
        </p:spPr>
        <p:txBody>
          <a:bodyPr bIns="54000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2A3239B9-8F4F-4277-8FF7-1C823513C14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268538" y="2622600"/>
            <a:ext cx="1638000" cy="1209600"/>
          </a:xfrm>
          <a:solidFill>
            <a:schemeClr val="tx2"/>
          </a:solidFill>
        </p:spPr>
        <p:txBody>
          <a:bodyPr lIns="180000" tIns="108000" rIns="180000" bIns="108000"/>
          <a:lstStyle>
            <a:lvl1pPr>
              <a:defRPr sz="120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900">
                <a:solidFill>
                  <a:schemeClr val="bg1"/>
                </a:solidFill>
                <a:latin typeface="RR Pioneer Medium" panose="020B0603050201040103" pitchFamily="34" charset="0"/>
              </a:defRPr>
            </a:lvl2pPr>
          </a:lstStyle>
          <a:p>
            <a:pPr lvl="0"/>
            <a:r>
              <a:rPr lang="en-US" dirty="0"/>
              <a:t>Title of box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98DE704E-239C-40A8-8462-23717F73A3F1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014359" y="2622600"/>
            <a:ext cx="1638000" cy="1209600"/>
          </a:xfrm>
          <a:solidFill>
            <a:srgbClr val="8A8A8F"/>
          </a:solidFill>
        </p:spPr>
        <p:txBody>
          <a:bodyPr bIns="54000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7BBB5FF2-7702-41E8-881B-235D2FA8DE2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760180" y="2622600"/>
            <a:ext cx="1638000" cy="1209600"/>
          </a:xfrm>
          <a:solidFill>
            <a:schemeClr val="tx2"/>
          </a:solidFill>
        </p:spPr>
        <p:txBody>
          <a:bodyPr lIns="180000" tIns="108000" rIns="180000" bIns="108000"/>
          <a:lstStyle>
            <a:lvl1pPr>
              <a:defRPr sz="120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900">
                <a:solidFill>
                  <a:schemeClr val="bg1"/>
                </a:solidFill>
                <a:latin typeface="RR Pioneer Medium" panose="020B0603050201040103" pitchFamily="34" charset="0"/>
              </a:defRPr>
            </a:lvl2pPr>
          </a:lstStyle>
          <a:p>
            <a:pPr lvl="0"/>
            <a:r>
              <a:rPr lang="en-US" dirty="0"/>
              <a:t>Title of box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0DB92E4B-5085-4AB3-A2A5-F765BFF1BFE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7506000" y="2622600"/>
            <a:ext cx="1638000" cy="1209600"/>
          </a:xfrm>
          <a:solidFill>
            <a:srgbClr val="8A8A8F"/>
          </a:solidFill>
        </p:spPr>
        <p:txBody>
          <a:bodyPr bIns="54000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028DC79D-74EE-4881-9271-CF7A5BD8E7C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014359" y="1311300"/>
            <a:ext cx="1638000" cy="1209600"/>
          </a:xfrm>
          <a:solidFill>
            <a:schemeClr val="tx2"/>
          </a:solidFill>
        </p:spPr>
        <p:txBody>
          <a:bodyPr lIns="180000" tIns="108000" rIns="180000" bIns="108000"/>
          <a:lstStyle>
            <a:lvl1pPr>
              <a:defRPr sz="120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900">
                <a:solidFill>
                  <a:schemeClr val="bg1"/>
                </a:solidFill>
                <a:latin typeface="RR Pioneer Medium" panose="020B0603050201040103" pitchFamily="34" charset="0"/>
              </a:defRPr>
            </a:lvl2pPr>
          </a:lstStyle>
          <a:p>
            <a:pPr lvl="0"/>
            <a:r>
              <a:rPr lang="en-US" dirty="0"/>
              <a:t>Title of box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65A75B1C-397A-49AF-AF96-317368B258A7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2268538" y="1311300"/>
            <a:ext cx="1638000" cy="1209600"/>
          </a:xfrm>
          <a:solidFill>
            <a:srgbClr val="8A8A8F"/>
          </a:solidFill>
        </p:spPr>
        <p:txBody>
          <a:bodyPr bIns="54000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E2D7BD9-A127-45E8-80A7-532666BE5E3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506000" y="1311300"/>
            <a:ext cx="1638000" cy="1209600"/>
          </a:xfrm>
          <a:solidFill>
            <a:schemeClr val="tx2"/>
          </a:solidFill>
        </p:spPr>
        <p:txBody>
          <a:bodyPr lIns="180000" tIns="108000" rIns="180000" bIns="108000"/>
          <a:lstStyle>
            <a:lvl1pPr>
              <a:defRPr sz="120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900">
                <a:solidFill>
                  <a:schemeClr val="bg1"/>
                </a:solidFill>
                <a:latin typeface="RR Pioneer Medium" panose="020B0603050201040103" pitchFamily="34" charset="0"/>
              </a:defRPr>
            </a:lvl2pPr>
          </a:lstStyle>
          <a:p>
            <a:pPr lvl="0"/>
            <a:r>
              <a:rPr lang="en-US" dirty="0"/>
              <a:t>Title of box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1" name="Picture Placeholder 10">
            <a:extLst>
              <a:ext uri="{FF2B5EF4-FFF2-40B4-BE49-F238E27FC236}">
                <a16:creationId xmlns:a16="http://schemas.microsoft.com/office/drawing/2014/main" id="{52B73AE7-9807-4BCF-8A76-9D3A02260105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5760180" y="1311300"/>
            <a:ext cx="1638000" cy="1209600"/>
          </a:xfrm>
          <a:solidFill>
            <a:srgbClr val="8A8A8F"/>
          </a:solidFill>
        </p:spPr>
        <p:txBody>
          <a:bodyPr bIns="54000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F7480620-A5F6-4BA4-A388-6F24F3ADCFA8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268538" y="0"/>
            <a:ext cx="1638000" cy="1209600"/>
          </a:xfrm>
          <a:solidFill>
            <a:schemeClr val="tx2"/>
          </a:solidFill>
        </p:spPr>
        <p:txBody>
          <a:bodyPr lIns="180000" tIns="108000" rIns="180000" bIns="108000"/>
          <a:lstStyle>
            <a:lvl1pPr>
              <a:defRPr sz="120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900">
                <a:solidFill>
                  <a:schemeClr val="bg1"/>
                </a:solidFill>
                <a:latin typeface="RR Pioneer Medium" panose="020B0603050201040103" pitchFamily="34" charset="0"/>
              </a:defRPr>
            </a:lvl2pPr>
          </a:lstStyle>
          <a:p>
            <a:pPr lvl="0"/>
            <a:r>
              <a:rPr lang="en-US" dirty="0"/>
              <a:t>Title of box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Picture Placeholder 10">
            <a:extLst>
              <a:ext uri="{FF2B5EF4-FFF2-40B4-BE49-F238E27FC236}">
                <a16:creationId xmlns:a16="http://schemas.microsoft.com/office/drawing/2014/main" id="{9AE7B1C6-DC0C-4879-98F2-878553271E3D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4014359" y="0"/>
            <a:ext cx="1638000" cy="1209600"/>
          </a:xfrm>
          <a:solidFill>
            <a:srgbClr val="8A8A8F"/>
          </a:solidFill>
        </p:spPr>
        <p:txBody>
          <a:bodyPr bIns="54000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279A2CB4-4269-45ED-8E69-D96F9EBC329D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760180" y="0"/>
            <a:ext cx="1638000" cy="1209600"/>
          </a:xfrm>
          <a:solidFill>
            <a:schemeClr val="tx2"/>
          </a:solidFill>
        </p:spPr>
        <p:txBody>
          <a:bodyPr lIns="180000" tIns="108000" rIns="180000" bIns="108000"/>
          <a:lstStyle>
            <a:lvl1pPr>
              <a:defRPr sz="120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900">
                <a:solidFill>
                  <a:schemeClr val="bg1"/>
                </a:solidFill>
                <a:latin typeface="RR Pioneer Medium" panose="020B0603050201040103" pitchFamily="34" charset="0"/>
              </a:defRPr>
            </a:lvl2pPr>
          </a:lstStyle>
          <a:p>
            <a:pPr lvl="0"/>
            <a:r>
              <a:rPr lang="en-US" dirty="0"/>
              <a:t>Title of box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04651492-9A4F-4DE3-BF73-2D48A3C0D6DC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7506000" y="0"/>
            <a:ext cx="1638000" cy="1209600"/>
          </a:xfrm>
          <a:solidFill>
            <a:srgbClr val="8A8A8F"/>
          </a:solidFill>
        </p:spPr>
        <p:txBody>
          <a:bodyPr bIns="54000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F44565A-E738-41A4-898F-A4C2080A2152}"/>
              </a:ext>
            </a:extLst>
          </p:cNvPr>
          <p:cNvSpPr/>
          <p:nvPr userDrawn="1"/>
        </p:nvSpPr>
        <p:spPr>
          <a:xfrm>
            <a:off x="2268538" y="0"/>
            <a:ext cx="687546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2038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 Grid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9A40CE8-CAF2-422F-ABA8-294C14661C3F}"/>
              </a:ext>
            </a:extLst>
          </p:cNvPr>
          <p:cNvSpPr/>
          <p:nvPr/>
        </p:nvSpPr>
        <p:spPr>
          <a:xfrm>
            <a:off x="2268538" y="0"/>
            <a:ext cx="687546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0D508-9495-43E2-840E-FAF0FF206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7C4CA-04FD-45B7-9A62-2D9B31299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2F5604-072F-40EC-8AF4-6D3FCB96B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| © 2024 Rolls-Royce | Not Subject to Export Control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57B773-E4FE-4B72-B09A-CD4FE4C2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B429-512E-4592-B480-D2818264A4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1DF8A76D-AFC8-41D5-9F98-1AE570252724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24000" y="1933200"/>
            <a:ext cx="1785600" cy="2116800"/>
          </a:xfrm>
        </p:spPr>
        <p:txBody>
          <a:bodyPr anchor="t" anchorCtr="0">
            <a:normAutofit/>
          </a:bodyPr>
          <a:lstStyle>
            <a:lvl1pPr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83E536-B2B6-4AB3-BE81-CD9C4DFB76E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014359" y="3933900"/>
            <a:ext cx="1638000" cy="1209600"/>
          </a:xfrm>
          <a:solidFill>
            <a:schemeClr val="accent3"/>
          </a:solidFill>
        </p:spPr>
        <p:txBody>
          <a:bodyPr lIns="180000" tIns="108000" rIns="180000" bIns="108000"/>
          <a:lstStyle>
            <a:lvl1pPr>
              <a:defRPr sz="120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900">
                <a:solidFill>
                  <a:schemeClr val="bg1"/>
                </a:solidFill>
                <a:latin typeface="RR Pioneer Medium" panose="020B0603050201040103" pitchFamily="34" charset="0"/>
              </a:defRPr>
            </a:lvl2pPr>
          </a:lstStyle>
          <a:p>
            <a:pPr lvl="0"/>
            <a:r>
              <a:rPr lang="en-US" dirty="0"/>
              <a:t>Title of box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DF8213-F38F-4375-9761-8E9C55E197D6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2268538" y="3933900"/>
            <a:ext cx="1638000" cy="1209600"/>
          </a:xfrm>
          <a:solidFill>
            <a:srgbClr val="8A8A8F"/>
          </a:solidFill>
        </p:spPr>
        <p:txBody>
          <a:bodyPr bIns="54000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C82CD08F-5B02-418C-8C46-EE4367FA9D7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506000" y="3933900"/>
            <a:ext cx="1638000" cy="1209600"/>
          </a:xfrm>
          <a:solidFill>
            <a:schemeClr val="accent3"/>
          </a:solidFill>
        </p:spPr>
        <p:txBody>
          <a:bodyPr lIns="180000" tIns="108000" rIns="180000" bIns="108000"/>
          <a:lstStyle>
            <a:lvl1pPr>
              <a:defRPr sz="120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900">
                <a:solidFill>
                  <a:schemeClr val="bg1"/>
                </a:solidFill>
                <a:latin typeface="RR Pioneer Medium" panose="020B0603050201040103" pitchFamily="34" charset="0"/>
              </a:defRPr>
            </a:lvl2pPr>
          </a:lstStyle>
          <a:p>
            <a:pPr lvl="0"/>
            <a:r>
              <a:rPr lang="en-US" dirty="0"/>
              <a:t>Title of box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77477AAC-B2A4-49D1-891A-755A2F87CF7A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5760180" y="3933900"/>
            <a:ext cx="1638000" cy="1209600"/>
          </a:xfrm>
          <a:solidFill>
            <a:srgbClr val="8A8A8F"/>
          </a:solidFill>
        </p:spPr>
        <p:txBody>
          <a:bodyPr bIns="54000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2A3239B9-8F4F-4277-8FF7-1C823513C14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268538" y="2622600"/>
            <a:ext cx="1638000" cy="1209600"/>
          </a:xfrm>
          <a:solidFill>
            <a:schemeClr val="accent3"/>
          </a:solidFill>
        </p:spPr>
        <p:txBody>
          <a:bodyPr lIns="180000" tIns="108000" rIns="180000" bIns="108000"/>
          <a:lstStyle>
            <a:lvl1pPr>
              <a:defRPr sz="120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900">
                <a:solidFill>
                  <a:schemeClr val="bg1"/>
                </a:solidFill>
                <a:latin typeface="RR Pioneer Medium" panose="020B0603050201040103" pitchFamily="34" charset="0"/>
              </a:defRPr>
            </a:lvl2pPr>
          </a:lstStyle>
          <a:p>
            <a:pPr lvl="0"/>
            <a:r>
              <a:rPr lang="en-US" dirty="0"/>
              <a:t>Title of box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98DE704E-239C-40A8-8462-23717F73A3F1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014359" y="2622600"/>
            <a:ext cx="1638000" cy="1209600"/>
          </a:xfrm>
          <a:solidFill>
            <a:srgbClr val="8A8A8F"/>
          </a:solidFill>
        </p:spPr>
        <p:txBody>
          <a:bodyPr bIns="54000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7BBB5FF2-7702-41E8-881B-235D2FA8DE2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760180" y="2622600"/>
            <a:ext cx="1638000" cy="1209600"/>
          </a:xfrm>
          <a:solidFill>
            <a:schemeClr val="accent3"/>
          </a:solidFill>
        </p:spPr>
        <p:txBody>
          <a:bodyPr lIns="180000" tIns="108000" rIns="180000" bIns="108000"/>
          <a:lstStyle>
            <a:lvl1pPr>
              <a:defRPr sz="120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900">
                <a:solidFill>
                  <a:schemeClr val="bg1"/>
                </a:solidFill>
                <a:latin typeface="RR Pioneer Medium" panose="020B0603050201040103" pitchFamily="34" charset="0"/>
              </a:defRPr>
            </a:lvl2pPr>
          </a:lstStyle>
          <a:p>
            <a:pPr lvl="0"/>
            <a:r>
              <a:rPr lang="en-US" dirty="0"/>
              <a:t>Title of box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0DB92E4B-5085-4AB3-A2A5-F765BFF1BFE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7506000" y="2622600"/>
            <a:ext cx="1638000" cy="1209600"/>
          </a:xfrm>
          <a:solidFill>
            <a:srgbClr val="8A8A8F"/>
          </a:solidFill>
        </p:spPr>
        <p:txBody>
          <a:bodyPr bIns="54000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028DC79D-74EE-4881-9271-CF7A5BD8E7C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014359" y="1311300"/>
            <a:ext cx="1638000" cy="1209600"/>
          </a:xfrm>
          <a:solidFill>
            <a:schemeClr val="accent3"/>
          </a:solidFill>
        </p:spPr>
        <p:txBody>
          <a:bodyPr lIns="180000" tIns="108000" rIns="180000" bIns="108000"/>
          <a:lstStyle>
            <a:lvl1pPr>
              <a:defRPr sz="120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900">
                <a:solidFill>
                  <a:schemeClr val="bg1"/>
                </a:solidFill>
                <a:latin typeface="RR Pioneer Medium" panose="020B0603050201040103" pitchFamily="34" charset="0"/>
              </a:defRPr>
            </a:lvl2pPr>
          </a:lstStyle>
          <a:p>
            <a:pPr lvl="0"/>
            <a:r>
              <a:rPr lang="en-US" dirty="0"/>
              <a:t>Title of box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65A75B1C-397A-49AF-AF96-317368B258A7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2268538" y="1311300"/>
            <a:ext cx="1638000" cy="1209600"/>
          </a:xfrm>
          <a:solidFill>
            <a:srgbClr val="8A8A8F"/>
          </a:solidFill>
        </p:spPr>
        <p:txBody>
          <a:bodyPr bIns="54000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E2D7BD9-A127-45E8-80A7-532666BE5E3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506000" y="1311300"/>
            <a:ext cx="1638000" cy="1209600"/>
          </a:xfrm>
          <a:solidFill>
            <a:schemeClr val="accent3"/>
          </a:solidFill>
        </p:spPr>
        <p:txBody>
          <a:bodyPr lIns="180000" tIns="108000" rIns="180000" bIns="108000"/>
          <a:lstStyle>
            <a:lvl1pPr>
              <a:defRPr sz="120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900">
                <a:solidFill>
                  <a:schemeClr val="bg1"/>
                </a:solidFill>
                <a:latin typeface="RR Pioneer Medium" panose="020B0603050201040103" pitchFamily="34" charset="0"/>
              </a:defRPr>
            </a:lvl2pPr>
          </a:lstStyle>
          <a:p>
            <a:pPr lvl="0"/>
            <a:r>
              <a:rPr lang="en-US" dirty="0"/>
              <a:t>Title of box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1" name="Picture Placeholder 10">
            <a:extLst>
              <a:ext uri="{FF2B5EF4-FFF2-40B4-BE49-F238E27FC236}">
                <a16:creationId xmlns:a16="http://schemas.microsoft.com/office/drawing/2014/main" id="{52B73AE7-9807-4BCF-8A76-9D3A02260105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5760180" y="1311300"/>
            <a:ext cx="1638000" cy="1209600"/>
          </a:xfrm>
          <a:solidFill>
            <a:srgbClr val="8A8A8F"/>
          </a:solidFill>
        </p:spPr>
        <p:txBody>
          <a:bodyPr bIns="54000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F7480620-A5F6-4BA4-A388-6F24F3ADCFA8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268538" y="0"/>
            <a:ext cx="1638000" cy="1209600"/>
          </a:xfrm>
          <a:solidFill>
            <a:schemeClr val="accent3"/>
          </a:solidFill>
        </p:spPr>
        <p:txBody>
          <a:bodyPr lIns="180000" tIns="108000" rIns="180000" bIns="108000"/>
          <a:lstStyle>
            <a:lvl1pPr>
              <a:defRPr sz="120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900">
                <a:solidFill>
                  <a:schemeClr val="bg1"/>
                </a:solidFill>
                <a:latin typeface="RR Pioneer Medium" panose="020B0603050201040103" pitchFamily="34" charset="0"/>
              </a:defRPr>
            </a:lvl2pPr>
          </a:lstStyle>
          <a:p>
            <a:pPr lvl="0"/>
            <a:r>
              <a:rPr lang="en-US" dirty="0"/>
              <a:t>Title of box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Picture Placeholder 10">
            <a:extLst>
              <a:ext uri="{FF2B5EF4-FFF2-40B4-BE49-F238E27FC236}">
                <a16:creationId xmlns:a16="http://schemas.microsoft.com/office/drawing/2014/main" id="{9AE7B1C6-DC0C-4879-98F2-878553271E3D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4014359" y="0"/>
            <a:ext cx="1638000" cy="1209600"/>
          </a:xfrm>
          <a:solidFill>
            <a:srgbClr val="8A8A8F"/>
          </a:solidFill>
        </p:spPr>
        <p:txBody>
          <a:bodyPr bIns="54000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279A2CB4-4269-45ED-8E69-D96F9EBC329D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760180" y="0"/>
            <a:ext cx="1638000" cy="1209600"/>
          </a:xfrm>
          <a:solidFill>
            <a:schemeClr val="accent3"/>
          </a:solidFill>
        </p:spPr>
        <p:txBody>
          <a:bodyPr lIns="180000" tIns="108000" rIns="180000" bIns="108000"/>
          <a:lstStyle>
            <a:lvl1pPr>
              <a:defRPr sz="120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900">
                <a:solidFill>
                  <a:schemeClr val="bg1"/>
                </a:solidFill>
                <a:latin typeface="RR Pioneer Medium" panose="020B0603050201040103" pitchFamily="34" charset="0"/>
              </a:defRPr>
            </a:lvl2pPr>
          </a:lstStyle>
          <a:p>
            <a:pPr lvl="0"/>
            <a:r>
              <a:rPr lang="en-US" dirty="0"/>
              <a:t>Title of box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04651492-9A4F-4DE3-BF73-2D48A3C0D6DC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7506000" y="0"/>
            <a:ext cx="1638000" cy="1209600"/>
          </a:xfrm>
          <a:solidFill>
            <a:srgbClr val="8A8A8F"/>
          </a:solidFill>
        </p:spPr>
        <p:txBody>
          <a:bodyPr bIns="54000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8CF0580-0959-444C-B7C4-C00EEB0157A1}"/>
              </a:ext>
            </a:extLst>
          </p:cNvPr>
          <p:cNvSpPr/>
          <p:nvPr userDrawn="1"/>
        </p:nvSpPr>
        <p:spPr>
          <a:xfrm>
            <a:off x="2268538" y="0"/>
            <a:ext cx="687546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54501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 Grid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9A40CE8-CAF2-422F-ABA8-294C14661C3F}"/>
              </a:ext>
            </a:extLst>
          </p:cNvPr>
          <p:cNvSpPr/>
          <p:nvPr/>
        </p:nvSpPr>
        <p:spPr>
          <a:xfrm>
            <a:off x="2268538" y="0"/>
            <a:ext cx="687546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0D508-9495-43E2-840E-FAF0FF206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7C4CA-04FD-45B7-9A62-2D9B31299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2F5604-072F-40EC-8AF4-6D3FCB96B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| © 2024 Rolls-Royce | Not Subject to Export Control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57B773-E4FE-4B72-B09A-CD4FE4C2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B429-512E-4592-B480-D2818264A4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1DF8A76D-AFC8-41D5-9F98-1AE570252724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24000" y="1933200"/>
            <a:ext cx="1785600" cy="2116800"/>
          </a:xfrm>
        </p:spPr>
        <p:txBody>
          <a:bodyPr anchor="t" anchorCtr="0">
            <a:normAutofit/>
          </a:bodyPr>
          <a:lstStyle>
            <a:lvl1pPr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83E536-B2B6-4AB3-BE81-CD9C4DFB76E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014359" y="3933900"/>
            <a:ext cx="1638000" cy="1209600"/>
          </a:xfrm>
          <a:solidFill>
            <a:schemeClr val="bg2"/>
          </a:solidFill>
        </p:spPr>
        <p:txBody>
          <a:bodyPr lIns="180000" tIns="108000" rIns="180000" bIns="108000"/>
          <a:lstStyle>
            <a:lvl1pPr>
              <a:defRPr sz="120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900">
                <a:solidFill>
                  <a:schemeClr val="bg1"/>
                </a:solidFill>
                <a:latin typeface="RR Pioneer Medium" panose="020B0603050201040103" pitchFamily="34" charset="0"/>
              </a:defRPr>
            </a:lvl2pPr>
          </a:lstStyle>
          <a:p>
            <a:pPr lvl="0"/>
            <a:r>
              <a:rPr lang="en-US" dirty="0"/>
              <a:t>Title of box</a:t>
            </a:r>
          </a:p>
          <a:p>
            <a:pPr lvl="1"/>
            <a:r>
              <a:rPr lang="en-US" dirty="0"/>
              <a:t>Body text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DF8213-F38F-4375-9761-8E9C55E197D6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2268538" y="3933900"/>
            <a:ext cx="1638000" cy="1209600"/>
          </a:xfrm>
          <a:solidFill>
            <a:srgbClr val="8A8A8F"/>
          </a:solidFill>
        </p:spPr>
        <p:txBody>
          <a:bodyPr bIns="54000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C82CD08F-5B02-418C-8C46-EE4367FA9D7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506000" y="3933900"/>
            <a:ext cx="1638000" cy="1209600"/>
          </a:xfrm>
          <a:solidFill>
            <a:schemeClr val="bg2"/>
          </a:solidFill>
        </p:spPr>
        <p:txBody>
          <a:bodyPr lIns="180000" tIns="108000" rIns="180000" bIns="108000"/>
          <a:lstStyle>
            <a:lvl1pPr>
              <a:defRPr sz="120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900">
                <a:solidFill>
                  <a:schemeClr val="bg1"/>
                </a:solidFill>
                <a:latin typeface="RR Pioneer Medium" panose="020B0603050201040103" pitchFamily="34" charset="0"/>
              </a:defRPr>
            </a:lvl2pPr>
          </a:lstStyle>
          <a:p>
            <a:pPr lvl="0"/>
            <a:r>
              <a:rPr lang="en-US" dirty="0"/>
              <a:t>Title of box</a:t>
            </a:r>
          </a:p>
          <a:p>
            <a:pPr lvl="1"/>
            <a:r>
              <a:rPr lang="en-US" dirty="0"/>
              <a:t>Body text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77477AAC-B2A4-49D1-891A-755A2F87CF7A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5760180" y="3933900"/>
            <a:ext cx="1638000" cy="1209600"/>
          </a:xfrm>
          <a:solidFill>
            <a:srgbClr val="8A8A8F"/>
          </a:solidFill>
        </p:spPr>
        <p:txBody>
          <a:bodyPr bIns="54000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2A3239B9-8F4F-4277-8FF7-1C823513C14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268538" y="2622600"/>
            <a:ext cx="1638000" cy="1209600"/>
          </a:xfrm>
          <a:solidFill>
            <a:schemeClr val="bg2"/>
          </a:solidFill>
        </p:spPr>
        <p:txBody>
          <a:bodyPr lIns="180000" tIns="108000" rIns="180000" bIns="108000"/>
          <a:lstStyle>
            <a:lvl1pPr>
              <a:defRPr sz="120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900">
                <a:solidFill>
                  <a:schemeClr val="bg1"/>
                </a:solidFill>
                <a:latin typeface="RR Pioneer Medium" panose="020B0603050201040103" pitchFamily="34" charset="0"/>
              </a:defRPr>
            </a:lvl2pPr>
          </a:lstStyle>
          <a:p>
            <a:pPr lvl="0"/>
            <a:r>
              <a:rPr lang="en-US" dirty="0"/>
              <a:t>Title of box</a:t>
            </a:r>
          </a:p>
          <a:p>
            <a:pPr lvl="1"/>
            <a:r>
              <a:rPr lang="en-US" dirty="0"/>
              <a:t>Body text</a:t>
            </a:r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98DE704E-239C-40A8-8462-23717F73A3F1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014359" y="2622600"/>
            <a:ext cx="1638000" cy="1209600"/>
          </a:xfrm>
          <a:solidFill>
            <a:srgbClr val="8A8A8F"/>
          </a:solidFill>
        </p:spPr>
        <p:txBody>
          <a:bodyPr bIns="54000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7BBB5FF2-7702-41E8-881B-235D2FA8DE2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760180" y="2622600"/>
            <a:ext cx="1638000" cy="1209600"/>
          </a:xfrm>
          <a:solidFill>
            <a:schemeClr val="bg2"/>
          </a:solidFill>
        </p:spPr>
        <p:txBody>
          <a:bodyPr lIns="180000" tIns="108000" rIns="180000" bIns="108000"/>
          <a:lstStyle>
            <a:lvl1pPr>
              <a:defRPr sz="120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900">
                <a:solidFill>
                  <a:schemeClr val="bg1"/>
                </a:solidFill>
                <a:latin typeface="RR Pioneer Medium" panose="020B0603050201040103" pitchFamily="34" charset="0"/>
              </a:defRPr>
            </a:lvl2pPr>
          </a:lstStyle>
          <a:p>
            <a:pPr lvl="0"/>
            <a:r>
              <a:rPr lang="en-US" dirty="0"/>
              <a:t>Title of box</a:t>
            </a:r>
          </a:p>
          <a:p>
            <a:pPr lvl="1"/>
            <a:r>
              <a:rPr lang="en-US" dirty="0"/>
              <a:t>Body text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0DB92E4B-5085-4AB3-A2A5-F765BFF1BFE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7506000" y="2622600"/>
            <a:ext cx="1638000" cy="1209600"/>
          </a:xfrm>
          <a:solidFill>
            <a:srgbClr val="8A8A8F"/>
          </a:solidFill>
        </p:spPr>
        <p:txBody>
          <a:bodyPr bIns="54000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028DC79D-74EE-4881-9271-CF7A5BD8E7C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014359" y="1311300"/>
            <a:ext cx="1638000" cy="1209600"/>
          </a:xfrm>
          <a:solidFill>
            <a:schemeClr val="bg2"/>
          </a:solidFill>
        </p:spPr>
        <p:txBody>
          <a:bodyPr lIns="180000" tIns="108000" rIns="180000" bIns="108000"/>
          <a:lstStyle>
            <a:lvl1pPr>
              <a:defRPr sz="120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900">
                <a:solidFill>
                  <a:schemeClr val="bg1"/>
                </a:solidFill>
                <a:latin typeface="RR Pioneer Medium" panose="020B0603050201040103" pitchFamily="34" charset="0"/>
              </a:defRPr>
            </a:lvl2pPr>
          </a:lstStyle>
          <a:p>
            <a:pPr lvl="0"/>
            <a:r>
              <a:rPr lang="en-US" dirty="0"/>
              <a:t>Title of box</a:t>
            </a:r>
          </a:p>
          <a:p>
            <a:pPr lvl="1"/>
            <a:r>
              <a:rPr lang="en-US" dirty="0"/>
              <a:t>Body text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65A75B1C-397A-49AF-AF96-317368B258A7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2268538" y="1311300"/>
            <a:ext cx="1638000" cy="1209600"/>
          </a:xfrm>
          <a:solidFill>
            <a:srgbClr val="8A8A8F"/>
          </a:solidFill>
        </p:spPr>
        <p:txBody>
          <a:bodyPr bIns="54000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E2D7BD9-A127-45E8-80A7-532666BE5E3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506000" y="1311300"/>
            <a:ext cx="1638000" cy="1209600"/>
          </a:xfrm>
          <a:solidFill>
            <a:schemeClr val="bg2"/>
          </a:solidFill>
        </p:spPr>
        <p:txBody>
          <a:bodyPr lIns="180000" tIns="108000" rIns="180000" bIns="108000"/>
          <a:lstStyle>
            <a:lvl1pPr>
              <a:defRPr sz="120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900">
                <a:solidFill>
                  <a:schemeClr val="bg1"/>
                </a:solidFill>
                <a:latin typeface="RR Pioneer Medium" panose="020B0603050201040103" pitchFamily="34" charset="0"/>
              </a:defRPr>
            </a:lvl2pPr>
          </a:lstStyle>
          <a:p>
            <a:pPr lvl="0"/>
            <a:r>
              <a:rPr lang="en-US" dirty="0"/>
              <a:t>Title of box</a:t>
            </a:r>
          </a:p>
          <a:p>
            <a:pPr lvl="1"/>
            <a:r>
              <a:rPr lang="en-US" dirty="0"/>
              <a:t>Body text</a:t>
            </a:r>
          </a:p>
        </p:txBody>
      </p:sp>
      <p:sp>
        <p:nvSpPr>
          <p:cNvPr id="21" name="Picture Placeholder 10">
            <a:extLst>
              <a:ext uri="{FF2B5EF4-FFF2-40B4-BE49-F238E27FC236}">
                <a16:creationId xmlns:a16="http://schemas.microsoft.com/office/drawing/2014/main" id="{52B73AE7-9807-4BCF-8A76-9D3A02260105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5760180" y="1311300"/>
            <a:ext cx="1638000" cy="1209600"/>
          </a:xfrm>
          <a:solidFill>
            <a:srgbClr val="8A8A8F"/>
          </a:solidFill>
        </p:spPr>
        <p:txBody>
          <a:bodyPr bIns="54000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F7480620-A5F6-4BA4-A388-6F24F3ADCFA8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268538" y="0"/>
            <a:ext cx="1638000" cy="1209600"/>
          </a:xfrm>
          <a:solidFill>
            <a:schemeClr val="bg2"/>
          </a:solidFill>
        </p:spPr>
        <p:txBody>
          <a:bodyPr lIns="180000" tIns="108000" rIns="180000" bIns="108000"/>
          <a:lstStyle>
            <a:lvl1pPr>
              <a:defRPr sz="120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900">
                <a:solidFill>
                  <a:schemeClr val="bg1"/>
                </a:solidFill>
                <a:latin typeface="RR Pioneer Medium" panose="020B0603050201040103" pitchFamily="34" charset="0"/>
              </a:defRPr>
            </a:lvl2pPr>
          </a:lstStyle>
          <a:p>
            <a:pPr lvl="0"/>
            <a:r>
              <a:rPr lang="en-US" dirty="0"/>
              <a:t>Title of box</a:t>
            </a:r>
          </a:p>
          <a:p>
            <a:pPr lvl="1"/>
            <a:r>
              <a:rPr lang="en-US" dirty="0"/>
              <a:t>Body text</a:t>
            </a:r>
          </a:p>
        </p:txBody>
      </p:sp>
      <p:sp>
        <p:nvSpPr>
          <p:cNvPr id="23" name="Picture Placeholder 10">
            <a:extLst>
              <a:ext uri="{FF2B5EF4-FFF2-40B4-BE49-F238E27FC236}">
                <a16:creationId xmlns:a16="http://schemas.microsoft.com/office/drawing/2014/main" id="{9AE7B1C6-DC0C-4879-98F2-878553271E3D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4014359" y="0"/>
            <a:ext cx="1638000" cy="1209600"/>
          </a:xfrm>
          <a:solidFill>
            <a:srgbClr val="8A8A8F"/>
          </a:solidFill>
        </p:spPr>
        <p:txBody>
          <a:bodyPr bIns="54000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279A2CB4-4269-45ED-8E69-D96F9EBC329D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760180" y="0"/>
            <a:ext cx="1638000" cy="1209600"/>
          </a:xfrm>
          <a:solidFill>
            <a:schemeClr val="bg2"/>
          </a:solidFill>
        </p:spPr>
        <p:txBody>
          <a:bodyPr lIns="180000" tIns="108000" rIns="180000" bIns="108000"/>
          <a:lstStyle>
            <a:lvl1pPr>
              <a:defRPr sz="120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900">
                <a:solidFill>
                  <a:schemeClr val="bg1"/>
                </a:solidFill>
                <a:latin typeface="RR Pioneer Medium" panose="020B0603050201040103" pitchFamily="34" charset="0"/>
              </a:defRPr>
            </a:lvl2pPr>
          </a:lstStyle>
          <a:p>
            <a:pPr lvl="0"/>
            <a:r>
              <a:rPr lang="en-US" dirty="0"/>
              <a:t>Title of box</a:t>
            </a:r>
          </a:p>
          <a:p>
            <a:pPr lvl="1"/>
            <a:r>
              <a:rPr lang="en-US" dirty="0"/>
              <a:t>Body text</a:t>
            </a:r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04651492-9A4F-4DE3-BF73-2D48A3C0D6DC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7506000" y="0"/>
            <a:ext cx="1638000" cy="1209600"/>
          </a:xfrm>
          <a:solidFill>
            <a:srgbClr val="8A8A8F"/>
          </a:solidFill>
        </p:spPr>
        <p:txBody>
          <a:bodyPr bIns="54000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F72CCA-5680-4EFD-B81D-728227C92DE1}"/>
              </a:ext>
            </a:extLst>
          </p:cNvPr>
          <p:cNvSpPr/>
          <p:nvPr userDrawn="1"/>
        </p:nvSpPr>
        <p:spPr>
          <a:xfrm>
            <a:off x="2268538" y="0"/>
            <a:ext cx="687546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200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edia Placeholder 6">
            <a:extLst>
              <a:ext uri="{FF2B5EF4-FFF2-40B4-BE49-F238E27FC236}">
                <a16:creationId xmlns:a16="http://schemas.microsoft.com/office/drawing/2014/main" id="{DB56A04C-E4A5-40F3-9668-78022E96CBAE}"/>
              </a:ext>
            </a:extLst>
          </p:cNvPr>
          <p:cNvSpPr>
            <a:spLocks noGrp="1"/>
          </p:cNvSpPr>
          <p:nvPr>
            <p:ph type="media" sz="quarter" idx="13" hasCustomPrompt="1"/>
          </p:nvPr>
        </p:nvSpPr>
        <p:spPr>
          <a:xfrm>
            <a:off x="0" y="0"/>
            <a:ext cx="9144000" cy="5143500"/>
          </a:xfrm>
          <a:solidFill>
            <a:srgbClr val="8A8A8F"/>
          </a:solidFill>
        </p:spPr>
        <p:txBody>
          <a:bodyPr bIns="64800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Insert video by clicking the icon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3B564F-1708-4BB9-BF64-438486BE9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5DCC5B-4086-4ACA-91D6-0287B376A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Private | © 2024 Rolls-Royce | Not Subject to Export Control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7C3A86-C141-4976-908C-C4C78B7C4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F59B429-512E-4592-B480-D2818264A48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87804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lte, Subtitle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57BD6F0-E65B-40FB-A6B0-99AADA93DD53}"/>
              </a:ext>
            </a:extLst>
          </p:cNvPr>
          <p:cNvSpPr/>
          <p:nvPr/>
        </p:nvSpPr>
        <p:spPr>
          <a:xfrm>
            <a:off x="2268538" y="0"/>
            <a:ext cx="6875462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1E0BB1-14CD-4110-8446-A161FC1EC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0F3C3D-8F9E-4BFB-8978-75648D7AA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B9991A-4B1A-43A7-8F6E-C0B41E40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| © 2024 Rolls-Royce | Not Subject to Export Control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65A3A-2EF3-4EB5-8345-0CA07D45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B429-512E-4592-B480-D2818264A4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0A7910FC-12D1-4882-A085-8E9EEA95DCA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24000" y="1933200"/>
            <a:ext cx="1785600" cy="2116800"/>
          </a:xfrm>
        </p:spPr>
        <p:txBody>
          <a:bodyPr anchor="t" anchorCtr="0">
            <a:normAutofit/>
          </a:bodyPr>
          <a:lstStyle>
            <a:lvl1pPr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1947A44-802F-4BE4-AC21-8DC65877378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735263" y="987424"/>
            <a:ext cx="6084887" cy="3062575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Emphasis or quote with description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184FE39-5C2E-4DB0-9003-91E27BF84B6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2735263" y="4208463"/>
            <a:ext cx="6084887" cy="415925"/>
          </a:xfrm>
        </p:spPr>
        <p:txBody>
          <a:bodyPr>
            <a:normAutofit/>
          </a:bodyPr>
          <a:lstStyle>
            <a:lvl1pPr>
              <a:defRPr sz="1200">
                <a:solidFill>
                  <a:srgbClr val="4F98FF"/>
                </a:solidFill>
              </a:defRPr>
            </a:lvl1pPr>
            <a:lvl2pPr marL="0" indent="0">
              <a:buNone/>
              <a:defRPr sz="1200">
                <a:solidFill>
                  <a:srgbClr val="4F98FF"/>
                </a:solidFill>
              </a:defRPr>
            </a:lvl2pPr>
          </a:lstStyle>
          <a:p>
            <a:pPr lvl="0"/>
            <a:r>
              <a:rPr lang="en-US" dirty="0" err="1"/>
              <a:t>Attributee</a:t>
            </a:r>
            <a:r>
              <a:rPr lang="en-US" dirty="0"/>
              <a:t>/ source</a:t>
            </a:r>
          </a:p>
          <a:p>
            <a:pPr lvl="1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39FF88-F2BF-40F1-B005-62DF989B82B8}"/>
              </a:ext>
            </a:extLst>
          </p:cNvPr>
          <p:cNvSpPr/>
          <p:nvPr userDrawn="1"/>
        </p:nvSpPr>
        <p:spPr>
          <a:xfrm>
            <a:off x="2268538" y="0"/>
            <a:ext cx="6875462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40049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57BD6F0-E65B-40FB-A6B0-99AADA93DD53}"/>
              </a:ext>
            </a:extLst>
          </p:cNvPr>
          <p:cNvSpPr/>
          <p:nvPr/>
        </p:nvSpPr>
        <p:spPr>
          <a:xfrm>
            <a:off x="2268538" y="0"/>
            <a:ext cx="6875462" cy="3034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1E0BB1-14CD-4110-8446-A161FC1EC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0F3C3D-8F9E-4BFB-8978-75648D7AA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B9991A-4B1A-43A7-8F6E-C0B41E40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| © 2024 Rolls-Royce | Not Subject to Export Control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65A3A-2EF3-4EB5-8345-0CA07D45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B429-512E-4592-B480-D2818264A4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0A7910FC-12D1-4882-A085-8E9EEA95DCA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24000" y="1933200"/>
            <a:ext cx="1785600" cy="2116800"/>
          </a:xfrm>
        </p:spPr>
        <p:txBody>
          <a:bodyPr anchor="t" anchorCtr="0">
            <a:normAutofit/>
          </a:bodyPr>
          <a:lstStyle>
            <a:lvl1pPr>
              <a:defRPr sz="10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1947A44-802F-4BE4-AC21-8DC65877378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735263" y="987424"/>
            <a:ext cx="6084887" cy="10800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Emphasis or quote with description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184FE39-5C2E-4DB0-9003-91E27BF84B6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2735263" y="2181358"/>
            <a:ext cx="6084887" cy="604800"/>
          </a:xfrm>
        </p:spPr>
        <p:txBody>
          <a:bodyPr>
            <a:normAutofit/>
          </a:bodyPr>
          <a:lstStyle>
            <a:lvl1pPr>
              <a:defRPr sz="1200">
                <a:solidFill>
                  <a:srgbClr val="4F98FF"/>
                </a:solidFill>
              </a:defRPr>
            </a:lvl1pPr>
            <a:lvl2pPr marL="0" indent="0">
              <a:buNone/>
              <a:defRPr sz="1200">
                <a:solidFill>
                  <a:srgbClr val="4F98FF"/>
                </a:solidFill>
              </a:defRPr>
            </a:lvl2pPr>
          </a:lstStyle>
          <a:p>
            <a:pPr lvl="0"/>
            <a:r>
              <a:rPr lang="en-US" dirty="0" err="1"/>
              <a:t>Attributee</a:t>
            </a:r>
            <a:r>
              <a:rPr lang="en-US" dirty="0"/>
              <a:t>/ source</a:t>
            </a:r>
          </a:p>
          <a:p>
            <a:pPr lvl="1"/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8C8987-4131-4FBB-8271-0CDDA04E9FC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735263" y="3227388"/>
            <a:ext cx="6084887" cy="6516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2"/>
                </a:solidFill>
                <a:latin typeface="+mj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Emphasis or quote with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1498733-E174-4064-9AD2-1D795DD9249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735263" y="3985200"/>
            <a:ext cx="6084887" cy="604800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Attributee</a:t>
            </a:r>
            <a:r>
              <a:rPr lang="en-US" dirty="0"/>
              <a:t>/ source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5CE872-A9E1-466B-8972-65BDABA4AEF2}"/>
              </a:ext>
            </a:extLst>
          </p:cNvPr>
          <p:cNvSpPr/>
          <p:nvPr userDrawn="1"/>
        </p:nvSpPr>
        <p:spPr>
          <a:xfrm>
            <a:off x="2268538" y="0"/>
            <a:ext cx="6875462" cy="3034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8617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s &amp; Statement -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8BA6D-E7C8-4EE9-B3A0-67F6392EEA04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R Pioneer" panose="020B05030502010401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8D397C-A84F-4549-B3BE-7BDB0C55426B}"/>
              </a:ext>
            </a:extLst>
          </p:cNvPr>
          <p:cNvSpPr/>
          <p:nvPr/>
        </p:nvSpPr>
        <p:spPr>
          <a:xfrm>
            <a:off x="0" y="0"/>
            <a:ext cx="9144000" cy="3074796"/>
          </a:xfrm>
          <a:prstGeom prst="rect">
            <a:avLst/>
          </a:prstGeom>
          <a:solidFill>
            <a:srgbClr val="100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RR Pioneer" panose="020B05030502010401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BC80C2-2E6C-41EC-BE2A-1E46F5051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069E08-386A-42EE-8383-8D69F6273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| © 2024 Rolls-Royce | Not Subject to Export Control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AED9DA-7609-4503-A270-4035D41AB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B429-512E-4592-B480-D2818264A4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26B1602-E7F5-4CA8-BD50-1B77547A9E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30000" y="987425"/>
            <a:ext cx="6084000" cy="10800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Emphasis or quote with description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309D30E-C228-4845-AFCC-25E3BF6D962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530000" y="2163600"/>
            <a:ext cx="6084887" cy="604800"/>
          </a:xfrm>
        </p:spPr>
        <p:txBody>
          <a:bodyPr>
            <a:normAutofit/>
          </a:bodyPr>
          <a:lstStyle>
            <a:lvl1pPr>
              <a:defRPr sz="1200">
                <a:solidFill>
                  <a:srgbClr val="4F98FF"/>
                </a:solidFill>
              </a:defRPr>
            </a:lvl1pPr>
            <a:lvl2pPr marL="0" indent="0">
              <a:buNone/>
              <a:defRPr sz="1200">
                <a:solidFill>
                  <a:srgbClr val="4F98FF"/>
                </a:solidFill>
              </a:defRPr>
            </a:lvl2pPr>
          </a:lstStyle>
          <a:p>
            <a:pPr lvl="0"/>
            <a:r>
              <a:rPr lang="en-US" dirty="0" err="1"/>
              <a:t>Attributee</a:t>
            </a:r>
            <a:r>
              <a:rPr lang="en-US" dirty="0"/>
              <a:t>/ source</a:t>
            </a:r>
          </a:p>
          <a:p>
            <a:pPr lvl="1"/>
            <a:endParaRPr lang="en-GB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87C35724-695E-4AEA-B299-D849E06730E6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530000" y="3236400"/>
            <a:ext cx="6084000" cy="6516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2"/>
                </a:solidFill>
                <a:latin typeface="+mj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Emphasis or quote with description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3DFE1746-274F-42F4-BF60-08561130DC47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530000" y="3985200"/>
            <a:ext cx="6084000" cy="604800"/>
          </a:xfrm>
        </p:spPr>
        <p:txBody>
          <a:bodyPr>
            <a:normAutofit/>
          </a:bodyPr>
          <a:lstStyle>
            <a:lvl1pPr>
              <a:defRPr sz="1200">
                <a:solidFill>
                  <a:srgbClr val="4F98FF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 err="1"/>
              <a:t>Attributee</a:t>
            </a:r>
            <a:r>
              <a:rPr lang="en-US" dirty="0"/>
              <a:t>/ source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211E6DE-C0AE-44F4-9823-73CBD64676B2}"/>
              </a:ext>
            </a:extLst>
          </p:cNvPr>
          <p:cNvGrpSpPr/>
          <p:nvPr/>
        </p:nvGrpSpPr>
        <p:grpSpPr>
          <a:xfrm>
            <a:off x="323850" y="233362"/>
            <a:ext cx="321261" cy="522316"/>
            <a:chOff x="-3513606" y="270529"/>
            <a:chExt cx="1671638" cy="2717801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9697FB02-C1AA-4AF0-8C5B-BC76AE159EBA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99318" y="286404"/>
              <a:ext cx="1646238" cy="2689225"/>
            </a:xfrm>
            <a:custGeom>
              <a:avLst/>
              <a:gdLst>
                <a:gd name="T0" fmla="*/ 0 w 686"/>
                <a:gd name="T1" fmla="*/ 78 h 1123"/>
                <a:gd name="T2" fmla="*/ 77 w 686"/>
                <a:gd name="T3" fmla="*/ 0 h 1123"/>
                <a:gd name="T4" fmla="*/ 609 w 686"/>
                <a:gd name="T5" fmla="*/ 0 h 1123"/>
                <a:gd name="T6" fmla="*/ 686 w 686"/>
                <a:gd name="T7" fmla="*/ 78 h 1123"/>
                <a:gd name="T8" fmla="*/ 686 w 686"/>
                <a:gd name="T9" fmla="*/ 1045 h 1123"/>
                <a:gd name="T10" fmla="*/ 609 w 686"/>
                <a:gd name="T11" fmla="*/ 1123 h 1123"/>
                <a:gd name="T12" fmla="*/ 77 w 686"/>
                <a:gd name="T13" fmla="*/ 1123 h 1123"/>
                <a:gd name="T14" fmla="*/ 0 w 686"/>
                <a:gd name="T15" fmla="*/ 1045 h 1123"/>
                <a:gd name="T16" fmla="*/ 0 w 686"/>
                <a:gd name="T17" fmla="*/ 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6" h="1123">
                  <a:moveTo>
                    <a:pt x="0" y="78"/>
                  </a:moveTo>
                  <a:cubicBezTo>
                    <a:pt x="0" y="35"/>
                    <a:pt x="34" y="0"/>
                    <a:pt x="77" y="0"/>
                  </a:cubicBezTo>
                  <a:cubicBezTo>
                    <a:pt x="609" y="0"/>
                    <a:pt x="609" y="0"/>
                    <a:pt x="609" y="0"/>
                  </a:cubicBezTo>
                  <a:cubicBezTo>
                    <a:pt x="651" y="0"/>
                    <a:pt x="686" y="35"/>
                    <a:pt x="686" y="78"/>
                  </a:cubicBezTo>
                  <a:cubicBezTo>
                    <a:pt x="686" y="1045"/>
                    <a:pt x="686" y="1045"/>
                    <a:pt x="686" y="1045"/>
                  </a:cubicBezTo>
                  <a:cubicBezTo>
                    <a:pt x="686" y="1088"/>
                    <a:pt x="651" y="1123"/>
                    <a:pt x="609" y="1123"/>
                  </a:cubicBezTo>
                  <a:cubicBezTo>
                    <a:pt x="77" y="1123"/>
                    <a:pt x="77" y="1123"/>
                    <a:pt x="77" y="1123"/>
                  </a:cubicBezTo>
                  <a:cubicBezTo>
                    <a:pt x="34" y="1123"/>
                    <a:pt x="0" y="1088"/>
                    <a:pt x="0" y="1045"/>
                  </a:cubicBez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1ED76835-AACF-4D22-BB9D-53917C14A0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513606" y="270529"/>
              <a:ext cx="1671638" cy="2717801"/>
            </a:xfrm>
            <a:custGeom>
              <a:avLst/>
              <a:gdLst>
                <a:gd name="T0" fmla="*/ 658 w 697"/>
                <a:gd name="T1" fmla="*/ 79 h 1134"/>
                <a:gd name="T2" fmla="*/ 658 w 697"/>
                <a:gd name="T3" fmla="*/ 200 h 1134"/>
                <a:gd name="T4" fmla="*/ 40 w 697"/>
                <a:gd name="T5" fmla="*/ 200 h 1134"/>
                <a:gd name="T6" fmla="*/ 40 w 697"/>
                <a:gd name="T7" fmla="*/ 79 h 1134"/>
                <a:gd name="T8" fmla="*/ 79 w 697"/>
                <a:gd name="T9" fmla="*/ 40 h 1134"/>
                <a:gd name="T10" fmla="*/ 619 w 697"/>
                <a:gd name="T11" fmla="*/ 40 h 1134"/>
                <a:gd name="T12" fmla="*/ 658 w 697"/>
                <a:gd name="T13" fmla="*/ 79 h 1134"/>
                <a:gd name="T14" fmla="*/ 40 w 697"/>
                <a:gd name="T15" fmla="*/ 1056 h 1134"/>
                <a:gd name="T16" fmla="*/ 79 w 697"/>
                <a:gd name="T17" fmla="*/ 1095 h 1134"/>
                <a:gd name="T18" fmla="*/ 619 w 697"/>
                <a:gd name="T19" fmla="*/ 1095 h 1134"/>
                <a:gd name="T20" fmla="*/ 658 w 697"/>
                <a:gd name="T21" fmla="*/ 1056 h 1134"/>
                <a:gd name="T22" fmla="*/ 658 w 697"/>
                <a:gd name="T23" fmla="*/ 935 h 1134"/>
                <a:gd name="T24" fmla="*/ 40 w 697"/>
                <a:gd name="T25" fmla="*/ 935 h 1134"/>
                <a:gd name="T26" fmla="*/ 40 w 697"/>
                <a:gd name="T27" fmla="*/ 1056 h 1134"/>
                <a:gd name="T28" fmla="*/ 40 w 697"/>
                <a:gd name="T29" fmla="*/ 918 h 1134"/>
                <a:gd name="T30" fmla="*/ 658 w 697"/>
                <a:gd name="T31" fmla="*/ 918 h 1134"/>
                <a:gd name="T32" fmla="*/ 658 w 697"/>
                <a:gd name="T33" fmla="*/ 217 h 1134"/>
                <a:gd name="T34" fmla="*/ 40 w 697"/>
                <a:gd name="T35" fmla="*/ 217 h 1134"/>
                <a:gd name="T36" fmla="*/ 40 w 697"/>
                <a:gd name="T37" fmla="*/ 918 h 1134"/>
                <a:gd name="T38" fmla="*/ 697 w 697"/>
                <a:gd name="T39" fmla="*/ 79 h 1134"/>
                <a:gd name="T40" fmla="*/ 697 w 697"/>
                <a:gd name="T41" fmla="*/ 1056 h 1134"/>
                <a:gd name="T42" fmla="*/ 619 w 697"/>
                <a:gd name="T43" fmla="*/ 1134 h 1134"/>
                <a:gd name="T44" fmla="*/ 79 w 697"/>
                <a:gd name="T45" fmla="*/ 1134 h 1134"/>
                <a:gd name="T46" fmla="*/ 0 w 697"/>
                <a:gd name="T47" fmla="*/ 1056 h 1134"/>
                <a:gd name="T48" fmla="*/ 0 w 697"/>
                <a:gd name="T49" fmla="*/ 79 h 1134"/>
                <a:gd name="T50" fmla="*/ 79 w 697"/>
                <a:gd name="T51" fmla="*/ 0 h 1134"/>
                <a:gd name="T52" fmla="*/ 619 w 697"/>
                <a:gd name="T53" fmla="*/ 0 h 1134"/>
                <a:gd name="T54" fmla="*/ 697 w 697"/>
                <a:gd name="T55" fmla="*/ 79 h 1134"/>
                <a:gd name="T56" fmla="*/ 675 w 697"/>
                <a:gd name="T57" fmla="*/ 79 h 1134"/>
                <a:gd name="T58" fmla="*/ 619 w 697"/>
                <a:gd name="T59" fmla="*/ 23 h 1134"/>
                <a:gd name="T60" fmla="*/ 79 w 697"/>
                <a:gd name="T61" fmla="*/ 23 h 1134"/>
                <a:gd name="T62" fmla="*/ 23 w 697"/>
                <a:gd name="T63" fmla="*/ 79 h 1134"/>
                <a:gd name="T64" fmla="*/ 23 w 697"/>
                <a:gd name="T65" fmla="*/ 1056 h 1134"/>
                <a:gd name="T66" fmla="*/ 79 w 697"/>
                <a:gd name="T67" fmla="*/ 1112 h 1134"/>
                <a:gd name="T68" fmla="*/ 619 w 697"/>
                <a:gd name="T69" fmla="*/ 1112 h 1134"/>
                <a:gd name="T70" fmla="*/ 675 w 697"/>
                <a:gd name="T71" fmla="*/ 1056 h 1134"/>
                <a:gd name="T72" fmla="*/ 675 w 697"/>
                <a:gd name="T73" fmla="*/ 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7" h="1134">
                  <a:moveTo>
                    <a:pt x="658" y="79"/>
                  </a:moveTo>
                  <a:cubicBezTo>
                    <a:pt x="658" y="200"/>
                    <a:pt x="658" y="200"/>
                    <a:pt x="658" y="200"/>
                  </a:cubicBezTo>
                  <a:cubicBezTo>
                    <a:pt x="40" y="200"/>
                    <a:pt x="40" y="200"/>
                    <a:pt x="40" y="200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57"/>
                    <a:pt x="57" y="40"/>
                    <a:pt x="79" y="40"/>
                  </a:cubicBezTo>
                  <a:cubicBezTo>
                    <a:pt x="619" y="40"/>
                    <a:pt x="619" y="40"/>
                    <a:pt x="619" y="40"/>
                  </a:cubicBezTo>
                  <a:cubicBezTo>
                    <a:pt x="641" y="40"/>
                    <a:pt x="658" y="57"/>
                    <a:pt x="658" y="79"/>
                  </a:cubicBezTo>
                  <a:close/>
                  <a:moveTo>
                    <a:pt x="40" y="1056"/>
                  </a:moveTo>
                  <a:cubicBezTo>
                    <a:pt x="40" y="1078"/>
                    <a:pt x="57" y="1095"/>
                    <a:pt x="79" y="1095"/>
                  </a:cubicBezTo>
                  <a:cubicBezTo>
                    <a:pt x="619" y="1095"/>
                    <a:pt x="619" y="1095"/>
                    <a:pt x="619" y="1095"/>
                  </a:cubicBezTo>
                  <a:cubicBezTo>
                    <a:pt x="641" y="1095"/>
                    <a:pt x="658" y="1078"/>
                    <a:pt x="658" y="1056"/>
                  </a:cubicBezTo>
                  <a:cubicBezTo>
                    <a:pt x="658" y="935"/>
                    <a:pt x="658" y="935"/>
                    <a:pt x="658" y="935"/>
                  </a:cubicBezTo>
                  <a:cubicBezTo>
                    <a:pt x="40" y="935"/>
                    <a:pt x="40" y="935"/>
                    <a:pt x="40" y="935"/>
                  </a:cubicBezTo>
                  <a:lnTo>
                    <a:pt x="40" y="1056"/>
                  </a:lnTo>
                  <a:close/>
                  <a:moveTo>
                    <a:pt x="40" y="918"/>
                  </a:moveTo>
                  <a:cubicBezTo>
                    <a:pt x="658" y="918"/>
                    <a:pt x="658" y="918"/>
                    <a:pt x="658" y="918"/>
                  </a:cubicBezTo>
                  <a:cubicBezTo>
                    <a:pt x="658" y="217"/>
                    <a:pt x="658" y="217"/>
                    <a:pt x="658" y="217"/>
                  </a:cubicBezTo>
                  <a:cubicBezTo>
                    <a:pt x="40" y="217"/>
                    <a:pt x="40" y="217"/>
                    <a:pt x="40" y="217"/>
                  </a:cubicBezTo>
                  <a:lnTo>
                    <a:pt x="40" y="918"/>
                  </a:lnTo>
                  <a:close/>
                  <a:moveTo>
                    <a:pt x="697" y="79"/>
                  </a:moveTo>
                  <a:cubicBezTo>
                    <a:pt x="697" y="1056"/>
                    <a:pt x="697" y="1056"/>
                    <a:pt x="697" y="1056"/>
                  </a:cubicBezTo>
                  <a:cubicBezTo>
                    <a:pt x="697" y="1099"/>
                    <a:pt x="662" y="1134"/>
                    <a:pt x="619" y="1134"/>
                  </a:cubicBezTo>
                  <a:cubicBezTo>
                    <a:pt x="79" y="1134"/>
                    <a:pt x="79" y="1134"/>
                    <a:pt x="79" y="1134"/>
                  </a:cubicBezTo>
                  <a:cubicBezTo>
                    <a:pt x="36" y="1134"/>
                    <a:pt x="0" y="1099"/>
                    <a:pt x="0" y="105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36"/>
                    <a:pt x="36" y="0"/>
                    <a:pt x="79" y="0"/>
                  </a:cubicBezTo>
                  <a:cubicBezTo>
                    <a:pt x="619" y="0"/>
                    <a:pt x="619" y="0"/>
                    <a:pt x="619" y="0"/>
                  </a:cubicBezTo>
                  <a:cubicBezTo>
                    <a:pt x="662" y="0"/>
                    <a:pt x="697" y="36"/>
                    <a:pt x="697" y="79"/>
                  </a:cubicBezTo>
                  <a:close/>
                  <a:moveTo>
                    <a:pt x="675" y="79"/>
                  </a:moveTo>
                  <a:cubicBezTo>
                    <a:pt x="675" y="48"/>
                    <a:pt x="650" y="23"/>
                    <a:pt x="619" y="23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48" y="23"/>
                    <a:pt x="23" y="48"/>
                    <a:pt x="23" y="79"/>
                  </a:cubicBezTo>
                  <a:cubicBezTo>
                    <a:pt x="23" y="1056"/>
                    <a:pt x="23" y="1056"/>
                    <a:pt x="23" y="1056"/>
                  </a:cubicBezTo>
                  <a:cubicBezTo>
                    <a:pt x="23" y="1087"/>
                    <a:pt x="48" y="1112"/>
                    <a:pt x="79" y="1112"/>
                  </a:cubicBezTo>
                  <a:cubicBezTo>
                    <a:pt x="619" y="1112"/>
                    <a:pt x="619" y="1112"/>
                    <a:pt x="619" y="1112"/>
                  </a:cubicBezTo>
                  <a:cubicBezTo>
                    <a:pt x="650" y="1112"/>
                    <a:pt x="675" y="1087"/>
                    <a:pt x="675" y="1056"/>
                  </a:cubicBezTo>
                  <a:lnTo>
                    <a:pt x="675" y="79"/>
                  </a:lnTo>
                  <a:close/>
                </a:path>
              </a:pathLst>
            </a:custGeom>
            <a:solidFill>
              <a:srgbClr val="1006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485F73FD-7CBE-40A8-AD29-215067971D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289768" y="441979"/>
              <a:ext cx="1236663" cy="2378075"/>
            </a:xfrm>
            <a:custGeom>
              <a:avLst/>
              <a:gdLst>
                <a:gd name="T0" fmla="*/ 505 w 516"/>
                <a:gd name="T1" fmla="*/ 950 h 993"/>
                <a:gd name="T2" fmla="*/ 516 w 516"/>
                <a:gd name="T3" fmla="*/ 991 h 993"/>
                <a:gd name="T4" fmla="*/ 516 w 516"/>
                <a:gd name="T5" fmla="*/ 913 h 993"/>
                <a:gd name="T6" fmla="*/ 398 w 516"/>
                <a:gd name="T7" fmla="*/ 929 h 993"/>
                <a:gd name="T8" fmla="*/ 374 w 516"/>
                <a:gd name="T9" fmla="*/ 896 h 993"/>
                <a:gd name="T10" fmla="*/ 414 w 516"/>
                <a:gd name="T11" fmla="*/ 969 h 993"/>
                <a:gd name="T12" fmla="*/ 374 w 516"/>
                <a:gd name="T13" fmla="*/ 977 h 993"/>
                <a:gd name="T14" fmla="*/ 246 w 516"/>
                <a:gd name="T15" fmla="*/ 897 h 993"/>
                <a:gd name="T16" fmla="*/ 255 w 516"/>
                <a:gd name="T17" fmla="*/ 991 h 993"/>
                <a:gd name="T18" fmla="*/ 306 w 516"/>
                <a:gd name="T19" fmla="*/ 896 h 993"/>
                <a:gd name="T20" fmla="*/ 152 w 516"/>
                <a:gd name="T21" fmla="*/ 993 h 993"/>
                <a:gd name="T22" fmla="*/ 180 w 516"/>
                <a:gd name="T23" fmla="*/ 944 h 993"/>
                <a:gd name="T24" fmla="*/ 180 w 516"/>
                <a:gd name="T25" fmla="*/ 944 h 993"/>
                <a:gd name="T26" fmla="*/ 55 w 516"/>
                <a:gd name="T27" fmla="*/ 991 h 993"/>
                <a:gd name="T28" fmla="*/ 19 w 516"/>
                <a:gd name="T29" fmla="*/ 952 h 993"/>
                <a:gd name="T30" fmla="*/ 41 w 516"/>
                <a:gd name="T31" fmla="*/ 896 h 993"/>
                <a:gd name="T32" fmla="*/ 54 w 516"/>
                <a:gd name="T33" fmla="*/ 945 h 993"/>
                <a:gd name="T34" fmla="*/ 51 w 516"/>
                <a:gd name="T35" fmla="*/ 924 h 993"/>
                <a:gd name="T36" fmla="*/ 38 w 516"/>
                <a:gd name="T37" fmla="*/ 936 h 993"/>
                <a:gd name="T38" fmla="*/ 133 w 516"/>
                <a:gd name="T39" fmla="*/ 288 h 993"/>
                <a:gd name="T40" fmla="*/ 211 w 516"/>
                <a:gd name="T41" fmla="*/ 309 h 993"/>
                <a:gd name="T42" fmla="*/ 236 w 516"/>
                <a:gd name="T43" fmla="*/ 546 h 993"/>
                <a:gd name="T44" fmla="*/ 160 w 516"/>
                <a:gd name="T45" fmla="*/ 515 h 993"/>
                <a:gd name="T46" fmla="*/ 134 w 516"/>
                <a:gd name="T47" fmla="*/ 786 h 993"/>
                <a:gd name="T48" fmla="*/ 211 w 516"/>
                <a:gd name="T49" fmla="*/ 571 h 993"/>
                <a:gd name="T50" fmla="*/ 378 w 516"/>
                <a:gd name="T51" fmla="*/ 330 h 993"/>
                <a:gd name="T52" fmla="*/ 336 w 516"/>
                <a:gd name="T53" fmla="*/ 556 h 993"/>
                <a:gd name="T54" fmla="*/ 408 w 516"/>
                <a:gd name="T55" fmla="*/ 751 h 993"/>
                <a:gd name="T56" fmla="*/ 391 w 516"/>
                <a:gd name="T57" fmla="*/ 779 h 993"/>
                <a:gd name="T58" fmla="*/ 461 w 516"/>
                <a:gd name="T59" fmla="*/ 734 h 993"/>
                <a:gd name="T60" fmla="*/ 374 w 516"/>
                <a:gd name="T61" fmla="*/ 543 h 993"/>
                <a:gd name="T62" fmla="*/ 470 w 516"/>
                <a:gd name="T63" fmla="*/ 412 h 993"/>
                <a:gd name="T64" fmla="*/ 295 w 516"/>
                <a:gd name="T65" fmla="*/ 237 h 993"/>
                <a:gd name="T66" fmla="*/ 260 w 516"/>
                <a:gd name="T67" fmla="*/ 468 h 993"/>
                <a:gd name="T68" fmla="*/ 340 w 516"/>
                <a:gd name="T69" fmla="*/ 657 h 993"/>
                <a:gd name="T70" fmla="*/ 271 w 516"/>
                <a:gd name="T71" fmla="*/ 714 h 993"/>
                <a:gd name="T72" fmla="*/ 289 w 516"/>
                <a:gd name="T73" fmla="*/ 680 h 993"/>
                <a:gd name="T74" fmla="*/ 220 w 516"/>
                <a:gd name="T75" fmla="*/ 484 h 993"/>
                <a:gd name="T76" fmla="*/ 92 w 516"/>
                <a:gd name="T77" fmla="*/ 666 h 993"/>
                <a:gd name="T78" fmla="*/ 15 w 516"/>
                <a:gd name="T79" fmla="*/ 706 h 993"/>
                <a:gd name="T80" fmla="*/ 14 w 516"/>
                <a:gd name="T81" fmla="*/ 215 h 993"/>
                <a:gd name="T82" fmla="*/ 298 w 516"/>
                <a:gd name="T83" fmla="*/ 340 h 993"/>
                <a:gd name="T84" fmla="*/ 92 w 516"/>
                <a:gd name="T85" fmla="*/ 474 h 993"/>
                <a:gd name="T86" fmla="*/ 157 w 516"/>
                <a:gd name="T87" fmla="*/ 0 h 993"/>
                <a:gd name="T88" fmla="*/ 129 w 516"/>
                <a:gd name="T89" fmla="*/ 49 h 993"/>
                <a:gd name="T90" fmla="*/ 129 w 516"/>
                <a:gd name="T91" fmla="*/ 49 h 993"/>
                <a:gd name="T92" fmla="*/ 247 w 516"/>
                <a:gd name="T93" fmla="*/ 1 h 993"/>
                <a:gd name="T94" fmla="*/ 411 w 516"/>
                <a:gd name="T95" fmla="*/ 80 h 993"/>
                <a:gd name="T96" fmla="*/ 348 w 516"/>
                <a:gd name="T97" fmla="*/ 96 h 993"/>
                <a:gd name="T98" fmla="*/ 4 w 516"/>
                <a:gd name="T99" fmla="*/ 96 h 993"/>
                <a:gd name="T100" fmla="*/ 58 w 516"/>
                <a:gd name="T101" fmla="*/ 49 h 993"/>
                <a:gd name="T102" fmla="*/ 73 w 516"/>
                <a:gd name="T103" fmla="*/ 85 h 993"/>
                <a:gd name="T104" fmla="*/ 59 w 516"/>
                <a:gd name="T105" fmla="*/ 96 h 993"/>
                <a:gd name="T106" fmla="*/ 23 w 516"/>
                <a:gd name="T107" fmla="*/ 56 h 993"/>
                <a:gd name="T108" fmla="*/ 54 w 516"/>
                <a:gd name="T109" fmla="*/ 29 h 993"/>
                <a:gd name="T110" fmla="*/ 477 w 516"/>
                <a:gd name="T111" fmla="*/ 81 h 993"/>
                <a:gd name="T112" fmla="*/ 443 w 516"/>
                <a:gd name="T113" fmla="*/ 85 h 993"/>
                <a:gd name="T114" fmla="*/ 464 w 516"/>
                <a:gd name="T115" fmla="*/ 25 h 993"/>
                <a:gd name="T116" fmla="*/ 504 w 516"/>
                <a:gd name="T117" fmla="*/ 8 h 993"/>
                <a:gd name="T118" fmla="*/ 472 w 516"/>
                <a:gd name="T119" fmla="*/ 54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16" h="993">
                  <a:moveTo>
                    <a:pt x="473" y="913"/>
                  </a:moveTo>
                  <a:cubicBezTo>
                    <a:pt x="473" y="934"/>
                    <a:pt x="473" y="934"/>
                    <a:pt x="473" y="934"/>
                  </a:cubicBezTo>
                  <a:cubicBezTo>
                    <a:pt x="505" y="934"/>
                    <a:pt x="505" y="934"/>
                    <a:pt x="505" y="934"/>
                  </a:cubicBezTo>
                  <a:cubicBezTo>
                    <a:pt x="505" y="950"/>
                    <a:pt x="505" y="950"/>
                    <a:pt x="505" y="950"/>
                  </a:cubicBezTo>
                  <a:cubicBezTo>
                    <a:pt x="473" y="950"/>
                    <a:pt x="473" y="950"/>
                    <a:pt x="473" y="950"/>
                  </a:cubicBezTo>
                  <a:cubicBezTo>
                    <a:pt x="473" y="975"/>
                    <a:pt x="473" y="975"/>
                    <a:pt x="473" y="975"/>
                  </a:cubicBezTo>
                  <a:cubicBezTo>
                    <a:pt x="516" y="975"/>
                    <a:pt x="516" y="975"/>
                    <a:pt x="516" y="975"/>
                  </a:cubicBezTo>
                  <a:cubicBezTo>
                    <a:pt x="516" y="991"/>
                    <a:pt x="516" y="991"/>
                    <a:pt x="516" y="991"/>
                  </a:cubicBezTo>
                  <a:cubicBezTo>
                    <a:pt x="454" y="991"/>
                    <a:pt x="454" y="991"/>
                    <a:pt x="454" y="991"/>
                  </a:cubicBezTo>
                  <a:cubicBezTo>
                    <a:pt x="454" y="896"/>
                    <a:pt x="454" y="896"/>
                    <a:pt x="454" y="896"/>
                  </a:cubicBezTo>
                  <a:cubicBezTo>
                    <a:pt x="516" y="896"/>
                    <a:pt x="516" y="896"/>
                    <a:pt x="516" y="896"/>
                  </a:cubicBezTo>
                  <a:cubicBezTo>
                    <a:pt x="516" y="913"/>
                    <a:pt x="516" y="913"/>
                    <a:pt x="516" y="913"/>
                  </a:cubicBezTo>
                  <a:lnTo>
                    <a:pt x="473" y="913"/>
                  </a:lnTo>
                  <a:close/>
                  <a:moveTo>
                    <a:pt x="374" y="912"/>
                  </a:moveTo>
                  <a:cubicBezTo>
                    <a:pt x="386" y="912"/>
                    <a:pt x="394" y="917"/>
                    <a:pt x="398" y="928"/>
                  </a:cubicBezTo>
                  <a:cubicBezTo>
                    <a:pt x="398" y="929"/>
                    <a:pt x="398" y="929"/>
                    <a:pt x="398" y="929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08" y="905"/>
                    <a:pt x="394" y="896"/>
                    <a:pt x="374" y="896"/>
                  </a:cubicBezTo>
                  <a:cubicBezTo>
                    <a:pt x="346" y="896"/>
                    <a:pt x="327" y="916"/>
                    <a:pt x="327" y="944"/>
                  </a:cubicBezTo>
                  <a:cubicBezTo>
                    <a:pt x="327" y="973"/>
                    <a:pt x="346" y="993"/>
                    <a:pt x="374" y="993"/>
                  </a:cubicBezTo>
                  <a:cubicBezTo>
                    <a:pt x="392" y="993"/>
                    <a:pt x="406" y="984"/>
                    <a:pt x="414" y="969"/>
                  </a:cubicBezTo>
                  <a:cubicBezTo>
                    <a:pt x="414" y="969"/>
                    <a:pt x="414" y="969"/>
                    <a:pt x="414" y="969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3" y="972"/>
                    <a:pt x="385" y="977"/>
                    <a:pt x="374" y="977"/>
                  </a:cubicBezTo>
                  <a:cubicBezTo>
                    <a:pt x="357" y="977"/>
                    <a:pt x="347" y="965"/>
                    <a:pt x="347" y="944"/>
                  </a:cubicBezTo>
                  <a:cubicBezTo>
                    <a:pt x="347" y="924"/>
                    <a:pt x="357" y="912"/>
                    <a:pt x="374" y="912"/>
                  </a:cubicBezTo>
                  <a:close/>
                  <a:moveTo>
                    <a:pt x="265" y="935"/>
                  </a:moveTo>
                  <a:cubicBezTo>
                    <a:pt x="246" y="897"/>
                    <a:pt x="246" y="897"/>
                    <a:pt x="246" y="897"/>
                  </a:cubicBezTo>
                  <a:cubicBezTo>
                    <a:pt x="246" y="896"/>
                    <a:pt x="246" y="896"/>
                    <a:pt x="246" y="896"/>
                  </a:cubicBezTo>
                  <a:cubicBezTo>
                    <a:pt x="224" y="896"/>
                    <a:pt x="224" y="896"/>
                    <a:pt x="224" y="896"/>
                  </a:cubicBezTo>
                  <a:cubicBezTo>
                    <a:pt x="255" y="956"/>
                    <a:pt x="255" y="956"/>
                    <a:pt x="255" y="956"/>
                  </a:cubicBezTo>
                  <a:cubicBezTo>
                    <a:pt x="255" y="991"/>
                    <a:pt x="255" y="991"/>
                    <a:pt x="255" y="991"/>
                  </a:cubicBezTo>
                  <a:cubicBezTo>
                    <a:pt x="275" y="991"/>
                    <a:pt x="275" y="991"/>
                    <a:pt x="275" y="991"/>
                  </a:cubicBezTo>
                  <a:cubicBezTo>
                    <a:pt x="275" y="955"/>
                    <a:pt x="275" y="955"/>
                    <a:pt x="275" y="955"/>
                  </a:cubicBezTo>
                  <a:cubicBezTo>
                    <a:pt x="305" y="897"/>
                    <a:pt x="305" y="897"/>
                    <a:pt x="305" y="897"/>
                  </a:cubicBezTo>
                  <a:cubicBezTo>
                    <a:pt x="306" y="896"/>
                    <a:pt x="306" y="896"/>
                    <a:pt x="306" y="896"/>
                  </a:cubicBezTo>
                  <a:cubicBezTo>
                    <a:pt x="284" y="896"/>
                    <a:pt x="284" y="896"/>
                    <a:pt x="284" y="896"/>
                  </a:cubicBezTo>
                  <a:lnTo>
                    <a:pt x="265" y="935"/>
                  </a:lnTo>
                  <a:close/>
                  <a:moveTo>
                    <a:pt x="200" y="944"/>
                  </a:moveTo>
                  <a:cubicBezTo>
                    <a:pt x="200" y="973"/>
                    <a:pt x="180" y="993"/>
                    <a:pt x="152" y="993"/>
                  </a:cubicBezTo>
                  <a:cubicBezTo>
                    <a:pt x="124" y="993"/>
                    <a:pt x="104" y="973"/>
                    <a:pt x="104" y="944"/>
                  </a:cubicBezTo>
                  <a:cubicBezTo>
                    <a:pt x="104" y="916"/>
                    <a:pt x="124" y="896"/>
                    <a:pt x="152" y="896"/>
                  </a:cubicBezTo>
                  <a:cubicBezTo>
                    <a:pt x="180" y="896"/>
                    <a:pt x="200" y="916"/>
                    <a:pt x="200" y="944"/>
                  </a:cubicBezTo>
                  <a:close/>
                  <a:moveTo>
                    <a:pt x="180" y="944"/>
                  </a:moveTo>
                  <a:cubicBezTo>
                    <a:pt x="180" y="924"/>
                    <a:pt x="169" y="912"/>
                    <a:pt x="152" y="912"/>
                  </a:cubicBezTo>
                  <a:cubicBezTo>
                    <a:pt x="135" y="912"/>
                    <a:pt x="124" y="924"/>
                    <a:pt x="124" y="944"/>
                  </a:cubicBezTo>
                  <a:cubicBezTo>
                    <a:pt x="124" y="965"/>
                    <a:pt x="135" y="977"/>
                    <a:pt x="152" y="977"/>
                  </a:cubicBezTo>
                  <a:cubicBezTo>
                    <a:pt x="169" y="977"/>
                    <a:pt x="180" y="965"/>
                    <a:pt x="180" y="944"/>
                  </a:cubicBezTo>
                  <a:close/>
                  <a:moveTo>
                    <a:pt x="74" y="990"/>
                  </a:moveTo>
                  <a:cubicBezTo>
                    <a:pt x="75" y="991"/>
                    <a:pt x="75" y="991"/>
                    <a:pt x="7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3" y="989"/>
                    <a:pt x="51" y="986"/>
                    <a:pt x="50" y="982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42" y="954"/>
                    <a:pt x="40" y="952"/>
                    <a:pt x="33" y="952"/>
                  </a:cubicBezTo>
                  <a:cubicBezTo>
                    <a:pt x="19" y="952"/>
                    <a:pt x="19" y="952"/>
                    <a:pt x="19" y="952"/>
                  </a:cubicBezTo>
                  <a:cubicBezTo>
                    <a:pt x="19" y="991"/>
                    <a:pt x="19" y="991"/>
                    <a:pt x="19" y="991"/>
                  </a:cubicBezTo>
                  <a:cubicBezTo>
                    <a:pt x="0" y="991"/>
                    <a:pt x="0" y="991"/>
                    <a:pt x="0" y="991"/>
                  </a:cubicBezTo>
                  <a:cubicBezTo>
                    <a:pt x="0" y="896"/>
                    <a:pt x="0" y="896"/>
                    <a:pt x="0" y="896"/>
                  </a:cubicBezTo>
                  <a:cubicBezTo>
                    <a:pt x="41" y="896"/>
                    <a:pt x="41" y="896"/>
                    <a:pt x="41" y="896"/>
                  </a:cubicBezTo>
                  <a:cubicBezTo>
                    <a:pt x="58" y="896"/>
                    <a:pt x="70" y="907"/>
                    <a:pt x="70" y="922"/>
                  </a:cubicBezTo>
                  <a:cubicBezTo>
                    <a:pt x="70" y="935"/>
                    <a:pt x="62" y="941"/>
                    <a:pt x="54" y="944"/>
                  </a:cubicBezTo>
                  <a:cubicBezTo>
                    <a:pt x="53" y="944"/>
                    <a:pt x="53" y="944"/>
                    <a:pt x="53" y="944"/>
                  </a:cubicBezTo>
                  <a:cubicBezTo>
                    <a:pt x="54" y="945"/>
                    <a:pt x="54" y="945"/>
                    <a:pt x="54" y="945"/>
                  </a:cubicBezTo>
                  <a:cubicBezTo>
                    <a:pt x="58" y="947"/>
                    <a:pt x="61" y="951"/>
                    <a:pt x="63" y="957"/>
                  </a:cubicBezTo>
                  <a:cubicBezTo>
                    <a:pt x="70" y="981"/>
                    <a:pt x="70" y="981"/>
                    <a:pt x="70" y="981"/>
                  </a:cubicBezTo>
                  <a:cubicBezTo>
                    <a:pt x="71" y="984"/>
                    <a:pt x="72" y="987"/>
                    <a:pt x="74" y="990"/>
                  </a:cubicBezTo>
                  <a:close/>
                  <a:moveTo>
                    <a:pt x="51" y="924"/>
                  </a:moveTo>
                  <a:cubicBezTo>
                    <a:pt x="51" y="917"/>
                    <a:pt x="46" y="912"/>
                    <a:pt x="38" y="912"/>
                  </a:cubicBezTo>
                  <a:cubicBezTo>
                    <a:pt x="19" y="912"/>
                    <a:pt x="19" y="912"/>
                    <a:pt x="19" y="912"/>
                  </a:cubicBezTo>
                  <a:cubicBezTo>
                    <a:pt x="19" y="936"/>
                    <a:pt x="19" y="936"/>
                    <a:pt x="19" y="936"/>
                  </a:cubicBezTo>
                  <a:cubicBezTo>
                    <a:pt x="38" y="936"/>
                    <a:pt x="38" y="936"/>
                    <a:pt x="38" y="936"/>
                  </a:cubicBezTo>
                  <a:cubicBezTo>
                    <a:pt x="46" y="936"/>
                    <a:pt x="51" y="932"/>
                    <a:pt x="51" y="924"/>
                  </a:cubicBezTo>
                  <a:close/>
                  <a:moveTo>
                    <a:pt x="255" y="280"/>
                  </a:moveTo>
                  <a:cubicBezTo>
                    <a:pt x="133" y="280"/>
                    <a:pt x="133" y="280"/>
                    <a:pt x="133" y="280"/>
                  </a:cubicBezTo>
                  <a:cubicBezTo>
                    <a:pt x="133" y="288"/>
                    <a:pt x="133" y="288"/>
                    <a:pt x="133" y="288"/>
                  </a:cubicBezTo>
                  <a:cubicBezTo>
                    <a:pt x="151" y="293"/>
                    <a:pt x="159" y="306"/>
                    <a:pt x="160" y="329"/>
                  </a:cubicBezTo>
                  <a:cubicBezTo>
                    <a:pt x="160" y="331"/>
                    <a:pt x="160" y="385"/>
                    <a:pt x="160" y="449"/>
                  </a:cubicBezTo>
                  <a:cubicBezTo>
                    <a:pt x="185" y="445"/>
                    <a:pt x="203" y="437"/>
                    <a:pt x="211" y="433"/>
                  </a:cubicBezTo>
                  <a:cubicBezTo>
                    <a:pt x="211" y="309"/>
                    <a:pt x="211" y="309"/>
                    <a:pt x="211" y="309"/>
                  </a:cubicBezTo>
                  <a:cubicBezTo>
                    <a:pt x="273" y="309"/>
                    <a:pt x="273" y="309"/>
                    <a:pt x="273" y="309"/>
                  </a:cubicBezTo>
                  <a:cubicBezTo>
                    <a:pt x="269" y="296"/>
                    <a:pt x="259" y="284"/>
                    <a:pt x="255" y="280"/>
                  </a:cubicBezTo>
                  <a:close/>
                  <a:moveTo>
                    <a:pt x="247" y="570"/>
                  </a:moveTo>
                  <a:cubicBezTo>
                    <a:pt x="244" y="562"/>
                    <a:pt x="239" y="551"/>
                    <a:pt x="236" y="546"/>
                  </a:cubicBezTo>
                  <a:cubicBezTo>
                    <a:pt x="230" y="546"/>
                    <a:pt x="222" y="546"/>
                    <a:pt x="216" y="546"/>
                  </a:cubicBezTo>
                  <a:cubicBezTo>
                    <a:pt x="211" y="546"/>
                    <a:pt x="211" y="546"/>
                    <a:pt x="211" y="546"/>
                  </a:cubicBezTo>
                  <a:cubicBezTo>
                    <a:pt x="211" y="506"/>
                    <a:pt x="211" y="506"/>
                    <a:pt x="211" y="506"/>
                  </a:cubicBezTo>
                  <a:cubicBezTo>
                    <a:pt x="200" y="509"/>
                    <a:pt x="172" y="513"/>
                    <a:pt x="160" y="515"/>
                  </a:cubicBezTo>
                  <a:cubicBezTo>
                    <a:pt x="160" y="621"/>
                    <a:pt x="160" y="736"/>
                    <a:pt x="160" y="738"/>
                  </a:cubicBezTo>
                  <a:cubicBezTo>
                    <a:pt x="160" y="738"/>
                    <a:pt x="160" y="738"/>
                    <a:pt x="160" y="738"/>
                  </a:cubicBezTo>
                  <a:cubicBezTo>
                    <a:pt x="159" y="760"/>
                    <a:pt x="150" y="773"/>
                    <a:pt x="134" y="778"/>
                  </a:cubicBezTo>
                  <a:cubicBezTo>
                    <a:pt x="134" y="786"/>
                    <a:pt x="134" y="786"/>
                    <a:pt x="134" y="786"/>
                  </a:cubicBezTo>
                  <a:cubicBezTo>
                    <a:pt x="237" y="786"/>
                    <a:pt x="237" y="786"/>
                    <a:pt x="237" y="786"/>
                  </a:cubicBezTo>
                  <a:cubicBezTo>
                    <a:pt x="237" y="778"/>
                    <a:pt x="237" y="778"/>
                    <a:pt x="237" y="778"/>
                  </a:cubicBezTo>
                  <a:cubicBezTo>
                    <a:pt x="221" y="773"/>
                    <a:pt x="212" y="759"/>
                    <a:pt x="212" y="738"/>
                  </a:cubicBezTo>
                  <a:cubicBezTo>
                    <a:pt x="211" y="571"/>
                    <a:pt x="211" y="571"/>
                    <a:pt x="211" y="571"/>
                  </a:cubicBezTo>
                  <a:cubicBezTo>
                    <a:pt x="216" y="571"/>
                    <a:pt x="216" y="571"/>
                    <a:pt x="216" y="571"/>
                  </a:cubicBezTo>
                  <a:cubicBezTo>
                    <a:pt x="226" y="571"/>
                    <a:pt x="237" y="571"/>
                    <a:pt x="247" y="570"/>
                  </a:cubicBezTo>
                  <a:close/>
                  <a:moveTo>
                    <a:pt x="370" y="325"/>
                  </a:moveTo>
                  <a:cubicBezTo>
                    <a:pt x="372" y="327"/>
                    <a:pt x="376" y="329"/>
                    <a:pt x="378" y="330"/>
                  </a:cubicBezTo>
                  <a:cubicBezTo>
                    <a:pt x="403" y="348"/>
                    <a:pt x="417" y="377"/>
                    <a:pt x="417" y="412"/>
                  </a:cubicBezTo>
                  <a:cubicBezTo>
                    <a:pt x="417" y="442"/>
                    <a:pt x="406" y="502"/>
                    <a:pt x="318" y="532"/>
                  </a:cubicBezTo>
                  <a:cubicBezTo>
                    <a:pt x="323" y="542"/>
                    <a:pt x="327" y="552"/>
                    <a:pt x="330" y="558"/>
                  </a:cubicBezTo>
                  <a:cubicBezTo>
                    <a:pt x="332" y="557"/>
                    <a:pt x="335" y="557"/>
                    <a:pt x="336" y="556"/>
                  </a:cubicBezTo>
                  <a:cubicBezTo>
                    <a:pt x="339" y="556"/>
                    <a:pt x="339" y="556"/>
                    <a:pt x="339" y="556"/>
                  </a:cubicBezTo>
                  <a:cubicBezTo>
                    <a:pt x="341" y="558"/>
                    <a:pt x="341" y="558"/>
                    <a:pt x="341" y="558"/>
                  </a:cubicBezTo>
                  <a:cubicBezTo>
                    <a:pt x="373" y="596"/>
                    <a:pt x="397" y="656"/>
                    <a:pt x="405" y="713"/>
                  </a:cubicBezTo>
                  <a:cubicBezTo>
                    <a:pt x="405" y="713"/>
                    <a:pt x="408" y="741"/>
                    <a:pt x="408" y="751"/>
                  </a:cubicBezTo>
                  <a:cubicBezTo>
                    <a:pt x="408" y="752"/>
                    <a:pt x="408" y="752"/>
                    <a:pt x="408" y="752"/>
                  </a:cubicBezTo>
                  <a:cubicBezTo>
                    <a:pt x="408" y="753"/>
                    <a:pt x="408" y="753"/>
                    <a:pt x="408" y="754"/>
                  </a:cubicBezTo>
                  <a:cubicBezTo>
                    <a:pt x="408" y="755"/>
                    <a:pt x="408" y="755"/>
                    <a:pt x="408" y="755"/>
                  </a:cubicBezTo>
                  <a:cubicBezTo>
                    <a:pt x="408" y="763"/>
                    <a:pt x="405" y="774"/>
                    <a:pt x="391" y="779"/>
                  </a:cubicBezTo>
                  <a:cubicBezTo>
                    <a:pt x="391" y="786"/>
                    <a:pt x="391" y="786"/>
                    <a:pt x="391" y="786"/>
                  </a:cubicBezTo>
                  <a:cubicBezTo>
                    <a:pt x="497" y="786"/>
                    <a:pt x="497" y="786"/>
                    <a:pt x="497" y="786"/>
                  </a:cubicBezTo>
                  <a:cubicBezTo>
                    <a:pt x="497" y="779"/>
                    <a:pt x="497" y="779"/>
                    <a:pt x="497" y="779"/>
                  </a:cubicBezTo>
                  <a:cubicBezTo>
                    <a:pt x="488" y="776"/>
                    <a:pt x="469" y="766"/>
                    <a:pt x="461" y="734"/>
                  </a:cubicBezTo>
                  <a:cubicBezTo>
                    <a:pt x="460" y="729"/>
                    <a:pt x="460" y="729"/>
                    <a:pt x="460" y="729"/>
                  </a:cubicBezTo>
                  <a:cubicBezTo>
                    <a:pt x="454" y="704"/>
                    <a:pt x="450" y="691"/>
                    <a:pt x="446" y="678"/>
                  </a:cubicBezTo>
                  <a:cubicBezTo>
                    <a:pt x="436" y="646"/>
                    <a:pt x="414" y="588"/>
                    <a:pt x="378" y="547"/>
                  </a:cubicBezTo>
                  <a:cubicBezTo>
                    <a:pt x="374" y="543"/>
                    <a:pt x="374" y="543"/>
                    <a:pt x="374" y="543"/>
                  </a:cubicBezTo>
                  <a:cubicBezTo>
                    <a:pt x="379" y="540"/>
                    <a:pt x="379" y="540"/>
                    <a:pt x="379" y="540"/>
                  </a:cubicBezTo>
                  <a:cubicBezTo>
                    <a:pt x="381" y="540"/>
                    <a:pt x="382" y="539"/>
                    <a:pt x="383" y="539"/>
                  </a:cubicBezTo>
                  <a:cubicBezTo>
                    <a:pt x="383" y="539"/>
                    <a:pt x="384" y="538"/>
                    <a:pt x="385" y="538"/>
                  </a:cubicBezTo>
                  <a:cubicBezTo>
                    <a:pt x="440" y="510"/>
                    <a:pt x="470" y="465"/>
                    <a:pt x="470" y="412"/>
                  </a:cubicBezTo>
                  <a:cubicBezTo>
                    <a:pt x="471" y="372"/>
                    <a:pt x="448" y="332"/>
                    <a:pt x="414" y="309"/>
                  </a:cubicBezTo>
                  <a:cubicBezTo>
                    <a:pt x="400" y="299"/>
                    <a:pt x="380" y="289"/>
                    <a:pt x="359" y="285"/>
                  </a:cubicBezTo>
                  <a:cubicBezTo>
                    <a:pt x="366" y="300"/>
                    <a:pt x="369" y="316"/>
                    <a:pt x="370" y="325"/>
                  </a:cubicBezTo>
                  <a:close/>
                  <a:moveTo>
                    <a:pt x="295" y="237"/>
                  </a:moveTo>
                  <a:cubicBezTo>
                    <a:pt x="328" y="259"/>
                    <a:pt x="351" y="300"/>
                    <a:pt x="351" y="339"/>
                  </a:cubicBezTo>
                  <a:cubicBezTo>
                    <a:pt x="351" y="393"/>
                    <a:pt x="321" y="438"/>
                    <a:pt x="266" y="466"/>
                  </a:cubicBezTo>
                  <a:cubicBezTo>
                    <a:pt x="265" y="466"/>
                    <a:pt x="264" y="467"/>
                    <a:pt x="263" y="467"/>
                  </a:cubicBezTo>
                  <a:cubicBezTo>
                    <a:pt x="262" y="467"/>
                    <a:pt x="261" y="468"/>
                    <a:pt x="260" y="468"/>
                  </a:cubicBezTo>
                  <a:cubicBezTo>
                    <a:pt x="255" y="471"/>
                    <a:pt x="255" y="471"/>
                    <a:pt x="255" y="471"/>
                  </a:cubicBezTo>
                  <a:cubicBezTo>
                    <a:pt x="259" y="475"/>
                    <a:pt x="259" y="475"/>
                    <a:pt x="259" y="475"/>
                  </a:cubicBezTo>
                  <a:cubicBezTo>
                    <a:pt x="294" y="516"/>
                    <a:pt x="317" y="574"/>
                    <a:pt x="327" y="605"/>
                  </a:cubicBezTo>
                  <a:cubicBezTo>
                    <a:pt x="331" y="619"/>
                    <a:pt x="334" y="632"/>
                    <a:pt x="340" y="657"/>
                  </a:cubicBezTo>
                  <a:cubicBezTo>
                    <a:pt x="341" y="661"/>
                    <a:pt x="341" y="661"/>
                    <a:pt x="341" y="661"/>
                  </a:cubicBezTo>
                  <a:cubicBezTo>
                    <a:pt x="349" y="694"/>
                    <a:pt x="368" y="704"/>
                    <a:pt x="378" y="707"/>
                  </a:cubicBezTo>
                  <a:cubicBezTo>
                    <a:pt x="378" y="714"/>
                    <a:pt x="378" y="714"/>
                    <a:pt x="378" y="714"/>
                  </a:cubicBezTo>
                  <a:cubicBezTo>
                    <a:pt x="271" y="714"/>
                    <a:pt x="271" y="714"/>
                    <a:pt x="271" y="714"/>
                  </a:cubicBezTo>
                  <a:cubicBezTo>
                    <a:pt x="271" y="706"/>
                    <a:pt x="271" y="706"/>
                    <a:pt x="271" y="706"/>
                  </a:cubicBezTo>
                  <a:cubicBezTo>
                    <a:pt x="286" y="702"/>
                    <a:pt x="288" y="691"/>
                    <a:pt x="289" y="683"/>
                  </a:cubicBezTo>
                  <a:cubicBezTo>
                    <a:pt x="289" y="682"/>
                    <a:pt x="289" y="682"/>
                    <a:pt x="289" y="682"/>
                  </a:cubicBezTo>
                  <a:cubicBezTo>
                    <a:pt x="289" y="681"/>
                    <a:pt x="289" y="681"/>
                    <a:pt x="289" y="680"/>
                  </a:cubicBezTo>
                  <a:cubicBezTo>
                    <a:pt x="289" y="678"/>
                    <a:pt x="289" y="678"/>
                    <a:pt x="289" y="678"/>
                  </a:cubicBezTo>
                  <a:cubicBezTo>
                    <a:pt x="289" y="669"/>
                    <a:pt x="286" y="641"/>
                    <a:pt x="286" y="641"/>
                  </a:cubicBezTo>
                  <a:cubicBezTo>
                    <a:pt x="278" y="583"/>
                    <a:pt x="253" y="524"/>
                    <a:pt x="221" y="486"/>
                  </a:cubicBezTo>
                  <a:cubicBezTo>
                    <a:pt x="220" y="484"/>
                    <a:pt x="220" y="484"/>
                    <a:pt x="220" y="484"/>
                  </a:cubicBezTo>
                  <a:cubicBezTo>
                    <a:pt x="217" y="484"/>
                    <a:pt x="217" y="484"/>
                    <a:pt x="217" y="484"/>
                  </a:cubicBezTo>
                  <a:cubicBezTo>
                    <a:pt x="181" y="494"/>
                    <a:pt x="139" y="499"/>
                    <a:pt x="96" y="499"/>
                  </a:cubicBezTo>
                  <a:cubicBezTo>
                    <a:pt x="92" y="499"/>
                    <a:pt x="92" y="499"/>
                    <a:pt x="92" y="499"/>
                  </a:cubicBezTo>
                  <a:cubicBezTo>
                    <a:pt x="92" y="666"/>
                    <a:pt x="92" y="666"/>
                    <a:pt x="92" y="666"/>
                  </a:cubicBezTo>
                  <a:cubicBezTo>
                    <a:pt x="92" y="687"/>
                    <a:pt x="101" y="701"/>
                    <a:pt x="118" y="706"/>
                  </a:cubicBezTo>
                  <a:cubicBezTo>
                    <a:pt x="118" y="714"/>
                    <a:pt x="118" y="714"/>
                    <a:pt x="118" y="714"/>
                  </a:cubicBezTo>
                  <a:cubicBezTo>
                    <a:pt x="15" y="714"/>
                    <a:pt x="15" y="714"/>
                    <a:pt x="15" y="714"/>
                  </a:cubicBezTo>
                  <a:cubicBezTo>
                    <a:pt x="15" y="706"/>
                    <a:pt x="15" y="706"/>
                    <a:pt x="15" y="706"/>
                  </a:cubicBezTo>
                  <a:cubicBezTo>
                    <a:pt x="31" y="701"/>
                    <a:pt x="39" y="688"/>
                    <a:pt x="40" y="666"/>
                  </a:cubicBezTo>
                  <a:cubicBezTo>
                    <a:pt x="40" y="666"/>
                    <a:pt x="40" y="666"/>
                    <a:pt x="40" y="666"/>
                  </a:cubicBezTo>
                  <a:cubicBezTo>
                    <a:pt x="40" y="662"/>
                    <a:pt x="40" y="262"/>
                    <a:pt x="40" y="257"/>
                  </a:cubicBezTo>
                  <a:cubicBezTo>
                    <a:pt x="40" y="234"/>
                    <a:pt x="32" y="221"/>
                    <a:pt x="14" y="215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85" y="208"/>
                    <a:pt x="185" y="208"/>
                    <a:pt x="185" y="208"/>
                  </a:cubicBezTo>
                  <a:cubicBezTo>
                    <a:pt x="236" y="208"/>
                    <a:pt x="268" y="219"/>
                    <a:pt x="295" y="237"/>
                  </a:cubicBezTo>
                  <a:close/>
                  <a:moveTo>
                    <a:pt x="298" y="340"/>
                  </a:moveTo>
                  <a:cubicBezTo>
                    <a:pt x="298" y="305"/>
                    <a:pt x="284" y="276"/>
                    <a:pt x="259" y="258"/>
                  </a:cubicBezTo>
                  <a:cubicBezTo>
                    <a:pt x="239" y="245"/>
                    <a:pt x="215" y="238"/>
                    <a:pt x="183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92" y="474"/>
                    <a:pt x="92" y="474"/>
                    <a:pt x="92" y="474"/>
                  </a:cubicBezTo>
                  <a:cubicBezTo>
                    <a:pt x="97" y="474"/>
                    <a:pt x="97" y="474"/>
                    <a:pt x="97" y="474"/>
                  </a:cubicBezTo>
                  <a:cubicBezTo>
                    <a:pt x="278" y="471"/>
                    <a:pt x="298" y="379"/>
                    <a:pt x="298" y="340"/>
                  </a:cubicBezTo>
                  <a:close/>
                  <a:moveTo>
                    <a:pt x="109" y="49"/>
                  </a:moveTo>
                  <a:cubicBezTo>
                    <a:pt x="109" y="20"/>
                    <a:pt x="129" y="0"/>
                    <a:pt x="157" y="0"/>
                  </a:cubicBezTo>
                  <a:cubicBezTo>
                    <a:pt x="185" y="0"/>
                    <a:pt x="205" y="20"/>
                    <a:pt x="205" y="49"/>
                  </a:cubicBezTo>
                  <a:cubicBezTo>
                    <a:pt x="205" y="77"/>
                    <a:pt x="185" y="97"/>
                    <a:pt x="157" y="97"/>
                  </a:cubicBezTo>
                  <a:cubicBezTo>
                    <a:pt x="129" y="97"/>
                    <a:pt x="109" y="77"/>
                    <a:pt x="109" y="49"/>
                  </a:cubicBezTo>
                  <a:close/>
                  <a:moveTo>
                    <a:pt x="129" y="49"/>
                  </a:moveTo>
                  <a:cubicBezTo>
                    <a:pt x="129" y="69"/>
                    <a:pt x="140" y="81"/>
                    <a:pt x="157" y="81"/>
                  </a:cubicBezTo>
                  <a:cubicBezTo>
                    <a:pt x="175" y="81"/>
                    <a:pt x="185" y="69"/>
                    <a:pt x="185" y="49"/>
                  </a:cubicBezTo>
                  <a:cubicBezTo>
                    <a:pt x="185" y="28"/>
                    <a:pt x="175" y="16"/>
                    <a:pt x="157" y="16"/>
                  </a:cubicBezTo>
                  <a:cubicBezTo>
                    <a:pt x="140" y="16"/>
                    <a:pt x="129" y="28"/>
                    <a:pt x="129" y="49"/>
                  </a:cubicBezTo>
                  <a:close/>
                  <a:moveTo>
                    <a:pt x="310" y="80"/>
                  </a:moveTo>
                  <a:cubicBezTo>
                    <a:pt x="267" y="80"/>
                    <a:pt x="267" y="80"/>
                    <a:pt x="267" y="80"/>
                  </a:cubicBezTo>
                  <a:cubicBezTo>
                    <a:pt x="267" y="1"/>
                    <a:pt x="267" y="1"/>
                    <a:pt x="267" y="1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310" y="96"/>
                    <a:pt x="310" y="96"/>
                    <a:pt x="310" y="96"/>
                  </a:cubicBezTo>
                  <a:lnTo>
                    <a:pt x="310" y="80"/>
                  </a:lnTo>
                  <a:close/>
                  <a:moveTo>
                    <a:pt x="411" y="80"/>
                  </a:moveTo>
                  <a:cubicBezTo>
                    <a:pt x="367" y="80"/>
                    <a:pt x="367" y="80"/>
                    <a:pt x="367" y="80"/>
                  </a:cubicBezTo>
                  <a:cubicBezTo>
                    <a:pt x="367" y="1"/>
                    <a:pt x="367" y="1"/>
                    <a:pt x="367" y="1"/>
                  </a:cubicBezTo>
                  <a:cubicBezTo>
                    <a:pt x="348" y="1"/>
                    <a:pt x="348" y="1"/>
                    <a:pt x="348" y="1"/>
                  </a:cubicBezTo>
                  <a:cubicBezTo>
                    <a:pt x="348" y="96"/>
                    <a:pt x="348" y="96"/>
                    <a:pt x="348" y="96"/>
                  </a:cubicBezTo>
                  <a:cubicBezTo>
                    <a:pt x="411" y="96"/>
                    <a:pt x="411" y="96"/>
                    <a:pt x="411" y="96"/>
                  </a:cubicBezTo>
                  <a:lnTo>
                    <a:pt x="411" y="80"/>
                  </a:lnTo>
                  <a:close/>
                  <a:moveTo>
                    <a:pt x="23" y="96"/>
                  </a:moveTo>
                  <a:cubicBezTo>
                    <a:pt x="4" y="96"/>
                    <a:pt x="4" y="96"/>
                    <a:pt x="4" y="9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62" y="1"/>
                    <a:pt x="74" y="12"/>
                    <a:pt x="74" y="27"/>
                  </a:cubicBezTo>
                  <a:cubicBezTo>
                    <a:pt x="74" y="39"/>
                    <a:pt x="65" y="46"/>
                    <a:pt x="58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2" y="51"/>
                    <a:pt x="65" y="55"/>
                    <a:pt x="67" y="62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4" y="89"/>
                    <a:pt x="76" y="92"/>
                    <a:pt x="77" y="94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7" y="94"/>
                    <a:pt x="55" y="90"/>
                    <a:pt x="54" y="87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6" y="59"/>
                    <a:pt x="44" y="56"/>
                    <a:pt x="36" y="56"/>
                  </a:cubicBezTo>
                  <a:cubicBezTo>
                    <a:pt x="23" y="56"/>
                    <a:pt x="23" y="56"/>
                    <a:pt x="23" y="56"/>
                  </a:cubicBezTo>
                  <a:lnTo>
                    <a:pt x="23" y="96"/>
                  </a:lnTo>
                  <a:close/>
                  <a:moveTo>
                    <a:pt x="23" y="40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50" y="40"/>
                    <a:pt x="54" y="36"/>
                    <a:pt x="54" y="29"/>
                  </a:cubicBezTo>
                  <a:cubicBezTo>
                    <a:pt x="54" y="21"/>
                    <a:pt x="50" y="17"/>
                    <a:pt x="41" y="17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40"/>
                  </a:lnTo>
                  <a:close/>
                  <a:moveTo>
                    <a:pt x="477" y="81"/>
                  </a:moveTo>
                  <a:cubicBezTo>
                    <a:pt x="467" y="82"/>
                    <a:pt x="457" y="77"/>
                    <a:pt x="449" y="66"/>
                  </a:cubicBezTo>
                  <a:cubicBezTo>
                    <a:pt x="448" y="66"/>
                    <a:pt x="448" y="66"/>
                    <a:pt x="448" y="66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9" y="93"/>
                    <a:pt x="462" y="97"/>
                    <a:pt x="475" y="97"/>
                  </a:cubicBezTo>
                  <a:cubicBezTo>
                    <a:pt x="495" y="97"/>
                    <a:pt x="509" y="85"/>
                    <a:pt x="509" y="68"/>
                  </a:cubicBezTo>
                  <a:cubicBezTo>
                    <a:pt x="509" y="58"/>
                    <a:pt x="506" y="47"/>
                    <a:pt x="484" y="40"/>
                  </a:cubicBezTo>
                  <a:cubicBezTo>
                    <a:pt x="467" y="35"/>
                    <a:pt x="464" y="31"/>
                    <a:pt x="464" y="25"/>
                  </a:cubicBezTo>
                  <a:cubicBezTo>
                    <a:pt x="464" y="18"/>
                    <a:pt x="470" y="15"/>
                    <a:pt x="477" y="15"/>
                  </a:cubicBezTo>
                  <a:cubicBezTo>
                    <a:pt x="484" y="15"/>
                    <a:pt x="491" y="18"/>
                    <a:pt x="498" y="24"/>
                  </a:cubicBezTo>
                  <a:cubicBezTo>
                    <a:pt x="499" y="24"/>
                    <a:pt x="499" y="24"/>
                    <a:pt x="499" y="24"/>
                  </a:cubicBezTo>
                  <a:cubicBezTo>
                    <a:pt x="504" y="8"/>
                    <a:pt x="504" y="8"/>
                    <a:pt x="504" y="8"/>
                  </a:cubicBezTo>
                  <a:cubicBezTo>
                    <a:pt x="504" y="7"/>
                    <a:pt x="504" y="7"/>
                    <a:pt x="504" y="7"/>
                  </a:cubicBezTo>
                  <a:cubicBezTo>
                    <a:pt x="496" y="2"/>
                    <a:pt x="487" y="0"/>
                    <a:pt x="477" y="0"/>
                  </a:cubicBezTo>
                  <a:cubicBezTo>
                    <a:pt x="457" y="0"/>
                    <a:pt x="445" y="10"/>
                    <a:pt x="445" y="26"/>
                  </a:cubicBezTo>
                  <a:cubicBezTo>
                    <a:pt x="445" y="39"/>
                    <a:pt x="454" y="48"/>
                    <a:pt x="472" y="54"/>
                  </a:cubicBezTo>
                  <a:cubicBezTo>
                    <a:pt x="477" y="55"/>
                    <a:pt x="481" y="57"/>
                    <a:pt x="484" y="59"/>
                  </a:cubicBezTo>
                  <a:cubicBezTo>
                    <a:pt x="487" y="61"/>
                    <a:pt x="489" y="65"/>
                    <a:pt x="489" y="69"/>
                  </a:cubicBezTo>
                  <a:cubicBezTo>
                    <a:pt x="489" y="76"/>
                    <a:pt x="484" y="81"/>
                    <a:pt x="477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DA99EC9-C4E0-41EB-BA69-FC991B7E6DCD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R Pioneer" panose="020B05030502010401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3FD6CE-8E31-4F8E-9BB4-65F6F7FFE1FD}"/>
              </a:ext>
            </a:extLst>
          </p:cNvPr>
          <p:cNvSpPr/>
          <p:nvPr userDrawn="1"/>
        </p:nvSpPr>
        <p:spPr>
          <a:xfrm>
            <a:off x="0" y="0"/>
            <a:ext cx="9144000" cy="3074796"/>
          </a:xfrm>
          <a:prstGeom prst="rect">
            <a:avLst/>
          </a:prstGeom>
          <a:solidFill>
            <a:srgbClr val="100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RR Pioneer" panose="020B0503050201040103" pitchFamily="34" charset="0"/>
            </a:endParaRPr>
          </a:p>
        </p:txBody>
      </p:sp>
      <p:sp>
        <p:nvSpPr>
          <p:cNvPr id="25" name="Date Placeholder 2">
            <a:extLst>
              <a:ext uri="{FF2B5EF4-FFF2-40B4-BE49-F238E27FC236}">
                <a16:creationId xmlns:a16="http://schemas.microsoft.com/office/drawing/2014/main" id="{D219EDD6-3F8F-487F-A7D0-A18A643AEF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50702" y="4730400"/>
            <a:ext cx="569298" cy="273844"/>
          </a:xfrm>
        </p:spPr>
        <p:txBody>
          <a:bodyPr/>
          <a:lstStyle/>
          <a:p>
            <a:fld id="{2C824436-8423-4A9C-B0E0-0E0EA7809151}" type="datetime1">
              <a:rPr lang="en-GB" smtClean="0"/>
              <a:t>01/09/2025</a:t>
            </a:fld>
            <a:endParaRPr lang="en-GB" dirty="0"/>
          </a:p>
        </p:txBody>
      </p:sp>
      <p:sp>
        <p:nvSpPr>
          <p:cNvPr id="26" name="Footer Placeholder 3">
            <a:extLst>
              <a:ext uri="{FF2B5EF4-FFF2-40B4-BE49-F238E27FC236}">
                <a16:creationId xmlns:a16="http://schemas.microsoft.com/office/drawing/2014/main" id="{3CFC8E96-FA15-4798-BC72-D4B9E5452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5200" y="4705200"/>
            <a:ext cx="1623600" cy="288000"/>
          </a:xfrm>
        </p:spPr>
        <p:txBody>
          <a:bodyPr/>
          <a:lstStyle/>
          <a:p>
            <a:r>
              <a:rPr lang="en-GB" dirty="0"/>
              <a:t>Private | © 2024 Rolls-Royce | Not Subject to Export Control</a:t>
            </a:r>
          </a:p>
        </p:txBody>
      </p:sp>
      <p:sp>
        <p:nvSpPr>
          <p:cNvPr id="27" name="Slide Number Placeholder 4">
            <a:extLst>
              <a:ext uri="{FF2B5EF4-FFF2-40B4-BE49-F238E27FC236}">
                <a16:creationId xmlns:a16="http://schemas.microsoft.com/office/drawing/2014/main" id="{88F6DDED-E9A7-47C2-B142-7A07718E7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4000" y="4730400"/>
            <a:ext cx="198000" cy="234000"/>
          </a:xfrm>
        </p:spPr>
        <p:txBody>
          <a:bodyPr/>
          <a:lstStyle/>
          <a:p>
            <a:fld id="{6F59B429-512E-4592-B480-D2818264A486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451F26F-E1E3-482B-8A40-8907866E2998}"/>
              </a:ext>
            </a:extLst>
          </p:cNvPr>
          <p:cNvGrpSpPr/>
          <p:nvPr userDrawn="1"/>
        </p:nvGrpSpPr>
        <p:grpSpPr>
          <a:xfrm>
            <a:off x="323850" y="233362"/>
            <a:ext cx="321261" cy="522316"/>
            <a:chOff x="-3513606" y="270529"/>
            <a:chExt cx="1671638" cy="2717801"/>
          </a:xfrm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7354E9D4-5BBF-4B7D-BE87-EB1E071B1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99318" y="286404"/>
              <a:ext cx="1646238" cy="2689225"/>
            </a:xfrm>
            <a:custGeom>
              <a:avLst/>
              <a:gdLst>
                <a:gd name="T0" fmla="*/ 0 w 686"/>
                <a:gd name="T1" fmla="*/ 78 h 1123"/>
                <a:gd name="T2" fmla="*/ 77 w 686"/>
                <a:gd name="T3" fmla="*/ 0 h 1123"/>
                <a:gd name="T4" fmla="*/ 609 w 686"/>
                <a:gd name="T5" fmla="*/ 0 h 1123"/>
                <a:gd name="T6" fmla="*/ 686 w 686"/>
                <a:gd name="T7" fmla="*/ 78 h 1123"/>
                <a:gd name="T8" fmla="*/ 686 w 686"/>
                <a:gd name="T9" fmla="*/ 1045 h 1123"/>
                <a:gd name="T10" fmla="*/ 609 w 686"/>
                <a:gd name="T11" fmla="*/ 1123 h 1123"/>
                <a:gd name="T12" fmla="*/ 77 w 686"/>
                <a:gd name="T13" fmla="*/ 1123 h 1123"/>
                <a:gd name="T14" fmla="*/ 0 w 686"/>
                <a:gd name="T15" fmla="*/ 1045 h 1123"/>
                <a:gd name="T16" fmla="*/ 0 w 686"/>
                <a:gd name="T17" fmla="*/ 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6" h="1123">
                  <a:moveTo>
                    <a:pt x="0" y="78"/>
                  </a:moveTo>
                  <a:cubicBezTo>
                    <a:pt x="0" y="35"/>
                    <a:pt x="34" y="0"/>
                    <a:pt x="77" y="0"/>
                  </a:cubicBezTo>
                  <a:cubicBezTo>
                    <a:pt x="609" y="0"/>
                    <a:pt x="609" y="0"/>
                    <a:pt x="609" y="0"/>
                  </a:cubicBezTo>
                  <a:cubicBezTo>
                    <a:pt x="651" y="0"/>
                    <a:pt x="686" y="35"/>
                    <a:pt x="686" y="78"/>
                  </a:cubicBezTo>
                  <a:cubicBezTo>
                    <a:pt x="686" y="1045"/>
                    <a:pt x="686" y="1045"/>
                    <a:pt x="686" y="1045"/>
                  </a:cubicBezTo>
                  <a:cubicBezTo>
                    <a:pt x="686" y="1088"/>
                    <a:pt x="651" y="1123"/>
                    <a:pt x="609" y="1123"/>
                  </a:cubicBezTo>
                  <a:cubicBezTo>
                    <a:pt x="77" y="1123"/>
                    <a:pt x="77" y="1123"/>
                    <a:pt x="77" y="1123"/>
                  </a:cubicBezTo>
                  <a:cubicBezTo>
                    <a:pt x="34" y="1123"/>
                    <a:pt x="0" y="1088"/>
                    <a:pt x="0" y="1045"/>
                  </a:cubicBez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4CA1AFD2-4B43-48A1-8310-F02EF0C811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513606" y="270529"/>
              <a:ext cx="1671638" cy="2717801"/>
            </a:xfrm>
            <a:custGeom>
              <a:avLst/>
              <a:gdLst>
                <a:gd name="T0" fmla="*/ 658 w 697"/>
                <a:gd name="T1" fmla="*/ 79 h 1134"/>
                <a:gd name="T2" fmla="*/ 658 w 697"/>
                <a:gd name="T3" fmla="*/ 200 h 1134"/>
                <a:gd name="T4" fmla="*/ 40 w 697"/>
                <a:gd name="T5" fmla="*/ 200 h 1134"/>
                <a:gd name="T6" fmla="*/ 40 w 697"/>
                <a:gd name="T7" fmla="*/ 79 h 1134"/>
                <a:gd name="T8" fmla="*/ 79 w 697"/>
                <a:gd name="T9" fmla="*/ 40 h 1134"/>
                <a:gd name="T10" fmla="*/ 619 w 697"/>
                <a:gd name="T11" fmla="*/ 40 h 1134"/>
                <a:gd name="T12" fmla="*/ 658 w 697"/>
                <a:gd name="T13" fmla="*/ 79 h 1134"/>
                <a:gd name="T14" fmla="*/ 40 w 697"/>
                <a:gd name="T15" fmla="*/ 1056 h 1134"/>
                <a:gd name="T16" fmla="*/ 79 w 697"/>
                <a:gd name="T17" fmla="*/ 1095 h 1134"/>
                <a:gd name="T18" fmla="*/ 619 w 697"/>
                <a:gd name="T19" fmla="*/ 1095 h 1134"/>
                <a:gd name="T20" fmla="*/ 658 w 697"/>
                <a:gd name="T21" fmla="*/ 1056 h 1134"/>
                <a:gd name="T22" fmla="*/ 658 w 697"/>
                <a:gd name="T23" fmla="*/ 935 h 1134"/>
                <a:gd name="T24" fmla="*/ 40 w 697"/>
                <a:gd name="T25" fmla="*/ 935 h 1134"/>
                <a:gd name="T26" fmla="*/ 40 w 697"/>
                <a:gd name="T27" fmla="*/ 1056 h 1134"/>
                <a:gd name="T28" fmla="*/ 40 w 697"/>
                <a:gd name="T29" fmla="*/ 918 h 1134"/>
                <a:gd name="T30" fmla="*/ 658 w 697"/>
                <a:gd name="T31" fmla="*/ 918 h 1134"/>
                <a:gd name="T32" fmla="*/ 658 w 697"/>
                <a:gd name="T33" fmla="*/ 217 h 1134"/>
                <a:gd name="T34" fmla="*/ 40 w 697"/>
                <a:gd name="T35" fmla="*/ 217 h 1134"/>
                <a:gd name="T36" fmla="*/ 40 w 697"/>
                <a:gd name="T37" fmla="*/ 918 h 1134"/>
                <a:gd name="T38" fmla="*/ 697 w 697"/>
                <a:gd name="T39" fmla="*/ 79 h 1134"/>
                <a:gd name="T40" fmla="*/ 697 w 697"/>
                <a:gd name="T41" fmla="*/ 1056 h 1134"/>
                <a:gd name="T42" fmla="*/ 619 w 697"/>
                <a:gd name="T43" fmla="*/ 1134 h 1134"/>
                <a:gd name="T44" fmla="*/ 79 w 697"/>
                <a:gd name="T45" fmla="*/ 1134 h 1134"/>
                <a:gd name="T46" fmla="*/ 0 w 697"/>
                <a:gd name="T47" fmla="*/ 1056 h 1134"/>
                <a:gd name="T48" fmla="*/ 0 w 697"/>
                <a:gd name="T49" fmla="*/ 79 h 1134"/>
                <a:gd name="T50" fmla="*/ 79 w 697"/>
                <a:gd name="T51" fmla="*/ 0 h 1134"/>
                <a:gd name="T52" fmla="*/ 619 w 697"/>
                <a:gd name="T53" fmla="*/ 0 h 1134"/>
                <a:gd name="T54" fmla="*/ 697 w 697"/>
                <a:gd name="T55" fmla="*/ 79 h 1134"/>
                <a:gd name="T56" fmla="*/ 675 w 697"/>
                <a:gd name="T57" fmla="*/ 79 h 1134"/>
                <a:gd name="T58" fmla="*/ 619 w 697"/>
                <a:gd name="T59" fmla="*/ 23 h 1134"/>
                <a:gd name="T60" fmla="*/ 79 w 697"/>
                <a:gd name="T61" fmla="*/ 23 h 1134"/>
                <a:gd name="T62" fmla="*/ 23 w 697"/>
                <a:gd name="T63" fmla="*/ 79 h 1134"/>
                <a:gd name="T64" fmla="*/ 23 w 697"/>
                <a:gd name="T65" fmla="*/ 1056 h 1134"/>
                <a:gd name="T66" fmla="*/ 79 w 697"/>
                <a:gd name="T67" fmla="*/ 1112 h 1134"/>
                <a:gd name="T68" fmla="*/ 619 w 697"/>
                <a:gd name="T69" fmla="*/ 1112 h 1134"/>
                <a:gd name="T70" fmla="*/ 675 w 697"/>
                <a:gd name="T71" fmla="*/ 1056 h 1134"/>
                <a:gd name="T72" fmla="*/ 675 w 697"/>
                <a:gd name="T73" fmla="*/ 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7" h="1134">
                  <a:moveTo>
                    <a:pt x="658" y="79"/>
                  </a:moveTo>
                  <a:cubicBezTo>
                    <a:pt x="658" y="200"/>
                    <a:pt x="658" y="200"/>
                    <a:pt x="658" y="200"/>
                  </a:cubicBezTo>
                  <a:cubicBezTo>
                    <a:pt x="40" y="200"/>
                    <a:pt x="40" y="200"/>
                    <a:pt x="40" y="200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57"/>
                    <a:pt x="57" y="40"/>
                    <a:pt x="79" y="40"/>
                  </a:cubicBezTo>
                  <a:cubicBezTo>
                    <a:pt x="619" y="40"/>
                    <a:pt x="619" y="40"/>
                    <a:pt x="619" y="40"/>
                  </a:cubicBezTo>
                  <a:cubicBezTo>
                    <a:pt x="641" y="40"/>
                    <a:pt x="658" y="57"/>
                    <a:pt x="658" y="79"/>
                  </a:cubicBezTo>
                  <a:close/>
                  <a:moveTo>
                    <a:pt x="40" y="1056"/>
                  </a:moveTo>
                  <a:cubicBezTo>
                    <a:pt x="40" y="1078"/>
                    <a:pt x="57" y="1095"/>
                    <a:pt x="79" y="1095"/>
                  </a:cubicBezTo>
                  <a:cubicBezTo>
                    <a:pt x="619" y="1095"/>
                    <a:pt x="619" y="1095"/>
                    <a:pt x="619" y="1095"/>
                  </a:cubicBezTo>
                  <a:cubicBezTo>
                    <a:pt x="641" y="1095"/>
                    <a:pt x="658" y="1078"/>
                    <a:pt x="658" y="1056"/>
                  </a:cubicBezTo>
                  <a:cubicBezTo>
                    <a:pt x="658" y="935"/>
                    <a:pt x="658" y="935"/>
                    <a:pt x="658" y="935"/>
                  </a:cubicBezTo>
                  <a:cubicBezTo>
                    <a:pt x="40" y="935"/>
                    <a:pt x="40" y="935"/>
                    <a:pt x="40" y="935"/>
                  </a:cubicBezTo>
                  <a:lnTo>
                    <a:pt x="40" y="1056"/>
                  </a:lnTo>
                  <a:close/>
                  <a:moveTo>
                    <a:pt x="40" y="918"/>
                  </a:moveTo>
                  <a:cubicBezTo>
                    <a:pt x="658" y="918"/>
                    <a:pt x="658" y="918"/>
                    <a:pt x="658" y="918"/>
                  </a:cubicBezTo>
                  <a:cubicBezTo>
                    <a:pt x="658" y="217"/>
                    <a:pt x="658" y="217"/>
                    <a:pt x="658" y="217"/>
                  </a:cubicBezTo>
                  <a:cubicBezTo>
                    <a:pt x="40" y="217"/>
                    <a:pt x="40" y="217"/>
                    <a:pt x="40" y="217"/>
                  </a:cubicBezTo>
                  <a:lnTo>
                    <a:pt x="40" y="918"/>
                  </a:lnTo>
                  <a:close/>
                  <a:moveTo>
                    <a:pt x="697" y="79"/>
                  </a:moveTo>
                  <a:cubicBezTo>
                    <a:pt x="697" y="1056"/>
                    <a:pt x="697" y="1056"/>
                    <a:pt x="697" y="1056"/>
                  </a:cubicBezTo>
                  <a:cubicBezTo>
                    <a:pt x="697" y="1099"/>
                    <a:pt x="662" y="1134"/>
                    <a:pt x="619" y="1134"/>
                  </a:cubicBezTo>
                  <a:cubicBezTo>
                    <a:pt x="79" y="1134"/>
                    <a:pt x="79" y="1134"/>
                    <a:pt x="79" y="1134"/>
                  </a:cubicBezTo>
                  <a:cubicBezTo>
                    <a:pt x="36" y="1134"/>
                    <a:pt x="0" y="1099"/>
                    <a:pt x="0" y="105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36"/>
                    <a:pt x="36" y="0"/>
                    <a:pt x="79" y="0"/>
                  </a:cubicBezTo>
                  <a:cubicBezTo>
                    <a:pt x="619" y="0"/>
                    <a:pt x="619" y="0"/>
                    <a:pt x="619" y="0"/>
                  </a:cubicBezTo>
                  <a:cubicBezTo>
                    <a:pt x="662" y="0"/>
                    <a:pt x="697" y="36"/>
                    <a:pt x="697" y="79"/>
                  </a:cubicBezTo>
                  <a:close/>
                  <a:moveTo>
                    <a:pt x="675" y="79"/>
                  </a:moveTo>
                  <a:cubicBezTo>
                    <a:pt x="675" y="48"/>
                    <a:pt x="650" y="23"/>
                    <a:pt x="619" y="23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48" y="23"/>
                    <a:pt x="23" y="48"/>
                    <a:pt x="23" y="79"/>
                  </a:cubicBezTo>
                  <a:cubicBezTo>
                    <a:pt x="23" y="1056"/>
                    <a:pt x="23" y="1056"/>
                    <a:pt x="23" y="1056"/>
                  </a:cubicBezTo>
                  <a:cubicBezTo>
                    <a:pt x="23" y="1087"/>
                    <a:pt x="48" y="1112"/>
                    <a:pt x="79" y="1112"/>
                  </a:cubicBezTo>
                  <a:cubicBezTo>
                    <a:pt x="619" y="1112"/>
                    <a:pt x="619" y="1112"/>
                    <a:pt x="619" y="1112"/>
                  </a:cubicBezTo>
                  <a:cubicBezTo>
                    <a:pt x="650" y="1112"/>
                    <a:pt x="675" y="1087"/>
                    <a:pt x="675" y="1056"/>
                  </a:cubicBezTo>
                  <a:lnTo>
                    <a:pt x="675" y="79"/>
                  </a:lnTo>
                  <a:close/>
                </a:path>
              </a:pathLst>
            </a:custGeom>
            <a:solidFill>
              <a:srgbClr val="1006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09C05625-0349-4E61-981C-3B699508E4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289768" y="441979"/>
              <a:ext cx="1236663" cy="2378075"/>
            </a:xfrm>
            <a:custGeom>
              <a:avLst/>
              <a:gdLst>
                <a:gd name="T0" fmla="*/ 505 w 516"/>
                <a:gd name="T1" fmla="*/ 950 h 993"/>
                <a:gd name="T2" fmla="*/ 516 w 516"/>
                <a:gd name="T3" fmla="*/ 991 h 993"/>
                <a:gd name="T4" fmla="*/ 516 w 516"/>
                <a:gd name="T5" fmla="*/ 913 h 993"/>
                <a:gd name="T6" fmla="*/ 398 w 516"/>
                <a:gd name="T7" fmla="*/ 929 h 993"/>
                <a:gd name="T8" fmla="*/ 374 w 516"/>
                <a:gd name="T9" fmla="*/ 896 h 993"/>
                <a:gd name="T10" fmla="*/ 414 w 516"/>
                <a:gd name="T11" fmla="*/ 969 h 993"/>
                <a:gd name="T12" fmla="*/ 374 w 516"/>
                <a:gd name="T13" fmla="*/ 977 h 993"/>
                <a:gd name="T14" fmla="*/ 246 w 516"/>
                <a:gd name="T15" fmla="*/ 897 h 993"/>
                <a:gd name="T16" fmla="*/ 255 w 516"/>
                <a:gd name="T17" fmla="*/ 991 h 993"/>
                <a:gd name="T18" fmla="*/ 306 w 516"/>
                <a:gd name="T19" fmla="*/ 896 h 993"/>
                <a:gd name="T20" fmla="*/ 152 w 516"/>
                <a:gd name="T21" fmla="*/ 993 h 993"/>
                <a:gd name="T22" fmla="*/ 180 w 516"/>
                <a:gd name="T23" fmla="*/ 944 h 993"/>
                <a:gd name="T24" fmla="*/ 180 w 516"/>
                <a:gd name="T25" fmla="*/ 944 h 993"/>
                <a:gd name="T26" fmla="*/ 55 w 516"/>
                <a:gd name="T27" fmla="*/ 991 h 993"/>
                <a:gd name="T28" fmla="*/ 19 w 516"/>
                <a:gd name="T29" fmla="*/ 952 h 993"/>
                <a:gd name="T30" fmla="*/ 41 w 516"/>
                <a:gd name="T31" fmla="*/ 896 h 993"/>
                <a:gd name="T32" fmla="*/ 54 w 516"/>
                <a:gd name="T33" fmla="*/ 945 h 993"/>
                <a:gd name="T34" fmla="*/ 51 w 516"/>
                <a:gd name="T35" fmla="*/ 924 h 993"/>
                <a:gd name="T36" fmla="*/ 38 w 516"/>
                <a:gd name="T37" fmla="*/ 936 h 993"/>
                <a:gd name="T38" fmla="*/ 133 w 516"/>
                <a:gd name="T39" fmla="*/ 288 h 993"/>
                <a:gd name="T40" fmla="*/ 211 w 516"/>
                <a:gd name="T41" fmla="*/ 309 h 993"/>
                <a:gd name="T42" fmla="*/ 236 w 516"/>
                <a:gd name="T43" fmla="*/ 546 h 993"/>
                <a:gd name="T44" fmla="*/ 160 w 516"/>
                <a:gd name="T45" fmla="*/ 515 h 993"/>
                <a:gd name="T46" fmla="*/ 134 w 516"/>
                <a:gd name="T47" fmla="*/ 786 h 993"/>
                <a:gd name="T48" fmla="*/ 211 w 516"/>
                <a:gd name="T49" fmla="*/ 571 h 993"/>
                <a:gd name="T50" fmla="*/ 378 w 516"/>
                <a:gd name="T51" fmla="*/ 330 h 993"/>
                <a:gd name="T52" fmla="*/ 336 w 516"/>
                <a:gd name="T53" fmla="*/ 556 h 993"/>
                <a:gd name="T54" fmla="*/ 408 w 516"/>
                <a:gd name="T55" fmla="*/ 751 h 993"/>
                <a:gd name="T56" fmla="*/ 391 w 516"/>
                <a:gd name="T57" fmla="*/ 779 h 993"/>
                <a:gd name="T58" fmla="*/ 461 w 516"/>
                <a:gd name="T59" fmla="*/ 734 h 993"/>
                <a:gd name="T60" fmla="*/ 374 w 516"/>
                <a:gd name="T61" fmla="*/ 543 h 993"/>
                <a:gd name="T62" fmla="*/ 470 w 516"/>
                <a:gd name="T63" fmla="*/ 412 h 993"/>
                <a:gd name="T64" fmla="*/ 295 w 516"/>
                <a:gd name="T65" fmla="*/ 237 h 993"/>
                <a:gd name="T66" fmla="*/ 260 w 516"/>
                <a:gd name="T67" fmla="*/ 468 h 993"/>
                <a:gd name="T68" fmla="*/ 340 w 516"/>
                <a:gd name="T69" fmla="*/ 657 h 993"/>
                <a:gd name="T70" fmla="*/ 271 w 516"/>
                <a:gd name="T71" fmla="*/ 714 h 993"/>
                <a:gd name="T72" fmla="*/ 289 w 516"/>
                <a:gd name="T73" fmla="*/ 680 h 993"/>
                <a:gd name="T74" fmla="*/ 220 w 516"/>
                <a:gd name="T75" fmla="*/ 484 h 993"/>
                <a:gd name="T76" fmla="*/ 92 w 516"/>
                <a:gd name="T77" fmla="*/ 666 h 993"/>
                <a:gd name="T78" fmla="*/ 15 w 516"/>
                <a:gd name="T79" fmla="*/ 706 h 993"/>
                <a:gd name="T80" fmla="*/ 14 w 516"/>
                <a:gd name="T81" fmla="*/ 215 h 993"/>
                <a:gd name="T82" fmla="*/ 298 w 516"/>
                <a:gd name="T83" fmla="*/ 340 h 993"/>
                <a:gd name="T84" fmla="*/ 92 w 516"/>
                <a:gd name="T85" fmla="*/ 474 h 993"/>
                <a:gd name="T86" fmla="*/ 157 w 516"/>
                <a:gd name="T87" fmla="*/ 0 h 993"/>
                <a:gd name="T88" fmla="*/ 129 w 516"/>
                <a:gd name="T89" fmla="*/ 49 h 993"/>
                <a:gd name="T90" fmla="*/ 129 w 516"/>
                <a:gd name="T91" fmla="*/ 49 h 993"/>
                <a:gd name="T92" fmla="*/ 247 w 516"/>
                <a:gd name="T93" fmla="*/ 1 h 993"/>
                <a:gd name="T94" fmla="*/ 411 w 516"/>
                <a:gd name="T95" fmla="*/ 80 h 993"/>
                <a:gd name="T96" fmla="*/ 348 w 516"/>
                <a:gd name="T97" fmla="*/ 96 h 993"/>
                <a:gd name="T98" fmla="*/ 4 w 516"/>
                <a:gd name="T99" fmla="*/ 96 h 993"/>
                <a:gd name="T100" fmla="*/ 58 w 516"/>
                <a:gd name="T101" fmla="*/ 49 h 993"/>
                <a:gd name="T102" fmla="*/ 73 w 516"/>
                <a:gd name="T103" fmla="*/ 85 h 993"/>
                <a:gd name="T104" fmla="*/ 59 w 516"/>
                <a:gd name="T105" fmla="*/ 96 h 993"/>
                <a:gd name="T106" fmla="*/ 23 w 516"/>
                <a:gd name="T107" fmla="*/ 56 h 993"/>
                <a:gd name="T108" fmla="*/ 54 w 516"/>
                <a:gd name="T109" fmla="*/ 29 h 993"/>
                <a:gd name="T110" fmla="*/ 477 w 516"/>
                <a:gd name="T111" fmla="*/ 81 h 993"/>
                <a:gd name="T112" fmla="*/ 443 w 516"/>
                <a:gd name="T113" fmla="*/ 85 h 993"/>
                <a:gd name="T114" fmla="*/ 464 w 516"/>
                <a:gd name="T115" fmla="*/ 25 h 993"/>
                <a:gd name="T116" fmla="*/ 504 w 516"/>
                <a:gd name="T117" fmla="*/ 8 h 993"/>
                <a:gd name="T118" fmla="*/ 472 w 516"/>
                <a:gd name="T119" fmla="*/ 54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16" h="993">
                  <a:moveTo>
                    <a:pt x="473" y="913"/>
                  </a:moveTo>
                  <a:cubicBezTo>
                    <a:pt x="473" y="934"/>
                    <a:pt x="473" y="934"/>
                    <a:pt x="473" y="934"/>
                  </a:cubicBezTo>
                  <a:cubicBezTo>
                    <a:pt x="505" y="934"/>
                    <a:pt x="505" y="934"/>
                    <a:pt x="505" y="934"/>
                  </a:cubicBezTo>
                  <a:cubicBezTo>
                    <a:pt x="505" y="950"/>
                    <a:pt x="505" y="950"/>
                    <a:pt x="505" y="950"/>
                  </a:cubicBezTo>
                  <a:cubicBezTo>
                    <a:pt x="473" y="950"/>
                    <a:pt x="473" y="950"/>
                    <a:pt x="473" y="950"/>
                  </a:cubicBezTo>
                  <a:cubicBezTo>
                    <a:pt x="473" y="975"/>
                    <a:pt x="473" y="975"/>
                    <a:pt x="473" y="975"/>
                  </a:cubicBezTo>
                  <a:cubicBezTo>
                    <a:pt x="516" y="975"/>
                    <a:pt x="516" y="975"/>
                    <a:pt x="516" y="975"/>
                  </a:cubicBezTo>
                  <a:cubicBezTo>
                    <a:pt x="516" y="991"/>
                    <a:pt x="516" y="991"/>
                    <a:pt x="516" y="991"/>
                  </a:cubicBezTo>
                  <a:cubicBezTo>
                    <a:pt x="454" y="991"/>
                    <a:pt x="454" y="991"/>
                    <a:pt x="454" y="991"/>
                  </a:cubicBezTo>
                  <a:cubicBezTo>
                    <a:pt x="454" y="896"/>
                    <a:pt x="454" y="896"/>
                    <a:pt x="454" y="896"/>
                  </a:cubicBezTo>
                  <a:cubicBezTo>
                    <a:pt x="516" y="896"/>
                    <a:pt x="516" y="896"/>
                    <a:pt x="516" y="896"/>
                  </a:cubicBezTo>
                  <a:cubicBezTo>
                    <a:pt x="516" y="913"/>
                    <a:pt x="516" y="913"/>
                    <a:pt x="516" y="913"/>
                  </a:cubicBezTo>
                  <a:lnTo>
                    <a:pt x="473" y="913"/>
                  </a:lnTo>
                  <a:close/>
                  <a:moveTo>
                    <a:pt x="374" y="912"/>
                  </a:moveTo>
                  <a:cubicBezTo>
                    <a:pt x="386" y="912"/>
                    <a:pt x="394" y="917"/>
                    <a:pt x="398" y="928"/>
                  </a:cubicBezTo>
                  <a:cubicBezTo>
                    <a:pt x="398" y="929"/>
                    <a:pt x="398" y="929"/>
                    <a:pt x="398" y="929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08" y="905"/>
                    <a:pt x="394" y="896"/>
                    <a:pt x="374" y="896"/>
                  </a:cubicBezTo>
                  <a:cubicBezTo>
                    <a:pt x="346" y="896"/>
                    <a:pt x="327" y="916"/>
                    <a:pt x="327" y="944"/>
                  </a:cubicBezTo>
                  <a:cubicBezTo>
                    <a:pt x="327" y="973"/>
                    <a:pt x="346" y="993"/>
                    <a:pt x="374" y="993"/>
                  </a:cubicBezTo>
                  <a:cubicBezTo>
                    <a:pt x="392" y="993"/>
                    <a:pt x="406" y="984"/>
                    <a:pt x="414" y="969"/>
                  </a:cubicBezTo>
                  <a:cubicBezTo>
                    <a:pt x="414" y="969"/>
                    <a:pt x="414" y="969"/>
                    <a:pt x="414" y="969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3" y="972"/>
                    <a:pt x="385" y="977"/>
                    <a:pt x="374" y="977"/>
                  </a:cubicBezTo>
                  <a:cubicBezTo>
                    <a:pt x="357" y="977"/>
                    <a:pt x="347" y="965"/>
                    <a:pt x="347" y="944"/>
                  </a:cubicBezTo>
                  <a:cubicBezTo>
                    <a:pt x="347" y="924"/>
                    <a:pt x="357" y="912"/>
                    <a:pt x="374" y="912"/>
                  </a:cubicBezTo>
                  <a:close/>
                  <a:moveTo>
                    <a:pt x="265" y="935"/>
                  </a:moveTo>
                  <a:cubicBezTo>
                    <a:pt x="246" y="897"/>
                    <a:pt x="246" y="897"/>
                    <a:pt x="246" y="897"/>
                  </a:cubicBezTo>
                  <a:cubicBezTo>
                    <a:pt x="246" y="896"/>
                    <a:pt x="246" y="896"/>
                    <a:pt x="246" y="896"/>
                  </a:cubicBezTo>
                  <a:cubicBezTo>
                    <a:pt x="224" y="896"/>
                    <a:pt x="224" y="896"/>
                    <a:pt x="224" y="896"/>
                  </a:cubicBezTo>
                  <a:cubicBezTo>
                    <a:pt x="255" y="956"/>
                    <a:pt x="255" y="956"/>
                    <a:pt x="255" y="956"/>
                  </a:cubicBezTo>
                  <a:cubicBezTo>
                    <a:pt x="255" y="991"/>
                    <a:pt x="255" y="991"/>
                    <a:pt x="255" y="991"/>
                  </a:cubicBezTo>
                  <a:cubicBezTo>
                    <a:pt x="275" y="991"/>
                    <a:pt x="275" y="991"/>
                    <a:pt x="275" y="991"/>
                  </a:cubicBezTo>
                  <a:cubicBezTo>
                    <a:pt x="275" y="955"/>
                    <a:pt x="275" y="955"/>
                    <a:pt x="275" y="955"/>
                  </a:cubicBezTo>
                  <a:cubicBezTo>
                    <a:pt x="305" y="897"/>
                    <a:pt x="305" y="897"/>
                    <a:pt x="305" y="897"/>
                  </a:cubicBezTo>
                  <a:cubicBezTo>
                    <a:pt x="306" y="896"/>
                    <a:pt x="306" y="896"/>
                    <a:pt x="306" y="896"/>
                  </a:cubicBezTo>
                  <a:cubicBezTo>
                    <a:pt x="284" y="896"/>
                    <a:pt x="284" y="896"/>
                    <a:pt x="284" y="896"/>
                  </a:cubicBezTo>
                  <a:lnTo>
                    <a:pt x="265" y="935"/>
                  </a:lnTo>
                  <a:close/>
                  <a:moveTo>
                    <a:pt x="200" y="944"/>
                  </a:moveTo>
                  <a:cubicBezTo>
                    <a:pt x="200" y="973"/>
                    <a:pt x="180" y="993"/>
                    <a:pt x="152" y="993"/>
                  </a:cubicBezTo>
                  <a:cubicBezTo>
                    <a:pt x="124" y="993"/>
                    <a:pt x="104" y="973"/>
                    <a:pt x="104" y="944"/>
                  </a:cubicBezTo>
                  <a:cubicBezTo>
                    <a:pt x="104" y="916"/>
                    <a:pt x="124" y="896"/>
                    <a:pt x="152" y="896"/>
                  </a:cubicBezTo>
                  <a:cubicBezTo>
                    <a:pt x="180" y="896"/>
                    <a:pt x="200" y="916"/>
                    <a:pt x="200" y="944"/>
                  </a:cubicBezTo>
                  <a:close/>
                  <a:moveTo>
                    <a:pt x="180" y="944"/>
                  </a:moveTo>
                  <a:cubicBezTo>
                    <a:pt x="180" y="924"/>
                    <a:pt x="169" y="912"/>
                    <a:pt x="152" y="912"/>
                  </a:cubicBezTo>
                  <a:cubicBezTo>
                    <a:pt x="135" y="912"/>
                    <a:pt x="124" y="924"/>
                    <a:pt x="124" y="944"/>
                  </a:cubicBezTo>
                  <a:cubicBezTo>
                    <a:pt x="124" y="965"/>
                    <a:pt x="135" y="977"/>
                    <a:pt x="152" y="977"/>
                  </a:cubicBezTo>
                  <a:cubicBezTo>
                    <a:pt x="169" y="977"/>
                    <a:pt x="180" y="965"/>
                    <a:pt x="180" y="944"/>
                  </a:cubicBezTo>
                  <a:close/>
                  <a:moveTo>
                    <a:pt x="74" y="990"/>
                  </a:moveTo>
                  <a:cubicBezTo>
                    <a:pt x="75" y="991"/>
                    <a:pt x="75" y="991"/>
                    <a:pt x="7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3" y="989"/>
                    <a:pt x="51" y="986"/>
                    <a:pt x="50" y="982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42" y="954"/>
                    <a:pt x="40" y="952"/>
                    <a:pt x="33" y="952"/>
                  </a:cubicBezTo>
                  <a:cubicBezTo>
                    <a:pt x="19" y="952"/>
                    <a:pt x="19" y="952"/>
                    <a:pt x="19" y="952"/>
                  </a:cubicBezTo>
                  <a:cubicBezTo>
                    <a:pt x="19" y="991"/>
                    <a:pt x="19" y="991"/>
                    <a:pt x="19" y="991"/>
                  </a:cubicBezTo>
                  <a:cubicBezTo>
                    <a:pt x="0" y="991"/>
                    <a:pt x="0" y="991"/>
                    <a:pt x="0" y="991"/>
                  </a:cubicBezTo>
                  <a:cubicBezTo>
                    <a:pt x="0" y="896"/>
                    <a:pt x="0" y="896"/>
                    <a:pt x="0" y="896"/>
                  </a:cubicBezTo>
                  <a:cubicBezTo>
                    <a:pt x="41" y="896"/>
                    <a:pt x="41" y="896"/>
                    <a:pt x="41" y="896"/>
                  </a:cubicBezTo>
                  <a:cubicBezTo>
                    <a:pt x="58" y="896"/>
                    <a:pt x="70" y="907"/>
                    <a:pt x="70" y="922"/>
                  </a:cubicBezTo>
                  <a:cubicBezTo>
                    <a:pt x="70" y="935"/>
                    <a:pt x="62" y="941"/>
                    <a:pt x="54" y="944"/>
                  </a:cubicBezTo>
                  <a:cubicBezTo>
                    <a:pt x="53" y="944"/>
                    <a:pt x="53" y="944"/>
                    <a:pt x="53" y="944"/>
                  </a:cubicBezTo>
                  <a:cubicBezTo>
                    <a:pt x="54" y="945"/>
                    <a:pt x="54" y="945"/>
                    <a:pt x="54" y="945"/>
                  </a:cubicBezTo>
                  <a:cubicBezTo>
                    <a:pt x="58" y="947"/>
                    <a:pt x="61" y="951"/>
                    <a:pt x="63" y="957"/>
                  </a:cubicBezTo>
                  <a:cubicBezTo>
                    <a:pt x="70" y="981"/>
                    <a:pt x="70" y="981"/>
                    <a:pt x="70" y="981"/>
                  </a:cubicBezTo>
                  <a:cubicBezTo>
                    <a:pt x="71" y="984"/>
                    <a:pt x="72" y="987"/>
                    <a:pt x="74" y="990"/>
                  </a:cubicBezTo>
                  <a:close/>
                  <a:moveTo>
                    <a:pt x="51" y="924"/>
                  </a:moveTo>
                  <a:cubicBezTo>
                    <a:pt x="51" y="917"/>
                    <a:pt x="46" y="912"/>
                    <a:pt x="38" y="912"/>
                  </a:cubicBezTo>
                  <a:cubicBezTo>
                    <a:pt x="19" y="912"/>
                    <a:pt x="19" y="912"/>
                    <a:pt x="19" y="912"/>
                  </a:cubicBezTo>
                  <a:cubicBezTo>
                    <a:pt x="19" y="936"/>
                    <a:pt x="19" y="936"/>
                    <a:pt x="19" y="936"/>
                  </a:cubicBezTo>
                  <a:cubicBezTo>
                    <a:pt x="38" y="936"/>
                    <a:pt x="38" y="936"/>
                    <a:pt x="38" y="936"/>
                  </a:cubicBezTo>
                  <a:cubicBezTo>
                    <a:pt x="46" y="936"/>
                    <a:pt x="51" y="932"/>
                    <a:pt x="51" y="924"/>
                  </a:cubicBezTo>
                  <a:close/>
                  <a:moveTo>
                    <a:pt x="255" y="280"/>
                  </a:moveTo>
                  <a:cubicBezTo>
                    <a:pt x="133" y="280"/>
                    <a:pt x="133" y="280"/>
                    <a:pt x="133" y="280"/>
                  </a:cubicBezTo>
                  <a:cubicBezTo>
                    <a:pt x="133" y="288"/>
                    <a:pt x="133" y="288"/>
                    <a:pt x="133" y="288"/>
                  </a:cubicBezTo>
                  <a:cubicBezTo>
                    <a:pt x="151" y="293"/>
                    <a:pt x="159" y="306"/>
                    <a:pt x="160" y="329"/>
                  </a:cubicBezTo>
                  <a:cubicBezTo>
                    <a:pt x="160" y="331"/>
                    <a:pt x="160" y="385"/>
                    <a:pt x="160" y="449"/>
                  </a:cubicBezTo>
                  <a:cubicBezTo>
                    <a:pt x="185" y="445"/>
                    <a:pt x="203" y="437"/>
                    <a:pt x="211" y="433"/>
                  </a:cubicBezTo>
                  <a:cubicBezTo>
                    <a:pt x="211" y="309"/>
                    <a:pt x="211" y="309"/>
                    <a:pt x="211" y="309"/>
                  </a:cubicBezTo>
                  <a:cubicBezTo>
                    <a:pt x="273" y="309"/>
                    <a:pt x="273" y="309"/>
                    <a:pt x="273" y="309"/>
                  </a:cubicBezTo>
                  <a:cubicBezTo>
                    <a:pt x="269" y="296"/>
                    <a:pt x="259" y="284"/>
                    <a:pt x="255" y="280"/>
                  </a:cubicBezTo>
                  <a:close/>
                  <a:moveTo>
                    <a:pt x="247" y="570"/>
                  </a:moveTo>
                  <a:cubicBezTo>
                    <a:pt x="244" y="562"/>
                    <a:pt x="239" y="551"/>
                    <a:pt x="236" y="546"/>
                  </a:cubicBezTo>
                  <a:cubicBezTo>
                    <a:pt x="230" y="546"/>
                    <a:pt x="222" y="546"/>
                    <a:pt x="216" y="546"/>
                  </a:cubicBezTo>
                  <a:cubicBezTo>
                    <a:pt x="211" y="546"/>
                    <a:pt x="211" y="546"/>
                    <a:pt x="211" y="546"/>
                  </a:cubicBezTo>
                  <a:cubicBezTo>
                    <a:pt x="211" y="506"/>
                    <a:pt x="211" y="506"/>
                    <a:pt x="211" y="506"/>
                  </a:cubicBezTo>
                  <a:cubicBezTo>
                    <a:pt x="200" y="509"/>
                    <a:pt x="172" y="513"/>
                    <a:pt x="160" y="515"/>
                  </a:cubicBezTo>
                  <a:cubicBezTo>
                    <a:pt x="160" y="621"/>
                    <a:pt x="160" y="736"/>
                    <a:pt x="160" y="738"/>
                  </a:cubicBezTo>
                  <a:cubicBezTo>
                    <a:pt x="160" y="738"/>
                    <a:pt x="160" y="738"/>
                    <a:pt x="160" y="738"/>
                  </a:cubicBezTo>
                  <a:cubicBezTo>
                    <a:pt x="159" y="760"/>
                    <a:pt x="150" y="773"/>
                    <a:pt x="134" y="778"/>
                  </a:cubicBezTo>
                  <a:cubicBezTo>
                    <a:pt x="134" y="786"/>
                    <a:pt x="134" y="786"/>
                    <a:pt x="134" y="786"/>
                  </a:cubicBezTo>
                  <a:cubicBezTo>
                    <a:pt x="237" y="786"/>
                    <a:pt x="237" y="786"/>
                    <a:pt x="237" y="786"/>
                  </a:cubicBezTo>
                  <a:cubicBezTo>
                    <a:pt x="237" y="778"/>
                    <a:pt x="237" y="778"/>
                    <a:pt x="237" y="778"/>
                  </a:cubicBezTo>
                  <a:cubicBezTo>
                    <a:pt x="221" y="773"/>
                    <a:pt x="212" y="759"/>
                    <a:pt x="212" y="738"/>
                  </a:cubicBezTo>
                  <a:cubicBezTo>
                    <a:pt x="211" y="571"/>
                    <a:pt x="211" y="571"/>
                    <a:pt x="211" y="571"/>
                  </a:cubicBezTo>
                  <a:cubicBezTo>
                    <a:pt x="216" y="571"/>
                    <a:pt x="216" y="571"/>
                    <a:pt x="216" y="571"/>
                  </a:cubicBezTo>
                  <a:cubicBezTo>
                    <a:pt x="226" y="571"/>
                    <a:pt x="237" y="571"/>
                    <a:pt x="247" y="570"/>
                  </a:cubicBezTo>
                  <a:close/>
                  <a:moveTo>
                    <a:pt x="370" y="325"/>
                  </a:moveTo>
                  <a:cubicBezTo>
                    <a:pt x="372" y="327"/>
                    <a:pt x="376" y="329"/>
                    <a:pt x="378" y="330"/>
                  </a:cubicBezTo>
                  <a:cubicBezTo>
                    <a:pt x="403" y="348"/>
                    <a:pt x="417" y="377"/>
                    <a:pt x="417" y="412"/>
                  </a:cubicBezTo>
                  <a:cubicBezTo>
                    <a:pt x="417" y="442"/>
                    <a:pt x="406" y="502"/>
                    <a:pt x="318" y="532"/>
                  </a:cubicBezTo>
                  <a:cubicBezTo>
                    <a:pt x="323" y="542"/>
                    <a:pt x="327" y="552"/>
                    <a:pt x="330" y="558"/>
                  </a:cubicBezTo>
                  <a:cubicBezTo>
                    <a:pt x="332" y="557"/>
                    <a:pt x="335" y="557"/>
                    <a:pt x="336" y="556"/>
                  </a:cubicBezTo>
                  <a:cubicBezTo>
                    <a:pt x="339" y="556"/>
                    <a:pt x="339" y="556"/>
                    <a:pt x="339" y="556"/>
                  </a:cubicBezTo>
                  <a:cubicBezTo>
                    <a:pt x="341" y="558"/>
                    <a:pt x="341" y="558"/>
                    <a:pt x="341" y="558"/>
                  </a:cubicBezTo>
                  <a:cubicBezTo>
                    <a:pt x="373" y="596"/>
                    <a:pt x="397" y="656"/>
                    <a:pt x="405" y="713"/>
                  </a:cubicBezTo>
                  <a:cubicBezTo>
                    <a:pt x="405" y="713"/>
                    <a:pt x="408" y="741"/>
                    <a:pt x="408" y="751"/>
                  </a:cubicBezTo>
                  <a:cubicBezTo>
                    <a:pt x="408" y="752"/>
                    <a:pt x="408" y="752"/>
                    <a:pt x="408" y="752"/>
                  </a:cubicBezTo>
                  <a:cubicBezTo>
                    <a:pt x="408" y="753"/>
                    <a:pt x="408" y="753"/>
                    <a:pt x="408" y="754"/>
                  </a:cubicBezTo>
                  <a:cubicBezTo>
                    <a:pt x="408" y="755"/>
                    <a:pt x="408" y="755"/>
                    <a:pt x="408" y="755"/>
                  </a:cubicBezTo>
                  <a:cubicBezTo>
                    <a:pt x="408" y="763"/>
                    <a:pt x="405" y="774"/>
                    <a:pt x="391" y="779"/>
                  </a:cubicBezTo>
                  <a:cubicBezTo>
                    <a:pt x="391" y="786"/>
                    <a:pt x="391" y="786"/>
                    <a:pt x="391" y="786"/>
                  </a:cubicBezTo>
                  <a:cubicBezTo>
                    <a:pt x="497" y="786"/>
                    <a:pt x="497" y="786"/>
                    <a:pt x="497" y="786"/>
                  </a:cubicBezTo>
                  <a:cubicBezTo>
                    <a:pt x="497" y="779"/>
                    <a:pt x="497" y="779"/>
                    <a:pt x="497" y="779"/>
                  </a:cubicBezTo>
                  <a:cubicBezTo>
                    <a:pt x="488" y="776"/>
                    <a:pt x="469" y="766"/>
                    <a:pt x="461" y="734"/>
                  </a:cubicBezTo>
                  <a:cubicBezTo>
                    <a:pt x="460" y="729"/>
                    <a:pt x="460" y="729"/>
                    <a:pt x="460" y="729"/>
                  </a:cubicBezTo>
                  <a:cubicBezTo>
                    <a:pt x="454" y="704"/>
                    <a:pt x="450" y="691"/>
                    <a:pt x="446" y="678"/>
                  </a:cubicBezTo>
                  <a:cubicBezTo>
                    <a:pt x="436" y="646"/>
                    <a:pt x="414" y="588"/>
                    <a:pt x="378" y="547"/>
                  </a:cubicBezTo>
                  <a:cubicBezTo>
                    <a:pt x="374" y="543"/>
                    <a:pt x="374" y="543"/>
                    <a:pt x="374" y="543"/>
                  </a:cubicBezTo>
                  <a:cubicBezTo>
                    <a:pt x="379" y="540"/>
                    <a:pt x="379" y="540"/>
                    <a:pt x="379" y="540"/>
                  </a:cubicBezTo>
                  <a:cubicBezTo>
                    <a:pt x="381" y="540"/>
                    <a:pt x="382" y="539"/>
                    <a:pt x="383" y="539"/>
                  </a:cubicBezTo>
                  <a:cubicBezTo>
                    <a:pt x="383" y="539"/>
                    <a:pt x="384" y="538"/>
                    <a:pt x="385" y="538"/>
                  </a:cubicBezTo>
                  <a:cubicBezTo>
                    <a:pt x="440" y="510"/>
                    <a:pt x="470" y="465"/>
                    <a:pt x="470" y="412"/>
                  </a:cubicBezTo>
                  <a:cubicBezTo>
                    <a:pt x="471" y="372"/>
                    <a:pt x="448" y="332"/>
                    <a:pt x="414" y="309"/>
                  </a:cubicBezTo>
                  <a:cubicBezTo>
                    <a:pt x="400" y="299"/>
                    <a:pt x="380" y="289"/>
                    <a:pt x="359" y="285"/>
                  </a:cubicBezTo>
                  <a:cubicBezTo>
                    <a:pt x="366" y="300"/>
                    <a:pt x="369" y="316"/>
                    <a:pt x="370" y="325"/>
                  </a:cubicBezTo>
                  <a:close/>
                  <a:moveTo>
                    <a:pt x="295" y="237"/>
                  </a:moveTo>
                  <a:cubicBezTo>
                    <a:pt x="328" y="259"/>
                    <a:pt x="351" y="300"/>
                    <a:pt x="351" y="339"/>
                  </a:cubicBezTo>
                  <a:cubicBezTo>
                    <a:pt x="351" y="393"/>
                    <a:pt x="321" y="438"/>
                    <a:pt x="266" y="466"/>
                  </a:cubicBezTo>
                  <a:cubicBezTo>
                    <a:pt x="265" y="466"/>
                    <a:pt x="264" y="467"/>
                    <a:pt x="263" y="467"/>
                  </a:cubicBezTo>
                  <a:cubicBezTo>
                    <a:pt x="262" y="467"/>
                    <a:pt x="261" y="468"/>
                    <a:pt x="260" y="468"/>
                  </a:cubicBezTo>
                  <a:cubicBezTo>
                    <a:pt x="255" y="471"/>
                    <a:pt x="255" y="471"/>
                    <a:pt x="255" y="471"/>
                  </a:cubicBezTo>
                  <a:cubicBezTo>
                    <a:pt x="259" y="475"/>
                    <a:pt x="259" y="475"/>
                    <a:pt x="259" y="475"/>
                  </a:cubicBezTo>
                  <a:cubicBezTo>
                    <a:pt x="294" y="516"/>
                    <a:pt x="317" y="574"/>
                    <a:pt x="327" y="605"/>
                  </a:cubicBezTo>
                  <a:cubicBezTo>
                    <a:pt x="331" y="619"/>
                    <a:pt x="334" y="632"/>
                    <a:pt x="340" y="657"/>
                  </a:cubicBezTo>
                  <a:cubicBezTo>
                    <a:pt x="341" y="661"/>
                    <a:pt x="341" y="661"/>
                    <a:pt x="341" y="661"/>
                  </a:cubicBezTo>
                  <a:cubicBezTo>
                    <a:pt x="349" y="694"/>
                    <a:pt x="368" y="704"/>
                    <a:pt x="378" y="707"/>
                  </a:cubicBezTo>
                  <a:cubicBezTo>
                    <a:pt x="378" y="714"/>
                    <a:pt x="378" y="714"/>
                    <a:pt x="378" y="714"/>
                  </a:cubicBezTo>
                  <a:cubicBezTo>
                    <a:pt x="271" y="714"/>
                    <a:pt x="271" y="714"/>
                    <a:pt x="271" y="714"/>
                  </a:cubicBezTo>
                  <a:cubicBezTo>
                    <a:pt x="271" y="706"/>
                    <a:pt x="271" y="706"/>
                    <a:pt x="271" y="706"/>
                  </a:cubicBezTo>
                  <a:cubicBezTo>
                    <a:pt x="286" y="702"/>
                    <a:pt x="288" y="691"/>
                    <a:pt x="289" y="683"/>
                  </a:cubicBezTo>
                  <a:cubicBezTo>
                    <a:pt x="289" y="682"/>
                    <a:pt x="289" y="682"/>
                    <a:pt x="289" y="682"/>
                  </a:cubicBezTo>
                  <a:cubicBezTo>
                    <a:pt x="289" y="681"/>
                    <a:pt x="289" y="681"/>
                    <a:pt x="289" y="680"/>
                  </a:cubicBezTo>
                  <a:cubicBezTo>
                    <a:pt x="289" y="678"/>
                    <a:pt x="289" y="678"/>
                    <a:pt x="289" y="678"/>
                  </a:cubicBezTo>
                  <a:cubicBezTo>
                    <a:pt x="289" y="669"/>
                    <a:pt x="286" y="641"/>
                    <a:pt x="286" y="641"/>
                  </a:cubicBezTo>
                  <a:cubicBezTo>
                    <a:pt x="278" y="583"/>
                    <a:pt x="253" y="524"/>
                    <a:pt x="221" y="486"/>
                  </a:cubicBezTo>
                  <a:cubicBezTo>
                    <a:pt x="220" y="484"/>
                    <a:pt x="220" y="484"/>
                    <a:pt x="220" y="484"/>
                  </a:cubicBezTo>
                  <a:cubicBezTo>
                    <a:pt x="217" y="484"/>
                    <a:pt x="217" y="484"/>
                    <a:pt x="217" y="484"/>
                  </a:cubicBezTo>
                  <a:cubicBezTo>
                    <a:pt x="181" y="494"/>
                    <a:pt x="139" y="499"/>
                    <a:pt x="96" y="499"/>
                  </a:cubicBezTo>
                  <a:cubicBezTo>
                    <a:pt x="92" y="499"/>
                    <a:pt x="92" y="499"/>
                    <a:pt x="92" y="499"/>
                  </a:cubicBezTo>
                  <a:cubicBezTo>
                    <a:pt x="92" y="666"/>
                    <a:pt x="92" y="666"/>
                    <a:pt x="92" y="666"/>
                  </a:cubicBezTo>
                  <a:cubicBezTo>
                    <a:pt x="92" y="687"/>
                    <a:pt x="101" y="701"/>
                    <a:pt x="118" y="706"/>
                  </a:cubicBezTo>
                  <a:cubicBezTo>
                    <a:pt x="118" y="714"/>
                    <a:pt x="118" y="714"/>
                    <a:pt x="118" y="714"/>
                  </a:cubicBezTo>
                  <a:cubicBezTo>
                    <a:pt x="15" y="714"/>
                    <a:pt x="15" y="714"/>
                    <a:pt x="15" y="714"/>
                  </a:cubicBezTo>
                  <a:cubicBezTo>
                    <a:pt x="15" y="706"/>
                    <a:pt x="15" y="706"/>
                    <a:pt x="15" y="706"/>
                  </a:cubicBezTo>
                  <a:cubicBezTo>
                    <a:pt x="31" y="701"/>
                    <a:pt x="39" y="688"/>
                    <a:pt x="40" y="666"/>
                  </a:cubicBezTo>
                  <a:cubicBezTo>
                    <a:pt x="40" y="666"/>
                    <a:pt x="40" y="666"/>
                    <a:pt x="40" y="666"/>
                  </a:cubicBezTo>
                  <a:cubicBezTo>
                    <a:pt x="40" y="662"/>
                    <a:pt x="40" y="262"/>
                    <a:pt x="40" y="257"/>
                  </a:cubicBezTo>
                  <a:cubicBezTo>
                    <a:pt x="40" y="234"/>
                    <a:pt x="32" y="221"/>
                    <a:pt x="14" y="215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85" y="208"/>
                    <a:pt x="185" y="208"/>
                    <a:pt x="185" y="208"/>
                  </a:cubicBezTo>
                  <a:cubicBezTo>
                    <a:pt x="236" y="208"/>
                    <a:pt x="268" y="219"/>
                    <a:pt x="295" y="237"/>
                  </a:cubicBezTo>
                  <a:close/>
                  <a:moveTo>
                    <a:pt x="298" y="340"/>
                  </a:moveTo>
                  <a:cubicBezTo>
                    <a:pt x="298" y="305"/>
                    <a:pt x="284" y="276"/>
                    <a:pt x="259" y="258"/>
                  </a:cubicBezTo>
                  <a:cubicBezTo>
                    <a:pt x="239" y="245"/>
                    <a:pt x="215" y="238"/>
                    <a:pt x="183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92" y="474"/>
                    <a:pt x="92" y="474"/>
                    <a:pt x="92" y="474"/>
                  </a:cubicBezTo>
                  <a:cubicBezTo>
                    <a:pt x="97" y="474"/>
                    <a:pt x="97" y="474"/>
                    <a:pt x="97" y="474"/>
                  </a:cubicBezTo>
                  <a:cubicBezTo>
                    <a:pt x="278" y="471"/>
                    <a:pt x="298" y="379"/>
                    <a:pt x="298" y="340"/>
                  </a:cubicBezTo>
                  <a:close/>
                  <a:moveTo>
                    <a:pt x="109" y="49"/>
                  </a:moveTo>
                  <a:cubicBezTo>
                    <a:pt x="109" y="20"/>
                    <a:pt x="129" y="0"/>
                    <a:pt x="157" y="0"/>
                  </a:cubicBezTo>
                  <a:cubicBezTo>
                    <a:pt x="185" y="0"/>
                    <a:pt x="205" y="20"/>
                    <a:pt x="205" y="49"/>
                  </a:cubicBezTo>
                  <a:cubicBezTo>
                    <a:pt x="205" y="77"/>
                    <a:pt x="185" y="97"/>
                    <a:pt x="157" y="97"/>
                  </a:cubicBezTo>
                  <a:cubicBezTo>
                    <a:pt x="129" y="97"/>
                    <a:pt x="109" y="77"/>
                    <a:pt x="109" y="49"/>
                  </a:cubicBezTo>
                  <a:close/>
                  <a:moveTo>
                    <a:pt x="129" y="49"/>
                  </a:moveTo>
                  <a:cubicBezTo>
                    <a:pt x="129" y="69"/>
                    <a:pt x="140" y="81"/>
                    <a:pt x="157" y="81"/>
                  </a:cubicBezTo>
                  <a:cubicBezTo>
                    <a:pt x="175" y="81"/>
                    <a:pt x="185" y="69"/>
                    <a:pt x="185" y="49"/>
                  </a:cubicBezTo>
                  <a:cubicBezTo>
                    <a:pt x="185" y="28"/>
                    <a:pt x="175" y="16"/>
                    <a:pt x="157" y="16"/>
                  </a:cubicBezTo>
                  <a:cubicBezTo>
                    <a:pt x="140" y="16"/>
                    <a:pt x="129" y="28"/>
                    <a:pt x="129" y="49"/>
                  </a:cubicBezTo>
                  <a:close/>
                  <a:moveTo>
                    <a:pt x="310" y="80"/>
                  </a:moveTo>
                  <a:cubicBezTo>
                    <a:pt x="267" y="80"/>
                    <a:pt x="267" y="80"/>
                    <a:pt x="267" y="80"/>
                  </a:cubicBezTo>
                  <a:cubicBezTo>
                    <a:pt x="267" y="1"/>
                    <a:pt x="267" y="1"/>
                    <a:pt x="267" y="1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310" y="96"/>
                    <a:pt x="310" y="96"/>
                    <a:pt x="310" y="96"/>
                  </a:cubicBezTo>
                  <a:lnTo>
                    <a:pt x="310" y="80"/>
                  </a:lnTo>
                  <a:close/>
                  <a:moveTo>
                    <a:pt x="411" y="80"/>
                  </a:moveTo>
                  <a:cubicBezTo>
                    <a:pt x="367" y="80"/>
                    <a:pt x="367" y="80"/>
                    <a:pt x="367" y="80"/>
                  </a:cubicBezTo>
                  <a:cubicBezTo>
                    <a:pt x="367" y="1"/>
                    <a:pt x="367" y="1"/>
                    <a:pt x="367" y="1"/>
                  </a:cubicBezTo>
                  <a:cubicBezTo>
                    <a:pt x="348" y="1"/>
                    <a:pt x="348" y="1"/>
                    <a:pt x="348" y="1"/>
                  </a:cubicBezTo>
                  <a:cubicBezTo>
                    <a:pt x="348" y="96"/>
                    <a:pt x="348" y="96"/>
                    <a:pt x="348" y="96"/>
                  </a:cubicBezTo>
                  <a:cubicBezTo>
                    <a:pt x="411" y="96"/>
                    <a:pt x="411" y="96"/>
                    <a:pt x="411" y="96"/>
                  </a:cubicBezTo>
                  <a:lnTo>
                    <a:pt x="411" y="80"/>
                  </a:lnTo>
                  <a:close/>
                  <a:moveTo>
                    <a:pt x="23" y="96"/>
                  </a:moveTo>
                  <a:cubicBezTo>
                    <a:pt x="4" y="96"/>
                    <a:pt x="4" y="96"/>
                    <a:pt x="4" y="9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62" y="1"/>
                    <a:pt x="74" y="12"/>
                    <a:pt x="74" y="27"/>
                  </a:cubicBezTo>
                  <a:cubicBezTo>
                    <a:pt x="74" y="39"/>
                    <a:pt x="65" y="46"/>
                    <a:pt x="58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2" y="51"/>
                    <a:pt x="65" y="55"/>
                    <a:pt x="67" y="62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4" y="89"/>
                    <a:pt x="76" y="92"/>
                    <a:pt x="77" y="94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7" y="94"/>
                    <a:pt x="55" y="90"/>
                    <a:pt x="54" y="87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6" y="59"/>
                    <a:pt x="44" y="56"/>
                    <a:pt x="36" y="56"/>
                  </a:cubicBezTo>
                  <a:cubicBezTo>
                    <a:pt x="23" y="56"/>
                    <a:pt x="23" y="56"/>
                    <a:pt x="23" y="56"/>
                  </a:cubicBezTo>
                  <a:lnTo>
                    <a:pt x="23" y="96"/>
                  </a:lnTo>
                  <a:close/>
                  <a:moveTo>
                    <a:pt x="23" y="40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50" y="40"/>
                    <a:pt x="54" y="36"/>
                    <a:pt x="54" y="29"/>
                  </a:cubicBezTo>
                  <a:cubicBezTo>
                    <a:pt x="54" y="21"/>
                    <a:pt x="50" y="17"/>
                    <a:pt x="41" y="17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40"/>
                  </a:lnTo>
                  <a:close/>
                  <a:moveTo>
                    <a:pt x="477" y="81"/>
                  </a:moveTo>
                  <a:cubicBezTo>
                    <a:pt x="467" y="82"/>
                    <a:pt x="457" y="77"/>
                    <a:pt x="449" y="66"/>
                  </a:cubicBezTo>
                  <a:cubicBezTo>
                    <a:pt x="448" y="66"/>
                    <a:pt x="448" y="66"/>
                    <a:pt x="448" y="66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9" y="93"/>
                    <a:pt x="462" y="97"/>
                    <a:pt x="475" y="97"/>
                  </a:cubicBezTo>
                  <a:cubicBezTo>
                    <a:pt x="495" y="97"/>
                    <a:pt x="509" y="85"/>
                    <a:pt x="509" y="68"/>
                  </a:cubicBezTo>
                  <a:cubicBezTo>
                    <a:pt x="509" y="58"/>
                    <a:pt x="506" y="47"/>
                    <a:pt x="484" y="40"/>
                  </a:cubicBezTo>
                  <a:cubicBezTo>
                    <a:pt x="467" y="35"/>
                    <a:pt x="464" y="31"/>
                    <a:pt x="464" y="25"/>
                  </a:cubicBezTo>
                  <a:cubicBezTo>
                    <a:pt x="464" y="18"/>
                    <a:pt x="470" y="15"/>
                    <a:pt x="477" y="15"/>
                  </a:cubicBezTo>
                  <a:cubicBezTo>
                    <a:pt x="484" y="15"/>
                    <a:pt x="491" y="18"/>
                    <a:pt x="498" y="24"/>
                  </a:cubicBezTo>
                  <a:cubicBezTo>
                    <a:pt x="499" y="24"/>
                    <a:pt x="499" y="24"/>
                    <a:pt x="499" y="24"/>
                  </a:cubicBezTo>
                  <a:cubicBezTo>
                    <a:pt x="504" y="8"/>
                    <a:pt x="504" y="8"/>
                    <a:pt x="504" y="8"/>
                  </a:cubicBezTo>
                  <a:cubicBezTo>
                    <a:pt x="504" y="7"/>
                    <a:pt x="504" y="7"/>
                    <a:pt x="504" y="7"/>
                  </a:cubicBezTo>
                  <a:cubicBezTo>
                    <a:pt x="496" y="2"/>
                    <a:pt x="487" y="0"/>
                    <a:pt x="477" y="0"/>
                  </a:cubicBezTo>
                  <a:cubicBezTo>
                    <a:pt x="457" y="0"/>
                    <a:pt x="445" y="10"/>
                    <a:pt x="445" y="26"/>
                  </a:cubicBezTo>
                  <a:cubicBezTo>
                    <a:pt x="445" y="39"/>
                    <a:pt x="454" y="48"/>
                    <a:pt x="472" y="54"/>
                  </a:cubicBezTo>
                  <a:cubicBezTo>
                    <a:pt x="477" y="55"/>
                    <a:pt x="481" y="57"/>
                    <a:pt x="484" y="59"/>
                  </a:cubicBezTo>
                  <a:cubicBezTo>
                    <a:pt x="487" y="61"/>
                    <a:pt x="489" y="65"/>
                    <a:pt x="489" y="69"/>
                  </a:cubicBezTo>
                  <a:cubicBezTo>
                    <a:pt x="489" y="76"/>
                    <a:pt x="484" y="81"/>
                    <a:pt x="477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975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Layout - Tilt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75EBFE-964E-4DA8-81BB-6F0601C086E5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latin typeface="RR Pioneer" panose="020B05030502010401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D45039-F903-4574-A6B7-8457F81F6953}"/>
              </a:ext>
            </a:extLst>
          </p:cNvPr>
          <p:cNvSpPr/>
          <p:nvPr/>
        </p:nvSpPr>
        <p:spPr>
          <a:xfrm>
            <a:off x="1" y="0"/>
            <a:ext cx="9144000" cy="4048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latin typeface="RR Pioneer" panose="020B05030502010401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D9EBB6-6E60-4CA5-8357-6D7EC52AA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A3AD2E-41EE-4067-A845-2F32AB57C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Private | © 2024 Rolls-Royce | Not Subject to Export Control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175720-87E1-4F51-95F1-F7561C7A5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B429-512E-4592-B480-D2818264A4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D0FB40C-46FA-4EF4-B44D-AAC36CFA98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4000" y="3247200"/>
            <a:ext cx="1069200" cy="615600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Country name</a:t>
            </a:r>
          </a:p>
          <a:p>
            <a:pPr lvl="1"/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F26D659-2D09-4BBD-98E2-9893B3A2F8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6800" y="4291200"/>
            <a:ext cx="4161600" cy="3312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F5C680C-3812-4D9D-AF47-92E6645B56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29600" y="4291200"/>
            <a:ext cx="4194000" cy="331200"/>
          </a:xfrm>
        </p:spPr>
        <p:txBody>
          <a:bodyPr>
            <a:normAutofit/>
          </a:bodyPr>
          <a:lstStyle>
            <a:lvl1pPr>
              <a:defRPr sz="1200"/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Body text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9605A82-1304-4ED2-B22F-5ABA6AA54334}"/>
              </a:ext>
            </a:extLst>
          </p:cNvPr>
          <p:cNvGrpSpPr/>
          <p:nvPr/>
        </p:nvGrpSpPr>
        <p:grpSpPr>
          <a:xfrm>
            <a:off x="323850" y="233362"/>
            <a:ext cx="321261" cy="522316"/>
            <a:chOff x="-3513606" y="270529"/>
            <a:chExt cx="1671638" cy="2717801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61D79A52-73E3-402A-AC2F-1B1484008910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99318" y="286404"/>
              <a:ext cx="1646238" cy="2689225"/>
            </a:xfrm>
            <a:custGeom>
              <a:avLst/>
              <a:gdLst>
                <a:gd name="T0" fmla="*/ 0 w 686"/>
                <a:gd name="T1" fmla="*/ 78 h 1123"/>
                <a:gd name="T2" fmla="*/ 77 w 686"/>
                <a:gd name="T3" fmla="*/ 0 h 1123"/>
                <a:gd name="T4" fmla="*/ 609 w 686"/>
                <a:gd name="T5" fmla="*/ 0 h 1123"/>
                <a:gd name="T6" fmla="*/ 686 w 686"/>
                <a:gd name="T7" fmla="*/ 78 h 1123"/>
                <a:gd name="T8" fmla="*/ 686 w 686"/>
                <a:gd name="T9" fmla="*/ 1045 h 1123"/>
                <a:gd name="T10" fmla="*/ 609 w 686"/>
                <a:gd name="T11" fmla="*/ 1123 h 1123"/>
                <a:gd name="T12" fmla="*/ 77 w 686"/>
                <a:gd name="T13" fmla="*/ 1123 h 1123"/>
                <a:gd name="T14" fmla="*/ 0 w 686"/>
                <a:gd name="T15" fmla="*/ 1045 h 1123"/>
                <a:gd name="T16" fmla="*/ 0 w 686"/>
                <a:gd name="T17" fmla="*/ 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6" h="1123">
                  <a:moveTo>
                    <a:pt x="0" y="78"/>
                  </a:moveTo>
                  <a:cubicBezTo>
                    <a:pt x="0" y="35"/>
                    <a:pt x="34" y="0"/>
                    <a:pt x="77" y="0"/>
                  </a:cubicBezTo>
                  <a:cubicBezTo>
                    <a:pt x="609" y="0"/>
                    <a:pt x="609" y="0"/>
                    <a:pt x="609" y="0"/>
                  </a:cubicBezTo>
                  <a:cubicBezTo>
                    <a:pt x="651" y="0"/>
                    <a:pt x="686" y="35"/>
                    <a:pt x="686" y="78"/>
                  </a:cubicBezTo>
                  <a:cubicBezTo>
                    <a:pt x="686" y="1045"/>
                    <a:pt x="686" y="1045"/>
                    <a:pt x="686" y="1045"/>
                  </a:cubicBezTo>
                  <a:cubicBezTo>
                    <a:pt x="686" y="1088"/>
                    <a:pt x="651" y="1123"/>
                    <a:pt x="609" y="1123"/>
                  </a:cubicBezTo>
                  <a:cubicBezTo>
                    <a:pt x="77" y="1123"/>
                    <a:pt x="77" y="1123"/>
                    <a:pt x="77" y="1123"/>
                  </a:cubicBezTo>
                  <a:cubicBezTo>
                    <a:pt x="34" y="1123"/>
                    <a:pt x="0" y="1088"/>
                    <a:pt x="0" y="1045"/>
                  </a:cubicBez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B96250AB-43D7-479B-AB50-FD80DBE4D0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513606" y="270529"/>
              <a:ext cx="1671638" cy="2717801"/>
            </a:xfrm>
            <a:custGeom>
              <a:avLst/>
              <a:gdLst>
                <a:gd name="T0" fmla="*/ 658 w 697"/>
                <a:gd name="T1" fmla="*/ 79 h 1134"/>
                <a:gd name="T2" fmla="*/ 658 w 697"/>
                <a:gd name="T3" fmla="*/ 200 h 1134"/>
                <a:gd name="T4" fmla="*/ 40 w 697"/>
                <a:gd name="T5" fmla="*/ 200 h 1134"/>
                <a:gd name="T6" fmla="*/ 40 w 697"/>
                <a:gd name="T7" fmla="*/ 79 h 1134"/>
                <a:gd name="T8" fmla="*/ 79 w 697"/>
                <a:gd name="T9" fmla="*/ 40 h 1134"/>
                <a:gd name="T10" fmla="*/ 619 w 697"/>
                <a:gd name="T11" fmla="*/ 40 h 1134"/>
                <a:gd name="T12" fmla="*/ 658 w 697"/>
                <a:gd name="T13" fmla="*/ 79 h 1134"/>
                <a:gd name="T14" fmla="*/ 40 w 697"/>
                <a:gd name="T15" fmla="*/ 1056 h 1134"/>
                <a:gd name="T16" fmla="*/ 79 w 697"/>
                <a:gd name="T17" fmla="*/ 1095 h 1134"/>
                <a:gd name="T18" fmla="*/ 619 w 697"/>
                <a:gd name="T19" fmla="*/ 1095 h 1134"/>
                <a:gd name="T20" fmla="*/ 658 w 697"/>
                <a:gd name="T21" fmla="*/ 1056 h 1134"/>
                <a:gd name="T22" fmla="*/ 658 w 697"/>
                <a:gd name="T23" fmla="*/ 935 h 1134"/>
                <a:gd name="T24" fmla="*/ 40 w 697"/>
                <a:gd name="T25" fmla="*/ 935 h 1134"/>
                <a:gd name="T26" fmla="*/ 40 w 697"/>
                <a:gd name="T27" fmla="*/ 1056 h 1134"/>
                <a:gd name="T28" fmla="*/ 40 w 697"/>
                <a:gd name="T29" fmla="*/ 918 h 1134"/>
                <a:gd name="T30" fmla="*/ 658 w 697"/>
                <a:gd name="T31" fmla="*/ 918 h 1134"/>
                <a:gd name="T32" fmla="*/ 658 w 697"/>
                <a:gd name="T33" fmla="*/ 217 h 1134"/>
                <a:gd name="T34" fmla="*/ 40 w 697"/>
                <a:gd name="T35" fmla="*/ 217 h 1134"/>
                <a:gd name="T36" fmla="*/ 40 w 697"/>
                <a:gd name="T37" fmla="*/ 918 h 1134"/>
                <a:gd name="T38" fmla="*/ 697 w 697"/>
                <a:gd name="T39" fmla="*/ 79 h 1134"/>
                <a:gd name="T40" fmla="*/ 697 w 697"/>
                <a:gd name="T41" fmla="*/ 1056 h 1134"/>
                <a:gd name="T42" fmla="*/ 619 w 697"/>
                <a:gd name="T43" fmla="*/ 1134 h 1134"/>
                <a:gd name="T44" fmla="*/ 79 w 697"/>
                <a:gd name="T45" fmla="*/ 1134 h 1134"/>
                <a:gd name="T46" fmla="*/ 0 w 697"/>
                <a:gd name="T47" fmla="*/ 1056 h 1134"/>
                <a:gd name="T48" fmla="*/ 0 w 697"/>
                <a:gd name="T49" fmla="*/ 79 h 1134"/>
                <a:gd name="T50" fmla="*/ 79 w 697"/>
                <a:gd name="T51" fmla="*/ 0 h 1134"/>
                <a:gd name="T52" fmla="*/ 619 w 697"/>
                <a:gd name="T53" fmla="*/ 0 h 1134"/>
                <a:gd name="T54" fmla="*/ 697 w 697"/>
                <a:gd name="T55" fmla="*/ 79 h 1134"/>
                <a:gd name="T56" fmla="*/ 675 w 697"/>
                <a:gd name="T57" fmla="*/ 79 h 1134"/>
                <a:gd name="T58" fmla="*/ 619 w 697"/>
                <a:gd name="T59" fmla="*/ 23 h 1134"/>
                <a:gd name="T60" fmla="*/ 79 w 697"/>
                <a:gd name="T61" fmla="*/ 23 h 1134"/>
                <a:gd name="T62" fmla="*/ 23 w 697"/>
                <a:gd name="T63" fmla="*/ 79 h 1134"/>
                <a:gd name="T64" fmla="*/ 23 w 697"/>
                <a:gd name="T65" fmla="*/ 1056 h 1134"/>
                <a:gd name="T66" fmla="*/ 79 w 697"/>
                <a:gd name="T67" fmla="*/ 1112 h 1134"/>
                <a:gd name="T68" fmla="*/ 619 w 697"/>
                <a:gd name="T69" fmla="*/ 1112 h 1134"/>
                <a:gd name="T70" fmla="*/ 675 w 697"/>
                <a:gd name="T71" fmla="*/ 1056 h 1134"/>
                <a:gd name="T72" fmla="*/ 675 w 697"/>
                <a:gd name="T73" fmla="*/ 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7" h="1134">
                  <a:moveTo>
                    <a:pt x="658" y="79"/>
                  </a:moveTo>
                  <a:cubicBezTo>
                    <a:pt x="658" y="200"/>
                    <a:pt x="658" y="200"/>
                    <a:pt x="658" y="200"/>
                  </a:cubicBezTo>
                  <a:cubicBezTo>
                    <a:pt x="40" y="200"/>
                    <a:pt x="40" y="200"/>
                    <a:pt x="40" y="200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57"/>
                    <a:pt x="57" y="40"/>
                    <a:pt x="79" y="40"/>
                  </a:cubicBezTo>
                  <a:cubicBezTo>
                    <a:pt x="619" y="40"/>
                    <a:pt x="619" y="40"/>
                    <a:pt x="619" y="40"/>
                  </a:cubicBezTo>
                  <a:cubicBezTo>
                    <a:pt x="641" y="40"/>
                    <a:pt x="658" y="57"/>
                    <a:pt x="658" y="79"/>
                  </a:cubicBezTo>
                  <a:close/>
                  <a:moveTo>
                    <a:pt x="40" y="1056"/>
                  </a:moveTo>
                  <a:cubicBezTo>
                    <a:pt x="40" y="1078"/>
                    <a:pt x="57" y="1095"/>
                    <a:pt x="79" y="1095"/>
                  </a:cubicBezTo>
                  <a:cubicBezTo>
                    <a:pt x="619" y="1095"/>
                    <a:pt x="619" y="1095"/>
                    <a:pt x="619" y="1095"/>
                  </a:cubicBezTo>
                  <a:cubicBezTo>
                    <a:pt x="641" y="1095"/>
                    <a:pt x="658" y="1078"/>
                    <a:pt x="658" y="1056"/>
                  </a:cubicBezTo>
                  <a:cubicBezTo>
                    <a:pt x="658" y="935"/>
                    <a:pt x="658" y="935"/>
                    <a:pt x="658" y="935"/>
                  </a:cubicBezTo>
                  <a:cubicBezTo>
                    <a:pt x="40" y="935"/>
                    <a:pt x="40" y="935"/>
                    <a:pt x="40" y="935"/>
                  </a:cubicBezTo>
                  <a:lnTo>
                    <a:pt x="40" y="1056"/>
                  </a:lnTo>
                  <a:close/>
                  <a:moveTo>
                    <a:pt x="40" y="918"/>
                  </a:moveTo>
                  <a:cubicBezTo>
                    <a:pt x="658" y="918"/>
                    <a:pt x="658" y="918"/>
                    <a:pt x="658" y="918"/>
                  </a:cubicBezTo>
                  <a:cubicBezTo>
                    <a:pt x="658" y="217"/>
                    <a:pt x="658" y="217"/>
                    <a:pt x="658" y="217"/>
                  </a:cubicBezTo>
                  <a:cubicBezTo>
                    <a:pt x="40" y="217"/>
                    <a:pt x="40" y="217"/>
                    <a:pt x="40" y="217"/>
                  </a:cubicBezTo>
                  <a:lnTo>
                    <a:pt x="40" y="918"/>
                  </a:lnTo>
                  <a:close/>
                  <a:moveTo>
                    <a:pt x="697" y="79"/>
                  </a:moveTo>
                  <a:cubicBezTo>
                    <a:pt x="697" y="1056"/>
                    <a:pt x="697" y="1056"/>
                    <a:pt x="697" y="1056"/>
                  </a:cubicBezTo>
                  <a:cubicBezTo>
                    <a:pt x="697" y="1099"/>
                    <a:pt x="662" y="1134"/>
                    <a:pt x="619" y="1134"/>
                  </a:cubicBezTo>
                  <a:cubicBezTo>
                    <a:pt x="79" y="1134"/>
                    <a:pt x="79" y="1134"/>
                    <a:pt x="79" y="1134"/>
                  </a:cubicBezTo>
                  <a:cubicBezTo>
                    <a:pt x="36" y="1134"/>
                    <a:pt x="0" y="1099"/>
                    <a:pt x="0" y="105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36"/>
                    <a:pt x="36" y="0"/>
                    <a:pt x="79" y="0"/>
                  </a:cubicBezTo>
                  <a:cubicBezTo>
                    <a:pt x="619" y="0"/>
                    <a:pt x="619" y="0"/>
                    <a:pt x="619" y="0"/>
                  </a:cubicBezTo>
                  <a:cubicBezTo>
                    <a:pt x="662" y="0"/>
                    <a:pt x="697" y="36"/>
                    <a:pt x="697" y="79"/>
                  </a:cubicBezTo>
                  <a:close/>
                  <a:moveTo>
                    <a:pt x="675" y="79"/>
                  </a:moveTo>
                  <a:cubicBezTo>
                    <a:pt x="675" y="48"/>
                    <a:pt x="650" y="23"/>
                    <a:pt x="619" y="23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48" y="23"/>
                    <a:pt x="23" y="48"/>
                    <a:pt x="23" y="79"/>
                  </a:cubicBezTo>
                  <a:cubicBezTo>
                    <a:pt x="23" y="1056"/>
                    <a:pt x="23" y="1056"/>
                    <a:pt x="23" y="1056"/>
                  </a:cubicBezTo>
                  <a:cubicBezTo>
                    <a:pt x="23" y="1087"/>
                    <a:pt x="48" y="1112"/>
                    <a:pt x="79" y="1112"/>
                  </a:cubicBezTo>
                  <a:cubicBezTo>
                    <a:pt x="619" y="1112"/>
                    <a:pt x="619" y="1112"/>
                    <a:pt x="619" y="1112"/>
                  </a:cubicBezTo>
                  <a:cubicBezTo>
                    <a:pt x="650" y="1112"/>
                    <a:pt x="675" y="1087"/>
                    <a:pt x="675" y="1056"/>
                  </a:cubicBezTo>
                  <a:lnTo>
                    <a:pt x="675" y="79"/>
                  </a:lnTo>
                  <a:close/>
                </a:path>
              </a:pathLst>
            </a:custGeom>
            <a:solidFill>
              <a:srgbClr val="1006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5D7C17A3-ED10-45F2-B2A4-AEA1CFCCE7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289768" y="441979"/>
              <a:ext cx="1236663" cy="2378075"/>
            </a:xfrm>
            <a:custGeom>
              <a:avLst/>
              <a:gdLst>
                <a:gd name="T0" fmla="*/ 505 w 516"/>
                <a:gd name="T1" fmla="*/ 950 h 993"/>
                <a:gd name="T2" fmla="*/ 516 w 516"/>
                <a:gd name="T3" fmla="*/ 991 h 993"/>
                <a:gd name="T4" fmla="*/ 516 w 516"/>
                <a:gd name="T5" fmla="*/ 913 h 993"/>
                <a:gd name="T6" fmla="*/ 398 w 516"/>
                <a:gd name="T7" fmla="*/ 929 h 993"/>
                <a:gd name="T8" fmla="*/ 374 w 516"/>
                <a:gd name="T9" fmla="*/ 896 h 993"/>
                <a:gd name="T10" fmla="*/ 414 w 516"/>
                <a:gd name="T11" fmla="*/ 969 h 993"/>
                <a:gd name="T12" fmla="*/ 374 w 516"/>
                <a:gd name="T13" fmla="*/ 977 h 993"/>
                <a:gd name="T14" fmla="*/ 246 w 516"/>
                <a:gd name="T15" fmla="*/ 897 h 993"/>
                <a:gd name="T16" fmla="*/ 255 w 516"/>
                <a:gd name="T17" fmla="*/ 991 h 993"/>
                <a:gd name="T18" fmla="*/ 306 w 516"/>
                <a:gd name="T19" fmla="*/ 896 h 993"/>
                <a:gd name="T20" fmla="*/ 152 w 516"/>
                <a:gd name="T21" fmla="*/ 993 h 993"/>
                <a:gd name="T22" fmla="*/ 180 w 516"/>
                <a:gd name="T23" fmla="*/ 944 h 993"/>
                <a:gd name="T24" fmla="*/ 180 w 516"/>
                <a:gd name="T25" fmla="*/ 944 h 993"/>
                <a:gd name="T26" fmla="*/ 55 w 516"/>
                <a:gd name="T27" fmla="*/ 991 h 993"/>
                <a:gd name="T28" fmla="*/ 19 w 516"/>
                <a:gd name="T29" fmla="*/ 952 h 993"/>
                <a:gd name="T30" fmla="*/ 41 w 516"/>
                <a:gd name="T31" fmla="*/ 896 h 993"/>
                <a:gd name="T32" fmla="*/ 54 w 516"/>
                <a:gd name="T33" fmla="*/ 945 h 993"/>
                <a:gd name="T34" fmla="*/ 51 w 516"/>
                <a:gd name="T35" fmla="*/ 924 h 993"/>
                <a:gd name="T36" fmla="*/ 38 w 516"/>
                <a:gd name="T37" fmla="*/ 936 h 993"/>
                <a:gd name="T38" fmla="*/ 133 w 516"/>
                <a:gd name="T39" fmla="*/ 288 h 993"/>
                <a:gd name="T40" fmla="*/ 211 w 516"/>
                <a:gd name="T41" fmla="*/ 309 h 993"/>
                <a:gd name="T42" fmla="*/ 236 w 516"/>
                <a:gd name="T43" fmla="*/ 546 h 993"/>
                <a:gd name="T44" fmla="*/ 160 w 516"/>
                <a:gd name="T45" fmla="*/ 515 h 993"/>
                <a:gd name="T46" fmla="*/ 134 w 516"/>
                <a:gd name="T47" fmla="*/ 786 h 993"/>
                <a:gd name="T48" fmla="*/ 211 w 516"/>
                <a:gd name="T49" fmla="*/ 571 h 993"/>
                <a:gd name="T50" fmla="*/ 378 w 516"/>
                <a:gd name="T51" fmla="*/ 330 h 993"/>
                <a:gd name="T52" fmla="*/ 336 w 516"/>
                <a:gd name="T53" fmla="*/ 556 h 993"/>
                <a:gd name="T54" fmla="*/ 408 w 516"/>
                <a:gd name="T55" fmla="*/ 751 h 993"/>
                <a:gd name="T56" fmla="*/ 391 w 516"/>
                <a:gd name="T57" fmla="*/ 779 h 993"/>
                <a:gd name="T58" fmla="*/ 461 w 516"/>
                <a:gd name="T59" fmla="*/ 734 h 993"/>
                <a:gd name="T60" fmla="*/ 374 w 516"/>
                <a:gd name="T61" fmla="*/ 543 h 993"/>
                <a:gd name="T62" fmla="*/ 470 w 516"/>
                <a:gd name="T63" fmla="*/ 412 h 993"/>
                <a:gd name="T64" fmla="*/ 295 w 516"/>
                <a:gd name="T65" fmla="*/ 237 h 993"/>
                <a:gd name="T66" fmla="*/ 260 w 516"/>
                <a:gd name="T67" fmla="*/ 468 h 993"/>
                <a:gd name="T68" fmla="*/ 340 w 516"/>
                <a:gd name="T69" fmla="*/ 657 h 993"/>
                <a:gd name="T70" fmla="*/ 271 w 516"/>
                <a:gd name="T71" fmla="*/ 714 h 993"/>
                <a:gd name="T72" fmla="*/ 289 w 516"/>
                <a:gd name="T73" fmla="*/ 680 h 993"/>
                <a:gd name="T74" fmla="*/ 220 w 516"/>
                <a:gd name="T75" fmla="*/ 484 h 993"/>
                <a:gd name="T76" fmla="*/ 92 w 516"/>
                <a:gd name="T77" fmla="*/ 666 h 993"/>
                <a:gd name="T78" fmla="*/ 15 w 516"/>
                <a:gd name="T79" fmla="*/ 706 h 993"/>
                <a:gd name="T80" fmla="*/ 14 w 516"/>
                <a:gd name="T81" fmla="*/ 215 h 993"/>
                <a:gd name="T82" fmla="*/ 298 w 516"/>
                <a:gd name="T83" fmla="*/ 340 h 993"/>
                <a:gd name="T84" fmla="*/ 92 w 516"/>
                <a:gd name="T85" fmla="*/ 474 h 993"/>
                <a:gd name="T86" fmla="*/ 157 w 516"/>
                <a:gd name="T87" fmla="*/ 0 h 993"/>
                <a:gd name="T88" fmla="*/ 129 w 516"/>
                <a:gd name="T89" fmla="*/ 49 h 993"/>
                <a:gd name="T90" fmla="*/ 129 w 516"/>
                <a:gd name="T91" fmla="*/ 49 h 993"/>
                <a:gd name="T92" fmla="*/ 247 w 516"/>
                <a:gd name="T93" fmla="*/ 1 h 993"/>
                <a:gd name="T94" fmla="*/ 411 w 516"/>
                <a:gd name="T95" fmla="*/ 80 h 993"/>
                <a:gd name="T96" fmla="*/ 348 w 516"/>
                <a:gd name="T97" fmla="*/ 96 h 993"/>
                <a:gd name="T98" fmla="*/ 4 w 516"/>
                <a:gd name="T99" fmla="*/ 96 h 993"/>
                <a:gd name="T100" fmla="*/ 58 w 516"/>
                <a:gd name="T101" fmla="*/ 49 h 993"/>
                <a:gd name="T102" fmla="*/ 73 w 516"/>
                <a:gd name="T103" fmla="*/ 85 h 993"/>
                <a:gd name="T104" fmla="*/ 59 w 516"/>
                <a:gd name="T105" fmla="*/ 96 h 993"/>
                <a:gd name="T106" fmla="*/ 23 w 516"/>
                <a:gd name="T107" fmla="*/ 56 h 993"/>
                <a:gd name="T108" fmla="*/ 54 w 516"/>
                <a:gd name="T109" fmla="*/ 29 h 993"/>
                <a:gd name="T110" fmla="*/ 477 w 516"/>
                <a:gd name="T111" fmla="*/ 81 h 993"/>
                <a:gd name="T112" fmla="*/ 443 w 516"/>
                <a:gd name="T113" fmla="*/ 85 h 993"/>
                <a:gd name="T114" fmla="*/ 464 w 516"/>
                <a:gd name="T115" fmla="*/ 25 h 993"/>
                <a:gd name="T116" fmla="*/ 504 w 516"/>
                <a:gd name="T117" fmla="*/ 8 h 993"/>
                <a:gd name="T118" fmla="*/ 472 w 516"/>
                <a:gd name="T119" fmla="*/ 54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16" h="993">
                  <a:moveTo>
                    <a:pt x="473" y="913"/>
                  </a:moveTo>
                  <a:cubicBezTo>
                    <a:pt x="473" y="934"/>
                    <a:pt x="473" y="934"/>
                    <a:pt x="473" y="934"/>
                  </a:cubicBezTo>
                  <a:cubicBezTo>
                    <a:pt x="505" y="934"/>
                    <a:pt x="505" y="934"/>
                    <a:pt x="505" y="934"/>
                  </a:cubicBezTo>
                  <a:cubicBezTo>
                    <a:pt x="505" y="950"/>
                    <a:pt x="505" y="950"/>
                    <a:pt x="505" y="950"/>
                  </a:cubicBezTo>
                  <a:cubicBezTo>
                    <a:pt x="473" y="950"/>
                    <a:pt x="473" y="950"/>
                    <a:pt x="473" y="950"/>
                  </a:cubicBezTo>
                  <a:cubicBezTo>
                    <a:pt x="473" y="975"/>
                    <a:pt x="473" y="975"/>
                    <a:pt x="473" y="975"/>
                  </a:cubicBezTo>
                  <a:cubicBezTo>
                    <a:pt x="516" y="975"/>
                    <a:pt x="516" y="975"/>
                    <a:pt x="516" y="975"/>
                  </a:cubicBezTo>
                  <a:cubicBezTo>
                    <a:pt x="516" y="991"/>
                    <a:pt x="516" y="991"/>
                    <a:pt x="516" y="991"/>
                  </a:cubicBezTo>
                  <a:cubicBezTo>
                    <a:pt x="454" y="991"/>
                    <a:pt x="454" y="991"/>
                    <a:pt x="454" y="991"/>
                  </a:cubicBezTo>
                  <a:cubicBezTo>
                    <a:pt x="454" y="896"/>
                    <a:pt x="454" y="896"/>
                    <a:pt x="454" y="896"/>
                  </a:cubicBezTo>
                  <a:cubicBezTo>
                    <a:pt x="516" y="896"/>
                    <a:pt x="516" y="896"/>
                    <a:pt x="516" y="896"/>
                  </a:cubicBezTo>
                  <a:cubicBezTo>
                    <a:pt x="516" y="913"/>
                    <a:pt x="516" y="913"/>
                    <a:pt x="516" y="913"/>
                  </a:cubicBezTo>
                  <a:lnTo>
                    <a:pt x="473" y="913"/>
                  </a:lnTo>
                  <a:close/>
                  <a:moveTo>
                    <a:pt x="374" y="912"/>
                  </a:moveTo>
                  <a:cubicBezTo>
                    <a:pt x="386" y="912"/>
                    <a:pt x="394" y="917"/>
                    <a:pt x="398" y="928"/>
                  </a:cubicBezTo>
                  <a:cubicBezTo>
                    <a:pt x="398" y="929"/>
                    <a:pt x="398" y="929"/>
                    <a:pt x="398" y="929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08" y="905"/>
                    <a:pt x="394" y="896"/>
                    <a:pt x="374" y="896"/>
                  </a:cubicBezTo>
                  <a:cubicBezTo>
                    <a:pt x="346" y="896"/>
                    <a:pt x="327" y="916"/>
                    <a:pt x="327" y="944"/>
                  </a:cubicBezTo>
                  <a:cubicBezTo>
                    <a:pt x="327" y="973"/>
                    <a:pt x="346" y="993"/>
                    <a:pt x="374" y="993"/>
                  </a:cubicBezTo>
                  <a:cubicBezTo>
                    <a:pt x="392" y="993"/>
                    <a:pt x="406" y="984"/>
                    <a:pt x="414" y="969"/>
                  </a:cubicBezTo>
                  <a:cubicBezTo>
                    <a:pt x="414" y="969"/>
                    <a:pt x="414" y="969"/>
                    <a:pt x="414" y="969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3" y="972"/>
                    <a:pt x="385" y="977"/>
                    <a:pt x="374" y="977"/>
                  </a:cubicBezTo>
                  <a:cubicBezTo>
                    <a:pt x="357" y="977"/>
                    <a:pt x="347" y="965"/>
                    <a:pt x="347" y="944"/>
                  </a:cubicBezTo>
                  <a:cubicBezTo>
                    <a:pt x="347" y="924"/>
                    <a:pt x="357" y="912"/>
                    <a:pt x="374" y="912"/>
                  </a:cubicBezTo>
                  <a:close/>
                  <a:moveTo>
                    <a:pt x="265" y="935"/>
                  </a:moveTo>
                  <a:cubicBezTo>
                    <a:pt x="246" y="897"/>
                    <a:pt x="246" y="897"/>
                    <a:pt x="246" y="897"/>
                  </a:cubicBezTo>
                  <a:cubicBezTo>
                    <a:pt x="246" y="896"/>
                    <a:pt x="246" y="896"/>
                    <a:pt x="246" y="896"/>
                  </a:cubicBezTo>
                  <a:cubicBezTo>
                    <a:pt x="224" y="896"/>
                    <a:pt x="224" y="896"/>
                    <a:pt x="224" y="896"/>
                  </a:cubicBezTo>
                  <a:cubicBezTo>
                    <a:pt x="255" y="956"/>
                    <a:pt x="255" y="956"/>
                    <a:pt x="255" y="956"/>
                  </a:cubicBezTo>
                  <a:cubicBezTo>
                    <a:pt x="255" y="991"/>
                    <a:pt x="255" y="991"/>
                    <a:pt x="255" y="991"/>
                  </a:cubicBezTo>
                  <a:cubicBezTo>
                    <a:pt x="275" y="991"/>
                    <a:pt x="275" y="991"/>
                    <a:pt x="275" y="991"/>
                  </a:cubicBezTo>
                  <a:cubicBezTo>
                    <a:pt x="275" y="955"/>
                    <a:pt x="275" y="955"/>
                    <a:pt x="275" y="955"/>
                  </a:cubicBezTo>
                  <a:cubicBezTo>
                    <a:pt x="305" y="897"/>
                    <a:pt x="305" y="897"/>
                    <a:pt x="305" y="897"/>
                  </a:cubicBezTo>
                  <a:cubicBezTo>
                    <a:pt x="306" y="896"/>
                    <a:pt x="306" y="896"/>
                    <a:pt x="306" y="896"/>
                  </a:cubicBezTo>
                  <a:cubicBezTo>
                    <a:pt x="284" y="896"/>
                    <a:pt x="284" y="896"/>
                    <a:pt x="284" y="896"/>
                  </a:cubicBezTo>
                  <a:lnTo>
                    <a:pt x="265" y="935"/>
                  </a:lnTo>
                  <a:close/>
                  <a:moveTo>
                    <a:pt x="200" y="944"/>
                  </a:moveTo>
                  <a:cubicBezTo>
                    <a:pt x="200" y="973"/>
                    <a:pt x="180" y="993"/>
                    <a:pt x="152" y="993"/>
                  </a:cubicBezTo>
                  <a:cubicBezTo>
                    <a:pt x="124" y="993"/>
                    <a:pt x="104" y="973"/>
                    <a:pt x="104" y="944"/>
                  </a:cubicBezTo>
                  <a:cubicBezTo>
                    <a:pt x="104" y="916"/>
                    <a:pt x="124" y="896"/>
                    <a:pt x="152" y="896"/>
                  </a:cubicBezTo>
                  <a:cubicBezTo>
                    <a:pt x="180" y="896"/>
                    <a:pt x="200" y="916"/>
                    <a:pt x="200" y="944"/>
                  </a:cubicBezTo>
                  <a:close/>
                  <a:moveTo>
                    <a:pt x="180" y="944"/>
                  </a:moveTo>
                  <a:cubicBezTo>
                    <a:pt x="180" y="924"/>
                    <a:pt x="169" y="912"/>
                    <a:pt x="152" y="912"/>
                  </a:cubicBezTo>
                  <a:cubicBezTo>
                    <a:pt x="135" y="912"/>
                    <a:pt x="124" y="924"/>
                    <a:pt x="124" y="944"/>
                  </a:cubicBezTo>
                  <a:cubicBezTo>
                    <a:pt x="124" y="965"/>
                    <a:pt x="135" y="977"/>
                    <a:pt x="152" y="977"/>
                  </a:cubicBezTo>
                  <a:cubicBezTo>
                    <a:pt x="169" y="977"/>
                    <a:pt x="180" y="965"/>
                    <a:pt x="180" y="944"/>
                  </a:cubicBezTo>
                  <a:close/>
                  <a:moveTo>
                    <a:pt x="74" y="990"/>
                  </a:moveTo>
                  <a:cubicBezTo>
                    <a:pt x="75" y="991"/>
                    <a:pt x="75" y="991"/>
                    <a:pt x="7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3" y="989"/>
                    <a:pt x="51" y="986"/>
                    <a:pt x="50" y="982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42" y="954"/>
                    <a:pt x="40" y="952"/>
                    <a:pt x="33" y="952"/>
                  </a:cubicBezTo>
                  <a:cubicBezTo>
                    <a:pt x="19" y="952"/>
                    <a:pt x="19" y="952"/>
                    <a:pt x="19" y="952"/>
                  </a:cubicBezTo>
                  <a:cubicBezTo>
                    <a:pt x="19" y="991"/>
                    <a:pt x="19" y="991"/>
                    <a:pt x="19" y="991"/>
                  </a:cubicBezTo>
                  <a:cubicBezTo>
                    <a:pt x="0" y="991"/>
                    <a:pt x="0" y="991"/>
                    <a:pt x="0" y="991"/>
                  </a:cubicBezTo>
                  <a:cubicBezTo>
                    <a:pt x="0" y="896"/>
                    <a:pt x="0" y="896"/>
                    <a:pt x="0" y="896"/>
                  </a:cubicBezTo>
                  <a:cubicBezTo>
                    <a:pt x="41" y="896"/>
                    <a:pt x="41" y="896"/>
                    <a:pt x="41" y="896"/>
                  </a:cubicBezTo>
                  <a:cubicBezTo>
                    <a:pt x="58" y="896"/>
                    <a:pt x="70" y="907"/>
                    <a:pt x="70" y="922"/>
                  </a:cubicBezTo>
                  <a:cubicBezTo>
                    <a:pt x="70" y="935"/>
                    <a:pt x="62" y="941"/>
                    <a:pt x="54" y="944"/>
                  </a:cubicBezTo>
                  <a:cubicBezTo>
                    <a:pt x="53" y="944"/>
                    <a:pt x="53" y="944"/>
                    <a:pt x="53" y="944"/>
                  </a:cubicBezTo>
                  <a:cubicBezTo>
                    <a:pt x="54" y="945"/>
                    <a:pt x="54" y="945"/>
                    <a:pt x="54" y="945"/>
                  </a:cubicBezTo>
                  <a:cubicBezTo>
                    <a:pt x="58" y="947"/>
                    <a:pt x="61" y="951"/>
                    <a:pt x="63" y="957"/>
                  </a:cubicBezTo>
                  <a:cubicBezTo>
                    <a:pt x="70" y="981"/>
                    <a:pt x="70" y="981"/>
                    <a:pt x="70" y="981"/>
                  </a:cubicBezTo>
                  <a:cubicBezTo>
                    <a:pt x="71" y="984"/>
                    <a:pt x="72" y="987"/>
                    <a:pt x="74" y="990"/>
                  </a:cubicBezTo>
                  <a:close/>
                  <a:moveTo>
                    <a:pt x="51" y="924"/>
                  </a:moveTo>
                  <a:cubicBezTo>
                    <a:pt x="51" y="917"/>
                    <a:pt x="46" y="912"/>
                    <a:pt x="38" y="912"/>
                  </a:cubicBezTo>
                  <a:cubicBezTo>
                    <a:pt x="19" y="912"/>
                    <a:pt x="19" y="912"/>
                    <a:pt x="19" y="912"/>
                  </a:cubicBezTo>
                  <a:cubicBezTo>
                    <a:pt x="19" y="936"/>
                    <a:pt x="19" y="936"/>
                    <a:pt x="19" y="936"/>
                  </a:cubicBezTo>
                  <a:cubicBezTo>
                    <a:pt x="38" y="936"/>
                    <a:pt x="38" y="936"/>
                    <a:pt x="38" y="936"/>
                  </a:cubicBezTo>
                  <a:cubicBezTo>
                    <a:pt x="46" y="936"/>
                    <a:pt x="51" y="932"/>
                    <a:pt x="51" y="924"/>
                  </a:cubicBezTo>
                  <a:close/>
                  <a:moveTo>
                    <a:pt x="255" y="280"/>
                  </a:moveTo>
                  <a:cubicBezTo>
                    <a:pt x="133" y="280"/>
                    <a:pt x="133" y="280"/>
                    <a:pt x="133" y="280"/>
                  </a:cubicBezTo>
                  <a:cubicBezTo>
                    <a:pt x="133" y="288"/>
                    <a:pt x="133" y="288"/>
                    <a:pt x="133" y="288"/>
                  </a:cubicBezTo>
                  <a:cubicBezTo>
                    <a:pt x="151" y="293"/>
                    <a:pt x="159" y="306"/>
                    <a:pt x="160" y="329"/>
                  </a:cubicBezTo>
                  <a:cubicBezTo>
                    <a:pt x="160" y="331"/>
                    <a:pt x="160" y="385"/>
                    <a:pt x="160" y="449"/>
                  </a:cubicBezTo>
                  <a:cubicBezTo>
                    <a:pt x="185" y="445"/>
                    <a:pt x="203" y="437"/>
                    <a:pt x="211" y="433"/>
                  </a:cubicBezTo>
                  <a:cubicBezTo>
                    <a:pt x="211" y="309"/>
                    <a:pt x="211" y="309"/>
                    <a:pt x="211" y="309"/>
                  </a:cubicBezTo>
                  <a:cubicBezTo>
                    <a:pt x="273" y="309"/>
                    <a:pt x="273" y="309"/>
                    <a:pt x="273" y="309"/>
                  </a:cubicBezTo>
                  <a:cubicBezTo>
                    <a:pt x="269" y="296"/>
                    <a:pt x="259" y="284"/>
                    <a:pt x="255" y="280"/>
                  </a:cubicBezTo>
                  <a:close/>
                  <a:moveTo>
                    <a:pt x="247" y="570"/>
                  </a:moveTo>
                  <a:cubicBezTo>
                    <a:pt x="244" y="562"/>
                    <a:pt x="239" y="551"/>
                    <a:pt x="236" y="546"/>
                  </a:cubicBezTo>
                  <a:cubicBezTo>
                    <a:pt x="230" y="546"/>
                    <a:pt x="222" y="546"/>
                    <a:pt x="216" y="546"/>
                  </a:cubicBezTo>
                  <a:cubicBezTo>
                    <a:pt x="211" y="546"/>
                    <a:pt x="211" y="546"/>
                    <a:pt x="211" y="546"/>
                  </a:cubicBezTo>
                  <a:cubicBezTo>
                    <a:pt x="211" y="506"/>
                    <a:pt x="211" y="506"/>
                    <a:pt x="211" y="506"/>
                  </a:cubicBezTo>
                  <a:cubicBezTo>
                    <a:pt x="200" y="509"/>
                    <a:pt x="172" y="513"/>
                    <a:pt x="160" y="515"/>
                  </a:cubicBezTo>
                  <a:cubicBezTo>
                    <a:pt x="160" y="621"/>
                    <a:pt x="160" y="736"/>
                    <a:pt x="160" y="738"/>
                  </a:cubicBezTo>
                  <a:cubicBezTo>
                    <a:pt x="160" y="738"/>
                    <a:pt x="160" y="738"/>
                    <a:pt x="160" y="738"/>
                  </a:cubicBezTo>
                  <a:cubicBezTo>
                    <a:pt x="159" y="760"/>
                    <a:pt x="150" y="773"/>
                    <a:pt x="134" y="778"/>
                  </a:cubicBezTo>
                  <a:cubicBezTo>
                    <a:pt x="134" y="786"/>
                    <a:pt x="134" y="786"/>
                    <a:pt x="134" y="786"/>
                  </a:cubicBezTo>
                  <a:cubicBezTo>
                    <a:pt x="237" y="786"/>
                    <a:pt x="237" y="786"/>
                    <a:pt x="237" y="786"/>
                  </a:cubicBezTo>
                  <a:cubicBezTo>
                    <a:pt x="237" y="778"/>
                    <a:pt x="237" y="778"/>
                    <a:pt x="237" y="778"/>
                  </a:cubicBezTo>
                  <a:cubicBezTo>
                    <a:pt x="221" y="773"/>
                    <a:pt x="212" y="759"/>
                    <a:pt x="212" y="738"/>
                  </a:cubicBezTo>
                  <a:cubicBezTo>
                    <a:pt x="211" y="571"/>
                    <a:pt x="211" y="571"/>
                    <a:pt x="211" y="571"/>
                  </a:cubicBezTo>
                  <a:cubicBezTo>
                    <a:pt x="216" y="571"/>
                    <a:pt x="216" y="571"/>
                    <a:pt x="216" y="571"/>
                  </a:cubicBezTo>
                  <a:cubicBezTo>
                    <a:pt x="226" y="571"/>
                    <a:pt x="237" y="571"/>
                    <a:pt x="247" y="570"/>
                  </a:cubicBezTo>
                  <a:close/>
                  <a:moveTo>
                    <a:pt x="370" y="325"/>
                  </a:moveTo>
                  <a:cubicBezTo>
                    <a:pt x="372" y="327"/>
                    <a:pt x="376" y="329"/>
                    <a:pt x="378" y="330"/>
                  </a:cubicBezTo>
                  <a:cubicBezTo>
                    <a:pt x="403" y="348"/>
                    <a:pt x="417" y="377"/>
                    <a:pt x="417" y="412"/>
                  </a:cubicBezTo>
                  <a:cubicBezTo>
                    <a:pt x="417" y="442"/>
                    <a:pt x="406" y="502"/>
                    <a:pt x="318" y="532"/>
                  </a:cubicBezTo>
                  <a:cubicBezTo>
                    <a:pt x="323" y="542"/>
                    <a:pt x="327" y="552"/>
                    <a:pt x="330" y="558"/>
                  </a:cubicBezTo>
                  <a:cubicBezTo>
                    <a:pt x="332" y="557"/>
                    <a:pt x="335" y="557"/>
                    <a:pt x="336" y="556"/>
                  </a:cubicBezTo>
                  <a:cubicBezTo>
                    <a:pt x="339" y="556"/>
                    <a:pt x="339" y="556"/>
                    <a:pt x="339" y="556"/>
                  </a:cubicBezTo>
                  <a:cubicBezTo>
                    <a:pt x="341" y="558"/>
                    <a:pt x="341" y="558"/>
                    <a:pt x="341" y="558"/>
                  </a:cubicBezTo>
                  <a:cubicBezTo>
                    <a:pt x="373" y="596"/>
                    <a:pt x="397" y="656"/>
                    <a:pt x="405" y="713"/>
                  </a:cubicBezTo>
                  <a:cubicBezTo>
                    <a:pt x="405" y="713"/>
                    <a:pt x="408" y="741"/>
                    <a:pt x="408" y="751"/>
                  </a:cubicBezTo>
                  <a:cubicBezTo>
                    <a:pt x="408" y="752"/>
                    <a:pt x="408" y="752"/>
                    <a:pt x="408" y="752"/>
                  </a:cubicBezTo>
                  <a:cubicBezTo>
                    <a:pt x="408" y="753"/>
                    <a:pt x="408" y="753"/>
                    <a:pt x="408" y="754"/>
                  </a:cubicBezTo>
                  <a:cubicBezTo>
                    <a:pt x="408" y="755"/>
                    <a:pt x="408" y="755"/>
                    <a:pt x="408" y="755"/>
                  </a:cubicBezTo>
                  <a:cubicBezTo>
                    <a:pt x="408" y="763"/>
                    <a:pt x="405" y="774"/>
                    <a:pt x="391" y="779"/>
                  </a:cubicBezTo>
                  <a:cubicBezTo>
                    <a:pt x="391" y="786"/>
                    <a:pt x="391" y="786"/>
                    <a:pt x="391" y="786"/>
                  </a:cubicBezTo>
                  <a:cubicBezTo>
                    <a:pt x="497" y="786"/>
                    <a:pt x="497" y="786"/>
                    <a:pt x="497" y="786"/>
                  </a:cubicBezTo>
                  <a:cubicBezTo>
                    <a:pt x="497" y="779"/>
                    <a:pt x="497" y="779"/>
                    <a:pt x="497" y="779"/>
                  </a:cubicBezTo>
                  <a:cubicBezTo>
                    <a:pt x="488" y="776"/>
                    <a:pt x="469" y="766"/>
                    <a:pt x="461" y="734"/>
                  </a:cubicBezTo>
                  <a:cubicBezTo>
                    <a:pt x="460" y="729"/>
                    <a:pt x="460" y="729"/>
                    <a:pt x="460" y="729"/>
                  </a:cubicBezTo>
                  <a:cubicBezTo>
                    <a:pt x="454" y="704"/>
                    <a:pt x="450" y="691"/>
                    <a:pt x="446" y="678"/>
                  </a:cubicBezTo>
                  <a:cubicBezTo>
                    <a:pt x="436" y="646"/>
                    <a:pt x="414" y="588"/>
                    <a:pt x="378" y="547"/>
                  </a:cubicBezTo>
                  <a:cubicBezTo>
                    <a:pt x="374" y="543"/>
                    <a:pt x="374" y="543"/>
                    <a:pt x="374" y="543"/>
                  </a:cubicBezTo>
                  <a:cubicBezTo>
                    <a:pt x="379" y="540"/>
                    <a:pt x="379" y="540"/>
                    <a:pt x="379" y="540"/>
                  </a:cubicBezTo>
                  <a:cubicBezTo>
                    <a:pt x="381" y="540"/>
                    <a:pt x="382" y="539"/>
                    <a:pt x="383" y="539"/>
                  </a:cubicBezTo>
                  <a:cubicBezTo>
                    <a:pt x="383" y="539"/>
                    <a:pt x="384" y="538"/>
                    <a:pt x="385" y="538"/>
                  </a:cubicBezTo>
                  <a:cubicBezTo>
                    <a:pt x="440" y="510"/>
                    <a:pt x="470" y="465"/>
                    <a:pt x="470" y="412"/>
                  </a:cubicBezTo>
                  <a:cubicBezTo>
                    <a:pt x="471" y="372"/>
                    <a:pt x="448" y="332"/>
                    <a:pt x="414" y="309"/>
                  </a:cubicBezTo>
                  <a:cubicBezTo>
                    <a:pt x="400" y="299"/>
                    <a:pt x="380" y="289"/>
                    <a:pt x="359" y="285"/>
                  </a:cubicBezTo>
                  <a:cubicBezTo>
                    <a:pt x="366" y="300"/>
                    <a:pt x="369" y="316"/>
                    <a:pt x="370" y="325"/>
                  </a:cubicBezTo>
                  <a:close/>
                  <a:moveTo>
                    <a:pt x="295" y="237"/>
                  </a:moveTo>
                  <a:cubicBezTo>
                    <a:pt x="328" y="259"/>
                    <a:pt x="351" y="300"/>
                    <a:pt x="351" y="339"/>
                  </a:cubicBezTo>
                  <a:cubicBezTo>
                    <a:pt x="351" y="393"/>
                    <a:pt x="321" y="438"/>
                    <a:pt x="266" y="466"/>
                  </a:cubicBezTo>
                  <a:cubicBezTo>
                    <a:pt x="265" y="466"/>
                    <a:pt x="264" y="467"/>
                    <a:pt x="263" y="467"/>
                  </a:cubicBezTo>
                  <a:cubicBezTo>
                    <a:pt x="262" y="467"/>
                    <a:pt x="261" y="468"/>
                    <a:pt x="260" y="468"/>
                  </a:cubicBezTo>
                  <a:cubicBezTo>
                    <a:pt x="255" y="471"/>
                    <a:pt x="255" y="471"/>
                    <a:pt x="255" y="471"/>
                  </a:cubicBezTo>
                  <a:cubicBezTo>
                    <a:pt x="259" y="475"/>
                    <a:pt x="259" y="475"/>
                    <a:pt x="259" y="475"/>
                  </a:cubicBezTo>
                  <a:cubicBezTo>
                    <a:pt x="294" y="516"/>
                    <a:pt x="317" y="574"/>
                    <a:pt x="327" y="605"/>
                  </a:cubicBezTo>
                  <a:cubicBezTo>
                    <a:pt x="331" y="619"/>
                    <a:pt x="334" y="632"/>
                    <a:pt x="340" y="657"/>
                  </a:cubicBezTo>
                  <a:cubicBezTo>
                    <a:pt x="341" y="661"/>
                    <a:pt x="341" y="661"/>
                    <a:pt x="341" y="661"/>
                  </a:cubicBezTo>
                  <a:cubicBezTo>
                    <a:pt x="349" y="694"/>
                    <a:pt x="368" y="704"/>
                    <a:pt x="378" y="707"/>
                  </a:cubicBezTo>
                  <a:cubicBezTo>
                    <a:pt x="378" y="714"/>
                    <a:pt x="378" y="714"/>
                    <a:pt x="378" y="714"/>
                  </a:cubicBezTo>
                  <a:cubicBezTo>
                    <a:pt x="271" y="714"/>
                    <a:pt x="271" y="714"/>
                    <a:pt x="271" y="714"/>
                  </a:cubicBezTo>
                  <a:cubicBezTo>
                    <a:pt x="271" y="706"/>
                    <a:pt x="271" y="706"/>
                    <a:pt x="271" y="706"/>
                  </a:cubicBezTo>
                  <a:cubicBezTo>
                    <a:pt x="286" y="702"/>
                    <a:pt x="288" y="691"/>
                    <a:pt x="289" y="683"/>
                  </a:cubicBezTo>
                  <a:cubicBezTo>
                    <a:pt x="289" y="682"/>
                    <a:pt x="289" y="682"/>
                    <a:pt x="289" y="682"/>
                  </a:cubicBezTo>
                  <a:cubicBezTo>
                    <a:pt x="289" y="681"/>
                    <a:pt x="289" y="681"/>
                    <a:pt x="289" y="680"/>
                  </a:cubicBezTo>
                  <a:cubicBezTo>
                    <a:pt x="289" y="678"/>
                    <a:pt x="289" y="678"/>
                    <a:pt x="289" y="678"/>
                  </a:cubicBezTo>
                  <a:cubicBezTo>
                    <a:pt x="289" y="669"/>
                    <a:pt x="286" y="641"/>
                    <a:pt x="286" y="641"/>
                  </a:cubicBezTo>
                  <a:cubicBezTo>
                    <a:pt x="278" y="583"/>
                    <a:pt x="253" y="524"/>
                    <a:pt x="221" y="486"/>
                  </a:cubicBezTo>
                  <a:cubicBezTo>
                    <a:pt x="220" y="484"/>
                    <a:pt x="220" y="484"/>
                    <a:pt x="220" y="484"/>
                  </a:cubicBezTo>
                  <a:cubicBezTo>
                    <a:pt x="217" y="484"/>
                    <a:pt x="217" y="484"/>
                    <a:pt x="217" y="484"/>
                  </a:cubicBezTo>
                  <a:cubicBezTo>
                    <a:pt x="181" y="494"/>
                    <a:pt x="139" y="499"/>
                    <a:pt x="96" y="499"/>
                  </a:cubicBezTo>
                  <a:cubicBezTo>
                    <a:pt x="92" y="499"/>
                    <a:pt x="92" y="499"/>
                    <a:pt x="92" y="499"/>
                  </a:cubicBezTo>
                  <a:cubicBezTo>
                    <a:pt x="92" y="666"/>
                    <a:pt x="92" y="666"/>
                    <a:pt x="92" y="666"/>
                  </a:cubicBezTo>
                  <a:cubicBezTo>
                    <a:pt x="92" y="687"/>
                    <a:pt x="101" y="701"/>
                    <a:pt x="118" y="706"/>
                  </a:cubicBezTo>
                  <a:cubicBezTo>
                    <a:pt x="118" y="714"/>
                    <a:pt x="118" y="714"/>
                    <a:pt x="118" y="714"/>
                  </a:cubicBezTo>
                  <a:cubicBezTo>
                    <a:pt x="15" y="714"/>
                    <a:pt x="15" y="714"/>
                    <a:pt x="15" y="714"/>
                  </a:cubicBezTo>
                  <a:cubicBezTo>
                    <a:pt x="15" y="706"/>
                    <a:pt x="15" y="706"/>
                    <a:pt x="15" y="706"/>
                  </a:cubicBezTo>
                  <a:cubicBezTo>
                    <a:pt x="31" y="701"/>
                    <a:pt x="39" y="688"/>
                    <a:pt x="40" y="666"/>
                  </a:cubicBezTo>
                  <a:cubicBezTo>
                    <a:pt x="40" y="666"/>
                    <a:pt x="40" y="666"/>
                    <a:pt x="40" y="666"/>
                  </a:cubicBezTo>
                  <a:cubicBezTo>
                    <a:pt x="40" y="662"/>
                    <a:pt x="40" y="262"/>
                    <a:pt x="40" y="257"/>
                  </a:cubicBezTo>
                  <a:cubicBezTo>
                    <a:pt x="40" y="234"/>
                    <a:pt x="32" y="221"/>
                    <a:pt x="14" y="215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85" y="208"/>
                    <a:pt x="185" y="208"/>
                    <a:pt x="185" y="208"/>
                  </a:cubicBezTo>
                  <a:cubicBezTo>
                    <a:pt x="236" y="208"/>
                    <a:pt x="268" y="219"/>
                    <a:pt x="295" y="237"/>
                  </a:cubicBezTo>
                  <a:close/>
                  <a:moveTo>
                    <a:pt x="298" y="340"/>
                  </a:moveTo>
                  <a:cubicBezTo>
                    <a:pt x="298" y="305"/>
                    <a:pt x="284" y="276"/>
                    <a:pt x="259" y="258"/>
                  </a:cubicBezTo>
                  <a:cubicBezTo>
                    <a:pt x="239" y="245"/>
                    <a:pt x="215" y="238"/>
                    <a:pt x="183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92" y="474"/>
                    <a:pt x="92" y="474"/>
                    <a:pt x="92" y="474"/>
                  </a:cubicBezTo>
                  <a:cubicBezTo>
                    <a:pt x="97" y="474"/>
                    <a:pt x="97" y="474"/>
                    <a:pt x="97" y="474"/>
                  </a:cubicBezTo>
                  <a:cubicBezTo>
                    <a:pt x="278" y="471"/>
                    <a:pt x="298" y="379"/>
                    <a:pt x="298" y="340"/>
                  </a:cubicBezTo>
                  <a:close/>
                  <a:moveTo>
                    <a:pt x="109" y="49"/>
                  </a:moveTo>
                  <a:cubicBezTo>
                    <a:pt x="109" y="20"/>
                    <a:pt x="129" y="0"/>
                    <a:pt x="157" y="0"/>
                  </a:cubicBezTo>
                  <a:cubicBezTo>
                    <a:pt x="185" y="0"/>
                    <a:pt x="205" y="20"/>
                    <a:pt x="205" y="49"/>
                  </a:cubicBezTo>
                  <a:cubicBezTo>
                    <a:pt x="205" y="77"/>
                    <a:pt x="185" y="97"/>
                    <a:pt x="157" y="97"/>
                  </a:cubicBezTo>
                  <a:cubicBezTo>
                    <a:pt x="129" y="97"/>
                    <a:pt x="109" y="77"/>
                    <a:pt x="109" y="49"/>
                  </a:cubicBezTo>
                  <a:close/>
                  <a:moveTo>
                    <a:pt x="129" y="49"/>
                  </a:moveTo>
                  <a:cubicBezTo>
                    <a:pt x="129" y="69"/>
                    <a:pt x="140" y="81"/>
                    <a:pt x="157" y="81"/>
                  </a:cubicBezTo>
                  <a:cubicBezTo>
                    <a:pt x="175" y="81"/>
                    <a:pt x="185" y="69"/>
                    <a:pt x="185" y="49"/>
                  </a:cubicBezTo>
                  <a:cubicBezTo>
                    <a:pt x="185" y="28"/>
                    <a:pt x="175" y="16"/>
                    <a:pt x="157" y="16"/>
                  </a:cubicBezTo>
                  <a:cubicBezTo>
                    <a:pt x="140" y="16"/>
                    <a:pt x="129" y="28"/>
                    <a:pt x="129" y="49"/>
                  </a:cubicBezTo>
                  <a:close/>
                  <a:moveTo>
                    <a:pt x="310" y="80"/>
                  </a:moveTo>
                  <a:cubicBezTo>
                    <a:pt x="267" y="80"/>
                    <a:pt x="267" y="80"/>
                    <a:pt x="267" y="80"/>
                  </a:cubicBezTo>
                  <a:cubicBezTo>
                    <a:pt x="267" y="1"/>
                    <a:pt x="267" y="1"/>
                    <a:pt x="267" y="1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310" y="96"/>
                    <a:pt x="310" y="96"/>
                    <a:pt x="310" y="96"/>
                  </a:cubicBezTo>
                  <a:lnTo>
                    <a:pt x="310" y="80"/>
                  </a:lnTo>
                  <a:close/>
                  <a:moveTo>
                    <a:pt x="411" y="80"/>
                  </a:moveTo>
                  <a:cubicBezTo>
                    <a:pt x="367" y="80"/>
                    <a:pt x="367" y="80"/>
                    <a:pt x="367" y="80"/>
                  </a:cubicBezTo>
                  <a:cubicBezTo>
                    <a:pt x="367" y="1"/>
                    <a:pt x="367" y="1"/>
                    <a:pt x="367" y="1"/>
                  </a:cubicBezTo>
                  <a:cubicBezTo>
                    <a:pt x="348" y="1"/>
                    <a:pt x="348" y="1"/>
                    <a:pt x="348" y="1"/>
                  </a:cubicBezTo>
                  <a:cubicBezTo>
                    <a:pt x="348" y="96"/>
                    <a:pt x="348" y="96"/>
                    <a:pt x="348" y="96"/>
                  </a:cubicBezTo>
                  <a:cubicBezTo>
                    <a:pt x="411" y="96"/>
                    <a:pt x="411" y="96"/>
                    <a:pt x="411" y="96"/>
                  </a:cubicBezTo>
                  <a:lnTo>
                    <a:pt x="411" y="80"/>
                  </a:lnTo>
                  <a:close/>
                  <a:moveTo>
                    <a:pt x="23" y="96"/>
                  </a:moveTo>
                  <a:cubicBezTo>
                    <a:pt x="4" y="96"/>
                    <a:pt x="4" y="96"/>
                    <a:pt x="4" y="9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62" y="1"/>
                    <a:pt x="74" y="12"/>
                    <a:pt x="74" y="27"/>
                  </a:cubicBezTo>
                  <a:cubicBezTo>
                    <a:pt x="74" y="39"/>
                    <a:pt x="65" y="46"/>
                    <a:pt x="58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2" y="51"/>
                    <a:pt x="65" y="55"/>
                    <a:pt x="67" y="62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4" y="89"/>
                    <a:pt x="76" y="92"/>
                    <a:pt x="77" y="94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7" y="94"/>
                    <a:pt x="55" y="90"/>
                    <a:pt x="54" y="87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6" y="59"/>
                    <a:pt x="44" y="56"/>
                    <a:pt x="36" y="56"/>
                  </a:cubicBezTo>
                  <a:cubicBezTo>
                    <a:pt x="23" y="56"/>
                    <a:pt x="23" y="56"/>
                    <a:pt x="23" y="56"/>
                  </a:cubicBezTo>
                  <a:lnTo>
                    <a:pt x="23" y="96"/>
                  </a:lnTo>
                  <a:close/>
                  <a:moveTo>
                    <a:pt x="23" y="40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50" y="40"/>
                    <a:pt x="54" y="36"/>
                    <a:pt x="54" y="29"/>
                  </a:cubicBezTo>
                  <a:cubicBezTo>
                    <a:pt x="54" y="21"/>
                    <a:pt x="50" y="17"/>
                    <a:pt x="41" y="17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40"/>
                  </a:lnTo>
                  <a:close/>
                  <a:moveTo>
                    <a:pt x="477" y="81"/>
                  </a:moveTo>
                  <a:cubicBezTo>
                    <a:pt x="467" y="82"/>
                    <a:pt x="457" y="77"/>
                    <a:pt x="449" y="66"/>
                  </a:cubicBezTo>
                  <a:cubicBezTo>
                    <a:pt x="448" y="66"/>
                    <a:pt x="448" y="66"/>
                    <a:pt x="448" y="66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9" y="93"/>
                    <a:pt x="462" y="97"/>
                    <a:pt x="475" y="97"/>
                  </a:cubicBezTo>
                  <a:cubicBezTo>
                    <a:pt x="495" y="97"/>
                    <a:pt x="509" y="85"/>
                    <a:pt x="509" y="68"/>
                  </a:cubicBezTo>
                  <a:cubicBezTo>
                    <a:pt x="509" y="58"/>
                    <a:pt x="506" y="47"/>
                    <a:pt x="484" y="40"/>
                  </a:cubicBezTo>
                  <a:cubicBezTo>
                    <a:pt x="467" y="35"/>
                    <a:pt x="464" y="31"/>
                    <a:pt x="464" y="25"/>
                  </a:cubicBezTo>
                  <a:cubicBezTo>
                    <a:pt x="464" y="18"/>
                    <a:pt x="470" y="15"/>
                    <a:pt x="477" y="15"/>
                  </a:cubicBezTo>
                  <a:cubicBezTo>
                    <a:pt x="484" y="15"/>
                    <a:pt x="491" y="18"/>
                    <a:pt x="498" y="24"/>
                  </a:cubicBezTo>
                  <a:cubicBezTo>
                    <a:pt x="499" y="24"/>
                    <a:pt x="499" y="24"/>
                    <a:pt x="499" y="24"/>
                  </a:cubicBezTo>
                  <a:cubicBezTo>
                    <a:pt x="504" y="8"/>
                    <a:pt x="504" y="8"/>
                    <a:pt x="504" y="8"/>
                  </a:cubicBezTo>
                  <a:cubicBezTo>
                    <a:pt x="504" y="7"/>
                    <a:pt x="504" y="7"/>
                    <a:pt x="504" y="7"/>
                  </a:cubicBezTo>
                  <a:cubicBezTo>
                    <a:pt x="496" y="2"/>
                    <a:pt x="487" y="0"/>
                    <a:pt x="477" y="0"/>
                  </a:cubicBezTo>
                  <a:cubicBezTo>
                    <a:pt x="457" y="0"/>
                    <a:pt x="445" y="10"/>
                    <a:pt x="445" y="26"/>
                  </a:cubicBezTo>
                  <a:cubicBezTo>
                    <a:pt x="445" y="39"/>
                    <a:pt x="454" y="48"/>
                    <a:pt x="472" y="54"/>
                  </a:cubicBezTo>
                  <a:cubicBezTo>
                    <a:pt x="477" y="55"/>
                    <a:pt x="481" y="57"/>
                    <a:pt x="484" y="59"/>
                  </a:cubicBezTo>
                  <a:cubicBezTo>
                    <a:pt x="487" y="61"/>
                    <a:pt x="489" y="65"/>
                    <a:pt x="489" y="69"/>
                  </a:cubicBezTo>
                  <a:cubicBezTo>
                    <a:pt x="489" y="76"/>
                    <a:pt x="484" y="81"/>
                    <a:pt x="477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5E6B14C9-F143-4CB8-A231-114A7A51292E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latin typeface="RR Pioneer" panose="020B05030502010401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1150C1-65D3-4410-B56F-31A9E6E0AE53}"/>
              </a:ext>
            </a:extLst>
          </p:cNvPr>
          <p:cNvSpPr/>
          <p:nvPr userDrawn="1"/>
        </p:nvSpPr>
        <p:spPr>
          <a:xfrm>
            <a:off x="1" y="0"/>
            <a:ext cx="9144000" cy="4048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latin typeface="RR Pioneer" panose="020B0503050201040103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207D232-00FD-4780-87BC-3089AD18716B}"/>
              </a:ext>
            </a:extLst>
          </p:cNvPr>
          <p:cNvGrpSpPr/>
          <p:nvPr userDrawn="1"/>
        </p:nvGrpSpPr>
        <p:grpSpPr>
          <a:xfrm>
            <a:off x="323850" y="233362"/>
            <a:ext cx="321261" cy="522316"/>
            <a:chOff x="-3513606" y="270529"/>
            <a:chExt cx="1671638" cy="2717801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53CE124-AFEB-45C4-81F6-5E60F9265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99318" y="286404"/>
              <a:ext cx="1646238" cy="2689225"/>
            </a:xfrm>
            <a:custGeom>
              <a:avLst/>
              <a:gdLst>
                <a:gd name="T0" fmla="*/ 0 w 686"/>
                <a:gd name="T1" fmla="*/ 78 h 1123"/>
                <a:gd name="T2" fmla="*/ 77 w 686"/>
                <a:gd name="T3" fmla="*/ 0 h 1123"/>
                <a:gd name="T4" fmla="*/ 609 w 686"/>
                <a:gd name="T5" fmla="*/ 0 h 1123"/>
                <a:gd name="T6" fmla="*/ 686 w 686"/>
                <a:gd name="T7" fmla="*/ 78 h 1123"/>
                <a:gd name="T8" fmla="*/ 686 w 686"/>
                <a:gd name="T9" fmla="*/ 1045 h 1123"/>
                <a:gd name="T10" fmla="*/ 609 w 686"/>
                <a:gd name="T11" fmla="*/ 1123 h 1123"/>
                <a:gd name="T12" fmla="*/ 77 w 686"/>
                <a:gd name="T13" fmla="*/ 1123 h 1123"/>
                <a:gd name="T14" fmla="*/ 0 w 686"/>
                <a:gd name="T15" fmla="*/ 1045 h 1123"/>
                <a:gd name="T16" fmla="*/ 0 w 686"/>
                <a:gd name="T17" fmla="*/ 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6" h="1123">
                  <a:moveTo>
                    <a:pt x="0" y="78"/>
                  </a:moveTo>
                  <a:cubicBezTo>
                    <a:pt x="0" y="35"/>
                    <a:pt x="34" y="0"/>
                    <a:pt x="77" y="0"/>
                  </a:cubicBezTo>
                  <a:cubicBezTo>
                    <a:pt x="609" y="0"/>
                    <a:pt x="609" y="0"/>
                    <a:pt x="609" y="0"/>
                  </a:cubicBezTo>
                  <a:cubicBezTo>
                    <a:pt x="651" y="0"/>
                    <a:pt x="686" y="35"/>
                    <a:pt x="686" y="78"/>
                  </a:cubicBezTo>
                  <a:cubicBezTo>
                    <a:pt x="686" y="1045"/>
                    <a:pt x="686" y="1045"/>
                    <a:pt x="686" y="1045"/>
                  </a:cubicBezTo>
                  <a:cubicBezTo>
                    <a:pt x="686" y="1088"/>
                    <a:pt x="651" y="1123"/>
                    <a:pt x="609" y="1123"/>
                  </a:cubicBezTo>
                  <a:cubicBezTo>
                    <a:pt x="77" y="1123"/>
                    <a:pt x="77" y="1123"/>
                    <a:pt x="77" y="1123"/>
                  </a:cubicBezTo>
                  <a:cubicBezTo>
                    <a:pt x="34" y="1123"/>
                    <a:pt x="0" y="1088"/>
                    <a:pt x="0" y="1045"/>
                  </a:cubicBez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02C344C-75A7-4F05-BBD4-5E46AC6793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513606" y="270529"/>
              <a:ext cx="1671638" cy="2717801"/>
            </a:xfrm>
            <a:custGeom>
              <a:avLst/>
              <a:gdLst>
                <a:gd name="T0" fmla="*/ 658 w 697"/>
                <a:gd name="T1" fmla="*/ 79 h 1134"/>
                <a:gd name="T2" fmla="*/ 658 w 697"/>
                <a:gd name="T3" fmla="*/ 200 h 1134"/>
                <a:gd name="T4" fmla="*/ 40 w 697"/>
                <a:gd name="T5" fmla="*/ 200 h 1134"/>
                <a:gd name="T6" fmla="*/ 40 w 697"/>
                <a:gd name="T7" fmla="*/ 79 h 1134"/>
                <a:gd name="T8" fmla="*/ 79 w 697"/>
                <a:gd name="T9" fmla="*/ 40 h 1134"/>
                <a:gd name="T10" fmla="*/ 619 w 697"/>
                <a:gd name="T11" fmla="*/ 40 h 1134"/>
                <a:gd name="T12" fmla="*/ 658 w 697"/>
                <a:gd name="T13" fmla="*/ 79 h 1134"/>
                <a:gd name="T14" fmla="*/ 40 w 697"/>
                <a:gd name="T15" fmla="*/ 1056 h 1134"/>
                <a:gd name="T16" fmla="*/ 79 w 697"/>
                <a:gd name="T17" fmla="*/ 1095 h 1134"/>
                <a:gd name="T18" fmla="*/ 619 w 697"/>
                <a:gd name="T19" fmla="*/ 1095 h 1134"/>
                <a:gd name="T20" fmla="*/ 658 w 697"/>
                <a:gd name="T21" fmla="*/ 1056 h 1134"/>
                <a:gd name="T22" fmla="*/ 658 w 697"/>
                <a:gd name="T23" fmla="*/ 935 h 1134"/>
                <a:gd name="T24" fmla="*/ 40 w 697"/>
                <a:gd name="T25" fmla="*/ 935 h 1134"/>
                <a:gd name="T26" fmla="*/ 40 w 697"/>
                <a:gd name="T27" fmla="*/ 1056 h 1134"/>
                <a:gd name="T28" fmla="*/ 40 w 697"/>
                <a:gd name="T29" fmla="*/ 918 h 1134"/>
                <a:gd name="T30" fmla="*/ 658 w 697"/>
                <a:gd name="T31" fmla="*/ 918 h 1134"/>
                <a:gd name="T32" fmla="*/ 658 w 697"/>
                <a:gd name="T33" fmla="*/ 217 h 1134"/>
                <a:gd name="T34" fmla="*/ 40 w 697"/>
                <a:gd name="T35" fmla="*/ 217 h 1134"/>
                <a:gd name="T36" fmla="*/ 40 w 697"/>
                <a:gd name="T37" fmla="*/ 918 h 1134"/>
                <a:gd name="T38" fmla="*/ 697 w 697"/>
                <a:gd name="T39" fmla="*/ 79 h 1134"/>
                <a:gd name="T40" fmla="*/ 697 w 697"/>
                <a:gd name="T41" fmla="*/ 1056 h 1134"/>
                <a:gd name="T42" fmla="*/ 619 w 697"/>
                <a:gd name="T43" fmla="*/ 1134 h 1134"/>
                <a:gd name="T44" fmla="*/ 79 w 697"/>
                <a:gd name="T45" fmla="*/ 1134 h 1134"/>
                <a:gd name="T46" fmla="*/ 0 w 697"/>
                <a:gd name="T47" fmla="*/ 1056 h 1134"/>
                <a:gd name="T48" fmla="*/ 0 w 697"/>
                <a:gd name="T49" fmla="*/ 79 h 1134"/>
                <a:gd name="T50" fmla="*/ 79 w 697"/>
                <a:gd name="T51" fmla="*/ 0 h 1134"/>
                <a:gd name="T52" fmla="*/ 619 w 697"/>
                <a:gd name="T53" fmla="*/ 0 h 1134"/>
                <a:gd name="T54" fmla="*/ 697 w 697"/>
                <a:gd name="T55" fmla="*/ 79 h 1134"/>
                <a:gd name="T56" fmla="*/ 675 w 697"/>
                <a:gd name="T57" fmla="*/ 79 h 1134"/>
                <a:gd name="T58" fmla="*/ 619 w 697"/>
                <a:gd name="T59" fmla="*/ 23 h 1134"/>
                <a:gd name="T60" fmla="*/ 79 w 697"/>
                <a:gd name="T61" fmla="*/ 23 h 1134"/>
                <a:gd name="T62" fmla="*/ 23 w 697"/>
                <a:gd name="T63" fmla="*/ 79 h 1134"/>
                <a:gd name="T64" fmla="*/ 23 w 697"/>
                <a:gd name="T65" fmla="*/ 1056 h 1134"/>
                <a:gd name="T66" fmla="*/ 79 w 697"/>
                <a:gd name="T67" fmla="*/ 1112 h 1134"/>
                <a:gd name="T68" fmla="*/ 619 w 697"/>
                <a:gd name="T69" fmla="*/ 1112 h 1134"/>
                <a:gd name="T70" fmla="*/ 675 w 697"/>
                <a:gd name="T71" fmla="*/ 1056 h 1134"/>
                <a:gd name="T72" fmla="*/ 675 w 697"/>
                <a:gd name="T73" fmla="*/ 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7" h="1134">
                  <a:moveTo>
                    <a:pt x="658" y="79"/>
                  </a:moveTo>
                  <a:cubicBezTo>
                    <a:pt x="658" y="200"/>
                    <a:pt x="658" y="200"/>
                    <a:pt x="658" y="200"/>
                  </a:cubicBezTo>
                  <a:cubicBezTo>
                    <a:pt x="40" y="200"/>
                    <a:pt x="40" y="200"/>
                    <a:pt x="40" y="200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57"/>
                    <a:pt x="57" y="40"/>
                    <a:pt x="79" y="40"/>
                  </a:cubicBezTo>
                  <a:cubicBezTo>
                    <a:pt x="619" y="40"/>
                    <a:pt x="619" y="40"/>
                    <a:pt x="619" y="40"/>
                  </a:cubicBezTo>
                  <a:cubicBezTo>
                    <a:pt x="641" y="40"/>
                    <a:pt x="658" y="57"/>
                    <a:pt x="658" y="79"/>
                  </a:cubicBezTo>
                  <a:close/>
                  <a:moveTo>
                    <a:pt x="40" y="1056"/>
                  </a:moveTo>
                  <a:cubicBezTo>
                    <a:pt x="40" y="1078"/>
                    <a:pt x="57" y="1095"/>
                    <a:pt x="79" y="1095"/>
                  </a:cubicBezTo>
                  <a:cubicBezTo>
                    <a:pt x="619" y="1095"/>
                    <a:pt x="619" y="1095"/>
                    <a:pt x="619" y="1095"/>
                  </a:cubicBezTo>
                  <a:cubicBezTo>
                    <a:pt x="641" y="1095"/>
                    <a:pt x="658" y="1078"/>
                    <a:pt x="658" y="1056"/>
                  </a:cubicBezTo>
                  <a:cubicBezTo>
                    <a:pt x="658" y="935"/>
                    <a:pt x="658" y="935"/>
                    <a:pt x="658" y="935"/>
                  </a:cubicBezTo>
                  <a:cubicBezTo>
                    <a:pt x="40" y="935"/>
                    <a:pt x="40" y="935"/>
                    <a:pt x="40" y="935"/>
                  </a:cubicBezTo>
                  <a:lnTo>
                    <a:pt x="40" y="1056"/>
                  </a:lnTo>
                  <a:close/>
                  <a:moveTo>
                    <a:pt x="40" y="918"/>
                  </a:moveTo>
                  <a:cubicBezTo>
                    <a:pt x="658" y="918"/>
                    <a:pt x="658" y="918"/>
                    <a:pt x="658" y="918"/>
                  </a:cubicBezTo>
                  <a:cubicBezTo>
                    <a:pt x="658" y="217"/>
                    <a:pt x="658" y="217"/>
                    <a:pt x="658" y="217"/>
                  </a:cubicBezTo>
                  <a:cubicBezTo>
                    <a:pt x="40" y="217"/>
                    <a:pt x="40" y="217"/>
                    <a:pt x="40" y="217"/>
                  </a:cubicBezTo>
                  <a:lnTo>
                    <a:pt x="40" y="918"/>
                  </a:lnTo>
                  <a:close/>
                  <a:moveTo>
                    <a:pt x="697" y="79"/>
                  </a:moveTo>
                  <a:cubicBezTo>
                    <a:pt x="697" y="1056"/>
                    <a:pt x="697" y="1056"/>
                    <a:pt x="697" y="1056"/>
                  </a:cubicBezTo>
                  <a:cubicBezTo>
                    <a:pt x="697" y="1099"/>
                    <a:pt x="662" y="1134"/>
                    <a:pt x="619" y="1134"/>
                  </a:cubicBezTo>
                  <a:cubicBezTo>
                    <a:pt x="79" y="1134"/>
                    <a:pt x="79" y="1134"/>
                    <a:pt x="79" y="1134"/>
                  </a:cubicBezTo>
                  <a:cubicBezTo>
                    <a:pt x="36" y="1134"/>
                    <a:pt x="0" y="1099"/>
                    <a:pt x="0" y="105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36"/>
                    <a:pt x="36" y="0"/>
                    <a:pt x="79" y="0"/>
                  </a:cubicBezTo>
                  <a:cubicBezTo>
                    <a:pt x="619" y="0"/>
                    <a:pt x="619" y="0"/>
                    <a:pt x="619" y="0"/>
                  </a:cubicBezTo>
                  <a:cubicBezTo>
                    <a:pt x="662" y="0"/>
                    <a:pt x="697" y="36"/>
                    <a:pt x="697" y="79"/>
                  </a:cubicBezTo>
                  <a:close/>
                  <a:moveTo>
                    <a:pt x="675" y="79"/>
                  </a:moveTo>
                  <a:cubicBezTo>
                    <a:pt x="675" y="48"/>
                    <a:pt x="650" y="23"/>
                    <a:pt x="619" y="23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48" y="23"/>
                    <a:pt x="23" y="48"/>
                    <a:pt x="23" y="79"/>
                  </a:cubicBezTo>
                  <a:cubicBezTo>
                    <a:pt x="23" y="1056"/>
                    <a:pt x="23" y="1056"/>
                    <a:pt x="23" y="1056"/>
                  </a:cubicBezTo>
                  <a:cubicBezTo>
                    <a:pt x="23" y="1087"/>
                    <a:pt x="48" y="1112"/>
                    <a:pt x="79" y="1112"/>
                  </a:cubicBezTo>
                  <a:cubicBezTo>
                    <a:pt x="619" y="1112"/>
                    <a:pt x="619" y="1112"/>
                    <a:pt x="619" y="1112"/>
                  </a:cubicBezTo>
                  <a:cubicBezTo>
                    <a:pt x="650" y="1112"/>
                    <a:pt x="675" y="1087"/>
                    <a:pt x="675" y="1056"/>
                  </a:cubicBezTo>
                  <a:lnTo>
                    <a:pt x="675" y="79"/>
                  </a:lnTo>
                  <a:close/>
                </a:path>
              </a:pathLst>
            </a:custGeom>
            <a:solidFill>
              <a:srgbClr val="1006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FEE1F50D-D67D-4E3E-81BA-9056B7F9D1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289768" y="441979"/>
              <a:ext cx="1236663" cy="2378075"/>
            </a:xfrm>
            <a:custGeom>
              <a:avLst/>
              <a:gdLst>
                <a:gd name="T0" fmla="*/ 505 w 516"/>
                <a:gd name="T1" fmla="*/ 950 h 993"/>
                <a:gd name="T2" fmla="*/ 516 w 516"/>
                <a:gd name="T3" fmla="*/ 991 h 993"/>
                <a:gd name="T4" fmla="*/ 516 w 516"/>
                <a:gd name="T5" fmla="*/ 913 h 993"/>
                <a:gd name="T6" fmla="*/ 398 w 516"/>
                <a:gd name="T7" fmla="*/ 929 h 993"/>
                <a:gd name="T8" fmla="*/ 374 w 516"/>
                <a:gd name="T9" fmla="*/ 896 h 993"/>
                <a:gd name="T10" fmla="*/ 414 w 516"/>
                <a:gd name="T11" fmla="*/ 969 h 993"/>
                <a:gd name="T12" fmla="*/ 374 w 516"/>
                <a:gd name="T13" fmla="*/ 977 h 993"/>
                <a:gd name="T14" fmla="*/ 246 w 516"/>
                <a:gd name="T15" fmla="*/ 897 h 993"/>
                <a:gd name="T16" fmla="*/ 255 w 516"/>
                <a:gd name="T17" fmla="*/ 991 h 993"/>
                <a:gd name="T18" fmla="*/ 306 w 516"/>
                <a:gd name="T19" fmla="*/ 896 h 993"/>
                <a:gd name="T20" fmla="*/ 152 w 516"/>
                <a:gd name="T21" fmla="*/ 993 h 993"/>
                <a:gd name="T22" fmla="*/ 180 w 516"/>
                <a:gd name="T23" fmla="*/ 944 h 993"/>
                <a:gd name="T24" fmla="*/ 180 w 516"/>
                <a:gd name="T25" fmla="*/ 944 h 993"/>
                <a:gd name="T26" fmla="*/ 55 w 516"/>
                <a:gd name="T27" fmla="*/ 991 h 993"/>
                <a:gd name="T28" fmla="*/ 19 w 516"/>
                <a:gd name="T29" fmla="*/ 952 h 993"/>
                <a:gd name="T30" fmla="*/ 41 w 516"/>
                <a:gd name="T31" fmla="*/ 896 h 993"/>
                <a:gd name="T32" fmla="*/ 54 w 516"/>
                <a:gd name="T33" fmla="*/ 945 h 993"/>
                <a:gd name="T34" fmla="*/ 51 w 516"/>
                <a:gd name="T35" fmla="*/ 924 h 993"/>
                <a:gd name="T36" fmla="*/ 38 w 516"/>
                <a:gd name="T37" fmla="*/ 936 h 993"/>
                <a:gd name="T38" fmla="*/ 133 w 516"/>
                <a:gd name="T39" fmla="*/ 288 h 993"/>
                <a:gd name="T40" fmla="*/ 211 w 516"/>
                <a:gd name="T41" fmla="*/ 309 h 993"/>
                <a:gd name="T42" fmla="*/ 236 w 516"/>
                <a:gd name="T43" fmla="*/ 546 h 993"/>
                <a:gd name="T44" fmla="*/ 160 w 516"/>
                <a:gd name="T45" fmla="*/ 515 h 993"/>
                <a:gd name="T46" fmla="*/ 134 w 516"/>
                <a:gd name="T47" fmla="*/ 786 h 993"/>
                <a:gd name="T48" fmla="*/ 211 w 516"/>
                <a:gd name="T49" fmla="*/ 571 h 993"/>
                <a:gd name="T50" fmla="*/ 378 w 516"/>
                <a:gd name="T51" fmla="*/ 330 h 993"/>
                <a:gd name="T52" fmla="*/ 336 w 516"/>
                <a:gd name="T53" fmla="*/ 556 h 993"/>
                <a:gd name="T54" fmla="*/ 408 w 516"/>
                <a:gd name="T55" fmla="*/ 751 h 993"/>
                <a:gd name="T56" fmla="*/ 391 w 516"/>
                <a:gd name="T57" fmla="*/ 779 h 993"/>
                <a:gd name="T58" fmla="*/ 461 w 516"/>
                <a:gd name="T59" fmla="*/ 734 h 993"/>
                <a:gd name="T60" fmla="*/ 374 w 516"/>
                <a:gd name="T61" fmla="*/ 543 h 993"/>
                <a:gd name="T62" fmla="*/ 470 w 516"/>
                <a:gd name="T63" fmla="*/ 412 h 993"/>
                <a:gd name="T64" fmla="*/ 295 w 516"/>
                <a:gd name="T65" fmla="*/ 237 h 993"/>
                <a:gd name="T66" fmla="*/ 260 w 516"/>
                <a:gd name="T67" fmla="*/ 468 h 993"/>
                <a:gd name="T68" fmla="*/ 340 w 516"/>
                <a:gd name="T69" fmla="*/ 657 h 993"/>
                <a:gd name="T70" fmla="*/ 271 w 516"/>
                <a:gd name="T71" fmla="*/ 714 h 993"/>
                <a:gd name="T72" fmla="*/ 289 w 516"/>
                <a:gd name="T73" fmla="*/ 680 h 993"/>
                <a:gd name="T74" fmla="*/ 220 w 516"/>
                <a:gd name="T75" fmla="*/ 484 h 993"/>
                <a:gd name="T76" fmla="*/ 92 w 516"/>
                <a:gd name="T77" fmla="*/ 666 h 993"/>
                <a:gd name="T78" fmla="*/ 15 w 516"/>
                <a:gd name="T79" fmla="*/ 706 h 993"/>
                <a:gd name="T80" fmla="*/ 14 w 516"/>
                <a:gd name="T81" fmla="*/ 215 h 993"/>
                <a:gd name="T82" fmla="*/ 298 w 516"/>
                <a:gd name="T83" fmla="*/ 340 h 993"/>
                <a:gd name="T84" fmla="*/ 92 w 516"/>
                <a:gd name="T85" fmla="*/ 474 h 993"/>
                <a:gd name="T86" fmla="*/ 157 w 516"/>
                <a:gd name="T87" fmla="*/ 0 h 993"/>
                <a:gd name="T88" fmla="*/ 129 w 516"/>
                <a:gd name="T89" fmla="*/ 49 h 993"/>
                <a:gd name="T90" fmla="*/ 129 w 516"/>
                <a:gd name="T91" fmla="*/ 49 h 993"/>
                <a:gd name="T92" fmla="*/ 247 w 516"/>
                <a:gd name="T93" fmla="*/ 1 h 993"/>
                <a:gd name="T94" fmla="*/ 411 w 516"/>
                <a:gd name="T95" fmla="*/ 80 h 993"/>
                <a:gd name="T96" fmla="*/ 348 w 516"/>
                <a:gd name="T97" fmla="*/ 96 h 993"/>
                <a:gd name="T98" fmla="*/ 4 w 516"/>
                <a:gd name="T99" fmla="*/ 96 h 993"/>
                <a:gd name="T100" fmla="*/ 58 w 516"/>
                <a:gd name="T101" fmla="*/ 49 h 993"/>
                <a:gd name="T102" fmla="*/ 73 w 516"/>
                <a:gd name="T103" fmla="*/ 85 h 993"/>
                <a:gd name="T104" fmla="*/ 59 w 516"/>
                <a:gd name="T105" fmla="*/ 96 h 993"/>
                <a:gd name="T106" fmla="*/ 23 w 516"/>
                <a:gd name="T107" fmla="*/ 56 h 993"/>
                <a:gd name="T108" fmla="*/ 54 w 516"/>
                <a:gd name="T109" fmla="*/ 29 h 993"/>
                <a:gd name="T110" fmla="*/ 477 w 516"/>
                <a:gd name="T111" fmla="*/ 81 h 993"/>
                <a:gd name="T112" fmla="*/ 443 w 516"/>
                <a:gd name="T113" fmla="*/ 85 h 993"/>
                <a:gd name="T114" fmla="*/ 464 w 516"/>
                <a:gd name="T115" fmla="*/ 25 h 993"/>
                <a:gd name="T116" fmla="*/ 504 w 516"/>
                <a:gd name="T117" fmla="*/ 8 h 993"/>
                <a:gd name="T118" fmla="*/ 472 w 516"/>
                <a:gd name="T119" fmla="*/ 54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16" h="993">
                  <a:moveTo>
                    <a:pt x="473" y="913"/>
                  </a:moveTo>
                  <a:cubicBezTo>
                    <a:pt x="473" y="934"/>
                    <a:pt x="473" y="934"/>
                    <a:pt x="473" y="934"/>
                  </a:cubicBezTo>
                  <a:cubicBezTo>
                    <a:pt x="505" y="934"/>
                    <a:pt x="505" y="934"/>
                    <a:pt x="505" y="934"/>
                  </a:cubicBezTo>
                  <a:cubicBezTo>
                    <a:pt x="505" y="950"/>
                    <a:pt x="505" y="950"/>
                    <a:pt x="505" y="950"/>
                  </a:cubicBezTo>
                  <a:cubicBezTo>
                    <a:pt x="473" y="950"/>
                    <a:pt x="473" y="950"/>
                    <a:pt x="473" y="950"/>
                  </a:cubicBezTo>
                  <a:cubicBezTo>
                    <a:pt x="473" y="975"/>
                    <a:pt x="473" y="975"/>
                    <a:pt x="473" y="975"/>
                  </a:cubicBezTo>
                  <a:cubicBezTo>
                    <a:pt x="516" y="975"/>
                    <a:pt x="516" y="975"/>
                    <a:pt x="516" y="975"/>
                  </a:cubicBezTo>
                  <a:cubicBezTo>
                    <a:pt x="516" y="991"/>
                    <a:pt x="516" y="991"/>
                    <a:pt x="516" y="991"/>
                  </a:cubicBezTo>
                  <a:cubicBezTo>
                    <a:pt x="454" y="991"/>
                    <a:pt x="454" y="991"/>
                    <a:pt x="454" y="991"/>
                  </a:cubicBezTo>
                  <a:cubicBezTo>
                    <a:pt x="454" y="896"/>
                    <a:pt x="454" y="896"/>
                    <a:pt x="454" y="896"/>
                  </a:cubicBezTo>
                  <a:cubicBezTo>
                    <a:pt x="516" y="896"/>
                    <a:pt x="516" y="896"/>
                    <a:pt x="516" y="896"/>
                  </a:cubicBezTo>
                  <a:cubicBezTo>
                    <a:pt x="516" y="913"/>
                    <a:pt x="516" y="913"/>
                    <a:pt x="516" y="913"/>
                  </a:cubicBezTo>
                  <a:lnTo>
                    <a:pt x="473" y="913"/>
                  </a:lnTo>
                  <a:close/>
                  <a:moveTo>
                    <a:pt x="374" y="912"/>
                  </a:moveTo>
                  <a:cubicBezTo>
                    <a:pt x="386" y="912"/>
                    <a:pt x="394" y="917"/>
                    <a:pt x="398" y="928"/>
                  </a:cubicBezTo>
                  <a:cubicBezTo>
                    <a:pt x="398" y="929"/>
                    <a:pt x="398" y="929"/>
                    <a:pt x="398" y="929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08" y="905"/>
                    <a:pt x="394" y="896"/>
                    <a:pt x="374" y="896"/>
                  </a:cubicBezTo>
                  <a:cubicBezTo>
                    <a:pt x="346" y="896"/>
                    <a:pt x="327" y="916"/>
                    <a:pt x="327" y="944"/>
                  </a:cubicBezTo>
                  <a:cubicBezTo>
                    <a:pt x="327" y="973"/>
                    <a:pt x="346" y="993"/>
                    <a:pt x="374" y="993"/>
                  </a:cubicBezTo>
                  <a:cubicBezTo>
                    <a:pt x="392" y="993"/>
                    <a:pt x="406" y="984"/>
                    <a:pt x="414" y="969"/>
                  </a:cubicBezTo>
                  <a:cubicBezTo>
                    <a:pt x="414" y="969"/>
                    <a:pt x="414" y="969"/>
                    <a:pt x="414" y="969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3" y="972"/>
                    <a:pt x="385" y="977"/>
                    <a:pt x="374" y="977"/>
                  </a:cubicBezTo>
                  <a:cubicBezTo>
                    <a:pt x="357" y="977"/>
                    <a:pt x="347" y="965"/>
                    <a:pt x="347" y="944"/>
                  </a:cubicBezTo>
                  <a:cubicBezTo>
                    <a:pt x="347" y="924"/>
                    <a:pt x="357" y="912"/>
                    <a:pt x="374" y="912"/>
                  </a:cubicBezTo>
                  <a:close/>
                  <a:moveTo>
                    <a:pt x="265" y="935"/>
                  </a:moveTo>
                  <a:cubicBezTo>
                    <a:pt x="246" y="897"/>
                    <a:pt x="246" y="897"/>
                    <a:pt x="246" y="897"/>
                  </a:cubicBezTo>
                  <a:cubicBezTo>
                    <a:pt x="246" y="896"/>
                    <a:pt x="246" y="896"/>
                    <a:pt x="246" y="896"/>
                  </a:cubicBezTo>
                  <a:cubicBezTo>
                    <a:pt x="224" y="896"/>
                    <a:pt x="224" y="896"/>
                    <a:pt x="224" y="896"/>
                  </a:cubicBezTo>
                  <a:cubicBezTo>
                    <a:pt x="255" y="956"/>
                    <a:pt x="255" y="956"/>
                    <a:pt x="255" y="956"/>
                  </a:cubicBezTo>
                  <a:cubicBezTo>
                    <a:pt x="255" y="991"/>
                    <a:pt x="255" y="991"/>
                    <a:pt x="255" y="991"/>
                  </a:cubicBezTo>
                  <a:cubicBezTo>
                    <a:pt x="275" y="991"/>
                    <a:pt x="275" y="991"/>
                    <a:pt x="275" y="991"/>
                  </a:cubicBezTo>
                  <a:cubicBezTo>
                    <a:pt x="275" y="955"/>
                    <a:pt x="275" y="955"/>
                    <a:pt x="275" y="955"/>
                  </a:cubicBezTo>
                  <a:cubicBezTo>
                    <a:pt x="305" y="897"/>
                    <a:pt x="305" y="897"/>
                    <a:pt x="305" y="897"/>
                  </a:cubicBezTo>
                  <a:cubicBezTo>
                    <a:pt x="306" y="896"/>
                    <a:pt x="306" y="896"/>
                    <a:pt x="306" y="896"/>
                  </a:cubicBezTo>
                  <a:cubicBezTo>
                    <a:pt x="284" y="896"/>
                    <a:pt x="284" y="896"/>
                    <a:pt x="284" y="896"/>
                  </a:cubicBezTo>
                  <a:lnTo>
                    <a:pt x="265" y="935"/>
                  </a:lnTo>
                  <a:close/>
                  <a:moveTo>
                    <a:pt x="200" y="944"/>
                  </a:moveTo>
                  <a:cubicBezTo>
                    <a:pt x="200" y="973"/>
                    <a:pt x="180" y="993"/>
                    <a:pt x="152" y="993"/>
                  </a:cubicBezTo>
                  <a:cubicBezTo>
                    <a:pt x="124" y="993"/>
                    <a:pt x="104" y="973"/>
                    <a:pt x="104" y="944"/>
                  </a:cubicBezTo>
                  <a:cubicBezTo>
                    <a:pt x="104" y="916"/>
                    <a:pt x="124" y="896"/>
                    <a:pt x="152" y="896"/>
                  </a:cubicBezTo>
                  <a:cubicBezTo>
                    <a:pt x="180" y="896"/>
                    <a:pt x="200" y="916"/>
                    <a:pt x="200" y="944"/>
                  </a:cubicBezTo>
                  <a:close/>
                  <a:moveTo>
                    <a:pt x="180" y="944"/>
                  </a:moveTo>
                  <a:cubicBezTo>
                    <a:pt x="180" y="924"/>
                    <a:pt x="169" y="912"/>
                    <a:pt x="152" y="912"/>
                  </a:cubicBezTo>
                  <a:cubicBezTo>
                    <a:pt x="135" y="912"/>
                    <a:pt x="124" y="924"/>
                    <a:pt x="124" y="944"/>
                  </a:cubicBezTo>
                  <a:cubicBezTo>
                    <a:pt x="124" y="965"/>
                    <a:pt x="135" y="977"/>
                    <a:pt x="152" y="977"/>
                  </a:cubicBezTo>
                  <a:cubicBezTo>
                    <a:pt x="169" y="977"/>
                    <a:pt x="180" y="965"/>
                    <a:pt x="180" y="944"/>
                  </a:cubicBezTo>
                  <a:close/>
                  <a:moveTo>
                    <a:pt x="74" y="990"/>
                  </a:moveTo>
                  <a:cubicBezTo>
                    <a:pt x="75" y="991"/>
                    <a:pt x="75" y="991"/>
                    <a:pt x="7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3" y="989"/>
                    <a:pt x="51" y="986"/>
                    <a:pt x="50" y="982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42" y="954"/>
                    <a:pt x="40" y="952"/>
                    <a:pt x="33" y="952"/>
                  </a:cubicBezTo>
                  <a:cubicBezTo>
                    <a:pt x="19" y="952"/>
                    <a:pt x="19" y="952"/>
                    <a:pt x="19" y="952"/>
                  </a:cubicBezTo>
                  <a:cubicBezTo>
                    <a:pt x="19" y="991"/>
                    <a:pt x="19" y="991"/>
                    <a:pt x="19" y="991"/>
                  </a:cubicBezTo>
                  <a:cubicBezTo>
                    <a:pt x="0" y="991"/>
                    <a:pt x="0" y="991"/>
                    <a:pt x="0" y="991"/>
                  </a:cubicBezTo>
                  <a:cubicBezTo>
                    <a:pt x="0" y="896"/>
                    <a:pt x="0" y="896"/>
                    <a:pt x="0" y="896"/>
                  </a:cubicBezTo>
                  <a:cubicBezTo>
                    <a:pt x="41" y="896"/>
                    <a:pt x="41" y="896"/>
                    <a:pt x="41" y="896"/>
                  </a:cubicBezTo>
                  <a:cubicBezTo>
                    <a:pt x="58" y="896"/>
                    <a:pt x="70" y="907"/>
                    <a:pt x="70" y="922"/>
                  </a:cubicBezTo>
                  <a:cubicBezTo>
                    <a:pt x="70" y="935"/>
                    <a:pt x="62" y="941"/>
                    <a:pt x="54" y="944"/>
                  </a:cubicBezTo>
                  <a:cubicBezTo>
                    <a:pt x="53" y="944"/>
                    <a:pt x="53" y="944"/>
                    <a:pt x="53" y="944"/>
                  </a:cubicBezTo>
                  <a:cubicBezTo>
                    <a:pt x="54" y="945"/>
                    <a:pt x="54" y="945"/>
                    <a:pt x="54" y="945"/>
                  </a:cubicBezTo>
                  <a:cubicBezTo>
                    <a:pt x="58" y="947"/>
                    <a:pt x="61" y="951"/>
                    <a:pt x="63" y="957"/>
                  </a:cubicBezTo>
                  <a:cubicBezTo>
                    <a:pt x="70" y="981"/>
                    <a:pt x="70" y="981"/>
                    <a:pt x="70" y="981"/>
                  </a:cubicBezTo>
                  <a:cubicBezTo>
                    <a:pt x="71" y="984"/>
                    <a:pt x="72" y="987"/>
                    <a:pt x="74" y="990"/>
                  </a:cubicBezTo>
                  <a:close/>
                  <a:moveTo>
                    <a:pt x="51" y="924"/>
                  </a:moveTo>
                  <a:cubicBezTo>
                    <a:pt x="51" y="917"/>
                    <a:pt x="46" y="912"/>
                    <a:pt x="38" y="912"/>
                  </a:cubicBezTo>
                  <a:cubicBezTo>
                    <a:pt x="19" y="912"/>
                    <a:pt x="19" y="912"/>
                    <a:pt x="19" y="912"/>
                  </a:cubicBezTo>
                  <a:cubicBezTo>
                    <a:pt x="19" y="936"/>
                    <a:pt x="19" y="936"/>
                    <a:pt x="19" y="936"/>
                  </a:cubicBezTo>
                  <a:cubicBezTo>
                    <a:pt x="38" y="936"/>
                    <a:pt x="38" y="936"/>
                    <a:pt x="38" y="936"/>
                  </a:cubicBezTo>
                  <a:cubicBezTo>
                    <a:pt x="46" y="936"/>
                    <a:pt x="51" y="932"/>
                    <a:pt x="51" y="924"/>
                  </a:cubicBezTo>
                  <a:close/>
                  <a:moveTo>
                    <a:pt x="255" y="280"/>
                  </a:moveTo>
                  <a:cubicBezTo>
                    <a:pt x="133" y="280"/>
                    <a:pt x="133" y="280"/>
                    <a:pt x="133" y="280"/>
                  </a:cubicBezTo>
                  <a:cubicBezTo>
                    <a:pt x="133" y="288"/>
                    <a:pt x="133" y="288"/>
                    <a:pt x="133" y="288"/>
                  </a:cubicBezTo>
                  <a:cubicBezTo>
                    <a:pt x="151" y="293"/>
                    <a:pt x="159" y="306"/>
                    <a:pt x="160" y="329"/>
                  </a:cubicBezTo>
                  <a:cubicBezTo>
                    <a:pt x="160" y="331"/>
                    <a:pt x="160" y="385"/>
                    <a:pt x="160" y="449"/>
                  </a:cubicBezTo>
                  <a:cubicBezTo>
                    <a:pt x="185" y="445"/>
                    <a:pt x="203" y="437"/>
                    <a:pt x="211" y="433"/>
                  </a:cubicBezTo>
                  <a:cubicBezTo>
                    <a:pt x="211" y="309"/>
                    <a:pt x="211" y="309"/>
                    <a:pt x="211" y="309"/>
                  </a:cubicBezTo>
                  <a:cubicBezTo>
                    <a:pt x="273" y="309"/>
                    <a:pt x="273" y="309"/>
                    <a:pt x="273" y="309"/>
                  </a:cubicBezTo>
                  <a:cubicBezTo>
                    <a:pt x="269" y="296"/>
                    <a:pt x="259" y="284"/>
                    <a:pt x="255" y="280"/>
                  </a:cubicBezTo>
                  <a:close/>
                  <a:moveTo>
                    <a:pt x="247" y="570"/>
                  </a:moveTo>
                  <a:cubicBezTo>
                    <a:pt x="244" y="562"/>
                    <a:pt x="239" y="551"/>
                    <a:pt x="236" y="546"/>
                  </a:cubicBezTo>
                  <a:cubicBezTo>
                    <a:pt x="230" y="546"/>
                    <a:pt x="222" y="546"/>
                    <a:pt x="216" y="546"/>
                  </a:cubicBezTo>
                  <a:cubicBezTo>
                    <a:pt x="211" y="546"/>
                    <a:pt x="211" y="546"/>
                    <a:pt x="211" y="546"/>
                  </a:cubicBezTo>
                  <a:cubicBezTo>
                    <a:pt x="211" y="506"/>
                    <a:pt x="211" y="506"/>
                    <a:pt x="211" y="506"/>
                  </a:cubicBezTo>
                  <a:cubicBezTo>
                    <a:pt x="200" y="509"/>
                    <a:pt x="172" y="513"/>
                    <a:pt x="160" y="515"/>
                  </a:cubicBezTo>
                  <a:cubicBezTo>
                    <a:pt x="160" y="621"/>
                    <a:pt x="160" y="736"/>
                    <a:pt x="160" y="738"/>
                  </a:cubicBezTo>
                  <a:cubicBezTo>
                    <a:pt x="160" y="738"/>
                    <a:pt x="160" y="738"/>
                    <a:pt x="160" y="738"/>
                  </a:cubicBezTo>
                  <a:cubicBezTo>
                    <a:pt x="159" y="760"/>
                    <a:pt x="150" y="773"/>
                    <a:pt x="134" y="778"/>
                  </a:cubicBezTo>
                  <a:cubicBezTo>
                    <a:pt x="134" y="786"/>
                    <a:pt x="134" y="786"/>
                    <a:pt x="134" y="786"/>
                  </a:cubicBezTo>
                  <a:cubicBezTo>
                    <a:pt x="237" y="786"/>
                    <a:pt x="237" y="786"/>
                    <a:pt x="237" y="786"/>
                  </a:cubicBezTo>
                  <a:cubicBezTo>
                    <a:pt x="237" y="778"/>
                    <a:pt x="237" y="778"/>
                    <a:pt x="237" y="778"/>
                  </a:cubicBezTo>
                  <a:cubicBezTo>
                    <a:pt x="221" y="773"/>
                    <a:pt x="212" y="759"/>
                    <a:pt x="212" y="738"/>
                  </a:cubicBezTo>
                  <a:cubicBezTo>
                    <a:pt x="211" y="571"/>
                    <a:pt x="211" y="571"/>
                    <a:pt x="211" y="571"/>
                  </a:cubicBezTo>
                  <a:cubicBezTo>
                    <a:pt x="216" y="571"/>
                    <a:pt x="216" y="571"/>
                    <a:pt x="216" y="571"/>
                  </a:cubicBezTo>
                  <a:cubicBezTo>
                    <a:pt x="226" y="571"/>
                    <a:pt x="237" y="571"/>
                    <a:pt x="247" y="570"/>
                  </a:cubicBezTo>
                  <a:close/>
                  <a:moveTo>
                    <a:pt x="370" y="325"/>
                  </a:moveTo>
                  <a:cubicBezTo>
                    <a:pt x="372" y="327"/>
                    <a:pt x="376" y="329"/>
                    <a:pt x="378" y="330"/>
                  </a:cubicBezTo>
                  <a:cubicBezTo>
                    <a:pt x="403" y="348"/>
                    <a:pt x="417" y="377"/>
                    <a:pt x="417" y="412"/>
                  </a:cubicBezTo>
                  <a:cubicBezTo>
                    <a:pt x="417" y="442"/>
                    <a:pt x="406" y="502"/>
                    <a:pt x="318" y="532"/>
                  </a:cubicBezTo>
                  <a:cubicBezTo>
                    <a:pt x="323" y="542"/>
                    <a:pt x="327" y="552"/>
                    <a:pt x="330" y="558"/>
                  </a:cubicBezTo>
                  <a:cubicBezTo>
                    <a:pt x="332" y="557"/>
                    <a:pt x="335" y="557"/>
                    <a:pt x="336" y="556"/>
                  </a:cubicBezTo>
                  <a:cubicBezTo>
                    <a:pt x="339" y="556"/>
                    <a:pt x="339" y="556"/>
                    <a:pt x="339" y="556"/>
                  </a:cubicBezTo>
                  <a:cubicBezTo>
                    <a:pt x="341" y="558"/>
                    <a:pt x="341" y="558"/>
                    <a:pt x="341" y="558"/>
                  </a:cubicBezTo>
                  <a:cubicBezTo>
                    <a:pt x="373" y="596"/>
                    <a:pt x="397" y="656"/>
                    <a:pt x="405" y="713"/>
                  </a:cubicBezTo>
                  <a:cubicBezTo>
                    <a:pt x="405" y="713"/>
                    <a:pt x="408" y="741"/>
                    <a:pt x="408" y="751"/>
                  </a:cubicBezTo>
                  <a:cubicBezTo>
                    <a:pt x="408" y="752"/>
                    <a:pt x="408" y="752"/>
                    <a:pt x="408" y="752"/>
                  </a:cubicBezTo>
                  <a:cubicBezTo>
                    <a:pt x="408" y="753"/>
                    <a:pt x="408" y="753"/>
                    <a:pt x="408" y="754"/>
                  </a:cubicBezTo>
                  <a:cubicBezTo>
                    <a:pt x="408" y="755"/>
                    <a:pt x="408" y="755"/>
                    <a:pt x="408" y="755"/>
                  </a:cubicBezTo>
                  <a:cubicBezTo>
                    <a:pt x="408" y="763"/>
                    <a:pt x="405" y="774"/>
                    <a:pt x="391" y="779"/>
                  </a:cubicBezTo>
                  <a:cubicBezTo>
                    <a:pt x="391" y="786"/>
                    <a:pt x="391" y="786"/>
                    <a:pt x="391" y="786"/>
                  </a:cubicBezTo>
                  <a:cubicBezTo>
                    <a:pt x="497" y="786"/>
                    <a:pt x="497" y="786"/>
                    <a:pt x="497" y="786"/>
                  </a:cubicBezTo>
                  <a:cubicBezTo>
                    <a:pt x="497" y="779"/>
                    <a:pt x="497" y="779"/>
                    <a:pt x="497" y="779"/>
                  </a:cubicBezTo>
                  <a:cubicBezTo>
                    <a:pt x="488" y="776"/>
                    <a:pt x="469" y="766"/>
                    <a:pt x="461" y="734"/>
                  </a:cubicBezTo>
                  <a:cubicBezTo>
                    <a:pt x="460" y="729"/>
                    <a:pt x="460" y="729"/>
                    <a:pt x="460" y="729"/>
                  </a:cubicBezTo>
                  <a:cubicBezTo>
                    <a:pt x="454" y="704"/>
                    <a:pt x="450" y="691"/>
                    <a:pt x="446" y="678"/>
                  </a:cubicBezTo>
                  <a:cubicBezTo>
                    <a:pt x="436" y="646"/>
                    <a:pt x="414" y="588"/>
                    <a:pt x="378" y="547"/>
                  </a:cubicBezTo>
                  <a:cubicBezTo>
                    <a:pt x="374" y="543"/>
                    <a:pt x="374" y="543"/>
                    <a:pt x="374" y="543"/>
                  </a:cubicBezTo>
                  <a:cubicBezTo>
                    <a:pt x="379" y="540"/>
                    <a:pt x="379" y="540"/>
                    <a:pt x="379" y="540"/>
                  </a:cubicBezTo>
                  <a:cubicBezTo>
                    <a:pt x="381" y="540"/>
                    <a:pt x="382" y="539"/>
                    <a:pt x="383" y="539"/>
                  </a:cubicBezTo>
                  <a:cubicBezTo>
                    <a:pt x="383" y="539"/>
                    <a:pt x="384" y="538"/>
                    <a:pt x="385" y="538"/>
                  </a:cubicBezTo>
                  <a:cubicBezTo>
                    <a:pt x="440" y="510"/>
                    <a:pt x="470" y="465"/>
                    <a:pt x="470" y="412"/>
                  </a:cubicBezTo>
                  <a:cubicBezTo>
                    <a:pt x="471" y="372"/>
                    <a:pt x="448" y="332"/>
                    <a:pt x="414" y="309"/>
                  </a:cubicBezTo>
                  <a:cubicBezTo>
                    <a:pt x="400" y="299"/>
                    <a:pt x="380" y="289"/>
                    <a:pt x="359" y="285"/>
                  </a:cubicBezTo>
                  <a:cubicBezTo>
                    <a:pt x="366" y="300"/>
                    <a:pt x="369" y="316"/>
                    <a:pt x="370" y="325"/>
                  </a:cubicBezTo>
                  <a:close/>
                  <a:moveTo>
                    <a:pt x="295" y="237"/>
                  </a:moveTo>
                  <a:cubicBezTo>
                    <a:pt x="328" y="259"/>
                    <a:pt x="351" y="300"/>
                    <a:pt x="351" y="339"/>
                  </a:cubicBezTo>
                  <a:cubicBezTo>
                    <a:pt x="351" y="393"/>
                    <a:pt x="321" y="438"/>
                    <a:pt x="266" y="466"/>
                  </a:cubicBezTo>
                  <a:cubicBezTo>
                    <a:pt x="265" y="466"/>
                    <a:pt x="264" y="467"/>
                    <a:pt x="263" y="467"/>
                  </a:cubicBezTo>
                  <a:cubicBezTo>
                    <a:pt x="262" y="467"/>
                    <a:pt x="261" y="468"/>
                    <a:pt x="260" y="468"/>
                  </a:cubicBezTo>
                  <a:cubicBezTo>
                    <a:pt x="255" y="471"/>
                    <a:pt x="255" y="471"/>
                    <a:pt x="255" y="471"/>
                  </a:cubicBezTo>
                  <a:cubicBezTo>
                    <a:pt x="259" y="475"/>
                    <a:pt x="259" y="475"/>
                    <a:pt x="259" y="475"/>
                  </a:cubicBezTo>
                  <a:cubicBezTo>
                    <a:pt x="294" y="516"/>
                    <a:pt x="317" y="574"/>
                    <a:pt x="327" y="605"/>
                  </a:cubicBezTo>
                  <a:cubicBezTo>
                    <a:pt x="331" y="619"/>
                    <a:pt x="334" y="632"/>
                    <a:pt x="340" y="657"/>
                  </a:cubicBezTo>
                  <a:cubicBezTo>
                    <a:pt x="341" y="661"/>
                    <a:pt x="341" y="661"/>
                    <a:pt x="341" y="661"/>
                  </a:cubicBezTo>
                  <a:cubicBezTo>
                    <a:pt x="349" y="694"/>
                    <a:pt x="368" y="704"/>
                    <a:pt x="378" y="707"/>
                  </a:cubicBezTo>
                  <a:cubicBezTo>
                    <a:pt x="378" y="714"/>
                    <a:pt x="378" y="714"/>
                    <a:pt x="378" y="714"/>
                  </a:cubicBezTo>
                  <a:cubicBezTo>
                    <a:pt x="271" y="714"/>
                    <a:pt x="271" y="714"/>
                    <a:pt x="271" y="714"/>
                  </a:cubicBezTo>
                  <a:cubicBezTo>
                    <a:pt x="271" y="706"/>
                    <a:pt x="271" y="706"/>
                    <a:pt x="271" y="706"/>
                  </a:cubicBezTo>
                  <a:cubicBezTo>
                    <a:pt x="286" y="702"/>
                    <a:pt x="288" y="691"/>
                    <a:pt x="289" y="683"/>
                  </a:cubicBezTo>
                  <a:cubicBezTo>
                    <a:pt x="289" y="682"/>
                    <a:pt x="289" y="682"/>
                    <a:pt x="289" y="682"/>
                  </a:cubicBezTo>
                  <a:cubicBezTo>
                    <a:pt x="289" y="681"/>
                    <a:pt x="289" y="681"/>
                    <a:pt x="289" y="680"/>
                  </a:cubicBezTo>
                  <a:cubicBezTo>
                    <a:pt x="289" y="678"/>
                    <a:pt x="289" y="678"/>
                    <a:pt x="289" y="678"/>
                  </a:cubicBezTo>
                  <a:cubicBezTo>
                    <a:pt x="289" y="669"/>
                    <a:pt x="286" y="641"/>
                    <a:pt x="286" y="641"/>
                  </a:cubicBezTo>
                  <a:cubicBezTo>
                    <a:pt x="278" y="583"/>
                    <a:pt x="253" y="524"/>
                    <a:pt x="221" y="486"/>
                  </a:cubicBezTo>
                  <a:cubicBezTo>
                    <a:pt x="220" y="484"/>
                    <a:pt x="220" y="484"/>
                    <a:pt x="220" y="484"/>
                  </a:cubicBezTo>
                  <a:cubicBezTo>
                    <a:pt x="217" y="484"/>
                    <a:pt x="217" y="484"/>
                    <a:pt x="217" y="484"/>
                  </a:cubicBezTo>
                  <a:cubicBezTo>
                    <a:pt x="181" y="494"/>
                    <a:pt x="139" y="499"/>
                    <a:pt x="96" y="499"/>
                  </a:cubicBezTo>
                  <a:cubicBezTo>
                    <a:pt x="92" y="499"/>
                    <a:pt x="92" y="499"/>
                    <a:pt x="92" y="499"/>
                  </a:cubicBezTo>
                  <a:cubicBezTo>
                    <a:pt x="92" y="666"/>
                    <a:pt x="92" y="666"/>
                    <a:pt x="92" y="666"/>
                  </a:cubicBezTo>
                  <a:cubicBezTo>
                    <a:pt x="92" y="687"/>
                    <a:pt x="101" y="701"/>
                    <a:pt x="118" y="706"/>
                  </a:cubicBezTo>
                  <a:cubicBezTo>
                    <a:pt x="118" y="714"/>
                    <a:pt x="118" y="714"/>
                    <a:pt x="118" y="714"/>
                  </a:cubicBezTo>
                  <a:cubicBezTo>
                    <a:pt x="15" y="714"/>
                    <a:pt x="15" y="714"/>
                    <a:pt x="15" y="714"/>
                  </a:cubicBezTo>
                  <a:cubicBezTo>
                    <a:pt x="15" y="706"/>
                    <a:pt x="15" y="706"/>
                    <a:pt x="15" y="706"/>
                  </a:cubicBezTo>
                  <a:cubicBezTo>
                    <a:pt x="31" y="701"/>
                    <a:pt x="39" y="688"/>
                    <a:pt x="40" y="666"/>
                  </a:cubicBezTo>
                  <a:cubicBezTo>
                    <a:pt x="40" y="666"/>
                    <a:pt x="40" y="666"/>
                    <a:pt x="40" y="666"/>
                  </a:cubicBezTo>
                  <a:cubicBezTo>
                    <a:pt x="40" y="662"/>
                    <a:pt x="40" y="262"/>
                    <a:pt x="40" y="257"/>
                  </a:cubicBezTo>
                  <a:cubicBezTo>
                    <a:pt x="40" y="234"/>
                    <a:pt x="32" y="221"/>
                    <a:pt x="14" y="215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85" y="208"/>
                    <a:pt x="185" y="208"/>
                    <a:pt x="185" y="208"/>
                  </a:cubicBezTo>
                  <a:cubicBezTo>
                    <a:pt x="236" y="208"/>
                    <a:pt x="268" y="219"/>
                    <a:pt x="295" y="237"/>
                  </a:cubicBezTo>
                  <a:close/>
                  <a:moveTo>
                    <a:pt x="298" y="340"/>
                  </a:moveTo>
                  <a:cubicBezTo>
                    <a:pt x="298" y="305"/>
                    <a:pt x="284" y="276"/>
                    <a:pt x="259" y="258"/>
                  </a:cubicBezTo>
                  <a:cubicBezTo>
                    <a:pt x="239" y="245"/>
                    <a:pt x="215" y="238"/>
                    <a:pt x="183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92" y="474"/>
                    <a:pt x="92" y="474"/>
                    <a:pt x="92" y="474"/>
                  </a:cubicBezTo>
                  <a:cubicBezTo>
                    <a:pt x="97" y="474"/>
                    <a:pt x="97" y="474"/>
                    <a:pt x="97" y="474"/>
                  </a:cubicBezTo>
                  <a:cubicBezTo>
                    <a:pt x="278" y="471"/>
                    <a:pt x="298" y="379"/>
                    <a:pt x="298" y="340"/>
                  </a:cubicBezTo>
                  <a:close/>
                  <a:moveTo>
                    <a:pt x="109" y="49"/>
                  </a:moveTo>
                  <a:cubicBezTo>
                    <a:pt x="109" y="20"/>
                    <a:pt x="129" y="0"/>
                    <a:pt x="157" y="0"/>
                  </a:cubicBezTo>
                  <a:cubicBezTo>
                    <a:pt x="185" y="0"/>
                    <a:pt x="205" y="20"/>
                    <a:pt x="205" y="49"/>
                  </a:cubicBezTo>
                  <a:cubicBezTo>
                    <a:pt x="205" y="77"/>
                    <a:pt x="185" y="97"/>
                    <a:pt x="157" y="97"/>
                  </a:cubicBezTo>
                  <a:cubicBezTo>
                    <a:pt x="129" y="97"/>
                    <a:pt x="109" y="77"/>
                    <a:pt x="109" y="49"/>
                  </a:cubicBezTo>
                  <a:close/>
                  <a:moveTo>
                    <a:pt x="129" y="49"/>
                  </a:moveTo>
                  <a:cubicBezTo>
                    <a:pt x="129" y="69"/>
                    <a:pt x="140" y="81"/>
                    <a:pt x="157" y="81"/>
                  </a:cubicBezTo>
                  <a:cubicBezTo>
                    <a:pt x="175" y="81"/>
                    <a:pt x="185" y="69"/>
                    <a:pt x="185" y="49"/>
                  </a:cubicBezTo>
                  <a:cubicBezTo>
                    <a:pt x="185" y="28"/>
                    <a:pt x="175" y="16"/>
                    <a:pt x="157" y="16"/>
                  </a:cubicBezTo>
                  <a:cubicBezTo>
                    <a:pt x="140" y="16"/>
                    <a:pt x="129" y="28"/>
                    <a:pt x="129" y="49"/>
                  </a:cubicBezTo>
                  <a:close/>
                  <a:moveTo>
                    <a:pt x="310" y="80"/>
                  </a:moveTo>
                  <a:cubicBezTo>
                    <a:pt x="267" y="80"/>
                    <a:pt x="267" y="80"/>
                    <a:pt x="267" y="80"/>
                  </a:cubicBezTo>
                  <a:cubicBezTo>
                    <a:pt x="267" y="1"/>
                    <a:pt x="267" y="1"/>
                    <a:pt x="267" y="1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310" y="96"/>
                    <a:pt x="310" y="96"/>
                    <a:pt x="310" y="96"/>
                  </a:cubicBezTo>
                  <a:lnTo>
                    <a:pt x="310" y="80"/>
                  </a:lnTo>
                  <a:close/>
                  <a:moveTo>
                    <a:pt x="411" y="80"/>
                  </a:moveTo>
                  <a:cubicBezTo>
                    <a:pt x="367" y="80"/>
                    <a:pt x="367" y="80"/>
                    <a:pt x="367" y="80"/>
                  </a:cubicBezTo>
                  <a:cubicBezTo>
                    <a:pt x="367" y="1"/>
                    <a:pt x="367" y="1"/>
                    <a:pt x="367" y="1"/>
                  </a:cubicBezTo>
                  <a:cubicBezTo>
                    <a:pt x="348" y="1"/>
                    <a:pt x="348" y="1"/>
                    <a:pt x="348" y="1"/>
                  </a:cubicBezTo>
                  <a:cubicBezTo>
                    <a:pt x="348" y="96"/>
                    <a:pt x="348" y="96"/>
                    <a:pt x="348" y="96"/>
                  </a:cubicBezTo>
                  <a:cubicBezTo>
                    <a:pt x="411" y="96"/>
                    <a:pt x="411" y="96"/>
                    <a:pt x="411" y="96"/>
                  </a:cubicBezTo>
                  <a:lnTo>
                    <a:pt x="411" y="80"/>
                  </a:lnTo>
                  <a:close/>
                  <a:moveTo>
                    <a:pt x="23" y="96"/>
                  </a:moveTo>
                  <a:cubicBezTo>
                    <a:pt x="4" y="96"/>
                    <a:pt x="4" y="96"/>
                    <a:pt x="4" y="9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62" y="1"/>
                    <a:pt x="74" y="12"/>
                    <a:pt x="74" y="27"/>
                  </a:cubicBezTo>
                  <a:cubicBezTo>
                    <a:pt x="74" y="39"/>
                    <a:pt x="65" y="46"/>
                    <a:pt x="58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2" y="51"/>
                    <a:pt x="65" y="55"/>
                    <a:pt x="67" y="62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4" y="89"/>
                    <a:pt x="76" y="92"/>
                    <a:pt x="77" y="94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7" y="94"/>
                    <a:pt x="55" y="90"/>
                    <a:pt x="54" y="87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6" y="59"/>
                    <a:pt x="44" y="56"/>
                    <a:pt x="36" y="56"/>
                  </a:cubicBezTo>
                  <a:cubicBezTo>
                    <a:pt x="23" y="56"/>
                    <a:pt x="23" y="56"/>
                    <a:pt x="23" y="56"/>
                  </a:cubicBezTo>
                  <a:lnTo>
                    <a:pt x="23" y="96"/>
                  </a:lnTo>
                  <a:close/>
                  <a:moveTo>
                    <a:pt x="23" y="40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50" y="40"/>
                    <a:pt x="54" y="36"/>
                    <a:pt x="54" y="29"/>
                  </a:cubicBezTo>
                  <a:cubicBezTo>
                    <a:pt x="54" y="21"/>
                    <a:pt x="50" y="17"/>
                    <a:pt x="41" y="17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40"/>
                  </a:lnTo>
                  <a:close/>
                  <a:moveTo>
                    <a:pt x="477" y="81"/>
                  </a:moveTo>
                  <a:cubicBezTo>
                    <a:pt x="467" y="82"/>
                    <a:pt x="457" y="77"/>
                    <a:pt x="449" y="66"/>
                  </a:cubicBezTo>
                  <a:cubicBezTo>
                    <a:pt x="448" y="66"/>
                    <a:pt x="448" y="66"/>
                    <a:pt x="448" y="66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9" y="93"/>
                    <a:pt x="462" y="97"/>
                    <a:pt x="475" y="97"/>
                  </a:cubicBezTo>
                  <a:cubicBezTo>
                    <a:pt x="495" y="97"/>
                    <a:pt x="509" y="85"/>
                    <a:pt x="509" y="68"/>
                  </a:cubicBezTo>
                  <a:cubicBezTo>
                    <a:pt x="509" y="58"/>
                    <a:pt x="506" y="47"/>
                    <a:pt x="484" y="40"/>
                  </a:cubicBezTo>
                  <a:cubicBezTo>
                    <a:pt x="467" y="35"/>
                    <a:pt x="464" y="31"/>
                    <a:pt x="464" y="25"/>
                  </a:cubicBezTo>
                  <a:cubicBezTo>
                    <a:pt x="464" y="18"/>
                    <a:pt x="470" y="15"/>
                    <a:pt x="477" y="15"/>
                  </a:cubicBezTo>
                  <a:cubicBezTo>
                    <a:pt x="484" y="15"/>
                    <a:pt x="491" y="18"/>
                    <a:pt x="498" y="24"/>
                  </a:cubicBezTo>
                  <a:cubicBezTo>
                    <a:pt x="499" y="24"/>
                    <a:pt x="499" y="24"/>
                    <a:pt x="499" y="24"/>
                  </a:cubicBezTo>
                  <a:cubicBezTo>
                    <a:pt x="504" y="8"/>
                    <a:pt x="504" y="8"/>
                    <a:pt x="504" y="8"/>
                  </a:cubicBezTo>
                  <a:cubicBezTo>
                    <a:pt x="504" y="7"/>
                    <a:pt x="504" y="7"/>
                    <a:pt x="504" y="7"/>
                  </a:cubicBezTo>
                  <a:cubicBezTo>
                    <a:pt x="496" y="2"/>
                    <a:pt x="487" y="0"/>
                    <a:pt x="477" y="0"/>
                  </a:cubicBezTo>
                  <a:cubicBezTo>
                    <a:pt x="457" y="0"/>
                    <a:pt x="445" y="10"/>
                    <a:pt x="445" y="26"/>
                  </a:cubicBezTo>
                  <a:cubicBezTo>
                    <a:pt x="445" y="39"/>
                    <a:pt x="454" y="48"/>
                    <a:pt x="472" y="54"/>
                  </a:cubicBezTo>
                  <a:cubicBezTo>
                    <a:pt x="477" y="55"/>
                    <a:pt x="481" y="57"/>
                    <a:pt x="484" y="59"/>
                  </a:cubicBezTo>
                  <a:cubicBezTo>
                    <a:pt x="487" y="61"/>
                    <a:pt x="489" y="65"/>
                    <a:pt x="489" y="69"/>
                  </a:cubicBezTo>
                  <a:cubicBezTo>
                    <a:pt x="489" y="76"/>
                    <a:pt x="484" y="81"/>
                    <a:pt x="477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1748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Page - Colbal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3273D-D190-43EA-AB9F-F4E0C3DE2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1200" y="932400"/>
            <a:ext cx="1803600" cy="1641600"/>
          </a:xfrm>
        </p:spPr>
        <p:txBody>
          <a:bodyPr anchor="ctr" anchorCtr="0">
            <a:noAutofit/>
          </a:bodyPr>
          <a:lstStyle>
            <a:lvl1pPr algn="r">
              <a:defRPr sz="11000">
                <a:solidFill>
                  <a:schemeClr val="bg1"/>
                </a:solidFill>
                <a:latin typeface="RR Pioneer UltraLight Condensed" panose="020B0206030201060103" pitchFamily="34" charset="0"/>
              </a:defRPr>
            </a:lvl1pPr>
          </a:lstStyle>
          <a:p>
            <a:r>
              <a:rPr lang="en-US" dirty="0"/>
              <a:t>XX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D4DAF-CD34-4819-9611-33C813C52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D09A4-D7CF-4D1D-8376-A6317B2D7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Private | © 2024 Rolls-Royce | Not Subject to Export Control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87183-9305-4CC7-88E3-CD4694340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F59B429-512E-4592-B480-D2818264A48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2AABB29-22AC-4C62-A174-9E5A0A1EFA21}"/>
              </a:ext>
            </a:extLst>
          </p:cNvPr>
          <p:cNvSpPr/>
          <p:nvPr/>
        </p:nvSpPr>
        <p:spPr>
          <a:xfrm>
            <a:off x="323850" y="916500"/>
            <a:ext cx="2079370" cy="0"/>
          </a:xfrm>
          <a:custGeom>
            <a:avLst/>
            <a:gdLst>
              <a:gd name="connsiteX0" fmla="*/ 0 w 1973580"/>
              <a:gd name="connsiteY0" fmla="*/ 0 h 0"/>
              <a:gd name="connsiteX1" fmla="*/ 1973580 w 197358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73580">
                <a:moveTo>
                  <a:pt x="0" y="0"/>
                </a:moveTo>
                <a:lnTo>
                  <a:pt x="197358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latin typeface="RR Pioneer" panose="020B0503050201040103" pitchFamily="34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0021B20-6F0E-4481-874A-F21AE9FD3CC4}"/>
              </a:ext>
            </a:extLst>
          </p:cNvPr>
          <p:cNvSpPr/>
          <p:nvPr/>
        </p:nvSpPr>
        <p:spPr>
          <a:xfrm>
            <a:off x="3059112" y="916500"/>
            <a:ext cx="5761038" cy="76200"/>
          </a:xfrm>
          <a:custGeom>
            <a:avLst/>
            <a:gdLst>
              <a:gd name="connsiteX0" fmla="*/ 0 w 1973580"/>
              <a:gd name="connsiteY0" fmla="*/ 0 h 0"/>
              <a:gd name="connsiteX1" fmla="*/ 1973580 w 197358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73580">
                <a:moveTo>
                  <a:pt x="0" y="0"/>
                </a:moveTo>
                <a:lnTo>
                  <a:pt x="197358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latin typeface="RR Pioneer" panose="020B0503050201040103" pitchFamily="34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DA88272-0989-4751-9FC4-6BE74AD9E3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70800" y="1126801"/>
            <a:ext cx="5749200" cy="1443600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 sz="320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187325" indent="0"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Title text</a:t>
            </a:r>
          </a:p>
          <a:p>
            <a:pPr lvl="1"/>
            <a:r>
              <a:rPr lang="en-US" dirty="0"/>
              <a:t>Section sub-title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1EF98E9-3947-4FA3-929D-B815CFDD5A3E}"/>
              </a:ext>
            </a:extLst>
          </p:cNvPr>
          <p:cNvGrpSpPr/>
          <p:nvPr/>
        </p:nvGrpSpPr>
        <p:grpSpPr>
          <a:xfrm>
            <a:off x="323850" y="233362"/>
            <a:ext cx="321261" cy="522316"/>
            <a:chOff x="-3513606" y="270529"/>
            <a:chExt cx="1671638" cy="2717801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BECAF427-7230-413A-854B-353596E68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99318" y="286404"/>
              <a:ext cx="1646238" cy="2689225"/>
            </a:xfrm>
            <a:custGeom>
              <a:avLst/>
              <a:gdLst>
                <a:gd name="T0" fmla="*/ 0 w 686"/>
                <a:gd name="T1" fmla="*/ 78 h 1123"/>
                <a:gd name="T2" fmla="*/ 77 w 686"/>
                <a:gd name="T3" fmla="*/ 0 h 1123"/>
                <a:gd name="T4" fmla="*/ 609 w 686"/>
                <a:gd name="T5" fmla="*/ 0 h 1123"/>
                <a:gd name="T6" fmla="*/ 686 w 686"/>
                <a:gd name="T7" fmla="*/ 78 h 1123"/>
                <a:gd name="T8" fmla="*/ 686 w 686"/>
                <a:gd name="T9" fmla="*/ 1045 h 1123"/>
                <a:gd name="T10" fmla="*/ 609 w 686"/>
                <a:gd name="T11" fmla="*/ 1123 h 1123"/>
                <a:gd name="T12" fmla="*/ 77 w 686"/>
                <a:gd name="T13" fmla="*/ 1123 h 1123"/>
                <a:gd name="T14" fmla="*/ 0 w 686"/>
                <a:gd name="T15" fmla="*/ 1045 h 1123"/>
                <a:gd name="T16" fmla="*/ 0 w 686"/>
                <a:gd name="T17" fmla="*/ 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6" h="1123">
                  <a:moveTo>
                    <a:pt x="0" y="78"/>
                  </a:moveTo>
                  <a:cubicBezTo>
                    <a:pt x="0" y="35"/>
                    <a:pt x="34" y="0"/>
                    <a:pt x="77" y="0"/>
                  </a:cubicBezTo>
                  <a:cubicBezTo>
                    <a:pt x="609" y="0"/>
                    <a:pt x="609" y="0"/>
                    <a:pt x="609" y="0"/>
                  </a:cubicBezTo>
                  <a:cubicBezTo>
                    <a:pt x="651" y="0"/>
                    <a:pt x="686" y="35"/>
                    <a:pt x="686" y="78"/>
                  </a:cubicBezTo>
                  <a:cubicBezTo>
                    <a:pt x="686" y="1045"/>
                    <a:pt x="686" y="1045"/>
                    <a:pt x="686" y="1045"/>
                  </a:cubicBezTo>
                  <a:cubicBezTo>
                    <a:pt x="686" y="1088"/>
                    <a:pt x="651" y="1123"/>
                    <a:pt x="609" y="1123"/>
                  </a:cubicBezTo>
                  <a:cubicBezTo>
                    <a:pt x="77" y="1123"/>
                    <a:pt x="77" y="1123"/>
                    <a:pt x="77" y="1123"/>
                  </a:cubicBezTo>
                  <a:cubicBezTo>
                    <a:pt x="34" y="1123"/>
                    <a:pt x="0" y="1088"/>
                    <a:pt x="0" y="1045"/>
                  </a:cubicBez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FF55E566-BBF5-41D1-9A04-C8E8ACB413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513606" y="270529"/>
              <a:ext cx="1671638" cy="2717801"/>
            </a:xfrm>
            <a:custGeom>
              <a:avLst/>
              <a:gdLst>
                <a:gd name="T0" fmla="*/ 658 w 697"/>
                <a:gd name="T1" fmla="*/ 79 h 1134"/>
                <a:gd name="T2" fmla="*/ 658 w 697"/>
                <a:gd name="T3" fmla="*/ 200 h 1134"/>
                <a:gd name="T4" fmla="*/ 40 w 697"/>
                <a:gd name="T5" fmla="*/ 200 h 1134"/>
                <a:gd name="T6" fmla="*/ 40 w 697"/>
                <a:gd name="T7" fmla="*/ 79 h 1134"/>
                <a:gd name="T8" fmla="*/ 79 w 697"/>
                <a:gd name="T9" fmla="*/ 40 h 1134"/>
                <a:gd name="T10" fmla="*/ 619 w 697"/>
                <a:gd name="T11" fmla="*/ 40 h 1134"/>
                <a:gd name="T12" fmla="*/ 658 w 697"/>
                <a:gd name="T13" fmla="*/ 79 h 1134"/>
                <a:gd name="T14" fmla="*/ 40 w 697"/>
                <a:gd name="T15" fmla="*/ 1056 h 1134"/>
                <a:gd name="T16" fmla="*/ 79 w 697"/>
                <a:gd name="T17" fmla="*/ 1095 h 1134"/>
                <a:gd name="T18" fmla="*/ 619 w 697"/>
                <a:gd name="T19" fmla="*/ 1095 h 1134"/>
                <a:gd name="T20" fmla="*/ 658 w 697"/>
                <a:gd name="T21" fmla="*/ 1056 h 1134"/>
                <a:gd name="T22" fmla="*/ 658 w 697"/>
                <a:gd name="T23" fmla="*/ 935 h 1134"/>
                <a:gd name="T24" fmla="*/ 40 w 697"/>
                <a:gd name="T25" fmla="*/ 935 h 1134"/>
                <a:gd name="T26" fmla="*/ 40 w 697"/>
                <a:gd name="T27" fmla="*/ 1056 h 1134"/>
                <a:gd name="T28" fmla="*/ 40 w 697"/>
                <a:gd name="T29" fmla="*/ 918 h 1134"/>
                <a:gd name="T30" fmla="*/ 658 w 697"/>
                <a:gd name="T31" fmla="*/ 918 h 1134"/>
                <a:gd name="T32" fmla="*/ 658 w 697"/>
                <a:gd name="T33" fmla="*/ 217 h 1134"/>
                <a:gd name="T34" fmla="*/ 40 w 697"/>
                <a:gd name="T35" fmla="*/ 217 h 1134"/>
                <a:gd name="T36" fmla="*/ 40 w 697"/>
                <a:gd name="T37" fmla="*/ 918 h 1134"/>
                <a:gd name="T38" fmla="*/ 697 w 697"/>
                <a:gd name="T39" fmla="*/ 79 h 1134"/>
                <a:gd name="T40" fmla="*/ 697 w 697"/>
                <a:gd name="T41" fmla="*/ 1056 h 1134"/>
                <a:gd name="T42" fmla="*/ 619 w 697"/>
                <a:gd name="T43" fmla="*/ 1134 h 1134"/>
                <a:gd name="T44" fmla="*/ 79 w 697"/>
                <a:gd name="T45" fmla="*/ 1134 h 1134"/>
                <a:gd name="T46" fmla="*/ 0 w 697"/>
                <a:gd name="T47" fmla="*/ 1056 h 1134"/>
                <a:gd name="T48" fmla="*/ 0 w 697"/>
                <a:gd name="T49" fmla="*/ 79 h 1134"/>
                <a:gd name="T50" fmla="*/ 79 w 697"/>
                <a:gd name="T51" fmla="*/ 0 h 1134"/>
                <a:gd name="T52" fmla="*/ 619 w 697"/>
                <a:gd name="T53" fmla="*/ 0 h 1134"/>
                <a:gd name="T54" fmla="*/ 697 w 697"/>
                <a:gd name="T55" fmla="*/ 79 h 1134"/>
                <a:gd name="T56" fmla="*/ 675 w 697"/>
                <a:gd name="T57" fmla="*/ 79 h 1134"/>
                <a:gd name="T58" fmla="*/ 619 w 697"/>
                <a:gd name="T59" fmla="*/ 23 h 1134"/>
                <a:gd name="T60" fmla="*/ 79 w 697"/>
                <a:gd name="T61" fmla="*/ 23 h 1134"/>
                <a:gd name="T62" fmla="*/ 23 w 697"/>
                <a:gd name="T63" fmla="*/ 79 h 1134"/>
                <a:gd name="T64" fmla="*/ 23 w 697"/>
                <a:gd name="T65" fmla="*/ 1056 h 1134"/>
                <a:gd name="T66" fmla="*/ 79 w 697"/>
                <a:gd name="T67" fmla="*/ 1112 h 1134"/>
                <a:gd name="T68" fmla="*/ 619 w 697"/>
                <a:gd name="T69" fmla="*/ 1112 h 1134"/>
                <a:gd name="T70" fmla="*/ 675 w 697"/>
                <a:gd name="T71" fmla="*/ 1056 h 1134"/>
                <a:gd name="T72" fmla="*/ 675 w 697"/>
                <a:gd name="T73" fmla="*/ 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7" h="1134">
                  <a:moveTo>
                    <a:pt x="658" y="79"/>
                  </a:moveTo>
                  <a:cubicBezTo>
                    <a:pt x="658" y="200"/>
                    <a:pt x="658" y="200"/>
                    <a:pt x="658" y="200"/>
                  </a:cubicBezTo>
                  <a:cubicBezTo>
                    <a:pt x="40" y="200"/>
                    <a:pt x="40" y="200"/>
                    <a:pt x="40" y="200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57"/>
                    <a:pt x="57" y="40"/>
                    <a:pt x="79" y="40"/>
                  </a:cubicBezTo>
                  <a:cubicBezTo>
                    <a:pt x="619" y="40"/>
                    <a:pt x="619" y="40"/>
                    <a:pt x="619" y="40"/>
                  </a:cubicBezTo>
                  <a:cubicBezTo>
                    <a:pt x="641" y="40"/>
                    <a:pt x="658" y="57"/>
                    <a:pt x="658" y="79"/>
                  </a:cubicBezTo>
                  <a:close/>
                  <a:moveTo>
                    <a:pt x="40" y="1056"/>
                  </a:moveTo>
                  <a:cubicBezTo>
                    <a:pt x="40" y="1078"/>
                    <a:pt x="57" y="1095"/>
                    <a:pt x="79" y="1095"/>
                  </a:cubicBezTo>
                  <a:cubicBezTo>
                    <a:pt x="619" y="1095"/>
                    <a:pt x="619" y="1095"/>
                    <a:pt x="619" y="1095"/>
                  </a:cubicBezTo>
                  <a:cubicBezTo>
                    <a:pt x="641" y="1095"/>
                    <a:pt x="658" y="1078"/>
                    <a:pt x="658" y="1056"/>
                  </a:cubicBezTo>
                  <a:cubicBezTo>
                    <a:pt x="658" y="935"/>
                    <a:pt x="658" y="935"/>
                    <a:pt x="658" y="935"/>
                  </a:cubicBezTo>
                  <a:cubicBezTo>
                    <a:pt x="40" y="935"/>
                    <a:pt x="40" y="935"/>
                    <a:pt x="40" y="935"/>
                  </a:cubicBezTo>
                  <a:lnTo>
                    <a:pt x="40" y="1056"/>
                  </a:lnTo>
                  <a:close/>
                  <a:moveTo>
                    <a:pt x="40" y="918"/>
                  </a:moveTo>
                  <a:cubicBezTo>
                    <a:pt x="658" y="918"/>
                    <a:pt x="658" y="918"/>
                    <a:pt x="658" y="918"/>
                  </a:cubicBezTo>
                  <a:cubicBezTo>
                    <a:pt x="658" y="217"/>
                    <a:pt x="658" y="217"/>
                    <a:pt x="658" y="217"/>
                  </a:cubicBezTo>
                  <a:cubicBezTo>
                    <a:pt x="40" y="217"/>
                    <a:pt x="40" y="217"/>
                    <a:pt x="40" y="217"/>
                  </a:cubicBezTo>
                  <a:lnTo>
                    <a:pt x="40" y="918"/>
                  </a:lnTo>
                  <a:close/>
                  <a:moveTo>
                    <a:pt x="697" y="79"/>
                  </a:moveTo>
                  <a:cubicBezTo>
                    <a:pt x="697" y="1056"/>
                    <a:pt x="697" y="1056"/>
                    <a:pt x="697" y="1056"/>
                  </a:cubicBezTo>
                  <a:cubicBezTo>
                    <a:pt x="697" y="1099"/>
                    <a:pt x="662" y="1134"/>
                    <a:pt x="619" y="1134"/>
                  </a:cubicBezTo>
                  <a:cubicBezTo>
                    <a:pt x="79" y="1134"/>
                    <a:pt x="79" y="1134"/>
                    <a:pt x="79" y="1134"/>
                  </a:cubicBezTo>
                  <a:cubicBezTo>
                    <a:pt x="36" y="1134"/>
                    <a:pt x="0" y="1099"/>
                    <a:pt x="0" y="105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36"/>
                    <a:pt x="36" y="0"/>
                    <a:pt x="79" y="0"/>
                  </a:cubicBezTo>
                  <a:cubicBezTo>
                    <a:pt x="619" y="0"/>
                    <a:pt x="619" y="0"/>
                    <a:pt x="619" y="0"/>
                  </a:cubicBezTo>
                  <a:cubicBezTo>
                    <a:pt x="662" y="0"/>
                    <a:pt x="697" y="36"/>
                    <a:pt x="697" y="79"/>
                  </a:cubicBezTo>
                  <a:close/>
                  <a:moveTo>
                    <a:pt x="675" y="79"/>
                  </a:moveTo>
                  <a:cubicBezTo>
                    <a:pt x="675" y="48"/>
                    <a:pt x="650" y="23"/>
                    <a:pt x="619" y="23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48" y="23"/>
                    <a:pt x="23" y="48"/>
                    <a:pt x="23" y="79"/>
                  </a:cubicBezTo>
                  <a:cubicBezTo>
                    <a:pt x="23" y="1056"/>
                    <a:pt x="23" y="1056"/>
                    <a:pt x="23" y="1056"/>
                  </a:cubicBezTo>
                  <a:cubicBezTo>
                    <a:pt x="23" y="1087"/>
                    <a:pt x="48" y="1112"/>
                    <a:pt x="79" y="1112"/>
                  </a:cubicBezTo>
                  <a:cubicBezTo>
                    <a:pt x="619" y="1112"/>
                    <a:pt x="619" y="1112"/>
                    <a:pt x="619" y="1112"/>
                  </a:cubicBezTo>
                  <a:cubicBezTo>
                    <a:pt x="650" y="1112"/>
                    <a:pt x="675" y="1087"/>
                    <a:pt x="675" y="1056"/>
                  </a:cubicBezTo>
                  <a:lnTo>
                    <a:pt x="675" y="79"/>
                  </a:lnTo>
                  <a:close/>
                </a:path>
              </a:pathLst>
            </a:custGeom>
            <a:solidFill>
              <a:srgbClr val="1006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27B2CF71-3A49-4D8B-93BD-98759F7760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289768" y="441979"/>
              <a:ext cx="1236663" cy="2378075"/>
            </a:xfrm>
            <a:custGeom>
              <a:avLst/>
              <a:gdLst>
                <a:gd name="T0" fmla="*/ 505 w 516"/>
                <a:gd name="T1" fmla="*/ 950 h 993"/>
                <a:gd name="T2" fmla="*/ 516 w 516"/>
                <a:gd name="T3" fmla="*/ 991 h 993"/>
                <a:gd name="T4" fmla="*/ 516 w 516"/>
                <a:gd name="T5" fmla="*/ 913 h 993"/>
                <a:gd name="T6" fmla="*/ 398 w 516"/>
                <a:gd name="T7" fmla="*/ 929 h 993"/>
                <a:gd name="T8" fmla="*/ 374 w 516"/>
                <a:gd name="T9" fmla="*/ 896 h 993"/>
                <a:gd name="T10" fmla="*/ 414 w 516"/>
                <a:gd name="T11" fmla="*/ 969 h 993"/>
                <a:gd name="T12" fmla="*/ 374 w 516"/>
                <a:gd name="T13" fmla="*/ 977 h 993"/>
                <a:gd name="T14" fmla="*/ 246 w 516"/>
                <a:gd name="T15" fmla="*/ 897 h 993"/>
                <a:gd name="T16" fmla="*/ 255 w 516"/>
                <a:gd name="T17" fmla="*/ 991 h 993"/>
                <a:gd name="T18" fmla="*/ 306 w 516"/>
                <a:gd name="T19" fmla="*/ 896 h 993"/>
                <a:gd name="T20" fmla="*/ 152 w 516"/>
                <a:gd name="T21" fmla="*/ 993 h 993"/>
                <a:gd name="T22" fmla="*/ 180 w 516"/>
                <a:gd name="T23" fmla="*/ 944 h 993"/>
                <a:gd name="T24" fmla="*/ 180 w 516"/>
                <a:gd name="T25" fmla="*/ 944 h 993"/>
                <a:gd name="T26" fmla="*/ 55 w 516"/>
                <a:gd name="T27" fmla="*/ 991 h 993"/>
                <a:gd name="T28" fmla="*/ 19 w 516"/>
                <a:gd name="T29" fmla="*/ 952 h 993"/>
                <a:gd name="T30" fmla="*/ 41 w 516"/>
                <a:gd name="T31" fmla="*/ 896 h 993"/>
                <a:gd name="T32" fmla="*/ 54 w 516"/>
                <a:gd name="T33" fmla="*/ 945 h 993"/>
                <a:gd name="T34" fmla="*/ 51 w 516"/>
                <a:gd name="T35" fmla="*/ 924 h 993"/>
                <a:gd name="T36" fmla="*/ 38 w 516"/>
                <a:gd name="T37" fmla="*/ 936 h 993"/>
                <a:gd name="T38" fmla="*/ 133 w 516"/>
                <a:gd name="T39" fmla="*/ 288 h 993"/>
                <a:gd name="T40" fmla="*/ 211 w 516"/>
                <a:gd name="T41" fmla="*/ 309 h 993"/>
                <a:gd name="T42" fmla="*/ 236 w 516"/>
                <a:gd name="T43" fmla="*/ 546 h 993"/>
                <a:gd name="T44" fmla="*/ 160 w 516"/>
                <a:gd name="T45" fmla="*/ 515 h 993"/>
                <a:gd name="T46" fmla="*/ 134 w 516"/>
                <a:gd name="T47" fmla="*/ 786 h 993"/>
                <a:gd name="T48" fmla="*/ 211 w 516"/>
                <a:gd name="T49" fmla="*/ 571 h 993"/>
                <a:gd name="T50" fmla="*/ 378 w 516"/>
                <a:gd name="T51" fmla="*/ 330 h 993"/>
                <a:gd name="T52" fmla="*/ 336 w 516"/>
                <a:gd name="T53" fmla="*/ 556 h 993"/>
                <a:gd name="T54" fmla="*/ 408 w 516"/>
                <a:gd name="T55" fmla="*/ 751 h 993"/>
                <a:gd name="T56" fmla="*/ 391 w 516"/>
                <a:gd name="T57" fmla="*/ 779 h 993"/>
                <a:gd name="T58" fmla="*/ 461 w 516"/>
                <a:gd name="T59" fmla="*/ 734 h 993"/>
                <a:gd name="T60" fmla="*/ 374 w 516"/>
                <a:gd name="T61" fmla="*/ 543 h 993"/>
                <a:gd name="T62" fmla="*/ 470 w 516"/>
                <a:gd name="T63" fmla="*/ 412 h 993"/>
                <a:gd name="T64" fmla="*/ 295 w 516"/>
                <a:gd name="T65" fmla="*/ 237 h 993"/>
                <a:gd name="T66" fmla="*/ 260 w 516"/>
                <a:gd name="T67" fmla="*/ 468 h 993"/>
                <a:gd name="T68" fmla="*/ 340 w 516"/>
                <a:gd name="T69" fmla="*/ 657 h 993"/>
                <a:gd name="T70" fmla="*/ 271 w 516"/>
                <a:gd name="T71" fmla="*/ 714 h 993"/>
                <a:gd name="T72" fmla="*/ 289 w 516"/>
                <a:gd name="T73" fmla="*/ 680 h 993"/>
                <a:gd name="T74" fmla="*/ 220 w 516"/>
                <a:gd name="T75" fmla="*/ 484 h 993"/>
                <a:gd name="T76" fmla="*/ 92 w 516"/>
                <a:gd name="T77" fmla="*/ 666 h 993"/>
                <a:gd name="T78" fmla="*/ 15 w 516"/>
                <a:gd name="T79" fmla="*/ 706 h 993"/>
                <a:gd name="T80" fmla="*/ 14 w 516"/>
                <a:gd name="T81" fmla="*/ 215 h 993"/>
                <a:gd name="T82" fmla="*/ 298 w 516"/>
                <a:gd name="T83" fmla="*/ 340 h 993"/>
                <a:gd name="T84" fmla="*/ 92 w 516"/>
                <a:gd name="T85" fmla="*/ 474 h 993"/>
                <a:gd name="T86" fmla="*/ 157 w 516"/>
                <a:gd name="T87" fmla="*/ 0 h 993"/>
                <a:gd name="T88" fmla="*/ 129 w 516"/>
                <a:gd name="T89" fmla="*/ 49 h 993"/>
                <a:gd name="T90" fmla="*/ 129 w 516"/>
                <a:gd name="T91" fmla="*/ 49 h 993"/>
                <a:gd name="T92" fmla="*/ 247 w 516"/>
                <a:gd name="T93" fmla="*/ 1 h 993"/>
                <a:gd name="T94" fmla="*/ 411 w 516"/>
                <a:gd name="T95" fmla="*/ 80 h 993"/>
                <a:gd name="T96" fmla="*/ 348 w 516"/>
                <a:gd name="T97" fmla="*/ 96 h 993"/>
                <a:gd name="T98" fmla="*/ 4 w 516"/>
                <a:gd name="T99" fmla="*/ 96 h 993"/>
                <a:gd name="T100" fmla="*/ 58 w 516"/>
                <a:gd name="T101" fmla="*/ 49 h 993"/>
                <a:gd name="T102" fmla="*/ 73 w 516"/>
                <a:gd name="T103" fmla="*/ 85 h 993"/>
                <a:gd name="T104" fmla="*/ 59 w 516"/>
                <a:gd name="T105" fmla="*/ 96 h 993"/>
                <a:gd name="T106" fmla="*/ 23 w 516"/>
                <a:gd name="T107" fmla="*/ 56 h 993"/>
                <a:gd name="T108" fmla="*/ 54 w 516"/>
                <a:gd name="T109" fmla="*/ 29 h 993"/>
                <a:gd name="T110" fmla="*/ 477 w 516"/>
                <a:gd name="T111" fmla="*/ 81 h 993"/>
                <a:gd name="T112" fmla="*/ 443 w 516"/>
                <a:gd name="T113" fmla="*/ 85 h 993"/>
                <a:gd name="T114" fmla="*/ 464 w 516"/>
                <a:gd name="T115" fmla="*/ 25 h 993"/>
                <a:gd name="T116" fmla="*/ 504 w 516"/>
                <a:gd name="T117" fmla="*/ 8 h 993"/>
                <a:gd name="T118" fmla="*/ 472 w 516"/>
                <a:gd name="T119" fmla="*/ 54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16" h="993">
                  <a:moveTo>
                    <a:pt x="473" y="913"/>
                  </a:moveTo>
                  <a:cubicBezTo>
                    <a:pt x="473" y="934"/>
                    <a:pt x="473" y="934"/>
                    <a:pt x="473" y="934"/>
                  </a:cubicBezTo>
                  <a:cubicBezTo>
                    <a:pt x="505" y="934"/>
                    <a:pt x="505" y="934"/>
                    <a:pt x="505" y="934"/>
                  </a:cubicBezTo>
                  <a:cubicBezTo>
                    <a:pt x="505" y="950"/>
                    <a:pt x="505" y="950"/>
                    <a:pt x="505" y="950"/>
                  </a:cubicBezTo>
                  <a:cubicBezTo>
                    <a:pt x="473" y="950"/>
                    <a:pt x="473" y="950"/>
                    <a:pt x="473" y="950"/>
                  </a:cubicBezTo>
                  <a:cubicBezTo>
                    <a:pt x="473" y="975"/>
                    <a:pt x="473" y="975"/>
                    <a:pt x="473" y="975"/>
                  </a:cubicBezTo>
                  <a:cubicBezTo>
                    <a:pt x="516" y="975"/>
                    <a:pt x="516" y="975"/>
                    <a:pt x="516" y="975"/>
                  </a:cubicBezTo>
                  <a:cubicBezTo>
                    <a:pt x="516" y="991"/>
                    <a:pt x="516" y="991"/>
                    <a:pt x="516" y="991"/>
                  </a:cubicBezTo>
                  <a:cubicBezTo>
                    <a:pt x="454" y="991"/>
                    <a:pt x="454" y="991"/>
                    <a:pt x="454" y="991"/>
                  </a:cubicBezTo>
                  <a:cubicBezTo>
                    <a:pt x="454" y="896"/>
                    <a:pt x="454" y="896"/>
                    <a:pt x="454" y="896"/>
                  </a:cubicBezTo>
                  <a:cubicBezTo>
                    <a:pt x="516" y="896"/>
                    <a:pt x="516" y="896"/>
                    <a:pt x="516" y="896"/>
                  </a:cubicBezTo>
                  <a:cubicBezTo>
                    <a:pt x="516" y="913"/>
                    <a:pt x="516" y="913"/>
                    <a:pt x="516" y="913"/>
                  </a:cubicBezTo>
                  <a:lnTo>
                    <a:pt x="473" y="913"/>
                  </a:lnTo>
                  <a:close/>
                  <a:moveTo>
                    <a:pt x="374" y="912"/>
                  </a:moveTo>
                  <a:cubicBezTo>
                    <a:pt x="386" y="912"/>
                    <a:pt x="394" y="917"/>
                    <a:pt x="398" y="928"/>
                  </a:cubicBezTo>
                  <a:cubicBezTo>
                    <a:pt x="398" y="929"/>
                    <a:pt x="398" y="929"/>
                    <a:pt x="398" y="929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08" y="905"/>
                    <a:pt x="394" y="896"/>
                    <a:pt x="374" y="896"/>
                  </a:cubicBezTo>
                  <a:cubicBezTo>
                    <a:pt x="346" y="896"/>
                    <a:pt x="327" y="916"/>
                    <a:pt x="327" y="944"/>
                  </a:cubicBezTo>
                  <a:cubicBezTo>
                    <a:pt x="327" y="973"/>
                    <a:pt x="346" y="993"/>
                    <a:pt x="374" y="993"/>
                  </a:cubicBezTo>
                  <a:cubicBezTo>
                    <a:pt x="392" y="993"/>
                    <a:pt x="406" y="984"/>
                    <a:pt x="414" y="969"/>
                  </a:cubicBezTo>
                  <a:cubicBezTo>
                    <a:pt x="414" y="969"/>
                    <a:pt x="414" y="969"/>
                    <a:pt x="414" y="969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3" y="972"/>
                    <a:pt x="385" y="977"/>
                    <a:pt x="374" y="977"/>
                  </a:cubicBezTo>
                  <a:cubicBezTo>
                    <a:pt x="357" y="977"/>
                    <a:pt x="347" y="965"/>
                    <a:pt x="347" y="944"/>
                  </a:cubicBezTo>
                  <a:cubicBezTo>
                    <a:pt x="347" y="924"/>
                    <a:pt x="357" y="912"/>
                    <a:pt x="374" y="912"/>
                  </a:cubicBezTo>
                  <a:close/>
                  <a:moveTo>
                    <a:pt x="265" y="935"/>
                  </a:moveTo>
                  <a:cubicBezTo>
                    <a:pt x="246" y="897"/>
                    <a:pt x="246" y="897"/>
                    <a:pt x="246" y="897"/>
                  </a:cubicBezTo>
                  <a:cubicBezTo>
                    <a:pt x="246" y="896"/>
                    <a:pt x="246" y="896"/>
                    <a:pt x="246" y="896"/>
                  </a:cubicBezTo>
                  <a:cubicBezTo>
                    <a:pt x="224" y="896"/>
                    <a:pt x="224" y="896"/>
                    <a:pt x="224" y="896"/>
                  </a:cubicBezTo>
                  <a:cubicBezTo>
                    <a:pt x="255" y="956"/>
                    <a:pt x="255" y="956"/>
                    <a:pt x="255" y="956"/>
                  </a:cubicBezTo>
                  <a:cubicBezTo>
                    <a:pt x="255" y="991"/>
                    <a:pt x="255" y="991"/>
                    <a:pt x="255" y="991"/>
                  </a:cubicBezTo>
                  <a:cubicBezTo>
                    <a:pt x="275" y="991"/>
                    <a:pt x="275" y="991"/>
                    <a:pt x="275" y="991"/>
                  </a:cubicBezTo>
                  <a:cubicBezTo>
                    <a:pt x="275" y="955"/>
                    <a:pt x="275" y="955"/>
                    <a:pt x="275" y="955"/>
                  </a:cubicBezTo>
                  <a:cubicBezTo>
                    <a:pt x="305" y="897"/>
                    <a:pt x="305" y="897"/>
                    <a:pt x="305" y="897"/>
                  </a:cubicBezTo>
                  <a:cubicBezTo>
                    <a:pt x="306" y="896"/>
                    <a:pt x="306" y="896"/>
                    <a:pt x="306" y="896"/>
                  </a:cubicBezTo>
                  <a:cubicBezTo>
                    <a:pt x="284" y="896"/>
                    <a:pt x="284" y="896"/>
                    <a:pt x="284" y="896"/>
                  </a:cubicBezTo>
                  <a:lnTo>
                    <a:pt x="265" y="935"/>
                  </a:lnTo>
                  <a:close/>
                  <a:moveTo>
                    <a:pt x="200" y="944"/>
                  </a:moveTo>
                  <a:cubicBezTo>
                    <a:pt x="200" y="973"/>
                    <a:pt x="180" y="993"/>
                    <a:pt x="152" y="993"/>
                  </a:cubicBezTo>
                  <a:cubicBezTo>
                    <a:pt x="124" y="993"/>
                    <a:pt x="104" y="973"/>
                    <a:pt x="104" y="944"/>
                  </a:cubicBezTo>
                  <a:cubicBezTo>
                    <a:pt x="104" y="916"/>
                    <a:pt x="124" y="896"/>
                    <a:pt x="152" y="896"/>
                  </a:cubicBezTo>
                  <a:cubicBezTo>
                    <a:pt x="180" y="896"/>
                    <a:pt x="200" y="916"/>
                    <a:pt x="200" y="944"/>
                  </a:cubicBezTo>
                  <a:close/>
                  <a:moveTo>
                    <a:pt x="180" y="944"/>
                  </a:moveTo>
                  <a:cubicBezTo>
                    <a:pt x="180" y="924"/>
                    <a:pt x="169" y="912"/>
                    <a:pt x="152" y="912"/>
                  </a:cubicBezTo>
                  <a:cubicBezTo>
                    <a:pt x="135" y="912"/>
                    <a:pt x="124" y="924"/>
                    <a:pt x="124" y="944"/>
                  </a:cubicBezTo>
                  <a:cubicBezTo>
                    <a:pt x="124" y="965"/>
                    <a:pt x="135" y="977"/>
                    <a:pt x="152" y="977"/>
                  </a:cubicBezTo>
                  <a:cubicBezTo>
                    <a:pt x="169" y="977"/>
                    <a:pt x="180" y="965"/>
                    <a:pt x="180" y="944"/>
                  </a:cubicBezTo>
                  <a:close/>
                  <a:moveTo>
                    <a:pt x="74" y="990"/>
                  </a:moveTo>
                  <a:cubicBezTo>
                    <a:pt x="75" y="991"/>
                    <a:pt x="75" y="991"/>
                    <a:pt x="7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3" y="989"/>
                    <a:pt x="51" y="986"/>
                    <a:pt x="50" y="982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42" y="954"/>
                    <a:pt x="40" y="952"/>
                    <a:pt x="33" y="952"/>
                  </a:cubicBezTo>
                  <a:cubicBezTo>
                    <a:pt x="19" y="952"/>
                    <a:pt x="19" y="952"/>
                    <a:pt x="19" y="952"/>
                  </a:cubicBezTo>
                  <a:cubicBezTo>
                    <a:pt x="19" y="991"/>
                    <a:pt x="19" y="991"/>
                    <a:pt x="19" y="991"/>
                  </a:cubicBezTo>
                  <a:cubicBezTo>
                    <a:pt x="0" y="991"/>
                    <a:pt x="0" y="991"/>
                    <a:pt x="0" y="991"/>
                  </a:cubicBezTo>
                  <a:cubicBezTo>
                    <a:pt x="0" y="896"/>
                    <a:pt x="0" y="896"/>
                    <a:pt x="0" y="896"/>
                  </a:cubicBezTo>
                  <a:cubicBezTo>
                    <a:pt x="41" y="896"/>
                    <a:pt x="41" y="896"/>
                    <a:pt x="41" y="896"/>
                  </a:cubicBezTo>
                  <a:cubicBezTo>
                    <a:pt x="58" y="896"/>
                    <a:pt x="70" y="907"/>
                    <a:pt x="70" y="922"/>
                  </a:cubicBezTo>
                  <a:cubicBezTo>
                    <a:pt x="70" y="935"/>
                    <a:pt x="62" y="941"/>
                    <a:pt x="54" y="944"/>
                  </a:cubicBezTo>
                  <a:cubicBezTo>
                    <a:pt x="53" y="944"/>
                    <a:pt x="53" y="944"/>
                    <a:pt x="53" y="944"/>
                  </a:cubicBezTo>
                  <a:cubicBezTo>
                    <a:pt x="54" y="945"/>
                    <a:pt x="54" y="945"/>
                    <a:pt x="54" y="945"/>
                  </a:cubicBezTo>
                  <a:cubicBezTo>
                    <a:pt x="58" y="947"/>
                    <a:pt x="61" y="951"/>
                    <a:pt x="63" y="957"/>
                  </a:cubicBezTo>
                  <a:cubicBezTo>
                    <a:pt x="70" y="981"/>
                    <a:pt x="70" y="981"/>
                    <a:pt x="70" y="981"/>
                  </a:cubicBezTo>
                  <a:cubicBezTo>
                    <a:pt x="71" y="984"/>
                    <a:pt x="72" y="987"/>
                    <a:pt x="74" y="990"/>
                  </a:cubicBezTo>
                  <a:close/>
                  <a:moveTo>
                    <a:pt x="51" y="924"/>
                  </a:moveTo>
                  <a:cubicBezTo>
                    <a:pt x="51" y="917"/>
                    <a:pt x="46" y="912"/>
                    <a:pt x="38" y="912"/>
                  </a:cubicBezTo>
                  <a:cubicBezTo>
                    <a:pt x="19" y="912"/>
                    <a:pt x="19" y="912"/>
                    <a:pt x="19" y="912"/>
                  </a:cubicBezTo>
                  <a:cubicBezTo>
                    <a:pt x="19" y="936"/>
                    <a:pt x="19" y="936"/>
                    <a:pt x="19" y="936"/>
                  </a:cubicBezTo>
                  <a:cubicBezTo>
                    <a:pt x="38" y="936"/>
                    <a:pt x="38" y="936"/>
                    <a:pt x="38" y="936"/>
                  </a:cubicBezTo>
                  <a:cubicBezTo>
                    <a:pt x="46" y="936"/>
                    <a:pt x="51" y="932"/>
                    <a:pt x="51" y="924"/>
                  </a:cubicBezTo>
                  <a:close/>
                  <a:moveTo>
                    <a:pt x="255" y="280"/>
                  </a:moveTo>
                  <a:cubicBezTo>
                    <a:pt x="133" y="280"/>
                    <a:pt x="133" y="280"/>
                    <a:pt x="133" y="280"/>
                  </a:cubicBezTo>
                  <a:cubicBezTo>
                    <a:pt x="133" y="288"/>
                    <a:pt x="133" y="288"/>
                    <a:pt x="133" y="288"/>
                  </a:cubicBezTo>
                  <a:cubicBezTo>
                    <a:pt x="151" y="293"/>
                    <a:pt x="159" y="306"/>
                    <a:pt x="160" y="329"/>
                  </a:cubicBezTo>
                  <a:cubicBezTo>
                    <a:pt x="160" y="331"/>
                    <a:pt x="160" y="385"/>
                    <a:pt x="160" y="449"/>
                  </a:cubicBezTo>
                  <a:cubicBezTo>
                    <a:pt x="185" y="445"/>
                    <a:pt x="203" y="437"/>
                    <a:pt x="211" y="433"/>
                  </a:cubicBezTo>
                  <a:cubicBezTo>
                    <a:pt x="211" y="309"/>
                    <a:pt x="211" y="309"/>
                    <a:pt x="211" y="309"/>
                  </a:cubicBezTo>
                  <a:cubicBezTo>
                    <a:pt x="273" y="309"/>
                    <a:pt x="273" y="309"/>
                    <a:pt x="273" y="309"/>
                  </a:cubicBezTo>
                  <a:cubicBezTo>
                    <a:pt x="269" y="296"/>
                    <a:pt x="259" y="284"/>
                    <a:pt x="255" y="280"/>
                  </a:cubicBezTo>
                  <a:close/>
                  <a:moveTo>
                    <a:pt x="247" y="570"/>
                  </a:moveTo>
                  <a:cubicBezTo>
                    <a:pt x="244" y="562"/>
                    <a:pt x="239" y="551"/>
                    <a:pt x="236" y="546"/>
                  </a:cubicBezTo>
                  <a:cubicBezTo>
                    <a:pt x="230" y="546"/>
                    <a:pt x="222" y="546"/>
                    <a:pt x="216" y="546"/>
                  </a:cubicBezTo>
                  <a:cubicBezTo>
                    <a:pt x="211" y="546"/>
                    <a:pt x="211" y="546"/>
                    <a:pt x="211" y="546"/>
                  </a:cubicBezTo>
                  <a:cubicBezTo>
                    <a:pt x="211" y="506"/>
                    <a:pt x="211" y="506"/>
                    <a:pt x="211" y="506"/>
                  </a:cubicBezTo>
                  <a:cubicBezTo>
                    <a:pt x="200" y="509"/>
                    <a:pt x="172" y="513"/>
                    <a:pt x="160" y="515"/>
                  </a:cubicBezTo>
                  <a:cubicBezTo>
                    <a:pt x="160" y="621"/>
                    <a:pt x="160" y="736"/>
                    <a:pt x="160" y="738"/>
                  </a:cubicBezTo>
                  <a:cubicBezTo>
                    <a:pt x="160" y="738"/>
                    <a:pt x="160" y="738"/>
                    <a:pt x="160" y="738"/>
                  </a:cubicBezTo>
                  <a:cubicBezTo>
                    <a:pt x="159" y="760"/>
                    <a:pt x="150" y="773"/>
                    <a:pt x="134" y="778"/>
                  </a:cubicBezTo>
                  <a:cubicBezTo>
                    <a:pt x="134" y="786"/>
                    <a:pt x="134" y="786"/>
                    <a:pt x="134" y="786"/>
                  </a:cubicBezTo>
                  <a:cubicBezTo>
                    <a:pt x="237" y="786"/>
                    <a:pt x="237" y="786"/>
                    <a:pt x="237" y="786"/>
                  </a:cubicBezTo>
                  <a:cubicBezTo>
                    <a:pt x="237" y="778"/>
                    <a:pt x="237" y="778"/>
                    <a:pt x="237" y="778"/>
                  </a:cubicBezTo>
                  <a:cubicBezTo>
                    <a:pt x="221" y="773"/>
                    <a:pt x="212" y="759"/>
                    <a:pt x="212" y="738"/>
                  </a:cubicBezTo>
                  <a:cubicBezTo>
                    <a:pt x="211" y="571"/>
                    <a:pt x="211" y="571"/>
                    <a:pt x="211" y="571"/>
                  </a:cubicBezTo>
                  <a:cubicBezTo>
                    <a:pt x="216" y="571"/>
                    <a:pt x="216" y="571"/>
                    <a:pt x="216" y="571"/>
                  </a:cubicBezTo>
                  <a:cubicBezTo>
                    <a:pt x="226" y="571"/>
                    <a:pt x="237" y="571"/>
                    <a:pt x="247" y="570"/>
                  </a:cubicBezTo>
                  <a:close/>
                  <a:moveTo>
                    <a:pt x="370" y="325"/>
                  </a:moveTo>
                  <a:cubicBezTo>
                    <a:pt x="372" y="327"/>
                    <a:pt x="376" y="329"/>
                    <a:pt x="378" y="330"/>
                  </a:cubicBezTo>
                  <a:cubicBezTo>
                    <a:pt x="403" y="348"/>
                    <a:pt x="417" y="377"/>
                    <a:pt x="417" y="412"/>
                  </a:cubicBezTo>
                  <a:cubicBezTo>
                    <a:pt x="417" y="442"/>
                    <a:pt x="406" y="502"/>
                    <a:pt x="318" y="532"/>
                  </a:cubicBezTo>
                  <a:cubicBezTo>
                    <a:pt x="323" y="542"/>
                    <a:pt x="327" y="552"/>
                    <a:pt x="330" y="558"/>
                  </a:cubicBezTo>
                  <a:cubicBezTo>
                    <a:pt x="332" y="557"/>
                    <a:pt x="335" y="557"/>
                    <a:pt x="336" y="556"/>
                  </a:cubicBezTo>
                  <a:cubicBezTo>
                    <a:pt x="339" y="556"/>
                    <a:pt x="339" y="556"/>
                    <a:pt x="339" y="556"/>
                  </a:cubicBezTo>
                  <a:cubicBezTo>
                    <a:pt x="341" y="558"/>
                    <a:pt x="341" y="558"/>
                    <a:pt x="341" y="558"/>
                  </a:cubicBezTo>
                  <a:cubicBezTo>
                    <a:pt x="373" y="596"/>
                    <a:pt x="397" y="656"/>
                    <a:pt x="405" y="713"/>
                  </a:cubicBezTo>
                  <a:cubicBezTo>
                    <a:pt x="405" y="713"/>
                    <a:pt x="408" y="741"/>
                    <a:pt x="408" y="751"/>
                  </a:cubicBezTo>
                  <a:cubicBezTo>
                    <a:pt x="408" y="752"/>
                    <a:pt x="408" y="752"/>
                    <a:pt x="408" y="752"/>
                  </a:cubicBezTo>
                  <a:cubicBezTo>
                    <a:pt x="408" y="753"/>
                    <a:pt x="408" y="753"/>
                    <a:pt x="408" y="754"/>
                  </a:cubicBezTo>
                  <a:cubicBezTo>
                    <a:pt x="408" y="755"/>
                    <a:pt x="408" y="755"/>
                    <a:pt x="408" y="755"/>
                  </a:cubicBezTo>
                  <a:cubicBezTo>
                    <a:pt x="408" y="763"/>
                    <a:pt x="405" y="774"/>
                    <a:pt x="391" y="779"/>
                  </a:cubicBezTo>
                  <a:cubicBezTo>
                    <a:pt x="391" y="786"/>
                    <a:pt x="391" y="786"/>
                    <a:pt x="391" y="786"/>
                  </a:cubicBezTo>
                  <a:cubicBezTo>
                    <a:pt x="497" y="786"/>
                    <a:pt x="497" y="786"/>
                    <a:pt x="497" y="786"/>
                  </a:cubicBezTo>
                  <a:cubicBezTo>
                    <a:pt x="497" y="779"/>
                    <a:pt x="497" y="779"/>
                    <a:pt x="497" y="779"/>
                  </a:cubicBezTo>
                  <a:cubicBezTo>
                    <a:pt x="488" y="776"/>
                    <a:pt x="469" y="766"/>
                    <a:pt x="461" y="734"/>
                  </a:cubicBezTo>
                  <a:cubicBezTo>
                    <a:pt x="460" y="729"/>
                    <a:pt x="460" y="729"/>
                    <a:pt x="460" y="729"/>
                  </a:cubicBezTo>
                  <a:cubicBezTo>
                    <a:pt x="454" y="704"/>
                    <a:pt x="450" y="691"/>
                    <a:pt x="446" y="678"/>
                  </a:cubicBezTo>
                  <a:cubicBezTo>
                    <a:pt x="436" y="646"/>
                    <a:pt x="414" y="588"/>
                    <a:pt x="378" y="547"/>
                  </a:cubicBezTo>
                  <a:cubicBezTo>
                    <a:pt x="374" y="543"/>
                    <a:pt x="374" y="543"/>
                    <a:pt x="374" y="543"/>
                  </a:cubicBezTo>
                  <a:cubicBezTo>
                    <a:pt x="379" y="540"/>
                    <a:pt x="379" y="540"/>
                    <a:pt x="379" y="540"/>
                  </a:cubicBezTo>
                  <a:cubicBezTo>
                    <a:pt x="381" y="540"/>
                    <a:pt x="382" y="539"/>
                    <a:pt x="383" y="539"/>
                  </a:cubicBezTo>
                  <a:cubicBezTo>
                    <a:pt x="383" y="539"/>
                    <a:pt x="384" y="538"/>
                    <a:pt x="385" y="538"/>
                  </a:cubicBezTo>
                  <a:cubicBezTo>
                    <a:pt x="440" y="510"/>
                    <a:pt x="470" y="465"/>
                    <a:pt x="470" y="412"/>
                  </a:cubicBezTo>
                  <a:cubicBezTo>
                    <a:pt x="471" y="372"/>
                    <a:pt x="448" y="332"/>
                    <a:pt x="414" y="309"/>
                  </a:cubicBezTo>
                  <a:cubicBezTo>
                    <a:pt x="400" y="299"/>
                    <a:pt x="380" y="289"/>
                    <a:pt x="359" y="285"/>
                  </a:cubicBezTo>
                  <a:cubicBezTo>
                    <a:pt x="366" y="300"/>
                    <a:pt x="369" y="316"/>
                    <a:pt x="370" y="325"/>
                  </a:cubicBezTo>
                  <a:close/>
                  <a:moveTo>
                    <a:pt x="295" y="237"/>
                  </a:moveTo>
                  <a:cubicBezTo>
                    <a:pt x="328" y="259"/>
                    <a:pt x="351" y="300"/>
                    <a:pt x="351" y="339"/>
                  </a:cubicBezTo>
                  <a:cubicBezTo>
                    <a:pt x="351" y="393"/>
                    <a:pt x="321" y="438"/>
                    <a:pt x="266" y="466"/>
                  </a:cubicBezTo>
                  <a:cubicBezTo>
                    <a:pt x="265" y="466"/>
                    <a:pt x="264" y="467"/>
                    <a:pt x="263" y="467"/>
                  </a:cubicBezTo>
                  <a:cubicBezTo>
                    <a:pt x="262" y="467"/>
                    <a:pt x="261" y="468"/>
                    <a:pt x="260" y="468"/>
                  </a:cubicBezTo>
                  <a:cubicBezTo>
                    <a:pt x="255" y="471"/>
                    <a:pt x="255" y="471"/>
                    <a:pt x="255" y="471"/>
                  </a:cubicBezTo>
                  <a:cubicBezTo>
                    <a:pt x="259" y="475"/>
                    <a:pt x="259" y="475"/>
                    <a:pt x="259" y="475"/>
                  </a:cubicBezTo>
                  <a:cubicBezTo>
                    <a:pt x="294" y="516"/>
                    <a:pt x="317" y="574"/>
                    <a:pt x="327" y="605"/>
                  </a:cubicBezTo>
                  <a:cubicBezTo>
                    <a:pt x="331" y="619"/>
                    <a:pt x="334" y="632"/>
                    <a:pt x="340" y="657"/>
                  </a:cubicBezTo>
                  <a:cubicBezTo>
                    <a:pt x="341" y="661"/>
                    <a:pt x="341" y="661"/>
                    <a:pt x="341" y="661"/>
                  </a:cubicBezTo>
                  <a:cubicBezTo>
                    <a:pt x="349" y="694"/>
                    <a:pt x="368" y="704"/>
                    <a:pt x="378" y="707"/>
                  </a:cubicBezTo>
                  <a:cubicBezTo>
                    <a:pt x="378" y="714"/>
                    <a:pt x="378" y="714"/>
                    <a:pt x="378" y="714"/>
                  </a:cubicBezTo>
                  <a:cubicBezTo>
                    <a:pt x="271" y="714"/>
                    <a:pt x="271" y="714"/>
                    <a:pt x="271" y="714"/>
                  </a:cubicBezTo>
                  <a:cubicBezTo>
                    <a:pt x="271" y="706"/>
                    <a:pt x="271" y="706"/>
                    <a:pt x="271" y="706"/>
                  </a:cubicBezTo>
                  <a:cubicBezTo>
                    <a:pt x="286" y="702"/>
                    <a:pt x="288" y="691"/>
                    <a:pt x="289" y="683"/>
                  </a:cubicBezTo>
                  <a:cubicBezTo>
                    <a:pt x="289" y="682"/>
                    <a:pt x="289" y="682"/>
                    <a:pt x="289" y="682"/>
                  </a:cubicBezTo>
                  <a:cubicBezTo>
                    <a:pt x="289" y="681"/>
                    <a:pt x="289" y="681"/>
                    <a:pt x="289" y="680"/>
                  </a:cubicBezTo>
                  <a:cubicBezTo>
                    <a:pt x="289" y="678"/>
                    <a:pt x="289" y="678"/>
                    <a:pt x="289" y="678"/>
                  </a:cubicBezTo>
                  <a:cubicBezTo>
                    <a:pt x="289" y="669"/>
                    <a:pt x="286" y="641"/>
                    <a:pt x="286" y="641"/>
                  </a:cubicBezTo>
                  <a:cubicBezTo>
                    <a:pt x="278" y="583"/>
                    <a:pt x="253" y="524"/>
                    <a:pt x="221" y="486"/>
                  </a:cubicBezTo>
                  <a:cubicBezTo>
                    <a:pt x="220" y="484"/>
                    <a:pt x="220" y="484"/>
                    <a:pt x="220" y="484"/>
                  </a:cubicBezTo>
                  <a:cubicBezTo>
                    <a:pt x="217" y="484"/>
                    <a:pt x="217" y="484"/>
                    <a:pt x="217" y="484"/>
                  </a:cubicBezTo>
                  <a:cubicBezTo>
                    <a:pt x="181" y="494"/>
                    <a:pt x="139" y="499"/>
                    <a:pt x="96" y="499"/>
                  </a:cubicBezTo>
                  <a:cubicBezTo>
                    <a:pt x="92" y="499"/>
                    <a:pt x="92" y="499"/>
                    <a:pt x="92" y="499"/>
                  </a:cubicBezTo>
                  <a:cubicBezTo>
                    <a:pt x="92" y="666"/>
                    <a:pt x="92" y="666"/>
                    <a:pt x="92" y="666"/>
                  </a:cubicBezTo>
                  <a:cubicBezTo>
                    <a:pt x="92" y="687"/>
                    <a:pt x="101" y="701"/>
                    <a:pt x="118" y="706"/>
                  </a:cubicBezTo>
                  <a:cubicBezTo>
                    <a:pt x="118" y="714"/>
                    <a:pt x="118" y="714"/>
                    <a:pt x="118" y="714"/>
                  </a:cubicBezTo>
                  <a:cubicBezTo>
                    <a:pt x="15" y="714"/>
                    <a:pt x="15" y="714"/>
                    <a:pt x="15" y="714"/>
                  </a:cubicBezTo>
                  <a:cubicBezTo>
                    <a:pt x="15" y="706"/>
                    <a:pt x="15" y="706"/>
                    <a:pt x="15" y="706"/>
                  </a:cubicBezTo>
                  <a:cubicBezTo>
                    <a:pt x="31" y="701"/>
                    <a:pt x="39" y="688"/>
                    <a:pt x="40" y="666"/>
                  </a:cubicBezTo>
                  <a:cubicBezTo>
                    <a:pt x="40" y="666"/>
                    <a:pt x="40" y="666"/>
                    <a:pt x="40" y="666"/>
                  </a:cubicBezTo>
                  <a:cubicBezTo>
                    <a:pt x="40" y="662"/>
                    <a:pt x="40" y="262"/>
                    <a:pt x="40" y="257"/>
                  </a:cubicBezTo>
                  <a:cubicBezTo>
                    <a:pt x="40" y="234"/>
                    <a:pt x="32" y="221"/>
                    <a:pt x="14" y="215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85" y="208"/>
                    <a:pt x="185" y="208"/>
                    <a:pt x="185" y="208"/>
                  </a:cubicBezTo>
                  <a:cubicBezTo>
                    <a:pt x="236" y="208"/>
                    <a:pt x="268" y="219"/>
                    <a:pt x="295" y="237"/>
                  </a:cubicBezTo>
                  <a:close/>
                  <a:moveTo>
                    <a:pt x="298" y="340"/>
                  </a:moveTo>
                  <a:cubicBezTo>
                    <a:pt x="298" y="305"/>
                    <a:pt x="284" y="276"/>
                    <a:pt x="259" y="258"/>
                  </a:cubicBezTo>
                  <a:cubicBezTo>
                    <a:pt x="239" y="245"/>
                    <a:pt x="215" y="238"/>
                    <a:pt x="183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92" y="474"/>
                    <a:pt x="92" y="474"/>
                    <a:pt x="92" y="474"/>
                  </a:cubicBezTo>
                  <a:cubicBezTo>
                    <a:pt x="97" y="474"/>
                    <a:pt x="97" y="474"/>
                    <a:pt x="97" y="474"/>
                  </a:cubicBezTo>
                  <a:cubicBezTo>
                    <a:pt x="278" y="471"/>
                    <a:pt x="298" y="379"/>
                    <a:pt x="298" y="340"/>
                  </a:cubicBezTo>
                  <a:close/>
                  <a:moveTo>
                    <a:pt x="109" y="49"/>
                  </a:moveTo>
                  <a:cubicBezTo>
                    <a:pt x="109" y="20"/>
                    <a:pt x="129" y="0"/>
                    <a:pt x="157" y="0"/>
                  </a:cubicBezTo>
                  <a:cubicBezTo>
                    <a:pt x="185" y="0"/>
                    <a:pt x="205" y="20"/>
                    <a:pt x="205" y="49"/>
                  </a:cubicBezTo>
                  <a:cubicBezTo>
                    <a:pt x="205" y="77"/>
                    <a:pt x="185" y="97"/>
                    <a:pt x="157" y="97"/>
                  </a:cubicBezTo>
                  <a:cubicBezTo>
                    <a:pt x="129" y="97"/>
                    <a:pt x="109" y="77"/>
                    <a:pt x="109" y="49"/>
                  </a:cubicBezTo>
                  <a:close/>
                  <a:moveTo>
                    <a:pt x="129" y="49"/>
                  </a:moveTo>
                  <a:cubicBezTo>
                    <a:pt x="129" y="69"/>
                    <a:pt x="140" y="81"/>
                    <a:pt x="157" y="81"/>
                  </a:cubicBezTo>
                  <a:cubicBezTo>
                    <a:pt x="175" y="81"/>
                    <a:pt x="185" y="69"/>
                    <a:pt x="185" y="49"/>
                  </a:cubicBezTo>
                  <a:cubicBezTo>
                    <a:pt x="185" y="28"/>
                    <a:pt x="175" y="16"/>
                    <a:pt x="157" y="16"/>
                  </a:cubicBezTo>
                  <a:cubicBezTo>
                    <a:pt x="140" y="16"/>
                    <a:pt x="129" y="28"/>
                    <a:pt x="129" y="49"/>
                  </a:cubicBezTo>
                  <a:close/>
                  <a:moveTo>
                    <a:pt x="310" y="80"/>
                  </a:moveTo>
                  <a:cubicBezTo>
                    <a:pt x="267" y="80"/>
                    <a:pt x="267" y="80"/>
                    <a:pt x="267" y="80"/>
                  </a:cubicBezTo>
                  <a:cubicBezTo>
                    <a:pt x="267" y="1"/>
                    <a:pt x="267" y="1"/>
                    <a:pt x="267" y="1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310" y="96"/>
                    <a:pt x="310" y="96"/>
                    <a:pt x="310" y="96"/>
                  </a:cubicBezTo>
                  <a:lnTo>
                    <a:pt x="310" y="80"/>
                  </a:lnTo>
                  <a:close/>
                  <a:moveTo>
                    <a:pt x="411" y="80"/>
                  </a:moveTo>
                  <a:cubicBezTo>
                    <a:pt x="367" y="80"/>
                    <a:pt x="367" y="80"/>
                    <a:pt x="367" y="80"/>
                  </a:cubicBezTo>
                  <a:cubicBezTo>
                    <a:pt x="367" y="1"/>
                    <a:pt x="367" y="1"/>
                    <a:pt x="367" y="1"/>
                  </a:cubicBezTo>
                  <a:cubicBezTo>
                    <a:pt x="348" y="1"/>
                    <a:pt x="348" y="1"/>
                    <a:pt x="348" y="1"/>
                  </a:cubicBezTo>
                  <a:cubicBezTo>
                    <a:pt x="348" y="96"/>
                    <a:pt x="348" y="96"/>
                    <a:pt x="348" y="96"/>
                  </a:cubicBezTo>
                  <a:cubicBezTo>
                    <a:pt x="411" y="96"/>
                    <a:pt x="411" y="96"/>
                    <a:pt x="411" y="96"/>
                  </a:cubicBezTo>
                  <a:lnTo>
                    <a:pt x="411" y="80"/>
                  </a:lnTo>
                  <a:close/>
                  <a:moveTo>
                    <a:pt x="23" y="96"/>
                  </a:moveTo>
                  <a:cubicBezTo>
                    <a:pt x="4" y="96"/>
                    <a:pt x="4" y="96"/>
                    <a:pt x="4" y="9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62" y="1"/>
                    <a:pt x="74" y="12"/>
                    <a:pt x="74" y="27"/>
                  </a:cubicBezTo>
                  <a:cubicBezTo>
                    <a:pt x="74" y="39"/>
                    <a:pt x="65" y="46"/>
                    <a:pt x="58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2" y="51"/>
                    <a:pt x="65" y="55"/>
                    <a:pt x="67" y="62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4" y="89"/>
                    <a:pt x="76" y="92"/>
                    <a:pt x="77" y="94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7" y="94"/>
                    <a:pt x="55" y="90"/>
                    <a:pt x="54" y="87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6" y="59"/>
                    <a:pt x="44" y="56"/>
                    <a:pt x="36" y="56"/>
                  </a:cubicBezTo>
                  <a:cubicBezTo>
                    <a:pt x="23" y="56"/>
                    <a:pt x="23" y="56"/>
                    <a:pt x="23" y="56"/>
                  </a:cubicBezTo>
                  <a:lnTo>
                    <a:pt x="23" y="96"/>
                  </a:lnTo>
                  <a:close/>
                  <a:moveTo>
                    <a:pt x="23" y="40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50" y="40"/>
                    <a:pt x="54" y="36"/>
                    <a:pt x="54" y="29"/>
                  </a:cubicBezTo>
                  <a:cubicBezTo>
                    <a:pt x="54" y="21"/>
                    <a:pt x="50" y="17"/>
                    <a:pt x="41" y="17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40"/>
                  </a:lnTo>
                  <a:close/>
                  <a:moveTo>
                    <a:pt x="477" y="81"/>
                  </a:moveTo>
                  <a:cubicBezTo>
                    <a:pt x="467" y="82"/>
                    <a:pt x="457" y="77"/>
                    <a:pt x="449" y="66"/>
                  </a:cubicBezTo>
                  <a:cubicBezTo>
                    <a:pt x="448" y="66"/>
                    <a:pt x="448" y="66"/>
                    <a:pt x="448" y="66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9" y="93"/>
                    <a:pt x="462" y="97"/>
                    <a:pt x="475" y="97"/>
                  </a:cubicBezTo>
                  <a:cubicBezTo>
                    <a:pt x="495" y="97"/>
                    <a:pt x="509" y="85"/>
                    <a:pt x="509" y="68"/>
                  </a:cubicBezTo>
                  <a:cubicBezTo>
                    <a:pt x="509" y="58"/>
                    <a:pt x="506" y="47"/>
                    <a:pt x="484" y="40"/>
                  </a:cubicBezTo>
                  <a:cubicBezTo>
                    <a:pt x="467" y="35"/>
                    <a:pt x="464" y="31"/>
                    <a:pt x="464" y="25"/>
                  </a:cubicBezTo>
                  <a:cubicBezTo>
                    <a:pt x="464" y="18"/>
                    <a:pt x="470" y="15"/>
                    <a:pt x="477" y="15"/>
                  </a:cubicBezTo>
                  <a:cubicBezTo>
                    <a:pt x="484" y="15"/>
                    <a:pt x="491" y="18"/>
                    <a:pt x="498" y="24"/>
                  </a:cubicBezTo>
                  <a:cubicBezTo>
                    <a:pt x="499" y="24"/>
                    <a:pt x="499" y="24"/>
                    <a:pt x="499" y="24"/>
                  </a:cubicBezTo>
                  <a:cubicBezTo>
                    <a:pt x="504" y="8"/>
                    <a:pt x="504" y="8"/>
                    <a:pt x="504" y="8"/>
                  </a:cubicBezTo>
                  <a:cubicBezTo>
                    <a:pt x="504" y="7"/>
                    <a:pt x="504" y="7"/>
                    <a:pt x="504" y="7"/>
                  </a:cubicBezTo>
                  <a:cubicBezTo>
                    <a:pt x="496" y="2"/>
                    <a:pt x="487" y="0"/>
                    <a:pt x="477" y="0"/>
                  </a:cubicBezTo>
                  <a:cubicBezTo>
                    <a:pt x="457" y="0"/>
                    <a:pt x="445" y="10"/>
                    <a:pt x="445" y="26"/>
                  </a:cubicBezTo>
                  <a:cubicBezTo>
                    <a:pt x="445" y="39"/>
                    <a:pt x="454" y="48"/>
                    <a:pt x="472" y="54"/>
                  </a:cubicBezTo>
                  <a:cubicBezTo>
                    <a:pt x="477" y="55"/>
                    <a:pt x="481" y="57"/>
                    <a:pt x="484" y="59"/>
                  </a:cubicBezTo>
                  <a:cubicBezTo>
                    <a:pt x="487" y="61"/>
                    <a:pt x="489" y="65"/>
                    <a:pt x="489" y="69"/>
                  </a:cubicBezTo>
                  <a:cubicBezTo>
                    <a:pt x="489" y="76"/>
                    <a:pt x="484" y="81"/>
                    <a:pt x="477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540C315-7180-4F2D-9C2D-B5F583526903}"/>
              </a:ext>
            </a:extLst>
          </p:cNvPr>
          <p:cNvSpPr/>
          <p:nvPr userDrawn="1"/>
        </p:nvSpPr>
        <p:spPr>
          <a:xfrm>
            <a:off x="323850" y="916500"/>
            <a:ext cx="2079370" cy="0"/>
          </a:xfrm>
          <a:custGeom>
            <a:avLst/>
            <a:gdLst>
              <a:gd name="connsiteX0" fmla="*/ 0 w 1973580"/>
              <a:gd name="connsiteY0" fmla="*/ 0 h 0"/>
              <a:gd name="connsiteX1" fmla="*/ 1973580 w 197358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73580">
                <a:moveTo>
                  <a:pt x="0" y="0"/>
                </a:moveTo>
                <a:lnTo>
                  <a:pt x="197358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latin typeface="RR Pioneer" panose="020B0503050201040103" pitchFamily="34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0622666-09A7-419B-A710-FCFFDF36D056}"/>
              </a:ext>
            </a:extLst>
          </p:cNvPr>
          <p:cNvSpPr/>
          <p:nvPr userDrawn="1"/>
        </p:nvSpPr>
        <p:spPr>
          <a:xfrm>
            <a:off x="3059112" y="916500"/>
            <a:ext cx="5761038" cy="76200"/>
          </a:xfrm>
          <a:custGeom>
            <a:avLst/>
            <a:gdLst>
              <a:gd name="connsiteX0" fmla="*/ 0 w 1973580"/>
              <a:gd name="connsiteY0" fmla="*/ 0 h 0"/>
              <a:gd name="connsiteX1" fmla="*/ 1973580 w 197358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73580">
                <a:moveTo>
                  <a:pt x="0" y="0"/>
                </a:moveTo>
                <a:lnTo>
                  <a:pt x="197358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latin typeface="RR Pioneer" panose="020B0503050201040103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94B02F6-2E11-4C53-9028-CD066DEF14E1}"/>
              </a:ext>
            </a:extLst>
          </p:cNvPr>
          <p:cNvGrpSpPr/>
          <p:nvPr userDrawn="1"/>
        </p:nvGrpSpPr>
        <p:grpSpPr>
          <a:xfrm>
            <a:off x="323850" y="233362"/>
            <a:ext cx="321261" cy="522316"/>
            <a:chOff x="-3513606" y="270529"/>
            <a:chExt cx="1671638" cy="2717801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FAEC6532-6711-40FF-A50F-418008040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99318" y="286404"/>
              <a:ext cx="1646238" cy="2689225"/>
            </a:xfrm>
            <a:custGeom>
              <a:avLst/>
              <a:gdLst>
                <a:gd name="T0" fmla="*/ 0 w 686"/>
                <a:gd name="T1" fmla="*/ 78 h 1123"/>
                <a:gd name="T2" fmla="*/ 77 w 686"/>
                <a:gd name="T3" fmla="*/ 0 h 1123"/>
                <a:gd name="T4" fmla="*/ 609 w 686"/>
                <a:gd name="T5" fmla="*/ 0 h 1123"/>
                <a:gd name="T6" fmla="*/ 686 w 686"/>
                <a:gd name="T7" fmla="*/ 78 h 1123"/>
                <a:gd name="T8" fmla="*/ 686 w 686"/>
                <a:gd name="T9" fmla="*/ 1045 h 1123"/>
                <a:gd name="T10" fmla="*/ 609 w 686"/>
                <a:gd name="T11" fmla="*/ 1123 h 1123"/>
                <a:gd name="T12" fmla="*/ 77 w 686"/>
                <a:gd name="T13" fmla="*/ 1123 h 1123"/>
                <a:gd name="T14" fmla="*/ 0 w 686"/>
                <a:gd name="T15" fmla="*/ 1045 h 1123"/>
                <a:gd name="T16" fmla="*/ 0 w 686"/>
                <a:gd name="T17" fmla="*/ 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6" h="1123">
                  <a:moveTo>
                    <a:pt x="0" y="78"/>
                  </a:moveTo>
                  <a:cubicBezTo>
                    <a:pt x="0" y="35"/>
                    <a:pt x="34" y="0"/>
                    <a:pt x="77" y="0"/>
                  </a:cubicBezTo>
                  <a:cubicBezTo>
                    <a:pt x="609" y="0"/>
                    <a:pt x="609" y="0"/>
                    <a:pt x="609" y="0"/>
                  </a:cubicBezTo>
                  <a:cubicBezTo>
                    <a:pt x="651" y="0"/>
                    <a:pt x="686" y="35"/>
                    <a:pt x="686" y="78"/>
                  </a:cubicBezTo>
                  <a:cubicBezTo>
                    <a:pt x="686" y="1045"/>
                    <a:pt x="686" y="1045"/>
                    <a:pt x="686" y="1045"/>
                  </a:cubicBezTo>
                  <a:cubicBezTo>
                    <a:pt x="686" y="1088"/>
                    <a:pt x="651" y="1123"/>
                    <a:pt x="609" y="1123"/>
                  </a:cubicBezTo>
                  <a:cubicBezTo>
                    <a:pt x="77" y="1123"/>
                    <a:pt x="77" y="1123"/>
                    <a:pt x="77" y="1123"/>
                  </a:cubicBezTo>
                  <a:cubicBezTo>
                    <a:pt x="34" y="1123"/>
                    <a:pt x="0" y="1088"/>
                    <a:pt x="0" y="1045"/>
                  </a:cubicBez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722AE1D7-DB72-4A3B-8B30-0585271957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513606" y="270529"/>
              <a:ext cx="1671638" cy="2717801"/>
            </a:xfrm>
            <a:custGeom>
              <a:avLst/>
              <a:gdLst>
                <a:gd name="T0" fmla="*/ 658 w 697"/>
                <a:gd name="T1" fmla="*/ 79 h 1134"/>
                <a:gd name="T2" fmla="*/ 658 w 697"/>
                <a:gd name="T3" fmla="*/ 200 h 1134"/>
                <a:gd name="T4" fmla="*/ 40 w 697"/>
                <a:gd name="T5" fmla="*/ 200 h 1134"/>
                <a:gd name="T6" fmla="*/ 40 w 697"/>
                <a:gd name="T7" fmla="*/ 79 h 1134"/>
                <a:gd name="T8" fmla="*/ 79 w 697"/>
                <a:gd name="T9" fmla="*/ 40 h 1134"/>
                <a:gd name="T10" fmla="*/ 619 w 697"/>
                <a:gd name="T11" fmla="*/ 40 h 1134"/>
                <a:gd name="T12" fmla="*/ 658 w 697"/>
                <a:gd name="T13" fmla="*/ 79 h 1134"/>
                <a:gd name="T14" fmla="*/ 40 w 697"/>
                <a:gd name="T15" fmla="*/ 1056 h 1134"/>
                <a:gd name="T16" fmla="*/ 79 w 697"/>
                <a:gd name="T17" fmla="*/ 1095 h 1134"/>
                <a:gd name="T18" fmla="*/ 619 w 697"/>
                <a:gd name="T19" fmla="*/ 1095 h 1134"/>
                <a:gd name="T20" fmla="*/ 658 w 697"/>
                <a:gd name="T21" fmla="*/ 1056 h 1134"/>
                <a:gd name="T22" fmla="*/ 658 w 697"/>
                <a:gd name="T23" fmla="*/ 935 h 1134"/>
                <a:gd name="T24" fmla="*/ 40 w 697"/>
                <a:gd name="T25" fmla="*/ 935 h 1134"/>
                <a:gd name="T26" fmla="*/ 40 w 697"/>
                <a:gd name="T27" fmla="*/ 1056 h 1134"/>
                <a:gd name="T28" fmla="*/ 40 w 697"/>
                <a:gd name="T29" fmla="*/ 918 h 1134"/>
                <a:gd name="T30" fmla="*/ 658 w 697"/>
                <a:gd name="T31" fmla="*/ 918 h 1134"/>
                <a:gd name="T32" fmla="*/ 658 w 697"/>
                <a:gd name="T33" fmla="*/ 217 h 1134"/>
                <a:gd name="T34" fmla="*/ 40 w 697"/>
                <a:gd name="T35" fmla="*/ 217 h 1134"/>
                <a:gd name="T36" fmla="*/ 40 w 697"/>
                <a:gd name="T37" fmla="*/ 918 h 1134"/>
                <a:gd name="T38" fmla="*/ 697 w 697"/>
                <a:gd name="T39" fmla="*/ 79 h 1134"/>
                <a:gd name="T40" fmla="*/ 697 w 697"/>
                <a:gd name="T41" fmla="*/ 1056 h 1134"/>
                <a:gd name="T42" fmla="*/ 619 w 697"/>
                <a:gd name="T43" fmla="*/ 1134 h 1134"/>
                <a:gd name="T44" fmla="*/ 79 w 697"/>
                <a:gd name="T45" fmla="*/ 1134 h 1134"/>
                <a:gd name="T46" fmla="*/ 0 w 697"/>
                <a:gd name="T47" fmla="*/ 1056 h 1134"/>
                <a:gd name="T48" fmla="*/ 0 w 697"/>
                <a:gd name="T49" fmla="*/ 79 h 1134"/>
                <a:gd name="T50" fmla="*/ 79 w 697"/>
                <a:gd name="T51" fmla="*/ 0 h 1134"/>
                <a:gd name="T52" fmla="*/ 619 w 697"/>
                <a:gd name="T53" fmla="*/ 0 h 1134"/>
                <a:gd name="T54" fmla="*/ 697 w 697"/>
                <a:gd name="T55" fmla="*/ 79 h 1134"/>
                <a:gd name="T56" fmla="*/ 675 w 697"/>
                <a:gd name="T57" fmla="*/ 79 h 1134"/>
                <a:gd name="T58" fmla="*/ 619 w 697"/>
                <a:gd name="T59" fmla="*/ 23 h 1134"/>
                <a:gd name="T60" fmla="*/ 79 w 697"/>
                <a:gd name="T61" fmla="*/ 23 h 1134"/>
                <a:gd name="T62" fmla="*/ 23 w 697"/>
                <a:gd name="T63" fmla="*/ 79 h 1134"/>
                <a:gd name="T64" fmla="*/ 23 w 697"/>
                <a:gd name="T65" fmla="*/ 1056 h 1134"/>
                <a:gd name="T66" fmla="*/ 79 w 697"/>
                <a:gd name="T67" fmla="*/ 1112 h 1134"/>
                <a:gd name="T68" fmla="*/ 619 w 697"/>
                <a:gd name="T69" fmla="*/ 1112 h 1134"/>
                <a:gd name="T70" fmla="*/ 675 w 697"/>
                <a:gd name="T71" fmla="*/ 1056 h 1134"/>
                <a:gd name="T72" fmla="*/ 675 w 697"/>
                <a:gd name="T73" fmla="*/ 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7" h="1134">
                  <a:moveTo>
                    <a:pt x="658" y="79"/>
                  </a:moveTo>
                  <a:cubicBezTo>
                    <a:pt x="658" y="200"/>
                    <a:pt x="658" y="200"/>
                    <a:pt x="658" y="200"/>
                  </a:cubicBezTo>
                  <a:cubicBezTo>
                    <a:pt x="40" y="200"/>
                    <a:pt x="40" y="200"/>
                    <a:pt x="40" y="200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57"/>
                    <a:pt x="57" y="40"/>
                    <a:pt x="79" y="40"/>
                  </a:cubicBezTo>
                  <a:cubicBezTo>
                    <a:pt x="619" y="40"/>
                    <a:pt x="619" y="40"/>
                    <a:pt x="619" y="40"/>
                  </a:cubicBezTo>
                  <a:cubicBezTo>
                    <a:pt x="641" y="40"/>
                    <a:pt x="658" y="57"/>
                    <a:pt x="658" y="79"/>
                  </a:cubicBezTo>
                  <a:close/>
                  <a:moveTo>
                    <a:pt x="40" y="1056"/>
                  </a:moveTo>
                  <a:cubicBezTo>
                    <a:pt x="40" y="1078"/>
                    <a:pt x="57" y="1095"/>
                    <a:pt x="79" y="1095"/>
                  </a:cubicBezTo>
                  <a:cubicBezTo>
                    <a:pt x="619" y="1095"/>
                    <a:pt x="619" y="1095"/>
                    <a:pt x="619" y="1095"/>
                  </a:cubicBezTo>
                  <a:cubicBezTo>
                    <a:pt x="641" y="1095"/>
                    <a:pt x="658" y="1078"/>
                    <a:pt x="658" y="1056"/>
                  </a:cubicBezTo>
                  <a:cubicBezTo>
                    <a:pt x="658" y="935"/>
                    <a:pt x="658" y="935"/>
                    <a:pt x="658" y="935"/>
                  </a:cubicBezTo>
                  <a:cubicBezTo>
                    <a:pt x="40" y="935"/>
                    <a:pt x="40" y="935"/>
                    <a:pt x="40" y="935"/>
                  </a:cubicBezTo>
                  <a:lnTo>
                    <a:pt x="40" y="1056"/>
                  </a:lnTo>
                  <a:close/>
                  <a:moveTo>
                    <a:pt x="40" y="918"/>
                  </a:moveTo>
                  <a:cubicBezTo>
                    <a:pt x="658" y="918"/>
                    <a:pt x="658" y="918"/>
                    <a:pt x="658" y="918"/>
                  </a:cubicBezTo>
                  <a:cubicBezTo>
                    <a:pt x="658" y="217"/>
                    <a:pt x="658" y="217"/>
                    <a:pt x="658" y="217"/>
                  </a:cubicBezTo>
                  <a:cubicBezTo>
                    <a:pt x="40" y="217"/>
                    <a:pt x="40" y="217"/>
                    <a:pt x="40" y="217"/>
                  </a:cubicBezTo>
                  <a:lnTo>
                    <a:pt x="40" y="918"/>
                  </a:lnTo>
                  <a:close/>
                  <a:moveTo>
                    <a:pt x="697" y="79"/>
                  </a:moveTo>
                  <a:cubicBezTo>
                    <a:pt x="697" y="1056"/>
                    <a:pt x="697" y="1056"/>
                    <a:pt x="697" y="1056"/>
                  </a:cubicBezTo>
                  <a:cubicBezTo>
                    <a:pt x="697" y="1099"/>
                    <a:pt x="662" y="1134"/>
                    <a:pt x="619" y="1134"/>
                  </a:cubicBezTo>
                  <a:cubicBezTo>
                    <a:pt x="79" y="1134"/>
                    <a:pt x="79" y="1134"/>
                    <a:pt x="79" y="1134"/>
                  </a:cubicBezTo>
                  <a:cubicBezTo>
                    <a:pt x="36" y="1134"/>
                    <a:pt x="0" y="1099"/>
                    <a:pt x="0" y="105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36"/>
                    <a:pt x="36" y="0"/>
                    <a:pt x="79" y="0"/>
                  </a:cubicBezTo>
                  <a:cubicBezTo>
                    <a:pt x="619" y="0"/>
                    <a:pt x="619" y="0"/>
                    <a:pt x="619" y="0"/>
                  </a:cubicBezTo>
                  <a:cubicBezTo>
                    <a:pt x="662" y="0"/>
                    <a:pt x="697" y="36"/>
                    <a:pt x="697" y="79"/>
                  </a:cubicBezTo>
                  <a:close/>
                  <a:moveTo>
                    <a:pt x="675" y="79"/>
                  </a:moveTo>
                  <a:cubicBezTo>
                    <a:pt x="675" y="48"/>
                    <a:pt x="650" y="23"/>
                    <a:pt x="619" y="23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48" y="23"/>
                    <a:pt x="23" y="48"/>
                    <a:pt x="23" y="79"/>
                  </a:cubicBezTo>
                  <a:cubicBezTo>
                    <a:pt x="23" y="1056"/>
                    <a:pt x="23" y="1056"/>
                    <a:pt x="23" y="1056"/>
                  </a:cubicBezTo>
                  <a:cubicBezTo>
                    <a:pt x="23" y="1087"/>
                    <a:pt x="48" y="1112"/>
                    <a:pt x="79" y="1112"/>
                  </a:cubicBezTo>
                  <a:cubicBezTo>
                    <a:pt x="619" y="1112"/>
                    <a:pt x="619" y="1112"/>
                    <a:pt x="619" y="1112"/>
                  </a:cubicBezTo>
                  <a:cubicBezTo>
                    <a:pt x="650" y="1112"/>
                    <a:pt x="675" y="1087"/>
                    <a:pt x="675" y="1056"/>
                  </a:cubicBezTo>
                  <a:lnTo>
                    <a:pt x="675" y="79"/>
                  </a:lnTo>
                  <a:close/>
                </a:path>
              </a:pathLst>
            </a:custGeom>
            <a:solidFill>
              <a:srgbClr val="1006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0EE96FF6-268E-484B-B552-B413BB9FEF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289768" y="441979"/>
              <a:ext cx="1236663" cy="2378075"/>
            </a:xfrm>
            <a:custGeom>
              <a:avLst/>
              <a:gdLst>
                <a:gd name="T0" fmla="*/ 505 w 516"/>
                <a:gd name="T1" fmla="*/ 950 h 993"/>
                <a:gd name="T2" fmla="*/ 516 w 516"/>
                <a:gd name="T3" fmla="*/ 991 h 993"/>
                <a:gd name="T4" fmla="*/ 516 w 516"/>
                <a:gd name="T5" fmla="*/ 913 h 993"/>
                <a:gd name="T6" fmla="*/ 398 w 516"/>
                <a:gd name="T7" fmla="*/ 929 h 993"/>
                <a:gd name="T8" fmla="*/ 374 w 516"/>
                <a:gd name="T9" fmla="*/ 896 h 993"/>
                <a:gd name="T10" fmla="*/ 414 w 516"/>
                <a:gd name="T11" fmla="*/ 969 h 993"/>
                <a:gd name="T12" fmla="*/ 374 w 516"/>
                <a:gd name="T13" fmla="*/ 977 h 993"/>
                <a:gd name="T14" fmla="*/ 246 w 516"/>
                <a:gd name="T15" fmla="*/ 897 h 993"/>
                <a:gd name="T16" fmla="*/ 255 w 516"/>
                <a:gd name="T17" fmla="*/ 991 h 993"/>
                <a:gd name="T18" fmla="*/ 306 w 516"/>
                <a:gd name="T19" fmla="*/ 896 h 993"/>
                <a:gd name="T20" fmla="*/ 152 w 516"/>
                <a:gd name="T21" fmla="*/ 993 h 993"/>
                <a:gd name="T22" fmla="*/ 180 w 516"/>
                <a:gd name="T23" fmla="*/ 944 h 993"/>
                <a:gd name="T24" fmla="*/ 180 w 516"/>
                <a:gd name="T25" fmla="*/ 944 h 993"/>
                <a:gd name="T26" fmla="*/ 55 w 516"/>
                <a:gd name="T27" fmla="*/ 991 h 993"/>
                <a:gd name="T28" fmla="*/ 19 w 516"/>
                <a:gd name="T29" fmla="*/ 952 h 993"/>
                <a:gd name="T30" fmla="*/ 41 w 516"/>
                <a:gd name="T31" fmla="*/ 896 h 993"/>
                <a:gd name="T32" fmla="*/ 54 w 516"/>
                <a:gd name="T33" fmla="*/ 945 h 993"/>
                <a:gd name="T34" fmla="*/ 51 w 516"/>
                <a:gd name="T35" fmla="*/ 924 h 993"/>
                <a:gd name="T36" fmla="*/ 38 w 516"/>
                <a:gd name="T37" fmla="*/ 936 h 993"/>
                <a:gd name="T38" fmla="*/ 133 w 516"/>
                <a:gd name="T39" fmla="*/ 288 h 993"/>
                <a:gd name="T40" fmla="*/ 211 w 516"/>
                <a:gd name="T41" fmla="*/ 309 h 993"/>
                <a:gd name="T42" fmla="*/ 236 w 516"/>
                <a:gd name="T43" fmla="*/ 546 h 993"/>
                <a:gd name="T44" fmla="*/ 160 w 516"/>
                <a:gd name="T45" fmla="*/ 515 h 993"/>
                <a:gd name="T46" fmla="*/ 134 w 516"/>
                <a:gd name="T47" fmla="*/ 786 h 993"/>
                <a:gd name="T48" fmla="*/ 211 w 516"/>
                <a:gd name="T49" fmla="*/ 571 h 993"/>
                <a:gd name="T50" fmla="*/ 378 w 516"/>
                <a:gd name="T51" fmla="*/ 330 h 993"/>
                <a:gd name="T52" fmla="*/ 336 w 516"/>
                <a:gd name="T53" fmla="*/ 556 h 993"/>
                <a:gd name="T54" fmla="*/ 408 w 516"/>
                <a:gd name="T55" fmla="*/ 751 h 993"/>
                <a:gd name="T56" fmla="*/ 391 w 516"/>
                <a:gd name="T57" fmla="*/ 779 h 993"/>
                <a:gd name="T58" fmla="*/ 461 w 516"/>
                <a:gd name="T59" fmla="*/ 734 h 993"/>
                <a:gd name="T60" fmla="*/ 374 w 516"/>
                <a:gd name="T61" fmla="*/ 543 h 993"/>
                <a:gd name="T62" fmla="*/ 470 w 516"/>
                <a:gd name="T63" fmla="*/ 412 h 993"/>
                <a:gd name="T64" fmla="*/ 295 w 516"/>
                <a:gd name="T65" fmla="*/ 237 h 993"/>
                <a:gd name="T66" fmla="*/ 260 w 516"/>
                <a:gd name="T67" fmla="*/ 468 h 993"/>
                <a:gd name="T68" fmla="*/ 340 w 516"/>
                <a:gd name="T69" fmla="*/ 657 h 993"/>
                <a:gd name="T70" fmla="*/ 271 w 516"/>
                <a:gd name="T71" fmla="*/ 714 h 993"/>
                <a:gd name="T72" fmla="*/ 289 w 516"/>
                <a:gd name="T73" fmla="*/ 680 h 993"/>
                <a:gd name="T74" fmla="*/ 220 w 516"/>
                <a:gd name="T75" fmla="*/ 484 h 993"/>
                <a:gd name="T76" fmla="*/ 92 w 516"/>
                <a:gd name="T77" fmla="*/ 666 h 993"/>
                <a:gd name="T78" fmla="*/ 15 w 516"/>
                <a:gd name="T79" fmla="*/ 706 h 993"/>
                <a:gd name="T80" fmla="*/ 14 w 516"/>
                <a:gd name="T81" fmla="*/ 215 h 993"/>
                <a:gd name="T82" fmla="*/ 298 w 516"/>
                <a:gd name="T83" fmla="*/ 340 h 993"/>
                <a:gd name="T84" fmla="*/ 92 w 516"/>
                <a:gd name="T85" fmla="*/ 474 h 993"/>
                <a:gd name="T86" fmla="*/ 157 w 516"/>
                <a:gd name="T87" fmla="*/ 0 h 993"/>
                <a:gd name="T88" fmla="*/ 129 w 516"/>
                <a:gd name="T89" fmla="*/ 49 h 993"/>
                <a:gd name="T90" fmla="*/ 129 w 516"/>
                <a:gd name="T91" fmla="*/ 49 h 993"/>
                <a:gd name="T92" fmla="*/ 247 w 516"/>
                <a:gd name="T93" fmla="*/ 1 h 993"/>
                <a:gd name="T94" fmla="*/ 411 w 516"/>
                <a:gd name="T95" fmla="*/ 80 h 993"/>
                <a:gd name="T96" fmla="*/ 348 w 516"/>
                <a:gd name="T97" fmla="*/ 96 h 993"/>
                <a:gd name="T98" fmla="*/ 4 w 516"/>
                <a:gd name="T99" fmla="*/ 96 h 993"/>
                <a:gd name="T100" fmla="*/ 58 w 516"/>
                <a:gd name="T101" fmla="*/ 49 h 993"/>
                <a:gd name="T102" fmla="*/ 73 w 516"/>
                <a:gd name="T103" fmla="*/ 85 h 993"/>
                <a:gd name="T104" fmla="*/ 59 w 516"/>
                <a:gd name="T105" fmla="*/ 96 h 993"/>
                <a:gd name="T106" fmla="*/ 23 w 516"/>
                <a:gd name="T107" fmla="*/ 56 h 993"/>
                <a:gd name="T108" fmla="*/ 54 w 516"/>
                <a:gd name="T109" fmla="*/ 29 h 993"/>
                <a:gd name="T110" fmla="*/ 477 w 516"/>
                <a:gd name="T111" fmla="*/ 81 h 993"/>
                <a:gd name="T112" fmla="*/ 443 w 516"/>
                <a:gd name="T113" fmla="*/ 85 h 993"/>
                <a:gd name="T114" fmla="*/ 464 w 516"/>
                <a:gd name="T115" fmla="*/ 25 h 993"/>
                <a:gd name="T116" fmla="*/ 504 w 516"/>
                <a:gd name="T117" fmla="*/ 8 h 993"/>
                <a:gd name="T118" fmla="*/ 472 w 516"/>
                <a:gd name="T119" fmla="*/ 54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16" h="993">
                  <a:moveTo>
                    <a:pt x="473" y="913"/>
                  </a:moveTo>
                  <a:cubicBezTo>
                    <a:pt x="473" y="934"/>
                    <a:pt x="473" y="934"/>
                    <a:pt x="473" y="934"/>
                  </a:cubicBezTo>
                  <a:cubicBezTo>
                    <a:pt x="505" y="934"/>
                    <a:pt x="505" y="934"/>
                    <a:pt x="505" y="934"/>
                  </a:cubicBezTo>
                  <a:cubicBezTo>
                    <a:pt x="505" y="950"/>
                    <a:pt x="505" y="950"/>
                    <a:pt x="505" y="950"/>
                  </a:cubicBezTo>
                  <a:cubicBezTo>
                    <a:pt x="473" y="950"/>
                    <a:pt x="473" y="950"/>
                    <a:pt x="473" y="950"/>
                  </a:cubicBezTo>
                  <a:cubicBezTo>
                    <a:pt x="473" y="975"/>
                    <a:pt x="473" y="975"/>
                    <a:pt x="473" y="975"/>
                  </a:cubicBezTo>
                  <a:cubicBezTo>
                    <a:pt x="516" y="975"/>
                    <a:pt x="516" y="975"/>
                    <a:pt x="516" y="975"/>
                  </a:cubicBezTo>
                  <a:cubicBezTo>
                    <a:pt x="516" y="991"/>
                    <a:pt x="516" y="991"/>
                    <a:pt x="516" y="991"/>
                  </a:cubicBezTo>
                  <a:cubicBezTo>
                    <a:pt x="454" y="991"/>
                    <a:pt x="454" y="991"/>
                    <a:pt x="454" y="991"/>
                  </a:cubicBezTo>
                  <a:cubicBezTo>
                    <a:pt x="454" y="896"/>
                    <a:pt x="454" y="896"/>
                    <a:pt x="454" y="896"/>
                  </a:cubicBezTo>
                  <a:cubicBezTo>
                    <a:pt x="516" y="896"/>
                    <a:pt x="516" y="896"/>
                    <a:pt x="516" y="896"/>
                  </a:cubicBezTo>
                  <a:cubicBezTo>
                    <a:pt x="516" y="913"/>
                    <a:pt x="516" y="913"/>
                    <a:pt x="516" y="913"/>
                  </a:cubicBezTo>
                  <a:lnTo>
                    <a:pt x="473" y="913"/>
                  </a:lnTo>
                  <a:close/>
                  <a:moveTo>
                    <a:pt x="374" y="912"/>
                  </a:moveTo>
                  <a:cubicBezTo>
                    <a:pt x="386" y="912"/>
                    <a:pt x="394" y="917"/>
                    <a:pt x="398" y="928"/>
                  </a:cubicBezTo>
                  <a:cubicBezTo>
                    <a:pt x="398" y="929"/>
                    <a:pt x="398" y="929"/>
                    <a:pt x="398" y="929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08" y="905"/>
                    <a:pt x="394" y="896"/>
                    <a:pt x="374" y="896"/>
                  </a:cubicBezTo>
                  <a:cubicBezTo>
                    <a:pt x="346" y="896"/>
                    <a:pt x="327" y="916"/>
                    <a:pt x="327" y="944"/>
                  </a:cubicBezTo>
                  <a:cubicBezTo>
                    <a:pt x="327" y="973"/>
                    <a:pt x="346" y="993"/>
                    <a:pt x="374" y="993"/>
                  </a:cubicBezTo>
                  <a:cubicBezTo>
                    <a:pt x="392" y="993"/>
                    <a:pt x="406" y="984"/>
                    <a:pt x="414" y="969"/>
                  </a:cubicBezTo>
                  <a:cubicBezTo>
                    <a:pt x="414" y="969"/>
                    <a:pt x="414" y="969"/>
                    <a:pt x="414" y="969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3" y="972"/>
                    <a:pt x="385" y="977"/>
                    <a:pt x="374" y="977"/>
                  </a:cubicBezTo>
                  <a:cubicBezTo>
                    <a:pt x="357" y="977"/>
                    <a:pt x="347" y="965"/>
                    <a:pt x="347" y="944"/>
                  </a:cubicBezTo>
                  <a:cubicBezTo>
                    <a:pt x="347" y="924"/>
                    <a:pt x="357" y="912"/>
                    <a:pt x="374" y="912"/>
                  </a:cubicBezTo>
                  <a:close/>
                  <a:moveTo>
                    <a:pt x="265" y="935"/>
                  </a:moveTo>
                  <a:cubicBezTo>
                    <a:pt x="246" y="897"/>
                    <a:pt x="246" y="897"/>
                    <a:pt x="246" y="897"/>
                  </a:cubicBezTo>
                  <a:cubicBezTo>
                    <a:pt x="246" y="896"/>
                    <a:pt x="246" y="896"/>
                    <a:pt x="246" y="896"/>
                  </a:cubicBezTo>
                  <a:cubicBezTo>
                    <a:pt x="224" y="896"/>
                    <a:pt x="224" y="896"/>
                    <a:pt x="224" y="896"/>
                  </a:cubicBezTo>
                  <a:cubicBezTo>
                    <a:pt x="255" y="956"/>
                    <a:pt x="255" y="956"/>
                    <a:pt x="255" y="956"/>
                  </a:cubicBezTo>
                  <a:cubicBezTo>
                    <a:pt x="255" y="991"/>
                    <a:pt x="255" y="991"/>
                    <a:pt x="255" y="991"/>
                  </a:cubicBezTo>
                  <a:cubicBezTo>
                    <a:pt x="275" y="991"/>
                    <a:pt x="275" y="991"/>
                    <a:pt x="275" y="991"/>
                  </a:cubicBezTo>
                  <a:cubicBezTo>
                    <a:pt x="275" y="955"/>
                    <a:pt x="275" y="955"/>
                    <a:pt x="275" y="955"/>
                  </a:cubicBezTo>
                  <a:cubicBezTo>
                    <a:pt x="305" y="897"/>
                    <a:pt x="305" y="897"/>
                    <a:pt x="305" y="897"/>
                  </a:cubicBezTo>
                  <a:cubicBezTo>
                    <a:pt x="306" y="896"/>
                    <a:pt x="306" y="896"/>
                    <a:pt x="306" y="896"/>
                  </a:cubicBezTo>
                  <a:cubicBezTo>
                    <a:pt x="284" y="896"/>
                    <a:pt x="284" y="896"/>
                    <a:pt x="284" y="896"/>
                  </a:cubicBezTo>
                  <a:lnTo>
                    <a:pt x="265" y="935"/>
                  </a:lnTo>
                  <a:close/>
                  <a:moveTo>
                    <a:pt x="200" y="944"/>
                  </a:moveTo>
                  <a:cubicBezTo>
                    <a:pt x="200" y="973"/>
                    <a:pt x="180" y="993"/>
                    <a:pt x="152" y="993"/>
                  </a:cubicBezTo>
                  <a:cubicBezTo>
                    <a:pt x="124" y="993"/>
                    <a:pt x="104" y="973"/>
                    <a:pt x="104" y="944"/>
                  </a:cubicBezTo>
                  <a:cubicBezTo>
                    <a:pt x="104" y="916"/>
                    <a:pt x="124" y="896"/>
                    <a:pt x="152" y="896"/>
                  </a:cubicBezTo>
                  <a:cubicBezTo>
                    <a:pt x="180" y="896"/>
                    <a:pt x="200" y="916"/>
                    <a:pt x="200" y="944"/>
                  </a:cubicBezTo>
                  <a:close/>
                  <a:moveTo>
                    <a:pt x="180" y="944"/>
                  </a:moveTo>
                  <a:cubicBezTo>
                    <a:pt x="180" y="924"/>
                    <a:pt x="169" y="912"/>
                    <a:pt x="152" y="912"/>
                  </a:cubicBezTo>
                  <a:cubicBezTo>
                    <a:pt x="135" y="912"/>
                    <a:pt x="124" y="924"/>
                    <a:pt x="124" y="944"/>
                  </a:cubicBezTo>
                  <a:cubicBezTo>
                    <a:pt x="124" y="965"/>
                    <a:pt x="135" y="977"/>
                    <a:pt x="152" y="977"/>
                  </a:cubicBezTo>
                  <a:cubicBezTo>
                    <a:pt x="169" y="977"/>
                    <a:pt x="180" y="965"/>
                    <a:pt x="180" y="944"/>
                  </a:cubicBezTo>
                  <a:close/>
                  <a:moveTo>
                    <a:pt x="74" y="990"/>
                  </a:moveTo>
                  <a:cubicBezTo>
                    <a:pt x="75" y="991"/>
                    <a:pt x="75" y="991"/>
                    <a:pt x="7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3" y="989"/>
                    <a:pt x="51" y="986"/>
                    <a:pt x="50" y="982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42" y="954"/>
                    <a:pt x="40" y="952"/>
                    <a:pt x="33" y="952"/>
                  </a:cubicBezTo>
                  <a:cubicBezTo>
                    <a:pt x="19" y="952"/>
                    <a:pt x="19" y="952"/>
                    <a:pt x="19" y="952"/>
                  </a:cubicBezTo>
                  <a:cubicBezTo>
                    <a:pt x="19" y="991"/>
                    <a:pt x="19" y="991"/>
                    <a:pt x="19" y="991"/>
                  </a:cubicBezTo>
                  <a:cubicBezTo>
                    <a:pt x="0" y="991"/>
                    <a:pt x="0" y="991"/>
                    <a:pt x="0" y="991"/>
                  </a:cubicBezTo>
                  <a:cubicBezTo>
                    <a:pt x="0" y="896"/>
                    <a:pt x="0" y="896"/>
                    <a:pt x="0" y="896"/>
                  </a:cubicBezTo>
                  <a:cubicBezTo>
                    <a:pt x="41" y="896"/>
                    <a:pt x="41" y="896"/>
                    <a:pt x="41" y="896"/>
                  </a:cubicBezTo>
                  <a:cubicBezTo>
                    <a:pt x="58" y="896"/>
                    <a:pt x="70" y="907"/>
                    <a:pt x="70" y="922"/>
                  </a:cubicBezTo>
                  <a:cubicBezTo>
                    <a:pt x="70" y="935"/>
                    <a:pt x="62" y="941"/>
                    <a:pt x="54" y="944"/>
                  </a:cubicBezTo>
                  <a:cubicBezTo>
                    <a:pt x="53" y="944"/>
                    <a:pt x="53" y="944"/>
                    <a:pt x="53" y="944"/>
                  </a:cubicBezTo>
                  <a:cubicBezTo>
                    <a:pt x="54" y="945"/>
                    <a:pt x="54" y="945"/>
                    <a:pt x="54" y="945"/>
                  </a:cubicBezTo>
                  <a:cubicBezTo>
                    <a:pt x="58" y="947"/>
                    <a:pt x="61" y="951"/>
                    <a:pt x="63" y="957"/>
                  </a:cubicBezTo>
                  <a:cubicBezTo>
                    <a:pt x="70" y="981"/>
                    <a:pt x="70" y="981"/>
                    <a:pt x="70" y="981"/>
                  </a:cubicBezTo>
                  <a:cubicBezTo>
                    <a:pt x="71" y="984"/>
                    <a:pt x="72" y="987"/>
                    <a:pt x="74" y="990"/>
                  </a:cubicBezTo>
                  <a:close/>
                  <a:moveTo>
                    <a:pt x="51" y="924"/>
                  </a:moveTo>
                  <a:cubicBezTo>
                    <a:pt x="51" y="917"/>
                    <a:pt x="46" y="912"/>
                    <a:pt x="38" y="912"/>
                  </a:cubicBezTo>
                  <a:cubicBezTo>
                    <a:pt x="19" y="912"/>
                    <a:pt x="19" y="912"/>
                    <a:pt x="19" y="912"/>
                  </a:cubicBezTo>
                  <a:cubicBezTo>
                    <a:pt x="19" y="936"/>
                    <a:pt x="19" y="936"/>
                    <a:pt x="19" y="936"/>
                  </a:cubicBezTo>
                  <a:cubicBezTo>
                    <a:pt x="38" y="936"/>
                    <a:pt x="38" y="936"/>
                    <a:pt x="38" y="936"/>
                  </a:cubicBezTo>
                  <a:cubicBezTo>
                    <a:pt x="46" y="936"/>
                    <a:pt x="51" y="932"/>
                    <a:pt x="51" y="924"/>
                  </a:cubicBezTo>
                  <a:close/>
                  <a:moveTo>
                    <a:pt x="255" y="280"/>
                  </a:moveTo>
                  <a:cubicBezTo>
                    <a:pt x="133" y="280"/>
                    <a:pt x="133" y="280"/>
                    <a:pt x="133" y="280"/>
                  </a:cubicBezTo>
                  <a:cubicBezTo>
                    <a:pt x="133" y="288"/>
                    <a:pt x="133" y="288"/>
                    <a:pt x="133" y="288"/>
                  </a:cubicBezTo>
                  <a:cubicBezTo>
                    <a:pt x="151" y="293"/>
                    <a:pt x="159" y="306"/>
                    <a:pt x="160" y="329"/>
                  </a:cubicBezTo>
                  <a:cubicBezTo>
                    <a:pt x="160" y="331"/>
                    <a:pt x="160" y="385"/>
                    <a:pt x="160" y="449"/>
                  </a:cubicBezTo>
                  <a:cubicBezTo>
                    <a:pt x="185" y="445"/>
                    <a:pt x="203" y="437"/>
                    <a:pt x="211" y="433"/>
                  </a:cubicBezTo>
                  <a:cubicBezTo>
                    <a:pt x="211" y="309"/>
                    <a:pt x="211" y="309"/>
                    <a:pt x="211" y="309"/>
                  </a:cubicBezTo>
                  <a:cubicBezTo>
                    <a:pt x="273" y="309"/>
                    <a:pt x="273" y="309"/>
                    <a:pt x="273" y="309"/>
                  </a:cubicBezTo>
                  <a:cubicBezTo>
                    <a:pt x="269" y="296"/>
                    <a:pt x="259" y="284"/>
                    <a:pt x="255" y="280"/>
                  </a:cubicBezTo>
                  <a:close/>
                  <a:moveTo>
                    <a:pt x="247" y="570"/>
                  </a:moveTo>
                  <a:cubicBezTo>
                    <a:pt x="244" y="562"/>
                    <a:pt x="239" y="551"/>
                    <a:pt x="236" y="546"/>
                  </a:cubicBezTo>
                  <a:cubicBezTo>
                    <a:pt x="230" y="546"/>
                    <a:pt x="222" y="546"/>
                    <a:pt x="216" y="546"/>
                  </a:cubicBezTo>
                  <a:cubicBezTo>
                    <a:pt x="211" y="546"/>
                    <a:pt x="211" y="546"/>
                    <a:pt x="211" y="546"/>
                  </a:cubicBezTo>
                  <a:cubicBezTo>
                    <a:pt x="211" y="506"/>
                    <a:pt x="211" y="506"/>
                    <a:pt x="211" y="506"/>
                  </a:cubicBezTo>
                  <a:cubicBezTo>
                    <a:pt x="200" y="509"/>
                    <a:pt x="172" y="513"/>
                    <a:pt x="160" y="515"/>
                  </a:cubicBezTo>
                  <a:cubicBezTo>
                    <a:pt x="160" y="621"/>
                    <a:pt x="160" y="736"/>
                    <a:pt x="160" y="738"/>
                  </a:cubicBezTo>
                  <a:cubicBezTo>
                    <a:pt x="160" y="738"/>
                    <a:pt x="160" y="738"/>
                    <a:pt x="160" y="738"/>
                  </a:cubicBezTo>
                  <a:cubicBezTo>
                    <a:pt x="159" y="760"/>
                    <a:pt x="150" y="773"/>
                    <a:pt x="134" y="778"/>
                  </a:cubicBezTo>
                  <a:cubicBezTo>
                    <a:pt x="134" y="786"/>
                    <a:pt x="134" y="786"/>
                    <a:pt x="134" y="786"/>
                  </a:cubicBezTo>
                  <a:cubicBezTo>
                    <a:pt x="237" y="786"/>
                    <a:pt x="237" y="786"/>
                    <a:pt x="237" y="786"/>
                  </a:cubicBezTo>
                  <a:cubicBezTo>
                    <a:pt x="237" y="778"/>
                    <a:pt x="237" y="778"/>
                    <a:pt x="237" y="778"/>
                  </a:cubicBezTo>
                  <a:cubicBezTo>
                    <a:pt x="221" y="773"/>
                    <a:pt x="212" y="759"/>
                    <a:pt x="212" y="738"/>
                  </a:cubicBezTo>
                  <a:cubicBezTo>
                    <a:pt x="211" y="571"/>
                    <a:pt x="211" y="571"/>
                    <a:pt x="211" y="571"/>
                  </a:cubicBezTo>
                  <a:cubicBezTo>
                    <a:pt x="216" y="571"/>
                    <a:pt x="216" y="571"/>
                    <a:pt x="216" y="571"/>
                  </a:cubicBezTo>
                  <a:cubicBezTo>
                    <a:pt x="226" y="571"/>
                    <a:pt x="237" y="571"/>
                    <a:pt x="247" y="570"/>
                  </a:cubicBezTo>
                  <a:close/>
                  <a:moveTo>
                    <a:pt x="370" y="325"/>
                  </a:moveTo>
                  <a:cubicBezTo>
                    <a:pt x="372" y="327"/>
                    <a:pt x="376" y="329"/>
                    <a:pt x="378" y="330"/>
                  </a:cubicBezTo>
                  <a:cubicBezTo>
                    <a:pt x="403" y="348"/>
                    <a:pt x="417" y="377"/>
                    <a:pt x="417" y="412"/>
                  </a:cubicBezTo>
                  <a:cubicBezTo>
                    <a:pt x="417" y="442"/>
                    <a:pt x="406" y="502"/>
                    <a:pt x="318" y="532"/>
                  </a:cubicBezTo>
                  <a:cubicBezTo>
                    <a:pt x="323" y="542"/>
                    <a:pt x="327" y="552"/>
                    <a:pt x="330" y="558"/>
                  </a:cubicBezTo>
                  <a:cubicBezTo>
                    <a:pt x="332" y="557"/>
                    <a:pt x="335" y="557"/>
                    <a:pt x="336" y="556"/>
                  </a:cubicBezTo>
                  <a:cubicBezTo>
                    <a:pt x="339" y="556"/>
                    <a:pt x="339" y="556"/>
                    <a:pt x="339" y="556"/>
                  </a:cubicBezTo>
                  <a:cubicBezTo>
                    <a:pt x="341" y="558"/>
                    <a:pt x="341" y="558"/>
                    <a:pt x="341" y="558"/>
                  </a:cubicBezTo>
                  <a:cubicBezTo>
                    <a:pt x="373" y="596"/>
                    <a:pt x="397" y="656"/>
                    <a:pt x="405" y="713"/>
                  </a:cubicBezTo>
                  <a:cubicBezTo>
                    <a:pt x="405" y="713"/>
                    <a:pt x="408" y="741"/>
                    <a:pt x="408" y="751"/>
                  </a:cubicBezTo>
                  <a:cubicBezTo>
                    <a:pt x="408" y="752"/>
                    <a:pt x="408" y="752"/>
                    <a:pt x="408" y="752"/>
                  </a:cubicBezTo>
                  <a:cubicBezTo>
                    <a:pt x="408" y="753"/>
                    <a:pt x="408" y="753"/>
                    <a:pt x="408" y="754"/>
                  </a:cubicBezTo>
                  <a:cubicBezTo>
                    <a:pt x="408" y="755"/>
                    <a:pt x="408" y="755"/>
                    <a:pt x="408" y="755"/>
                  </a:cubicBezTo>
                  <a:cubicBezTo>
                    <a:pt x="408" y="763"/>
                    <a:pt x="405" y="774"/>
                    <a:pt x="391" y="779"/>
                  </a:cubicBezTo>
                  <a:cubicBezTo>
                    <a:pt x="391" y="786"/>
                    <a:pt x="391" y="786"/>
                    <a:pt x="391" y="786"/>
                  </a:cubicBezTo>
                  <a:cubicBezTo>
                    <a:pt x="497" y="786"/>
                    <a:pt x="497" y="786"/>
                    <a:pt x="497" y="786"/>
                  </a:cubicBezTo>
                  <a:cubicBezTo>
                    <a:pt x="497" y="779"/>
                    <a:pt x="497" y="779"/>
                    <a:pt x="497" y="779"/>
                  </a:cubicBezTo>
                  <a:cubicBezTo>
                    <a:pt x="488" y="776"/>
                    <a:pt x="469" y="766"/>
                    <a:pt x="461" y="734"/>
                  </a:cubicBezTo>
                  <a:cubicBezTo>
                    <a:pt x="460" y="729"/>
                    <a:pt x="460" y="729"/>
                    <a:pt x="460" y="729"/>
                  </a:cubicBezTo>
                  <a:cubicBezTo>
                    <a:pt x="454" y="704"/>
                    <a:pt x="450" y="691"/>
                    <a:pt x="446" y="678"/>
                  </a:cubicBezTo>
                  <a:cubicBezTo>
                    <a:pt x="436" y="646"/>
                    <a:pt x="414" y="588"/>
                    <a:pt x="378" y="547"/>
                  </a:cubicBezTo>
                  <a:cubicBezTo>
                    <a:pt x="374" y="543"/>
                    <a:pt x="374" y="543"/>
                    <a:pt x="374" y="543"/>
                  </a:cubicBezTo>
                  <a:cubicBezTo>
                    <a:pt x="379" y="540"/>
                    <a:pt x="379" y="540"/>
                    <a:pt x="379" y="540"/>
                  </a:cubicBezTo>
                  <a:cubicBezTo>
                    <a:pt x="381" y="540"/>
                    <a:pt x="382" y="539"/>
                    <a:pt x="383" y="539"/>
                  </a:cubicBezTo>
                  <a:cubicBezTo>
                    <a:pt x="383" y="539"/>
                    <a:pt x="384" y="538"/>
                    <a:pt x="385" y="538"/>
                  </a:cubicBezTo>
                  <a:cubicBezTo>
                    <a:pt x="440" y="510"/>
                    <a:pt x="470" y="465"/>
                    <a:pt x="470" y="412"/>
                  </a:cubicBezTo>
                  <a:cubicBezTo>
                    <a:pt x="471" y="372"/>
                    <a:pt x="448" y="332"/>
                    <a:pt x="414" y="309"/>
                  </a:cubicBezTo>
                  <a:cubicBezTo>
                    <a:pt x="400" y="299"/>
                    <a:pt x="380" y="289"/>
                    <a:pt x="359" y="285"/>
                  </a:cubicBezTo>
                  <a:cubicBezTo>
                    <a:pt x="366" y="300"/>
                    <a:pt x="369" y="316"/>
                    <a:pt x="370" y="325"/>
                  </a:cubicBezTo>
                  <a:close/>
                  <a:moveTo>
                    <a:pt x="295" y="237"/>
                  </a:moveTo>
                  <a:cubicBezTo>
                    <a:pt x="328" y="259"/>
                    <a:pt x="351" y="300"/>
                    <a:pt x="351" y="339"/>
                  </a:cubicBezTo>
                  <a:cubicBezTo>
                    <a:pt x="351" y="393"/>
                    <a:pt x="321" y="438"/>
                    <a:pt x="266" y="466"/>
                  </a:cubicBezTo>
                  <a:cubicBezTo>
                    <a:pt x="265" y="466"/>
                    <a:pt x="264" y="467"/>
                    <a:pt x="263" y="467"/>
                  </a:cubicBezTo>
                  <a:cubicBezTo>
                    <a:pt x="262" y="467"/>
                    <a:pt x="261" y="468"/>
                    <a:pt x="260" y="468"/>
                  </a:cubicBezTo>
                  <a:cubicBezTo>
                    <a:pt x="255" y="471"/>
                    <a:pt x="255" y="471"/>
                    <a:pt x="255" y="471"/>
                  </a:cubicBezTo>
                  <a:cubicBezTo>
                    <a:pt x="259" y="475"/>
                    <a:pt x="259" y="475"/>
                    <a:pt x="259" y="475"/>
                  </a:cubicBezTo>
                  <a:cubicBezTo>
                    <a:pt x="294" y="516"/>
                    <a:pt x="317" y="574"/>
                    <a:pt x="327" y="605"/>
                  </a:cubicBezTo>
                  <a:cubicBezTo>
                    <a:pt x="331" y="619"/>
                    <a:pt x="334" y="632"/>
                    <a:pt x="340" y="657"/>
                  </a:cubicBezTo>
                  <a:cubicBezTo>
                    <a:pt x="341" y="661"/>
                    <a:pt x="341" y="661"/>
                    <a:pt x="341" y="661"/>
                  </a:cubicBezTo>
                  <a:cubicBezTo>
                    <a:pt x="349" y="694"/>
                    <a:pt x="368" y="704"/>
                    <a:pt x="378" y="707"/>
                  </a:cubicBezTo>
                  <a:cubicBezTo>
                    <a:pt x="378" y="714"/>
                    <a:pt x="378" y="714"/>
                    <a:pt x="378" y="714"/>
                  </a:cubicBezTo>
                  <a:cubicBezTo>
                    <a:pt x="271" y="714"/>
                    <a:pt x="271" y="714"/>
                    <a:pt x="271" y="714"/>
                  </a:cubicBezTo>
                  <a:cubicBezTo>
                    <a:pt x="271" y="706"/>
                    <a:pt x="271" y="706"/>
                    <a:pt x="271" y="706"/>
                  </a:cubicBezTo>
                  <a:cubicBezTo>
                    <a:pt x="286" y="702"/>
                    <a:pt x="288" y="691"/>
                    <a:pt x="289" y="683"/>
                  </a:cubicBezTo>
                  <a:cubicBezTo>
                    <a:pt x="289" y="682"/>
                    <a:pt x="289" y="682"/>
                    <a:pt x="289" y="682"/>
                  </a:cubicBezTo>
                  <a:cubicBezTo>
                    <a:pt x="289" y="681"/>
                    <a:pt x="289" y="681"/>
                    <a:pt x="289" y="680"/>
                  </a:cubicBezTo>
                  <a:cubicBezTo>
                    <a:pt x="289" y="678"/>
                    <a:pt x="289" y="678"/>
                    <a:pt x="289" y="678"/>
                  </a:cubicBezTo>
                  <a:cubicBezTo>
                    <a:pt x="289" y="669"/>
                    <a:pt x="286" y="641"/>
                    <a:pt x="286" y="641"/>
                  </a:cubicBezTo>
                  <a:cubicBezTo>
                    <a:pt x="278" y="583"/>
                    <a:pt x="253" y="524"/>
                    <a:pt x="221" y="486"/>
                  </a:cubicBezTo>
                  <a:cubicBezTo>
                    <a:pt x="220" y="484"/>
                    <a:pt x="220" y="484"/>
                    <a:pt x="220" y="484"/>
                  </a:cubicBezTo>
                  <a:cubicBezTo>
                    <a:pt x="217" y="484"/>
                    <a:pt x="217" y="484"/>
                    <a:pt x="217" y="484"/>
                  </a:cubicBezTo>
                  <a:cubicBezTo>
                    <a:pt x="181" y="494"/>
                    <a:pt x="139" y="499"/>
                    <a:pt x="96" y="499"/>
                  </a:cubicBezTo>
                  <a:cubicBezTo>
                    <a:pt x="92" y="499"/>
                    <a:pt x="92" y="499"/>
                    <a:pt x="92" y="499"/>
                  </a:cubicBezTo>
                  <a:cubicBezTo>
                    <a:pt x="92" y="666"/>
                    <a:pt x="92" y="666"/>
                    <a:pt x="92" y="666"/>
                  </a:cubicBezTo>
                  <a:cubicBezTo>
                    <a:pt x="92" y="687"/>
                    <a:pt x="101" y="701"/>
                    <a:pt x="118" y="706"/>
                  </a:cubicBezTo>
                  <a:cubicBezTo>
                    <a:pt x="118" y="714"/>
                    <a:pt x="118" y="714"/>
                    <a:pt x="118" y="714"/>
                  </a:cubicBezTo>
                  <a:cubicBezTo>
                    <a:pt x="15" y="714"/>
                    <a:pt x="15" y="714"/>
                    <a:pt x="15" y="714"/>
                  </a:cubicBezTo>
                  <a:cubicBezTo>
                    <a:pt x="15" y="706"/>
                    <a:pt x="15" y="706"/>
                    <a:pt x="15" y="706"/>
                  </a:cubicBezTo>
                  <a:cubicBezTo>
                    <a:pt x="31" y="701"/>
                    <a:pt x="39" y="688"/>
                    <a:pt x="40" y="666"/>
                  </a:cubicBezTo>
                  <a:cubicBezTo>
                    <a:pt x="40" y="666"/>
                    <a:pt x="40" y="666"/>
                    <a:pt x="40" y="666"/>
                  </a:cubicBezTo>
                  <a:cubicBezTo>
                    <a:pt x="40" y="662"/>
                    <a:pt x="40" y="262"/>
                    <a:pt x="40" y="257"/>
                  </a:cubicBezTo>
                  <a:cubicBezTo>
                    <a:pt x="40" y="234"/>
                    <a:pt x="32" y="221"/>
                    <a:pt x="14" y="215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85" y="208"/>
                    <a:pt x="185" y="208"/>
                    <a:pt x="185" y="208"/>
                  </a:cubicBezTo>
                  <a:cubicBezTo>
                    <a:pt x="236" y="208"/>
                    <a:pt x="268" y="219"/>
                    <a:pt x="295" y="237"/>
                  </a:cubicBezTo>
                  <a:close/>
                  <a:moveTo>
                    <a:pt x="298" y="340"/>
                  </a:moveTo>
                  <a:cubicBezTo>
                    <a:pt x="298" y="305"/>
                    <a:pt x="284" y="276"/>
                    <a:pt x="259" y="258"/>
                  </a:cubicBezTo>
                  <a:cubicBezTo>
                    <a:pt x="239" y="245"/>
                    <a:pt x="215" y="238"/>
                    <a:pt x="183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92" y="474"/>
                    <a:pt x="92" y="474"/>
                    <a:pt x="92" y="474"/>
                  </a:cubicBezTo>
                  <a:cubicBezTo>
                    <a:pt x="97" y="474"/>
                    <a:pt x="97" y="474"/>
                    <a:pt x="97" y="474"/>
                  </a:cubicBezTo>
                  <a:cubicBezTo>
                    <a:pt x="278" y="471"/>
                    <a:pt x="298" y="379"/>
                    <a:pt x="298" y="340"/>
                  </a:cubicBezTo>
                  <a:close/>
                  <a:moveTo>
                    <a:pt x="109" y="49"/>
                  </a:moveTo>
                  <a:cubicBezTo>
                    <a:pt x="109" y="20"/>
                    <a:pt x="129" y="0"/>
                    <a:pt x="157" y="0"/>
                  </a:cubicBezTo>
                  <a:cubicBezTo>
                    <a:pt x="185" y="0"/>
                    <a:pt x="205" y="20"/>
                    <a:pt x="205" y="49"/>
                  </a:cubicBezTo>
                  <a:cubicBezTo>
                    <a:pt x="205" y="77"/>
                    <a:pt x="185" y="97"/>
                    <a:pt x="157" y="97"/>
                  </a:cubicBezTo>
                  <a:cubicBezTo>
                    <a:pt x="129" y="97"/>
                    <a:pt x="109" y="77"/>
                    <a:pt x="109" y="49"/>
                  </a:cubicBezTo>
                  <a:close/>
                  <a:moveTo>
                    <a:pt x="129" y="49"/>
                  </a:moveTo>
                  <a:cubicBezTo>
                    <a:pt x="129" y="69"/>
                    <a:pt x="140" y="81"/>
                    <a:pt x="157" y="81"/>
                  </a:cubicBezTo>
                  <a:cubicBezTo>
                    <a:pt x="175" y="81"/>
                    <a:pt x="185" y="69"/>
                    <a:pt x="185" y="49"/>
                  </a:cubicBezTo>
                  <a:cubicBezTo>
                    <a:pt x="185" y="28"/>
                    <a:pt x="175" y="16"/>
                    <a:pt x="157" y="16"/>
                  </a:cubicBezTo>
                  <a:cubicBezTo>
                    <a:pt x="140" y="16"/>
                    <a:pt x="129" y="28"/>
                    <a:pt x="129" y="49"/>
                  </a:cubicBezTo>
                  <a:close/>
                  <a:moveTo>
                    <a:pt x="310" y="80"/>
                  </a:moveTo>
                  <a:cubicBezTo>
                    <a:pt x="267" y="80"/>
                    <a:pt x="267" y="80"/>
                    <a:pt x="267" y="80"/>
                  </a:cubicBezTo>
                  <a:cubicBezTo>
                    <a:pt x="267" y="1"/>
                    <a:pt x="267" y="1"/>
                    <a:pt x="267" y="1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310" y="96"/>
                    <a:pt x="310" y="96"/>
                    <a:pt x="310" y="96"/>
                  </a:cubicBezTo>
                  <a:lnTo>
                    <a:pt x="310" y="80"/>
                  </a:lnTo>
                  <a:close/>
                  <a:moveTo>
                    <a:pt x="411" y="80"/>
                  </a:moveTo>
                  <a:cubicBezTo>
                    <a:pt x="367" y="80"/>
                    <a:pt x="367" y="80"/>
                    <a:pt x="367" y="80"/>
                  </a:cubicBezTo>
                  <a:cubicBezTo>
                    <a:pt x="367" y="1"/>
                    <a:pt x="367" y="1"/>
                    <a:pt x="367" y="1"/>
                  </a:cubicBezTo>
                  <a:cubicBezTo>
                    <a:pt x="348" y="1"/>
                    <a:pt x="348" y="1"/>
                    <a:pt x="348" y="1"/>
                  </a:cubicBezTo>
                  <a:cubicBezTo>
                    <a:pt x="348" y="96"/>
                    <a:pt x="348" y="96"/>
                    <a:pt x="348" y="96"/>
                  </a:cubicBezTo>
                  <a:cubicBezTo>
                    <a:pt x="411" y="96"/>
                    <a:pt x="411" y="96"/>
                    <a:pt x="411" y="96"/>
                  </a:cubicBezTo>
                  <a:lnTo>
                    <a:pt x="411" y="80"/>
                  </a:lnTo>
                  <a:close/>
                  <a:moveTo>
                    <a:pt x="23" y="96"/>
                  </a:moveTo>
                  <a:cubicBezTo>
                    <a:pt x="4" y="96"/>
                    <a:pt x="4" y="96"/>
                    <a:pt x="4" y="9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62" y="1"/>
                    <a:pt x="74" y="12"/>
                    <a:pt x="74" y="27"/>
                  </a:cubicBezTo>
                  <a:cubicBezTo>
                    <a:pt x="74" y="39"/>
                    <a:pt x="65" y="46"/>
                    <a:pt x="58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2" y="51"/>
                    <a:pt x="65" y="55"/>
                    <a:pt x="67" y="62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4" y="89"/>
                    <a:pt x="76" y="92"/>
                    <a:pt x="77" y="94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7" y="94"/>
                    <a:pt x="55" y="90"/>
                    <a:pt x="54" y="87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6" y="59"/>
                    <a:pt x="44" y="56"/>
                    <a:pt x="36" y="56"/>
                  </a:cubicBezTo>
                  <a:cubicBezTo>
                    <a:pt x="23" y="56"/>
                    <a:pt x="23" y="56"/>
                    <a:pt x="23" y="56"/>
                  </a:cubicBezTo>
                  <a:lnTo>
                    <a:pt x="23" y="96"/>
                  </a:lnTo>
                  <a:close/>
                  <a:moveTo>
                    <a:pt x="23" y="40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50" y="40"/>
                    <a:pt x="54" y="36"/>
                    <a:pt x="54" y="29"/>
                  </a:cubicBezTo>
                  <a:cubicBezTo>
                    <a:pt x="54" y="21"/>
                    <a:pt x="50" y="17"/>
                    <a:pt x="41" y="17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40"/>
                  </a:lnTo>
                  <a:close/>
                  <a:moveTo>
                    <a:pt x="477" y="81"/>
                  </a:moveTo>
                  <a:cubicBezTo>
                    <a:pt x="467" y="82"/>
                    <a:pt x="457" y="77"/>
                    <a:pt x="449" y="66"/>
                  </a:cubicBezTo>
                  <a:cubicBezTo>
                    <a:pt x="448" y="66"/>
                    <a:pt x="448" y="66"/>
                    <a:pt x="448" y="66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9" y="93"/>
                    <a:pt x="462" y="97"/>
                    <a:pt x="475" y="97"/>
                  </a:cubicBezTo>
                  <a:cubicBezTo>
                    <a:pt x="495" y="97"/>
                    <a:pt x="509" y="85"/>
                    <a:pt x="509" y="68"/>
                  </a:cubicBezTo>
                  <a:cubicBezTo>
                    <a:pt x="509" y="58"/>
                    <a:pt x="506" y="47"/>
                    <a:pt x="484" y="40"/>
                  </a:cubicBezTo>
                  <a:cubicBezTo>
                    <a:pt x="467" y="35"/>
                    <a:pt x="464" y="31"/>
                    <a:pt x="464" y="25"/>
                  </a:cubicBezTo>
                  <a:cubicBezTo>
                    <a:pt x="464" y="18"/>
                    <a:pt x="470" y="15"/>
                    <a:pt x="477" y="15"/>
                  </a:cubicBezTo>
                  <a:cubicBezTo>
                    <a:pt x="484" y="15"/>
                    <a:pt x="491" y="18"/>
                    <a:pt x="498" y="24"/>
                  </a:cubicBezTo>
                  <a:cubicBezTo>
                    <a:pt x="499" y="24"/>
                    <a:pt x="499" y="24"/>
                    <a:pt x="499" y="24"/>
                  </a:cubicBezTo>
                  <a:cubicBezTo>
                    <a:pt x="504" y="8"/>
                    <a:pt x="504" y="8"/>
                    <a:pt x="504" y="8"/>
                  </a:cubicBezTo>
                  <a:cubicBezTo>
                    <a:pt x="504" y="7"/>
                    <a:pt x="504" y="7"/>
                    <a:pt x="504" y="7"/>
                  </a:cubicBezTo>
                  <a:cubicBezTo>
                    <a:pt x="496" y="2"/>
                    <a:pt x="487" y="0"/>
                    <a:pt x="477" y="0"/>
                  </a:cubicBezTo>
                  <a:cubicBezTo>
                    <a:pt x="457" y="0"/>
                    <a:pt x="445" y="10"/>
                    <a:pt x="445" y="26"/>
                  </a:cubicBezTo>
                  <a:cubicBezTo>
                    <a:pt x="445" y="39"/>
                    <a:pt x="454" y="48"/>
                    <a:pt x="472" y="54"/>
                  </a:cubicBezTo>
                  <a:cubicBezTo>
                    <a:pt x="477" y="55"/>
                    <a:pt x="481" y="57"/>
                    <a:pt x="484" y="59"/>
                  </a:cubicBezTo>
                  <a:cubicBezTo>
                    <a:pt x="487" y="61"/>
                    <a:pt x="489" y="65"/>
                    <a:pt x="489" y="69"/>
                  </a:cubicBezTo>
                  <a:cubicBezTo>
                    <a:pt x="489" y="76"/>
                    <a:pt x="484" y="81"/>
                    <a:pt x="477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523322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&amp;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37DC009-70F6-4F24-9A70-D8783A7F9A2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2DB91-F56E-44CE-95AC-6C9B5FB8D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A82683-CCED-4B80-AB8A-FFAACD497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Private | © 2024 Rolls-Royce | Not Subject to Export Control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983FAC-3460-47FC-A354-50D4574E3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F59B429-512E-4592-B480-D2818264A4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5FFEC487-41AD-4CDB-8179-89EEC7B85F4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735263" y="987424"/>
            <a:ext cx="6084887" cy="23832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Emphasis or quote with description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E5A45B-CB90-430B-AF44-54A22E1DE44A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2735263" y="3628800"/>
            <a:ext cx="6084887" cy="415925"/>
          </a:xfrm>
        </p:spPr>
        <p:txBody>
          <a:bodyPr>
            <a:normAutofit/>
          </a:bodyPr>
          <a:lstStyle>
            <a:lvl1pPr>
              <a:defRPr sz="1200">
                <a:solidFill>
                  <a:srgbClr val="4F98FF"/>
                </a:solidFill>
              </a:defRPr>
            </a:lvl1pPr>
            <a:lvl2pPr marL="0" indent="0">
              <a:buNone/>
              <a:defRPr sz="1200">
                <a:solidFill>
                  <a:srgbClr val="4F98FF"/>
                </a:solidFill>
              </a:defRPr>
            </a:lvl2pPr>
          </a:lstStyle>
          <a:p>
            <a:pPr lvl="0"/>
            <a:r>
              <a:rPr lang="en-US" dirty="0" err="1"/>
              <a:t>Attributee</a:t>
            </a:r>
            <a:r>
              <a:rPr lang="en-US" dirty="0"/>
              <a:t>/ source</a:t>
            </a:r>
          </a:p>
          <a:p>
            <a:pPr lvl="1"/>
            <a:endParaRPr lang="en-GB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76E39A-C8B9-4711-A08E-9ABF2477D189}"/>
              </a:ext>
            </a:extLst>
          </p:cNvPr>
          <p:cNvGrpSpPr/>
          <p:nvPr/>
        </p:nvGrpSpPr>
        <p:grpSpPr>
          <a:xfrm>
            <a:off x="323850" y="233362"/>
            <a:ext cx="321261" cy="522316"/>
            <a:chOff x="-3513606" y="270529"/>
            <a:chExt cx="1671638" cy="2717801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041FB2D3-51A0-4DFD-A09B-DB65531DA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99318" y="286404"/>
              <a:ext cx="1646238" cy="2689225"/>
            </a:xfrm>
            <a:custGeom>
              <a:avLst/>
              <a:gdLst>
                <a:gd name="T0" fmla="*/ 0 w 686"/>
                <a:gd name="T1" fmla="*/ 78 h 1123"/>
                <a:gd name="T2" fmla="*/ 77 w 686"/>
                <a:gd name="T3" fmla="*/ 0 h 1123"/>
                <a:gd name="T4" fmla="*/ 609 w 686"/>
                <a:gd name="T5" fmla="*/ 0 h 1123"/>
                <a:gd name="T6" fmla="*/ 686 w 686"/>
                <a:gd name="T7" fmla="*/ 78 h 1123"/>
                <a:gd name="T8" fmla="*/ 686 w 686"/>
                <a:gd name="T9" fmla="*/ 1045 h 1123"/>
                <a:gd name="T10" fmla="*/ 609 w 686"/>
                <a:gd name="T11" fmla="*/ 1123 h 1123"/>
                <a:gd name="T12" fmla="*/ 77 w 686"/>
                <a:gd name="T13" fmla="*/ 1123 h 1123"/>
                <a:gd name="T14" fmla="*/ 0 w 686"/>
                <a:gd name="T15" fmla="*/ 1045 h 1123"/>
                <a:gd name="T16" fmla="*/ 0 w 686"/>
                <a:gd name="T17" fmla="*/ 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6" h="1123">
                  <a:moveTo>
                    <a:pt x="0" y="78"/>
                  </a:moveTo>
                  <a:cubicBezTo>
                    <a:pt x="0" y="35"/>
                    <a:pt x="34" y="0"/>
                    <a:pt x="77" y="0"/>
                  </a:cubicBezTo>
                  <a:cubicBezTo>
                    <a:pt x="609" y="0"/>
                    <a:pt x="609" y="0"/>
                    <a:pt x="609" y="0"/>
                  </a:cubicBezTo>
                  <a:cubicBezTo>
                    <a:pt x="651" y="0"/>
                    <a:pt x="686" y="35"/>
                    <a:pt x="686" y="78"/>
                  </a:cubicBezTo>
                  <a:cubicBezTo>
                    <a:pt x="686" y="1045"/>
                    <a:pt x="686" y="1045"/>
                    <a:pt x="686" y="1045"/>
                  </a:cubicBezTo>
                  <a:cubicBezTo>
                    <a:pt x="686" y="1088"/>
                    <a:pt x="651" y="1123"/>
                    <a:pt x="609" y="1123"/>
                  </a:cubicBezTo>
                  <a:cubicBezTo>
                    <a:pt x="77" y="1123"/>
                    <a:pt x="77" y="1123"/>
                    <a:pt x="77" y="1123"/>
                  </a:cubicBezTo>
                  <a:cubicBezTo>
                    <a:pt x="34" y="1123"/>
                    <a:pt x="0" y="1088"/>
                    <a:pt x="0" y="1045"/>
                  </a:cubicBez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8A8DDCA9-A25A-4C99-9E34-1EF7028FF5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513606" y="270529"/>
              <a:ext cx="1671638" cy="2717801"/>
            </a:xfrm>
            <a:custGeom>
              <a:avLst/>
              <a:gdLst>
                <a:gd name="T0" fmla="*/ 658 w 697"/>
                <a:gd name="T1" fmla="*/ 79 h 1134"/>
                <a:gd name="T2" fmla="*/ 658 w 697"/>
                <a:gd name="T3" fmla="*/ 200 h 1134"/>
                <a:gd name="T4" fmla="*/ 40 w 697"/>
                <a:gd name="T5" fmla="*/ 200 h 1134"/>
                <a:gd name="T6" fmla="*/ 40 w 697"/>
                <a:gd name="T7" fmla="*/ 79 h 1134"/>
                <a:gd name="T8" fmla="*/ 79 w 697"/>
                <a:gd name="T9" fmla="*/ 40 h 1134"/>
                <a:gd name="T10" fmla="*/ 619 w 697"/>
                <a:gd name="T11" fmla="*/ 40 h 1134"/>
                <a:gd name="T12" fmla="*/ 658 w 697"/>
                <a:gd name="T13" fmla="*/ 79 h 1134"/>
                <a:gd name="T14" fmla="*/ 40 w 697"/>
                <a:gd name="T15" fmla="*/ 1056 h 1134"/>
                <a:gd name="T16" fmla="*/ 79 w 697"/>
                <a:gd name="T17" fmla="*/ 1095 h 1134"/>
                <a:gd name="T18" fmla="*/ 619 w 697"/>
                <a:gd name="T19" fmla="*/ 1095 h 1134"/>
                <a:gd name="T20" fmla="*/ 658 w 697"/>
                <a:gd name="T21" fmla="*/ 1056 h 1134"/>
                <a:gd name="T22" fmla="*/ 658 w 697"/>
                <a:gd name="T23" fmla="*/ 935 h 1134"/>
                <a:gd name="T24" fmla="*/ 40 w 697"/>
                <a:gd name="T25" fmla="*/ 935 h 1134"/>
                <a:gd name="T26" fmla="*/ 40 w 697"/>
                <a:gd name="T27" fmla="*/ 1056 h 1134"/>
                <a:gd name="T28" fmla="*/ 40 w 697"/>
                <a:gd name="T29" fmla="*/ 918 h 1134"/>
                <a:gd name="T30" fmla="*/ 658 w 697"/>
                <a:gd name="T31" fmla="*/ 918 h 1134"/>
                <a:gd name="T32" fmla="*/ 658 w 697"/>
                <a:gd name="T33" fmla="*/ 217 h 1134"/>
                <a:gd name="T34" fmla="*/ 40 w 697"/>
                <a:gd name="T35" fmla="*/ 217 h 1134"/>
                <a:gd name="T36" fmla="*/ 40 w 697"/>
                <a:gd name="T37" fmla="*/ 918 h 1134"/>
                <a:gd name="T38" fmla="*/ 697 w 697"/>
                <a:gd name="T39" fmla="*/ 79 h 1134"/>
                <a:gd name="T40" fmla="*/ 697 w 697"/>
                <a:gd name="T41" fmla="*/ 1056 h 1134"/>
                <a:gd name="T42" fmla="*/ 619 w 697"/>
                <a:gd name="T43" fmla="*/ 1134 h 1134"/>
                <a:gd name="T44" fmla="*/ 79 w 697"/>
                <a:gd name="T45" fmla="*/ 1134 h 1134"/>
                <a:gd name="T46" fmla="*/ 0 w 697"/>
                <a:gd name="T47" fmla="*/ 1056 h 1134"/>
                <a:gd name="T48" fmla="*/ 0 w 697"/>
                <a:gd name="T49" fmla="*/ 79 h 1134"/>
                <a:gd name="T50" fmla="*/ 79 w 697"/>
                <a:gd name="T51" fmla="*/ 0 h 1134"/>
                <a:gd name="T52" fmla="*/ 619 w 697"/>
                <a:gd name="T53" fmla="*/ 0 h 1134"/>
                <a:gd name="T54" fmla="*/ 697 w 697"/>
                <a:gd name="T55" fmla="*/ 79 h 1134"/>
                <a:gd name="T56" fmla="*/ 675 w 697"/>
                <a:gd name="T57" fmla="*/ 79 h 1134"/>
                <a:gd name="T58" fmla="*/ 619 w 697"/>
                <a:gd name="T59" fmla="*/ 23 h 1134"/>
                <a:gd name="T60" fmla="*/ 79 w 697"/>
                <a:gd name="T61" fmla="*/ 23 h 1134"/>
                <a:gd name="T62" fmla="*/ 23 w 697"/>
                <a:gd name="T63" fmla="*/ 79 h 1134"/>
                <a:gd name="T64" fmla="*/ 23 w 697"/>
                <a:gd name="T65" fmla="*/ 1056 h 1134"/>
                <a:gd name="T66" fmla="*/ 79 w 697"/>
                <a:gd name="T67" fmla="*/ 1112 h 1134"/>
                <a:gd name="T68" fmla="*/ 619 w 697"/>
                <a:gd name="T69" fmla="*/ 1112 h 1134"/>
                <a:gd name="T70" fmla="*/ 675 w 697"/>
                <a:gd name="T71" fmla="*/ 1056 h 1134"/>
                <a:gd name="T72" fmla="*/ 675 w 697"/>
                <a:gd name="T73" fmla="*/ 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7" h="1134">
                  <a:moveTo>
                    <a:pt x="658" y="79"/>
                  </a:moveTo>
                  <a:cubicBezTo>
                    <a:pt x="658" y="200"/>
                    <a:pt x="658" y="200"/>
                    <a:pt x="658" y="200"/>
                  </a:cubicBezTo>
                  <a:cubicBezTo>
                    <a:pt x="40" y="200"/>
                    <a:pt x="40" y="200"/>
                    <a:pt x="40" y="200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57"/>
                    <a:pt x="57" y="40"/>
                    <a:pt x="79" y="40"/>
                  </a:cubicBezTo>
                  <a:cubicBezTo>
                    <a:pt x="619" y="40"/>
                    <a:pt x="619" y="40"/>
                    <a:pt x="619" y="40"/>
                  </a:cubicBezTo>
                  <a:cubicBezTo>
                    <a:pt x="641" y="40"/>
                    <a:pt x="658" y="57"/>
                    <a:pt x="658" y="79"/>
                  </a:cubicBezTo>
                  <a:close/>
                  <a:moveTo>
                    <a:pt x="40" y="1056"/>
                  </a:moveTo>
                  <a:cubicBezTo>
                    <a:pt x="40" y="1078"/>
                    <a:pt x="57" y="1095"/>
                    <a:pt x="79" y="1095"/>
                  </a:cubicBezTo>
                  <a:cubicBezTo>
                    <a:pt x="619" y="1095"/>
                    <a:pt x="619" y="1095"/>
                    <a:pt x="619" y="1095"/>
                  </a:cubicBezTo>
                  <a:cubicBezTo>
                    <a:pt x="641" y="1095"/>
                    <a:pt x="658" y="1078"/>
                    <a:pt x="658" y="1056"/>
                  </a:cubicBezTo>
                  <a:cubicBezTo>
                    <a:pt x="658" y="935"/>
                    <a:pt x="658" y="935"/>
                    <a:pt x="658" y="935"/>
                  </a:cubicBezTo>
                  <a:cubicBezTo>
                    <a:pt x="40" y="935"/>
                    <a:pt x="40" y="935"/>
                    <a:pt x="40" y="935"/>
                  </a:cubicBezTo>
                  <a:lnTo>
                    <a:pt x="40" y="1056"/>
                  </a:lnTo>
                  <a:close/>
                  <a:moveTo>
                    <a:pt x="40" y="918"/>
                  </a:moveTo>
                  <a:cubicBezTo>
                    <a:pt x="658" y="918"/>
                    <a:pt x="658" y="918"/>
                    <a:pt x="658" y="918"/>
                  </a:cubicBezTo>
                  <a:cubicBezTo>
                    <a:pt x="658" y="217"/>
                    <a:pt x="658" y="217"/>
                    <a:pt x="658" y="217"/>
                  </a:cubicBezTo>
                  <a:cubicBezTo>
                    <a:pt x="40" y="217"/>
                    <a:pt x="40" y="217"/>
                    <a:pt x="40" y="217"/>
                  </a:cubicBezTo>
                  <a:lnTo>
                    <a:pt x="40" y="918"/>
                  </a:lnTo>
                  <a:close/>
                  <a:moveTo>
                    <a:pt x="697" y="79"/>
                  </a:moveTo>
                  <a:cubicBezTo>
                    <a:pt x="697" y="1056"/>
                    <a:pt x="697" y="1056"/>
                    <a:pt x="697" y="1056"/>
                  </a:cubicBezTo>
                  <a:cubicBezTo>
                    <a:pt x="697" y="1099"/>
                    <a:pt x="662" y="1134"/>
                    <a:pt x="619" y="1134"/>
                  </a:cubicBezTo>
                  <a:cubicBezTo>
                    <a:pt x="79" y="1134"/>
                    <a:pt x="79" y="1134"/>
                    <a:pt x="79" y="1134"/>
                  </a:cubicBezTo>
                  <a:cubicBezTo>
                    <a:pt x="36" y="1134"/>
                    <a:pt x="0" y="1099"/>
                    <a:pt x="0" y="105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36"/>
                    <a:pt x="36" y="0"/>
                    <a:pt x="79" y="0"/>
                  </a:cubicBezTo>
                  <a:cubicBezTo>
                    <a:pt x="619" y="0"/>
                    <a:pt x="619" y="0"/>
                    <a:pt x="619" y="0"/>
                  </a:cubicBezTo>
                  <a:cubicBezTo>
                    <a:pt x="662" y="0"/>
                    <a:pt x="697" y="36"/>
                    <a:pt x="697" y="79"/>
                  </a:cubicBezTo>
                  <a:close/>
                  <a:moveTo>
                    <a:pt x="675" y="79"/>
                  </a:moveTo>
                  <a:cubicBezTo>
                    <a:pt x="675" y="48"/>
                    <a:pt x="650" y="23"/>
                    <a:pt x="619" y="23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48" y="23"/>
                    <a:pt x="23" y="48"/>
                    <a:pt x="23" y="79"/>
                  </a:cubicBezTo>
                  <a:cubicBezTo>
                    <a:pt x="23" y="1056"/>
                    <a:pt x="23" y="1056"/>
                    <a:pt x="23" y="1056"/>
                  </a:cubicBezTo>
                  <a:cubicBezTo>
                    <a:pt x="23" y="1087"/>
                    <a:pt x="48" y="1112"/>
                    <a:pt x="79" y="1112"/>
                  </a:cubicBezTo>
                  <a:cubicBezTo>
                    <a:pt x="619" y="1112"/>
                    <a:pt x="619" y="1112"/>
                    <a:pt x="619" y="1112"/>
                  </a:cubicBezTo>
                  <a:cubicBezTo>
                    <a:pt x="650" y="1112"/>
                    <a:pt x="675" y="1087"/>
                    <a:pt x="675" y="1056"/>
                  </a:cubicBezTo>
                  <a:lnTo>
                    <a:pt x="675" y="79"/>
                  </a:lnTo>
                  <a:close/>
                </a:path>
              </a:pathLst>
            </a:custGeom>
            <a:solidFill>
              <a:srgbClr val="1006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2D99B5AC-2ED2-407F-8377-6BE6BC12A8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289768" y="441979"/>
              <a:ext cx="1236663" cy="2378075"/>
            </a:xfrm>
            <a:custGeom>
              <a:avLst/>
              <a:gdLst>
                <a:gd name="T0" fmla="*/ 505 w 516"/>
                <a:gd name="T1" fmla="*/ 950 h 993"/>
                <a:gd name="T2" fmla="*/ 516 w 516"/>
                <a:gd name="T3" fmla="*/ 991 h 993"/>
                <a:gd name="T4" fmla="*/ 516 w 516"/>
                <a:gd name="T5" fmla="*/ 913 h 993"/>
                <a:gd name="T6" fmla="*/ 398 w 516"/>
                <a:gd name="T7" fmla="*/ 929 h 993"/>
                <a:gd name="T8" fmla="*/ 374 w 516"/>
                <a:gd name="T9" fmla="*/ 896 h 993"/>
                <a:gd name="T10" fmla="*/ 414 w 516"/>
                <a:gd name="T11" fmla="*/ 969 h 993"/>
                <a:gd name="T12" fmla="*/ 374 w 516"/>
                <a:gd name="T13" fmla="*/ 977 h 993"/>
                <a:gd name="T14" fmla="*/ 246 w 516"/>
                <a:gd name="T15" fmla="*/ 897 h 993"/>
                <a:gd name="T16" fmla="*/ 255 w 516"/>
                <a:gd name="T17" fmla="*/ 991 h 993"/>
                <a:gd name="T18" fmla="*/ 306 w 516"/>
                <a:gd name="T19" fmla="*/ 896 h 993"/>
                <a:gd name="T20" fmla="*/ 152 w 516"/>
                <a:gd name="T21" fmla="*/ 993 h 993"/>
                <a:gd name="T22" fmla="*/ 180 w 516"/>
                <a:gd name="T23" fmla="*/ 944 h 993"/>
                <a:gd name="T24" fmla="*/ 180 w 516"/>
                <a:gd name="T25" fmla="*/ 944 h 993"/>
                <a:gd name="T26" fmla="*/ 55 w 516"/>
                <a:gd name="T27" fmla="*/ 991 h 993"/>
                <a:gd name="T28" fmla="*/ 19 w 516"/>
                <a:gd name="T29" fmla="*/ 952 h 993"/>
                <a:gd name="T30" fmla="*/ 41 w 516"/>
                <a:gd name="T31" fmla="*/ 896 h 993"/>
                <a:gd name="T32" fmla="*/ 54 w 516"/>
                <a:gd name="T33" fmla="*/ 945 h 993"/>
                <a:gd name="T34" fmla="*/ 51 w 516"/>
                <a:gd name="T35" fmla="*/ 924 h 993"/>
                <a:gd name="T36" fmla="*/ 38 w 516"/>
                <a:gd name="T37" fmla="*/ 936 h 993"/>
                <a:gd name="T38" fmla="*/ 133 w 516"/>
                <a:gd name="T39" fmla="*/ 288 h 993"/>
                <a:gd name="T40" fmla="*/ 211 w 516"/>
                <a:gd name="T41" fmla="*/ 309 h 993"/>
                <a:gd name="T42" fmla="*/ 236 w 516"/>
                <a:gd name="T43" fmla="*/ 546 h 993"/>
                <a:gd name="T44" fmla="*/ 160 w 516"/>
                <a:gd name="T45" fmla="*/ 515 h 993"/>
                <a:gd name="T46" fmla="*/ 134 w 516"/>
                <a:gd name="T47" fmla="*/ 786 h 993"/>
                <a:gd name="T48" fmla="*/ 211 w 516"/>
                <a:gd name="T49" fmla="*/ 571 h 993"/>
                <a:gd name="T50" fmla="*/ 378 w 516"/>
                <a:gd name="T51" fmla="*/ 330 h 993"/>
                <a:gd name="T52" fmla="*/ 336 w 516"/>
                <a:gd name="T53" fmla="*/ 556 h 993"/>
                <a:gd name="T54" fmla="*/ 408 w 516"/>
                <a:gd name="T55" fmla="*/ 751 h 993"/>
                <a:gd name="T56" fmla="*/ 391 w 516"/>
                <a:gd name="T57" fmla="*/ 779 h 993"/>
                <a:gd name="T58" fmla="*/ 461 w 516"/>
                <a:gd name="T59" fmla="*/ 734 h 993"/>
                <a:gd name="T60" fmla="*/ 374 w 516"/>
                <a:gd name="T61" fmla="*/ 543 h 993"/>
                <a:gd name="T62" fmla="*/ 470 w 516"/>
                <a:gd name="T63" fmla="*/ 412 h 993"/>
                <a:gd name="T64" fmla="*/ 295 w 516"/>
                <a:gd name="T65" fmla="*/ 237 h 993"/>
                <a:gd name="T66" fmla="*/ 260 w 516"/>
                <a:gd name="T67" fmla="*/ 468 h 993"/>
                <a:gd name="T68" fmla="*/ 340 w 516"/>
                <a:gd name="T69" fmla="*/ 657 h 993"/>
                <a:gd name="T70" fmla="*/ 271 w 516"/>
                <a:gd name="T71" fmla="*/ 714 h 993"/>
                <a:gd name="T72" fmla="*/ 289 w 516"/>
                <a:gd name="T73" fmla="*/ 680 h 993"/>
                <a:gd name="T74" fmla="*/ 220 w 516"/>
                <a:gd name="T75" fmla="*/ 484 h 993"/>
                <a:gd name="T76" fmla="*/ 92 w 516"/>
                <a:gd name="T77" fmla="*/ 666 h 993"/>
                <a:gd name="T78" fmla="*/ 15 w 516"/>
                <a:gd name="T79" fmla="*/ 706 h 993"/>
                <a:gd name="T80" fmla="*/ 14 w 516"/>
                <a:gd name="T81" fmla="*/ 215 h 993"/>
                <a:gd name="T82" fmla="*/ 298 w 516"/>
                <a:gd name="T83" fmla="*/ 340 h 993"/>
                <a:gd name="T84" fmla="*/ 92 w 516"/>
                <a:gd name="T85" fmla="*/ 474 h 993"/>
                <a:gd name="T86" fmla="*/ 157 w 516"/>
                <a:gd name="T87" fmla="*/ 0 h 993"/>
                <a:gd name="T88" fmla="*/ 129 w 516"/>
                <a:gd name="T89" fmla="*/ 49 h 993"/>
                <a:gd name="T90" fmla="*/ 129 w 516"/>
                <a:gd name="T91" fmla="*/ 49 h 993"/>
                <a:gd name="T92" fmla="*/ 247 w 516"/>
                <a:gd name="T93" fmla="*/ 1 h 993"/>
                <a:gd name="T94" fmla="*/ 411 w 516"/>
                <a:gd name="T95" fmla="*/ 80 h 993"/>
                <a:gd name="T96" fmla="*/ 348 w 516"/>
                <a:gd name="T97" fmla="*/ 96 h 993"/>
                <a:gd name="T98" fmla="*/ 4 w 516"/>
                <a:gd name="T99" fmla="*/ 96 h 993"/>
                <a:gd name="T100" fmla="*/ 58 w 516"/>
                <a:gd name="T101" fmla="*/ 49 h 993"/>
                <a:gd name="T102" fmla="*/ 73 w 516"/>
                <a:gd name="T103" fmla="*/ 85 h 993"/>
                <a:gd name="T104" fmla="*/ 59 w 516"/>
                <a:gd name="T105" fmla="*/ 96 h 993"/>
                <a:gd name="T106" fmla="*/ 23 w 516"/>
                <a:gd name="T107" fmla="*/ 56 h 993"/>
                <a:gd name="T108" fmla="*/ 54 w 516"/>
                <a:gd name="T109" fmla="*/ 29 h 993"/>
                <a:gd name="T110" fmla="*/ 477 w 516"/>
                <a:gd name="T111" fmla="*/ 81 h 993"/>
                <a:gd name="T112" fmla="*/ 443 w 516"/>
                <a:gd name="T113" fmla="*/ 85 h 993"/>
                <a:gd name="T114" fmla="*/ 464 w 516"/>
                <a:gd name="T115" fmla="*/ 25 h 993"/>
                <a:gd name="T116" fmla="*/ 504 w 516"/>
                <a:gd name="T117" fmla="*/ 8 h 993"/>
                <a:gd name="T118" fmla="*/ 472 w 516"/>
                <a:gd name="T119" fmla="*/ 54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16" h="993">
                  <a:moveTo>
                    <a:pt x="473" y="913"/>
                  </a:moveTo>
                  <a:cubicBezTo>
                    <a:pt x="473" y="934"/>
                    <a:pt x="473" y="934"/>
                    <a:pt x="473" y="934"/>
                  </a:cubicBezTo>
                  <a:cubicBezTo>
                    <a:pt x="505" y="934"/>
                    <a:pt x="505" y="934"/>
                    <a:pt x="505" y="934"/>
                  </a:cubicBezTo>
                  <a:cubicBezTo>
                    <a:pt x="505" y="950"/>
                    <a:pt x="505" y="950"/>
                    <a:pt x="505" y="950"/>
                  </a:cubicBezTo>
                  <a:cubicBezTo>
                    <a:pt x="473" y="950"/>
                    <a:pt x="473" y="950"/>
                    <a:pt x="473" y="950"/>
                  </a:cubicBezTo>
                  <a:cubicBezTo>
                    <a:pt x="473" y="975"/>
                    <a:pt x="473" y="975"/>
                    <a:pt x="473" y="975"/>
                  </a:cubicBezTo>
                  <a:cubicBezTo>
                    <a:pt x="516" y="975"/>
                    <a:pt x="516" y="975"/>
                    <a:pt x="516" y="975"/>
                  </a:cubicBezTo>
                  <a:cubicBezTo>
                    <a:pt x="516" y="991"/>
                    <a:pt x="516" y="991"/>
                    <a:pt x="516" y="991"/>
                  </a:cubicBezTo>
                  <a:cubicBezTo>
                    <a:pt x="454" y="991"/>
                    <a:pt x="454" y="991"/>
                    <a:pt x="454" y="991"/>
                  </a:cubicBezTo>
                  <a:cubicBezTo>
                    <a:pt x="454" y="896"/>
                    <a:pt x="454" y="896"/>
                    <a:pt x="454" y="896"/>
                  </a:cubicBezTo>
                  <a:cubicBezTo>
                    <a:pt x="516" y="896"/>
                    <a:pt x="516" y="896"/>
                    <a:pt x="516" y="896"/>
                  </a:cubicBezTo>
                  <a:cubicBezTo>
                    <a:pt x="516" y="913"/>
                    <a:pt x="516" y="913"/>
                    <a:pt x="516" y="913"/>
                  </a:cubicBezTo>
                  <a:lnTo>
                    <a:pt x="473" y="913"/>
                  </a:lnTo>
                  <a:close/>
                  <a:moveTo>
                    <a:pt x="374" y="912"/>
                  </a:moveTo>
                  <a:cubicBezTo>
                    <a:pt x="386" y="912"/>
                    <a:pt x="394" y="917"/>
                    <a:pt x="398" y="928"/>
                  </a:cubicBezTo>
                  <a:cubicBezTo>
                    <a:pt x="398" y="929"/>
                    <a:pt x="398" y="929"/>
                    <a:pt x="398" y="929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08" y="905"/>
                    <a:pt x="394" y="896"/>
                    <a:pt x="374" y="896"/>
                  </a:cubicBezTo>
                  <a:cubicBezTo>
                    <a:pt x="346" y="896"/>
                    <a:pt x="327" y="916"/>
                    <a:pt x="327" y="944"/>
                  </a:cubicBezTo>
                  <a:cubicBezTo>
                    <a:pt x="327" y="973"/>
                    <a:pt x="346" y="993"/>
                    <a:pt x="374" y="993"/>
                  </a:cubicBezTo>
                  <a:cubicBezTo>
                    <a:pt x="392" y="993"/>
                    <a:pt x="406" y="984"/>
                    <a:pt x="414" y="969"/>
                  </a:cubicBezTo>
                  <a:cubicBezTo>
                    <a:pt x="414" y="969"/>
                    <a:pt x="414" y="969"/>
                    <a:pt x="414" y="969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3" y="972"/>
                    <a:pt x="385" y="977"/>
                    <a:pt x="374" y="977"/>
                  </a:cubicBezTo>
                  <a:cubicBezTo>
                    <a:pt x="357" y="977"/>
                    <a:pt x="347" y="965"/>
                    <a:pt x="347" y="944"/>
                  </a:cubicBezTo>
                  <a:cubicBezTo>
                    <a:pt x="347" y="924"/>
                    <a:pt x="357" y="912"/>
                    <a:pt x="374" y="912"/>
                  </a:cubicBezTo>
                  <a:close/>
                  <a:moveTo>
                    <a:pt x="265" y="935"/>
                  </a:moveTo>
                  <a:cubicBezTo>
                    <a:pt x="246" y="897"/>
                    <a:pt x="246" y="897"/>
                    <a:pt x="246" y="897"/>
                  </a:cubicBezTo>
                  <a:cubicBezTo>
                    <a:pt x="246" y="896"/>
                    <a:pt x="246" y="896"/>
                    <a:pt x="246" y="896"/>
                  </a:cubicBezTo>
                  <a:cubicBezTo>
                    <a:pt x="224" y="896"/>
                    <a:pt x="224" y="896"/>
                    <a:pt x="224" y="896"/>
                  </a:cubicBezTo>
                  <a:cubicBezTo>
                    <a:pt x="255" y="956"/>
                    <a:pt x="255" y="956"/>
                    <a:pt x="255" y="956"/>
                  </a:cubicBezTo>
                  <a:cubicBezTo>
                    <a:pt x="255" y="991"/>
                    <a:pt x="255" y="991"/>
                    <a:pt x="255" y="991"/>
                  </a:cubicBezTo>
                  <a:cubicBezTo>
                    <a:pt x="275" y="991"/>
                    <a:pt x="275" y="991"/>
                    <a:pt x="275" y="991"/>
                  </a:cubicBezTo>
                  <a:cubicBezTo>
                    <a:pt x="275" y="955"/>
                    <a:pt x="275" y="955"/>
                    <a:pt x="275" y="955"/>
                  </a:cubicBezTo>
                  <a:cubicBezTo>
                    <a:pt x="305" y="897"/>
                    <a:pt x="305" y="897"/>
                    <a:pt x="305" y="897"/>
                  </a:cubicBezTo>
                  <a:cubicBezTo>
                    <a:pt x="306" y="896"/>
                    <a:pt x="306" y="896"/>
                    <a:pt x="306" y="896"/>
                  </a:cubicBezTo>
                  <a:cubicBezTo>
                    <a:pt x="284" y="896"/>
                    <a:pt x="284" y="896"/>
                    <a:pt x="284" y="896"/>
                  </a:cubicBezTo>
                  <a:lnTo>
                    <a:pt x="265" y="935"/>
                  </a:lnTo>
                  <a:close/>
                  <a:moveTo>
                    <a:pt x="200" y="944"/>
                  </a:moveTo>
                  <a:cubicBezTo>
                    <a:pt x="200" y="973"/>
                    <a:pt x="180" y="993"/>
                    <a:pt x="152" y="993"/>
                  </a:cubicBezTo>
                  <a:cubicBezTo>
                    <a:pt x="124" y="993"/>
                    <a:pt x="104" y="973"/>
                    <a:pt x="104" y="944"/>
                  </a:cubicBezTo>
                  <a:cubicBezTo>
                    <a:pt x="104" y="916"/>
                    <a:pt x="124" y="896"/>
                    <a:pt x="152" y="896"/>
                  </a:cubicBezTo>
                  <a:cubicBezTo>
                    <a:pt x="180" y="896"/>
                    <a:pt x="200" y="916"/>
                    <a:pt x="200" y="944"/>
                  </a:cubicBezTo>
                  <a:close/>
                  <a:moveTo>
                    <a:pt x="180" y="944"/>
                  </a:moveTo>
                  <a:cubicBezTo>
                    <a:pt x="180" y="924"/>
                    <a:pt x="169" y="912"/>
                    <a:pt x="152" y="912"/>
                  </a:cubicBezTo>
                  <a:cubicBezTo>
                    <a:pt x="135" y="912"/>
                    <a:pt x="124" y="924"/>
                    <a:pt x="124" y="944"/>
                  </a:cubicBezTo>
                  <a:cubicBezTo>
                    <a:pt x="124" y="965"/>
                    <a:pt x="135" y="977"/>
                    <a:pt x="152" y="977"/>
                  </a:cubicBezTo>
                  <a:cubicBezTo>
                    <a:pt x="169" y="977"/>
                    <a:pt x="180" y="965"/>
                    <a:pt x="180" y="944"/>
                  </a:cubicBezTo>
                  <a:close/>
                  <a:moveTo>
                    <a:pt x="74" y="990"/>
                  </a:moveTo>
                  <a:cubicBezTo>
                    <a:pt x="75" y="991"/>
                    <a:pt x="75" y="991"/>
                    <a:pt x="7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3" y="989"/>
                    <a:pt x="51" y="986"/>
                    <a:pt x="50" y="982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42" y="954"/>
                    <a:pt x="40" y="952"/>
                    <a:pt x="33" y="952"/>
                  </a:cubicBezTo>
                  <a:cubicBezTo>
                    <a:pt x="19" y="952"/>
                    <a:pt x="19" y="952"/>
                    <a:pt x="19" y="952"/>
                  </a:cubicBezTo>
                  <a:cubicBezTo>
                    <a:pt x="19" y="991"/>
                    <a:pt x="19" y="991"/>
                    <a:pt x="19" y="991"/>
                  </a:cubicBezTo>
                  <a:cubicBezTo>
                    <a:pt x="0" y="991"/>
                    <a:pt x="0" y="991"/>
                    <a:pt x="0" y="991"/>
                  </a:cubicBezTo>
                  <a:cubicBezTo>
                    <a:pt x="0" y="896"/>
                    <a:pt x="0" y="896"/>
                    <a:pt x="0" y="896"/>
                  </a:cubicBezTo>
                  <a:cubicBezTo>
                    <a:pt x="41" y="896"/>
                    <a:pt x="41" y="896"/>
                    <a:pt x="41" y="896"/>
                  </a:cubicBezTo>
                  <a:cubicBezTo>
                    <a:pt x="58" y="896"/>
                    <a:pt x="70" y="907"/>
                    <a:pt x="70" y="922"/>
                  </a:cubicBezTo>
                  <a:cubicBezTo>
                    <a:pt x="70" y="935"/>
                    <a:pt x="62" y="941"/>
                    <a:pt x="54" y="944"/>
                  </a:cubicBezTo>
                  <a:cubicBezTo>
                    <a:pt x="53" y="944"/>
                    <a:pt x="53" y="944"/>
                    <a:pt x="53" y="944"/>
                  </a:cubicBezTo>
                  <a:cubicBezTo>
                    <a:pt x="54" y="945"/>
                    <a:pt x="54" y="945"/>
                    <a:pt x="54" y="945"/>
                  </a:cubicBezTo>
                  <a:cubicBezTo>
                    <a:pt x="58" y="947"/>
                    <a:pt x="61" y="951"/>
                    <a:pt x="63" y="957"/>
                  </a:cubicBezTo>
                  <a:cubicBezTo>
                    <a:pt x="70" y="981"/>
                    <a:pt x="70" y="981"/>
                    <a:pt x="70" y="981"/>
                  </a:cubicBezTo>
                  <a:cubicBezTo>
                    <a:pt x="71" y="984"/>
                    <a:pt x="72" y="987"/>
                    <a:pt x="74" y="990"/>
                  </a:cubicBezTo>
                  <a:close/>
                  <a:moveTo>
                    <a:pt x="51" y="924"/>
                  </a:moveTo>
                  <a:cubicBezTo>
                    <a:pt x="51" y="917"/>
                    <a:pt x="46" y="912"/>
                    <a:pt x="38" y="912"/>
                  </a:cubicBezTo>
                  <a:cubicBezTo>
                    <a:pt x="19" y="912"/>
                    <a:pt x="19" y="912"/>
                    <a:pt x="19" y="912"/>
                  </a:cubicBezTo>
                  <a:cubicBezTo>
                    <a:pt x="19" y="936"/>
                    <a:pt x="19" y="936"/>
                    <a:pt x="19" y="936"/>
                  </a:cubicBezTo>
                  <a:cubicBezTo>
                    <a:pt x="38" y="936"/>
                    <a:pt x="38" y="936"/>
                    <a:pt x="38" y="936"/>
                  </a:cubicBezTo>
                  <a:cubicBezTo>
                    <a:pt x="46" y="936"/>
                    <a:pt x="51" y="932"/>
                    <a:pt x="51" y="924"/>
                  </a:cubicBezTo>
                  <a:close/>
                  <a:moveTo>
                    <a:pt x="255" y="280"/>
                  </a:moveTo>
                  <a:cubicBezTo>
                    <a:pt x="133" y="280"/>
                    <a:pt x="133" y="280"/>
                    <a:pt x="133" y="280"/>
                  </a:cubicBezTo>
                  <a:cubicBezTo>
                    <a:pt x="133" y="288"/>
                    <a:pt x="133" y="288"/>
                    <a:pt x="133" y="288"/>
                  </a:cubicBezTo>
                  <a:cubicBezTo>
                    <a:pt x="151" y="293"/>
                    <a:pt x="159" y="306"/>
                    <a:pt x="160" y="329"/>
                  </a:cubicBezTo>
                  <a:cubicBezTo>
                    <a:pt x="160" y="331"/>
                    <a:pt x="160" y="385"/>
                    <a:pt x="160" y="449"/>
                  </a:cubicBezTo>
                  <a:cubicBezTo>
                    <a:pt x="185" y="445"/>
                    <a:pt x="203" y="437"/>
                    <a:pt x="211" y="433"/>
                  </a:cubicBezTo>
                  <a:cubicBezTo>
                    <a:pt x="211" y="309"/>
                    <a:pt x="211" y="309"/>
                    <a:pt x="211" y="309"/>
                  </a:cubicBezTo>
                  <a:cubicBezTo>
                    <a:pt x="273" y="309"/>
                    <a:pt x="273" y="309"/>
                    <a:pt x="273" y="309"/>
                  </a:cubicBezTo>
                  <a:cubicBezTo>
                    <a:pt x="269" y="296"/>
                    <a:pt x="259" y="284"/>
                    <a:pt x="255" y="280"/>
                  </a:cubicBezTo>
                  <a:close/>
                  <a:moveTo>
                    <a:pt x="247" y="570"/>
                  </a:moveTo>
                  <a:cubicBezTo>
                    <a:pt x="244" y="562"/>
                    <a:pt x="239" y="551"/>
                    <a:pt x="236" y="546"/>
                  </a:cubicBezTo>
                  <a:cubicBezTo>
                    <a:pt x="230" y="546"/>
                    <a:pt x="222" y="546"/>
                    <a:pt x="216" y="546"/>
                  </a:cubicBezTo>
                  <a:cubicBezTo>
                    <a:pt x="211" y="546"/>
                    <a:pt x="211" y="546"/>
                    <a:pt x="211" y="546"/>
                  </a:cubicBezTo>
                  <a:cubicBezTo>
                    <a:pt x="211" y="506"/>
                    <a:pt x="211" y="506"/>
                    <a:pt x="211" y="506"/>
                  </a:cubicBezTo>
                  <a:cubicBezTo>
                    <a:pt x="200" y="509"/>
                    <a:pt x="172" y="513"/>
                    <a:pt x="160" y="515"/>
                  </a:cubicBezTo>
                  <a:cubicBezTo>
                    <a:pt x="160" y="621"/>
                    <a:pt x="160" y="736"/>
                    <a:pt x="160" y="738"/>
                  </a:cubicBezTo>
                  <a:cubicBezTo>
                    <a:pt x="160" y="738"/>
                    <a:pt x="160" y="738"/>
                    <a:pt x="160" y="738"/>
                  </a:cubicBezTo>
                  <a:cubicBezTo>
                    <a:pt x="159" y="760"/>
                    <a:pt x="150" y="773"/>
                    <a:pt x="134" y="778"/>
                  </a:cubicBezTo>
                  <a:cubicBezTo>
                    <a:pt x="134" y="786"/>
                    <a:pt x="134" y="786"/>
                    <a:pt x="134" y="786"/>
                  </a:cubicBezTo>
                  <a:cubicBezTo>
                    <a:pt x="237" y="786"/>
                    <a:pt x="237" y="786"/>
                    <a:pt x="237" y="786"/>
                  </a:cubicBezTo>
                  <a:cubicBezTo>
                    <a:pt x="237" y="778"/>
                    <a:pt x="237" y="778"/>
                    <a:pt x="237" y="778"/>
                  </a:cubicBezTo>
                  <a:cubicBezTo>
                    <a:pt x="221" y="773"/>
                    <a:pt x="212" y="759"/>
                    <a:pt x="212" y="738"/>
                  </a:cubicBezTo>
                  <a:cubicBezTo>
                    <a:pt x="211" y="571"/>
                    <a:pt x="211" y="571"/>
                    <a:pt x="211" y="571"/>
                  </a:cubicBezTo>
                  <a:cubicBezTo>
                    <a:pt x="216" y="571"/>
                    <a:pt x="216" y="571"/>
                    <a:pt x="216" y="571"/>
                  </a:cubicBezTo>
                  <a:cubicBezTo>
                    <a:pt x="226" y="571"/>
                    <a:pt x="237" y="571"/>
                    <a:pt x="247" y="570"/>
                  </a:cubicBezTo>
                  <a:close/>
                  <a:moveTo>
                    <a:pt x="370" y="325"/>
                  </a:moveTo>
                  <a:cubicBezTo>
                    <a:pt x="372" y="327"/>
                    <a:pt x="376" y="329"/>
                    <a:pt x="378" y="330"/>
                  </a:cubicBezTo>
                  <a:cubicBezTo>
                    <a:pt x="403" y="348"/>
                    <a:pt x="417" y="377"/>
                    <a:pt x="417" y="412"/>
                  </a:cubicBezTo>
                  <a:cubicBezTo>
                    <a:pt x="417" y="442"/>
                    <a:pt x="406" y="502"/>
                    <a:pt x="318" y="532"/>
                  </a:cubicBezTo>
                  <a:cubicBezTo>
                    <a:pt x="323" y="542"/>
                    <a:pt x="327" y="552"/>
                    <a:pt x="330" y="558"/>
                  </a:cubicBezTo>
                  <a:cubicBezTo>
                    <a:pt x="332" y="557"/>
                    <a:pt x="335" y="557"/>
                    <a:pt x="336" y="556"/>
                  </a:cubicBezTo>
                  <a:cubicBezTo>
                    <a:pt x="339" y="556"/>
                    <a:pt x="339" y="556"/>
                    <a:pt x="339" y="556"/>
                  </a:cubicBezTo>
                  <a:cubicBezTo>
                    <a:pt x="341" y="558"/>
                    <a:pt x="341" y="558"/>
                    <a:pt x="341" y="558"/>
                  </a:cubicBezTo>
                  <a:cubicBezTo>
                    <a:pt x="373" y="596"/>
                    <a:pt x="397" y="656"/>
                    <a:pt x="405" y="713"/>
                  </a:cubicBezTo>
                  <a:cubicBezTo>
                    <a:pt x="405" y="713"/>
                    <a:pt x="408" y="741"/>
                    <a:pt x="408" y="751"/>
                  </a:cubicBezTo>
                  <a:cubicBezTo>
                    <a:pt x="408" y="752"/>
                    <a:pt x="408" y="752"/>
                    <a:pt x="408" y="752"/>
                  </a:cubicBezTo>
                  <a:cubicBezTo>
                    <a:pt x="408" y="753"/>
                    <a:pt x="408" y="753"/>
                    <a:pt x="408" y="754"/>
                  </a:cubicBezTo>
                  <a:cubicBezTo>
                    <a:pt x="408" y="755"/>
                    <a:pt x="408" y="755"/>
                    <a:pt x="408" y="755"/>
                  </a:cubicBezTo>
                  <a:cubicBezTo>
                    <a:pt x="408" y="763"/>
                    <a:pt x="405" y="774"/>
                    <a:pt x="391" y="779"/>
                  </a:cubicBezTo>
                  <a:cubicBezTo>
                    <a:pt x="391" y="786"/>
                    <a:pt x="391" y="786"/>
                    <a:pt x="391" y="786"/>
                  </a:cubicBezTo>
                  <a:cubicBezTo>
                    <a:pt x="497" y="786"/>
                    <a:pt x="497" y="786"/>
                    <a:pt x="497" y="786"/>
                  </a:cubicBezTo>
                  <a:cubicBezTo>
                    <a:pt x="497" y="779"/>
                    <a:pt x="497" y="779"/>
                    <a:pt x="497" y="779"/>
                  </a:cubicBezTo>
                  <a:cubicBezTo>
                    <a:pt x="488" y="776"/>
                    <a:pt x="469" y="766"/>
                    <a:pt x="461" y="734"/>
                  </a:cubicBezTo>
                  <a:cubicBezTo>
                    <a:pt x="460" y="729"/>
                    <a:pt x="460" y="729"/>
                    <a:pt x="460" y="729"/>
                  </a:cubicBezTo>
                  <a:cubicBezTo>
                    <a:pt x="454" y="704"/>
                    <a:pt x="450" y="691"/>
                    <a:pt x="446" y="678"/>
                  </a:cubicBezTo>
                  <a:cubicBezTo>
                    <a:pt x="436" y="646"/>
                    <a:pt x="414" y="588"/>
                    <a:pt x="378" y="547"/>
                  </a:cubicBezTo>
                  <a:cubicBezTo>
                    <a:pt x="374" y="543"/>
                    <a:pt x="374" y="543"/>
                    <a:pt x="374" y="543"/>
                  </a:cubicBezTo>
                  <a:cubicBezTo>
                    <a:pt x="379" y="540"/>
                    <a:pt x="379" y="540"/>
                    <a:pt x="379" y="540"/>
                  </a:cubicBezTo>
                  <a:cubicBezTo>
                    <a:pt x="381" y="540"/>
                    <a:pt x="382" y="539"/>
                    <a:pt x="383" y="539"/>
                  </a:cubicBezTo>
                  <a:cubicBezTo>
                    <a:pt x="383" y="539"/>
                    <a:pt x="384" y="538"/>
                    <a:pt x="385" y="538"/>
                  </a:cubicBezTo>
                  <a:cubicBezTo>
                    <a:pt x="440" y="510"/>
                    <a:pt x="470" y="465"/>
                    <a:pt x="470" y="412"/>
                  </a:cubicBezTo>
                  <a:cubicBezTo>
                    <a:pt x="471" y="372"/>
                    <a:pt x="448" y="332"/>
                    <a:pt x="414" y="309"/>
                  </a:cubicBezTo>
                  <a:cubicBezTo>
                    <a:pt x="400" y="299"/>
                    <a:pt x="380" y="289"/>
                    <a:pt x="359" y="285"/>
                  </a:cubicBezTo>
                  <a:cubicBezTo>
                    <a:pt x="366" y="300"/>
                    <a:pt x="369" y="316"/>
                    <a:pt x="370" y="325"/>
                  </a:cubicBezTo>
                  <a:close/>
                  <a:moveTo>
                    <a:pt x="295" y="237"/>
                  </a:moveTo>
                  <a:cubicBezTo>
                    <a:pt x="328" y="259"/>
                    <a:pt x="351" y="300"/>
                    <a:pt x="351" y="339"/>
                  </a:cubicBezTo>
                  <a:cubicBezTo>
                    <a:pt x="351" y="393"/>
                    <a:pt x="321" y="438"/>
                    <a:pt x="266" y="466"/>
                  </a:cubicBezTo>
                  <a:cubicBezTo>
                    <a:pt x="265" y="466"/>
                    <a:pt x="264" y="467"/>
                    <a:pt x="263" y="467"/>
                  </a:cubicBezTo>
                  <a:cubicBezTo>
                    <a:pt x="262" y="467"/>
                    <a:pt x="261" y="468"/>
                    <a:pt x="260" y="468"/>
                  </a:cubicBezTo>
                  <a:cubicBezTo>
                    <a:pt x="255" y="471"/>
                    <a:pt x="255" y="471"/>
                    <a:pt x="255" y="471"/>
                  </a:cubicBezTo>
                  <a:cubicBezTo>
                    <a:pt x="259" y="475"/>
                    <a:pt x="259" y="475"/>
                    <a:pt x="259" y="475"/>
                  </a:cubicBezTo>
                  <a:cubicBezTo>
                    <a:pt x="294" y="516"/>
                    <a:pt x="317" y="574"/>
                    <a:pt x="327" y="605"/>
                  </a:cubicBezTo>
                  <a:cubicBezTo>
                    <a:pt x="331" y="619"/>
                    <a:pt x="334" y="632"/>
                    <a:pt x="340" y="657"/>
                  </a:cubicBezTo>
                  <a:cubicBezTo>
                    <a:pt x="341" y="661"/>
                    <a:pt x="341" y="661"/>
                    <a:pt x="341" y="661"/>
                  </a:cubicBezTo>
                  <a:cubicBezTo>
                    <a:pt x="349" y="694"/>
                    <a:pt x="368" y="704"/>
                    <a:pt x="378" y="707"/>
                  </a:cubicBezTo>
                  <a:cubicBezTo>
                    <a:pt x="378" y="714"/>
                    <a:pt x="378" y="714"/>
                    <a:pt x="378" y="714"/>
                  </a:cubicBezTo>
                  <a:cubicBezTo>
                    <a:pt x="271" y="714"/>
                    <a:pt x="271" y="714"/>
                    <a:pt x="271" y="714"/>
                  </a:cubicBezTo>
                  <a:cubicBezTo>
                    <a:pt x="271" y="706"/>
                    <a:pt x="271" y="706"/>
                    <a:pt x="271" y="706"/>
                  </a:cubicBezTo>
                  <a:cubicBezTo>
                    <a:pt x="286" y="702"/>
                    <a:pt x="288" y="691"/>
                    <a:pt x="289" y="683"/>
                  </a:cubicBezTo>
                  <a:cubicBezTo>
                    <a:pt x="289" y="682"/>
                    <a:pt x="289" y="682"/>
                    <a:pt x="289" y="682"/>
                  </a:cubicBezTo>
                  <a:cubicBezTo>
                    <a:pt x="289" y="681"/>
                    <a:pt x="289" y="681"/>
                    <a:pt x="289" y="680"/>
                  </a:cubicBezTo>
                  <a:cubicBezTo>
                    <a:pt x="289" y="678"/>
                    <a:pt x="289" y="678"/>
                    <a:pt x="289" y="678"/>
                  </a:cubicBezTo>
                  <a:cubicBezTo>
                    <a:pt x="289" y="669"/>
                    <a:pt x="286" y="641"/>
                    <a:pt x="286" y="641"/>
                  </a:cubicBezTo>
                  <a:cubicBezTo>
                    <a:pt x="278" y="583"/>
                    <a:pt x="253" y="524"/>
                    <a:pt x="221" y="486"/>
                  </a:cubicBezTo>
                  <a:cubicBezTo>
                    <a:pt x="220" y="484"/>
                    <a:pt x="220" y="484"/>
                    <a:pt x="220" y="484"/>
                  </a:cubicBezTo>
                  <a:cubicBezTo>
                    <a:pt x="217" y="484"/>
                    <a:pt x="217" y="484"/>
                    <a:pt x="217" y="484"/>
                  </a:cubicBezTo>
                  <a:cubicBezTo>
                    <a:pt x="181" y="494"/>
                    <a:pt x="139" y="499"/>
                    <a:pt x="96" y="499"/>
                  </a:cubicBezTo>
                  <a:cubicBezTo>
                    <a:pt x="92" y="499"/>
                    <a:pt x="92" y="499"/>
                    <a:pt x="92" y="499"/>
                  </a:cubicBezTo>
                  <a:cubicBezTo>
                    <a:pt x="92" y="666"/>
                    <a:pt x="92" y="666"/>
                    <a:pt x="92" y="666"/>
                  </a:cubicBezTo>
                  <a:cubicBezTo>
                    <a:pt x="92" y="687"/>
                    <a:pt x="101" y="701"/>
                    <a:pt x="118" y="706"/>
                  </a:cubicBezTo>
                  <a:cubicBezTo>
                    <a:pt x="118" y="714"/>
                    <a:pt x="118" y="714"/>
                    <a:pt x="118" y="714"/>
                  </a:cubicBezTo>
                  <a:cubicBezTo>
                    <a:pt x="15" y="714"/>
                    <a:pt x="15" y="714"/>
                    <a:pt x="15" y="714"/>
                  </a:cubicBezTo>
                  <a:cubicBezTo>
                    <a:pt x="15" y="706"/>
                    <a:pt x="15" y="706"/>
                    <a:pt x="15" y="706"/>
                  </a:cubicBezTo>
                  <a:cubicBezTo>
                    <a:pt x="31" y="701"/>
                    <a:pt x="39" y="688"/>
                    <a:pt x="40" y="666"/>
                  </a:cubicBezTo>
                  <a:cubicBezTo>
                    <a:pt x="40" y="666"/>
                    <a:pt x="40" y="666"/>
                    <a:pt x="40" y="666"/>
                  </a:cubicBezTo>
                  <a:cubicBezTo>
                    <a:pt x="40" y="662"/>
                    <a:pt x="40" y="262"/>
                    <a:pt x="40" y="257"/>
                  </a:cubicBezTo>
                  <a:cubicBezTo>
                    <a:pt x="40" y="234"/>
                    <a:pt x="32" y="221"/>
                    <a:pt x="14" y="215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85" y="208"/>
                    <a:pt x="185" y="208"/>
                    <a:pt x="185" y="208"/>
                  </a:cubicBezTo>
                  <a:cubicBezTo>
                    <a:pt x="236" y="208"/>
                    <a:pt x="268" y="219"/>
                    <a:pt x="295" y="237"/>
                  </a:cubicBezTo>
                  <a:close/>
                  <a:moveTo>
                    <a:pt x="298" y="340"/>
                  </a:moveTo>
                  <a:cubicBezTo>
                    <a:pt x="298" y="305"/>
                    <a:pt x="284" y="276"/>
                    <a:pt x="259" y="258"/>
                  </a:cubicBezTo>
                  <a:cubicBezTo>
                    <a:pt x="239" y="245"/>
                    <a:pt x="215" y="238"/>
                    <a:pt x="183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92" y="474"/>
                    <a:pt x="92" y="474"/>
                    <a:pt x="92" y="474"/>
                  </a:cubicBezTo>
                  <a:cubicBezTo>
                    <a:pt x="97" y="474"/>
                    <a:pt x="97" y="474"/>
                    <a:pt x="97" y="474"/>
                  </a:cubicBezTo>
                  <a:cubicBezTo>
                    <a:pt x="278" y="471"/>
                    <a:pt x="298" y="379"/>
                    <a:pt x="298" y="340"/>
                  </a:cubicBezTo>
                  <a:close/>
                  <a:moveTo>
                    <a:pt x="109" y="49"/>
                  </a:moveTo>
                  <a:cubicBezTo>
                    <a:pt x="109" y="20"/>
                    <a:pt x="129" y="0"/>
                    <a:pt x="157" y="0"/>
                  </a:cubicBezTo>
                  <a:cubicBezTo>
                    <a:pt x="185" y="0"/>
                    <a:pt x="205" y="20"/>
                    <a:pt x="205" y="49"/>
                  </a:cubicBezTo>
                  <a:cubicBezTo>
                    <a:pt x="205" y="77"/>
                    <a:pt x="185" y="97"/>
                    <a:pt x="157" y="97"/>
                  </a:cubicBezTo>
                  <a:cubicBezTo>
                    <a:pt x="129" y="97"/>
                    <a:pt x="109" y="77"/>
                    <a:pt x="109" y="49"/>
                  </a:cubicBezTo>
                  <a:close/>
                  <a:moveTo>
                    <a:pt x="129" y="49"/>
                  </a:moveTo>
                  <a:cubicBezTo>
                    <a:pt x="129" y="69"/>
                    <a:pt x="140" y="81"/>
                    <a:pt x="157" y="81"/>
                  </a:cubicBezTo>
                  <a:cubicBezTo>
                    <a:pt x="175" y="81"/>
                    <a:pt x="185" y="69"/>
                    <a:pt x="185" y="49"/>
                  </a:cubicBezTo>
                  <a:cubicBezTo>
                    <a:pt x="185" y="28"/>
                    <a:pt x="175" y="16"/>
                    <a:pt x="157" y="16"/>
                  </a:cubicBezTo>
                  <a:cubicBezTo>
                    <a:pt x="140" y="16"/>
                    <a:pt x="129" y="28"/>
                    <a:pt x="129" y="49"/>
                  </a:cubicBezTo>
                  <a:close/>
                  <a:moveTo>
                    <a:pt x="310" y="80"/>
                  </a:moveTo>
                  <a:cubicBezTo>
                    <a:pt x="267" y="80"/>
                    <a:pt x="267" y="80"/>
                    <a:pt x="267" y="80"/>
                  </a:cubicBezTo>
                  <a:cubicBezTo>
                    <a:pt x="267" y="1"/>
                    <a:pt x="267" y="1"/>
                    <a:pt x="267" y="1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310" y="96"/>
                    <a:pt x="310" y="96"/>
                    <a:pt x="310" y="96"/>
                  </a:cubicBezTo>
                  <a:lnTo>
                    <a:pt x="310" y="80"/>
                  </a:lnTo>
                  <a:close/>
                  <a:moveTo>
                    <a:pt x="411" y="80"/>
                  </a:moveTo>
                  <a:cubicBezTo>
                    <a:pt x="367" y="80"/>
                    <a:pt x="367" y="80"/>
                    <a:pt x="367" y="80"/>
                  </a:cubicBezTo>
                  <a:cubicBezTo>
                    <a:pt x="367" y="1"/>
                    <a:pt x="367" y="1"/>
                    <a:pt x="367" y="1"/>
                  </a:cubicBezTo>
                  <a:cubicBezTo>
                    <a:pt x="348" y="1"/>
                    <a:pt x="348" y="1"/>
                    <a:pt x="348" y="1"/>
                  </a:cubicBezTo>
                  <a:cubicBezTo>
                    <a:pt x="348" y="96"/>
                    <a:pt x="348" y="96"/>
                    <a:pt x="348" y="96"/>
                  </a:cubicBezTo>
                  <a:cubicBezTo>
                    <a:pt x="411" y="96"/>
                    <a:pt x="411" y="96"/>
                    <a:pt x="411" y="96"/>
                  </a:cubicBezTo>
                  <a:lnTo>
                    <a:pt x="411" y="80"/>
                  </a:lnTo>
                  <a:close/>
                  <a:moveTo>
                    <a:pt x="23" y="96"/>
                  </a:moveTo>
                  <a:cubicBezTo>
                    <a:pt x="4" y="96"/>
                    <a:pt x="4" y="96"/>
                    <a:pt x="4" y="9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62" y="1"/>
                    <a:pt x="74" y="12"/>
                    <a:pt x="74" y="27"/>
                  </a:cubicBezTo>
                  <a:cubicBezTo>
                    <a:pt x="74" y="39"/>
                    <a:pt x="65" y="46"/>
                    <a:pt x="58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2" y="51"/>
                    <a:pt x="65" y="55"/>
                    <a:pt x="67" y="62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4" y="89"/>
                    <a:pt x="76" y="92"/>
                    <a:pt x="77" y="94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7" y="94"/>
                    <a:pt x="55" y="90"/>
                    <a:pt x="54" y="87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6" y="59"/>
                    <a:pt x="44" y="56"/>
                    <a:pt x="36" y="56"/>
                  </a:cubicBezTo>
                  <a:cubicBezTo>
                    <a:pt x="23" y="56"/>
                    <a:pt x="23" y="56"/>
                    <a:pt x="23" y="56"/>
                  </a:cubicBezTo>
                  <a:lnTo>
                    <a:pt x="23" y="96"/>
                  </a:lnTo>
                  <a:close/>
                  <a:moveTo>
                    <a:pt x="23" y="40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50" y="40"/>
                    <a:pt x="54" y="36"/>
                    <a:pt x="54" y="29"/>
                  </a:cubicBezTo>
                  <a:cubicBezTo>
                    <a:pt x="54" y="21"/>
                    <a:pt x="50" y="17"/>
                    <a:pt x="41" y="17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40"/>
                  </a:lnTo>
                  <a:close/>
                  <a:moveTo>
                    <a:pt x="477" y="81"/>
                  </a:moveTo>
                  <a:cubicBezTo>
                    <a:pt x="467" y="82"/>
                    <a:pt x="457" y="77"/>
                    <a:pt x="449" y="66"/>
                  </a:cubicBezTo>
                  <a:cubicBezTo>
                    <a:pt x="448" y="66"/>
                    <a:pt x="448" y="66"/>
                    <a:pt x="448" y="66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9" y="93"/>
                    <a:pt x="462" y="97"/>
                    <a:pt x="475" y="97"/>
                  </a:cubicBezTo>
                  <a:cubicBezTo>
                    <a:pt x="495" y="97"/>
                    <a:pt x="509" y="85"/>
                    <a:pt x="509" y="68"/>
                  </a:cubicBezTo>
                  <a:cubicBezTo>
                    <a:pt x="509" y="58"/>
                    <a:pt x="506" y="47"/>
                    <a:pt x="484" y="40"/>
                  </a:cubicBezTo>
                  <a:cubicBezTo>
                    <a:pt x="467" y="35"/>
                    <a:pt x="464" y="31"/>
                    <a:pt x="464" y="25"/>
                  </a:cubicBezTo>
                  <a:cubicBezTo>
                    <a:pt x="464" y="18"/>
                    <a:pt x="470" y="15"/>
                    <a:pt x="477" y="15"/>
                  </a:cubicBezTo>
                  <a:cubicBezTo>
                    <a:pt x="484" y="15"/>
                    <a:pt x="491" y="18"/>
                    <a:pt x="498" y="24"/>
                  </a:cubicBezTo>
                  <a:cubicBezTo>
                    <a:pt x="499" y="24"/>
                    <a:pt x="499" y="24"/>
                    <a:pt x="499" y="24"/>
                  </a:cubicBezTo>
                  <a:cubicBezTo>
                    <a:pt x="504" y="8"/>
                    <a:pt x="504" y="8"/>
                    <a:pt x="504" y="8"/>
                  </a:cubicBezTo>
                  <a:cubicBezTo>
                    <a:pt x="504" y="7"/>
                    <a:pt x="504" y="7"/>
                    <a:pt x="504" y="7"/>
                  </a:cubicBezTo>
                  <a:cubicBezTo>
                    <a:pt x="496" y="2"/>
                    <a:pt x="487" y="0"/>
                    <a:pt x="477" y="0"/>
                  </a:cubicBezTo>
                  <a:cubicBezTo>
                    <a:pt x="457" y="0"/>
                    <a:pt x="445" y="10"/>
                    <a:pt x="445" y="26"/>
                  </a:cubicBezTo>
                  <a:cubicBezTo>
                    <a:pt x="445" y="39"/>
                    <a:pt x="454" y="48"/>
                    <a:pt x="472" y="54"/>
                  </a:cubicBezTo>
                  <a:cubicBezTo>
                    <a:pt x="477" y="55"/>
                    <a:pt x="481" y="57"/>
                    <a:pt x="484" y="59"/>
                  </a:cubicBezTo>
                  <a:cubicBezTo>
                    <a:pt x="487" y="61"/>
                    <a:pt x="489" y="65"/>
                    <a:pt x="489" y="69"/>
                  </a:cubicBezTo>
                  <a:cubicBezTo>
                    <a:pt x="489" y="76"/>
                    <a:pt x="484" y="81"/>
                    <a:pt x="477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FBD7329-6014-41BA-9EF8-B7A235D6B919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516C741-7CE0-450C-AF40-F356C7859732}"/>
              </a:ext>
            </a:extLst>
          </p:cNvPr>
          <p:cNvGrpSpPr/>
          <p:nvPr userDrawn="1"/>
        </p:nvGrpSpPr>
        <p:grpSpPr>
          <a:xfrm>
            <a:off x="323850" y="233362"/>
            <a:ext cx="321261" cy="522316"/>
            <a:chOff x="-3513606" y="270529"/>
            <a:chExt cx="1671638" cy="2717801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E362310A-42CE-4D90-8869-DF976C321F2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99318" y="286404"/>
              <a:ext cx="1646238" cy="2689225"/>
            </a:xfrm>
            <a:custGeom>
              <a:avLst/>
              <a:gdLst>
                <a:gd name="T0" fmla="*/ 0 w 686"/>
                <a:gd name="T1" fmla="*/ 78 h 1123"/>
                <a:gd name="T2" fmla="*/ 77 w 686"/>
                <a:gd name="T3" fmla="*/ 0 h 1123"/>
                <a:gd name="T4" fmla="*/ 609 w 686"/>
                <a:gd name="T5" fmla="*/ 0 h 1123"/>
                <a:gd name="T6" fmla="*/ 686 w 686"/>
                <a:gd name="T7" fmla="*/ 78 h 1123"/>
                <a:gd name="T8" fmla="*/ 686 w 686"/>
                <a:gd name="T9" fmla="*/ 1045 h 1123"/>
                <a:gd name="T10" fmla="*/ 609 w 686"/>
                <a:gd name="T11" fmla="*/ 1123 h 1123"/>
                <a:gd name="T12" fmla="*/ 77 w 686"/>
                <a:gd name="T13" fmla="*/ 1123 h 1123"/>
                <a:gd name="T14" fmla="*/ 0 w 686"/>
                <a:gd name="T15" fmla="*/ 1045 h 1123"/>
                <a:gd name="T16" fmla="*/ 0 w 686"/>
                <a:gd name="T17" fmla="*/ 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6" h="1123">
                  <a:moveTo>
                    <a:pt x="0" y="78"/>
                  </a:moveTo>
                  <a:cubicBezTo>
                    <a:pt x="0" y="35"/>
                    <a:pt x="34" y="0"/>
                    <a:pt x="77" y="0"/>
                  </a:cubicBezTo>
                  <a:cubicBezTo>
                    <a:pt x="609" y="0"/>
                    <a:pt x="609" y="0"/>
                    <a:pt x="609" y="0"/>
                  </a:cubicBezTo>
                  <a:cubicBezTo>
                    <a:pt x="651" y="0"/>
                    <a:pt x="686" y="35"/>
                    <a:pt x="686" y="78"/>
                  </a:cubicBezTo>
                  <a:cubicBezTo>
                    <a:pt x="686" y="1045"/>
                    <a:pt x="686" y="1045"/>
                    <a:pt x="686" y="1045"/>
                  </a:cubicBezTo>
                  <a:cubicBezTo>
                    <a:pt x="686" y="1088"/>
                    <a:pt x="651" y="1123"/>
                    <a:pt x="609" y="1123"/>
                  </a:cubicBezTo>
                  <a:cubicBezTo>
                    <a:pt x="77" y="1123"/>
                    <a:pt x="77" y="1123"/>
                    <a:pt x="77" y="1123"/>
                  </a:cubicBezTo>
                  <a:cubicBezTo>
                    <a:pt x="34" y="1123"/>
                    <a:pt x="0" y="1088"/>
                    <a:pt x="0" y="1045"/>
                  </a:cubicBez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5E507C38-7C5D-442D-A10A-23AC5A6698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513606" y="270529"/>
              <a:ext cx="1671638" cy="2717801"/>
            </a:xfrm>
            <a:custGeom>
              <a:avLst/>
              <a:gdLst>
                <a:gd name="T0" fmla="*/ 658 w 697"/>
                <a:gd name="T1" fmla="*/ 79 h 1134"/>
                <a:gd name="T2" fmla="*/ 658 w 697"/>
                <a:gd name="T3" fmla="*/ 200 h 1134"/>
                <a:gd name="T4" fmla="*/ 40 w 697"/>
                <a:gd name="T5" fmla="*/ 200 h 1134"/>
                <a:gd name="T6" fmla="*/ 40 w 697"/>
                <a:gd name="T7" fmla="*/ 79 h 1134"/>
                <a:gd name="T8" fmla="*/ 79 w 697"/>
                <a:gd name="T9" fmla="*/ 40 h 1134"/>
                <a:gd name="T10" fmla="*/ 619 w 697"/>
                <a:gd name="T11" fmla="*/ 40 h 1134"/>
                <a:gd name="T12" fmla="*/ 658 w 697"/>
                <a:gd name="T13" fmla="*/ 79 h 1134"/>
                <a:gd name="T14" fmla="*/ 40 w 697"/>
                <a:gd name="T15" fmla="*/ 1056 h 1134"/>
                <a:gd name="T16" fmla="*/ 79 w 697"/>
                <a:gd name="T17" fmla="*/ 1095 h 1134"/>
                <a:gd name="T18" fmla="*/ 619 w 697"/>
                <a:gd name="T19" fmla="*/ 1095 h 1134"/>
                <a:gd name="T20" fmla="*/ 658 w 697"/>
                <a:gd name="T21" fmla="*/ 1056 h 1134"/>
                <a:gd name="T22" fmla="*/ 658 w 697"/>
                <a:gd name="T23" fmla="*/ 935 h 1134"/>
                <a:gd name="T24" fmla="*/ 40 w 697"/>
                <a:gd name="T25" fmla="*/ 935 h 1134"/>
                <a:gd name="T26" fmla="*/ 40 w 697"/>
                <a:gd name="T27" fmla="*/ 1056 h 1134"/>
                <a:gd name="T28" fmla="*/ 40 w 697"/>
                <a:gd name="T29" fmla="*/ 918 h 1134"/>
                <a:gd name="T30" fmla="*/ 658 w 697"/>
                <a:gd name="T31" fmla="*/ 918 h 1134"/>
                <a:gd name="T32" fmla="*/ 658 w 697"/>
                <a:gd name="T33" fmla="*/ 217 h 1134"/>
                <a:gd name="T34" fmla="*/ 40 w 697"/>
                <a:gd name="T35" fmla="*/ 217 h 1134"/>
                <a:gd name="T36" fmla="*/ 40 w 697"/>
                <a:gd name="T37" fmla="*/ 918 h 1134"/>
                <a:gd name="T38" fmla="*/ 697 w 697"/>
                <a:gd name="T39" fmla="*/ 79 h 1134"/>
                <a:gd name="T40" fmla="*/ 697 w 697"/>
                <a:gd name="T41" fmla="*/ 1056 h 1134"/>
                <a:gd name="T42" fmla="*/ 619 w 697"/>
                <a:gd name="T43" fmla="*/ 1134 h 1134"/>
                <a:gd name="T44" fmla="*/ 79 w 697"/>
                <a:gd name="T45" fmla="*/ 1134 h 1134"/>
                <a:gd name="T46" fmla="*/ 0 w 697"/>
                <a:gd name="T47" fmla="*/ 1056 h 1134"/>
                <a:gd name="T48" fmla="*/ 0 w 697"/>
                <a:gd name="T49" fmla="*/ 79 h 1134"/>
                <a:gd name="T50" fmla="*/ 79 w 697"/>
                <a:gd name="T51" fmla="*/ 0 h 1134"/>
                <a:gd name="T52" fmla="*/ 619 w 697"/>
                <a:gd name="T53" fmla="*/ 0 h 1134"/>
                <a:gd name="T54" fmla="*/ 697 w 697"/>
                <a:gd name="T55" fmla="*/ 79 h 1134"/>
                <a:gd name="T56" fmla="*/ 675 w 697"/>
                <a:gd name="T57" fmla="*/ 79 h 1134"/>
                <a:gd name="T58" fmla="*/ 619 w 697"/>
                <a:gd name="T59" fmla="*/ 23 h 1134"/>
                <a:gd name="T60" fmla="*/ 79 w 697"/>
                <a:gd name="T61" fmla="*/ 23 h 1134"/>
                <a:gd name="T62" fmla="*/ 23 w 697"/>
                <a:gd name="T63" fmla="*/ 79 h 1134"/>
                <a:gd name="T64" fmla="*/ 23 w 697"/>
                <a:gd name="T65" fmla="*/ 1056 h 1134"/>
                <a:gd name="T66" fmla="*/ 79 w 697"/>
                <a:gd name="T67" fmla="*/ 1112 h 1134"/>
                <a:gd name="T68" fmla="*/ 619 w 697"/>
                <a:gd name="T69" fmla="*/ 1112 h 1134"/>
                <a:gd name="T70" fmla="*/ 675 w 697"/>
                <a:gd name="T71" fmla="*/ 1056 h 1134"/>
                <a:gd name="T72" fmla="*/ 675 w 697"/>
                <a:gd name="T73" fmla="*/ 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7" h="1134">
                  <a:moveTo>
                    <a:pt x="658" y="79"/>
                  </a:moveTo>
                  <a:cubicBezTo>
                    <a:pt x="658" y="200"/>
                    <a:pt x="658" y="200"/>
                    <a:pt x="658" y="200"/>
                  </a:cubicBezTo>
                  <a:cubicBezTo>
                    <a:pt x="40" y="200"/>
                    <a:pt x="40" y="200"/>
                    <a:pt x="40" y="200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57"/>
                    <a:pt x="57" y="40"/>
                    <a:pt x="79" y="40"/>
                  </a:cubicBezTo>
                  <a:cubicBezTo>
                    <a:pt x="619" y="40"/>
                    <a:pt x="619" y="40"/>
                    <a:pt x="619" y="40"/>
                  </a:cubicBezTo>
                  <a:cubicBezTo>
                    <a:pt x="641" y="40"/>
                    <a:pt x="658" y="57"/>
                    <a:pt x="658" y="79"/>
                  </a:cubicBezTo>
                  <a:close/>
                  <a:moveTo>
                    <a:pt x="40" y="1056"/>
                  </a:moveTo>
                  <a:cubicBezTo>
                    <a:pt x="40" y="1078"/>
                    <a:pt x="57" y="1095"/>
                    <a:pt x="79" y="1095"/>
                  </a:cubicBezTo>
                  <a:cubicBezTo>
                    <a:pt x="619" y="1095"/>
                    <a:pt x="619" y="1095"/>
                    <a:pt x="619" y="1095"/>
                  </a:cubicBezTo>
                  <a:cubicBezTo>
                    <a:pt x="641" y="1095"/>
                    <a:pt x="658" y="1078"/>
                    <a:pt x="658" y="1056"/>
                  </a:cubicBezTo>
                  <a:cubicBezTo>
                    <a:pt x="658" y="935"/>
                    <a:pt x="658" y="935"/>
                    <a:pt x="658" y="935"/>
                  </a:cubicBezTo>
                  <a:cubicBezTo>
                    <a:pt x="40" y="935"/>
                    <a:pt x="40" y="935"/>
                    <a:pt x="40" y="935"/>
                  </a:cubicBezTo>
                  <a:lnTo>
                    <a:pt x="40" y="1056"/>
                  </a:lnTo>
                  <a:close/>
                  <a:moveTo>
                    <a:pt x="40" y="918"/>
                  </a:moveTo>
                  <a:cubicBezTo>
                    <a:pt x="658" y="918"/>
                    <a:pt x="658" y="918"/>
                    <a:pt x="658" y="918"/>
                  </a:cubicBezTo>
                  <a:cubicBezTo>
                    <a:pt x="658" y="217"/>
                    <a:pt x="658" y="217"/>
                    <a:pt x="658" y="217"/>
                  </a:cubicBezTo>
                  <a:cubicBezTo>
                    <a:pt x="40" y="217"/>
                    <a:pt x="40" y="217"/>
                    <a:pt x="40" y="217"/>
                  </a:cubicBezTo>
                  <a:lnTo>
                    <a:pt x="40" y="918"/>
                  </a:lnTo>
                  <a:close/>
                  <a:moveTo>
                    <a:pt x="697" y="79"/>
                  </a:moveTo>
                  <a:cubicBezTo>
                    <a:pt x="697" y="1056"/>
                    <a:pt x="697" y="1056"/>
                    <a:pt x="697" y="1056"/>
                  </a:cubicBezTo>
                  <a:cubicBezTo>
                    <a:pt x="697" y="1099"/>
                    <a:pt x="662" y="1134"/>
                    <a:pt x="619" y="1134"/>
                  </a:cubicBezTo>
                  <a:cubicBezTo>
                    <a:pt x="79" y="1134"/>
                    <a:pt x="79" y="1134"/>
                    <a:pt x="79" y="1134"/>
                  </a:cubicBezTo>
                  <a:cubicBezTo>
                    <a:pt x="36" y="1134"/>
                    <a:pt x="0" y="1099"/>
                    <a:pt x="0" y="105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36"/>
                    <a:pt x="36" y="0"/>
                    <a:pt x="79" y="0"/>
                  </a:cubicBezTo>
                  <a:cubicBezTo>
                    <a:pt x="619" y="0"/>
                    <a:pt x="619" y="0"/>
                    <a:pt x="619" y="0"/>
                  </a:cubicBezTo>
                  <a:cubicBezTo>
                    <a:pt x="662" y="0"/>
                    <a:pt x="697" y="36"/>
                    <a:pt x="697" y="79"/>
                  </a:cubicBezTo>
                  <a:close/>
                  <a:moveTo>
                    <a:pt x="675" y="79"/>
                  </a:moveTo>
                  <a:cubicBezTo>
                    <a:pt x="675" y="48"/>
                    <a:pt x="650" y="23"/>
                    <a:pt x="619" y="23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48" y="23"/>
                    <a:pt x="23" y="48"/>
                    <a:pt x="23" y="79"/>
                  </a:cubicBezTo>
                  <a:cubicBezTo>
                    <a:pt x="23" y="1056"/>
                    <a:pt x="23" y="1056"/>
                    <a:pt x="23" y="1056"/>
                  </a:cubicBezTo>
                  <a:cubicBezTo>
                    <a:pt x="23" y="1087"/>
                    <a:pt x="48" y="1112"/>
                    <a:pt x="79" y="1112"/>
                  </a:cubicBezTo>
                  <a:cubicBezTo>
                    <a:pt x="619" y="1112"/>
                    <a:pt x="619" y="1112"/>
                    <a:pt x="619" y="1112"/>
                  </a:cubicBezTo>
                  <a:cubicBezTo>
                    <a:pt x="650" y="1112"/>
                    <a:pt x="675" y="1087"/>
                    <a:pt x="675" y="1056"/>
                  </a:cubicBezTo>
                  <a:lnTo>
                    <a:pt x="675" y="79"/>
                  </a:lnTo>
                  <a:close/>
                </a:path>
              </a:pathLst>
            </a:custGeom>
            <a:solidFill>
              <a:srgbClr val="1006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E6C68010-009C-4C3D-8641-B88B6048B4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289768" y="441979"/>
              <a:ext cx="1236663" cy="2378075"/>
            </a:xfrm>
            <a:custGeom>
              <a:avLst/>
              <a:gdLst>
                <a:gd name="T0" fmla="*/ 505 w 516"/>
                <a:gd name="T1" fmla="*/ 950 h 993"/>
                <a:gd name="T2" fmla="*/ 516 w 516"/>
                <a:gd name="T3" fmla="*/ 991 h 993"/>
                <a:gd name="T4" fmla="*/ 516 w 516"/>
                <a:gd name="T5" fmla="*/ 913 h 993"/>
                <a:gd name="T6" fmla="*/ 398 w 516"/>
                <a:gd name="T7" fmla="*/ 929 h 993"/>
                <a:gd name="T8" fmla="*/ 374 w 516"/>
                <a:gd name="T9" fmla="*/ 896 h 993"/>
                <a:gd name="T10" fmla="*/ 414 w 516"/>
                <a:gd name="T11" fmla="*/ 969 h 993"/>
                <a:gd name="T12" fmla="*/ 374 w 516"/>
                <a:gd name="T13" fmla="*/ 977 h 993"/>
                <a:gd name="T14" fmla="*/ 246 w 516"/>
                <a:gd name="T15" fmla="*/ 897 h 993"/>
                <a:gd name="T16" fmla="*/ 255 w 516"/>
                <a:gd name="T17" fmla="*/ 991 h 993"/>
                <a:gd name="T18" fmla="*/ 306 w 516"/>
                <a:gd name="T19" fmla="*/ 896 h 993"/>
                <a:gd name="T20" fmla="*/ 152 w 516"/>
                <a:gd name="T21" fmla="*/ 993 h 993"/>
                <a:gd name="T22" fmla="*/ 180 w 516"/>
                <a:gd name="T23" fmla="*/ 944 h 993"/>
                <a:gd name="T24" fmla="*/ 180 w 516"/>
                <a:gd name="T25" fmla="*/ 944 h 993"/>
                <a:gd name="T26" fmla="*/ 55 w 516"/>
                <a:gd name="T27" fmla="*/ 991 h 993"/>
                <a:gd name="T28" fmla="*/ 19 w 516"/>
                <a:gd name="T29" fmla="*/ 952 h 993"/>
                <a:gd name="T30" fmla="*/ 41 w 516"/>
                <a:gd name="T31" fmla="*/ 896 h 993"/>
                <a:gd name="T32" fmla="*/ 54 w 516"/>
                <a:gd name="T33" fmla="*/ 945 h 993"/>
                <a:gd name="T34" fmla="*/ 51 w 516"/>
                <a:gd name="T35" fmla="*/ 924 h 993"/>
                <a:gd name="T36" fmla="*/ 38 w 516"/>
                <a:gd name="T37" fmla="*/ 936 h 993"/>
                <a:gd name="T38" fmla="*/ 133 w 516"/>
                <a:gd name="T39" fmla="*/ 288 h 993"/>
                <a:gd name="T40" fmla="*/ 211 w 516"/>
                <a:gd name="T41" fmla="*/ 309 h 993"/>
                <a:gd name="T42" fmla="*/ 236 w 516"/>
                <a:gd name="T43" fmla="*/ 546 h 993"/>
                <a:gd name="T44" fmla="*/ 160 w 516"/>
                <a:gd name="T45" fmla="*/ 515 h 993"/>
                <a:gd name="T46" fmla="*/ 134 w 516"/>
                <a:gd name="T47" fmla="*/ 786 h 993"/>
                <a:gd name="T48" fmla="*/ 211 w 516"/>
                <a:gd name="T49" fmla="*/ 571 h 993"/>
                <a:gd name="T50" fmla="*/ 378 w 516"/>
                <a:gd name="T51" fmla="*/ 330 h 993"/>
                <a:gd name="T52" fmla="*/ 336 w 516"/>
                <a:gd name="T53" fmla="*/ 556 h 993"/>
                <a:gd name="T54" fmla="*/ 408 w 516"/>
                <a:gd name="T55" fmla="*/ 751 h 993"/>
                <a:gd name="T56" fmla="*/ 391 w 516"/>
                <a:gd name="T57" fmla="*/ 779 h 993"/>
                <a:gd name="T58" fmla="*/ 461 w 516"/>
                <a:gd name="T59" fmla="*/ 734 h 993"/>
                <a:gd name="T60" fmla="*/ 374 w 516"/>
                <a:gd name="T61" fmla="*/ 543 h 993"/>
                <a:gd name="T62" fmla="*/ 470 w 516"/>
                <a:gd name="T63" fmla="*/ 412 h 993"/>
                <a:gd name="T64" fmla="*/ 295 w 516"/>
                <a:gd name="T65" fmla="*/ 237 h 993"/>
                <a:gd name="T66" fmla="*/ 260 w 516"/>
                <a:gd name="T67" fmla="*/ 468 h 993"/>
                <a:gd name="T68" fmla="*/ 340 w 516"/>
                <a:gd name="T69" fmla="*/ 657 h 993"/>
                <a:gd name="T70" fmla="*/ 271 w 516"/>
                <a:gd name="T71" fmla="*/ 714 h 993"/>
                <a:gd name="T72" fmla="*/ 289 w 516"/>
                <a:gd name="T73" fmla="*/ 680 h 993"/>
                <a:gd name="T74" fmla="*/ 220 w 516"/>
                <a:gd name="T75" fmla="*/ 484 h 993"/>
                <a:gd name="T76" fmla="*/ 92 w 516"/>
                <a:gd name="T77" fmla="*/ 666 h 993"/>
                <a:gd name="T78" fmla="*/ 15 w 516"/>
                <a:gd name="T79" fmla="*/ 706 h 993"/>
                <a:gd name="T80" fmla="*/ 14 w 516"/>
                <a:gd name="T81" fmla="*/ 215 h 993"/>
                <a:gd name="T82" fmla="*/ 298 w 516"/>
                <a:gd name="T83" fmla="*/ 340 h 993"/>
                <a:gd name="T84" fmla="*/ 92 w 516"/>
                <a:gd name="T85" fmla="*/ 474 h 993"/>
                <a:gd name="T86" fmla="*/ 157 w 516"/>
                <a:gd name="T87" fmla="*/ 0 h 993"/>
                <a:gd name="T88" fmla="*/ 129 w 516"/>
                <a:gd name="T89" fmla="*/ 49 h 993"/>
                <a:gd name="T90" fmla="*/ 129 w 516"/>
                <a:gd name="T91" fmla="*/ 49 h 993"/>
                <a:gd name="T92" fmla="*/ 247 w 516"/>
                <a:gd name="T93" fmla="*/ 1 h 993"/>
                <a:gd name="T94" fmla="*/ 411 w 516"/>
                <a:gd name="T95" fmla="*/ 80 h 993"/>
                <a:gd name="T96" fmla="*/ 348 w 516"/>
                <a:gd name="T97" fmla="*/ 96 h 993"/>
                <a:gd name="T98" fmla="*/ 4 w 516"/>
                <a:gd name="T99" fmla="*/ 96 h 993"/>
                <a:gd name="T100" fmla="*/ 58 w 516"/>
                <a:gd name="T101" fmla="*/ 49 h 993"/>
                <a:gd name="T102" fmla="*/ 73 w 516"/>
                <a:gd name="T103" fmla="*/ 85 h 993"/>
                <a:gd name="T104" fmla="*/ 59 w 516"/>
                <a:gd name="T105" fmla="*/ 96 h 993"/>
                <a:gd name="T106" fmla="*/ 23 w 516"/>
                <a:gd name="T107" fmla="*/ 56 h 993"/>
                <a:gd name="T108" fmla="*/ 54 w 516"/>
                <a:gd name="T109" fmla="*/ 29 h 993"/>
                <a:gd name="T110" fmla="*/ 477 w 516"/>
                <a:gd name="T111" fmla="*/ 81 h 993"/>
                <a:gd name="T112" fmla="*/ 443 w 516"/>
                <a:gd name="T113" fmla="*/ 85 h 993"/>
                <a:gd name="T114" fmla="*/ 464 w 516"/>
                <a:gd name="T115" fmla="*/ 25 h 993"/>
                <a:gd name="T116" fmla="*/ 504 w 516"/>
                <a:gd name="T117" fmla="*/ 8 h 993"/>
                <a:gd name="T118" fmla="*/ 472 w 516"/>
                <a:gd name="T119" fmla="*/ 54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16" h="993">
                  <a:moveTo>
                    <a:pt x="473" y="913"/>
                  </a:moveTo>
                  <a:cubicBezTo>
                    <a:pt x="473" y="934"/>
                    <a:pt x="473" y="934"/>
                    <a:pt x="473" y="934"/>
                  </a:cubicBezTo>
                  <a:cubicBezTo>
                    <a:pt x="505" y="934"/>
                    <a:pt x="505" y="934"/>
                    <a:pt x="505" y="934"/>
                  </a:cubicBezTo>
                  <a:cubicBezTo>
                    <a:pt x="505" y="950"/>
                    <a:pt x="505" y="950"/>
                    <a:pt x="505" y="950"/>
                  </a:cubicBezTo>
                  <a:cubicBezTo>
                    <a:pt x="473" y="950"/>
                    <a:pt x="473" y="950"/>
                    <a:pt x="473" y="950"/>
                  </a:cubicBezTo>
                  <a:cubicBezTo>
                    <a:pt x="473" y="975"/>
                    <a:pt x="473" y="975"/>
                    <a:pt x="473" y="975"/>
                  </a:cubicBezTo>
                  <a:cubicBezTo>
                    <a:pt x="516" y="975"/>
                    <a:pt x="516" y="975"/>
                    <a:pt x="516" y="975"/>
                  </a:cubicBezTo>
                  <a:cubicBezTo>
                    <a:pt x="516" y="991"/>
                    <a:pt x="516" y="991"/>
                    <a:pt x="516" y="991"/>
                  </a:cubicBezTo>
                  <a:cubicBezTo>
                    <a:pt x="454" y="991"/>
                    <a:pt x="454" y="991"/>
                    <a:pt x="454" y="991"/>
                  </a:cubicBezTo>
                  <a:cubicBezTo>
                    <a:pt x="454" y="896"/>
                    <a:pt x="454" y="896"/>
                    <a:pt x="454" y="896"/>
                  </a:cubicBezTo>
                  <a:cubicBezTo>
                    <a:pt x="516" y="896"/>
                    <a:pt x="516" y="896"/>
                    <a:pt x="516" y="896"/>
                  </a:cubicBezTo>
                  <a:cubicBezTo>
                    <a:pt x="516" y="913"/>
                    <a:pt x="516" y="913"/>
                    <a:pt x="516" y="913"/>
                  </a:cubicBezTo>
                  <a:lnTo>
                    <a:pt x="473" y="913"/>
                  </a:lnTo>
                  <a:close/>
                  <a:moveTo>
                    <a:pt x="374" y="912"/>
                  </a:moveTo>
                  <a:cubicBezTo>
                    <a:pt x="386" y="912"/>
                    <a:pt x="394" y="917"/>
                    <a:pt x="398" y="928"/>
                  </a:cubicBezTo>
                  <a:cubicBezTo>
                    <a:pt x="398" y="929"/>
                    <a:pt x="398" y="929"/>
                    <a:pt x="398" y="929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08" y="905"/>
                    <a:pt x="394" y="896"/>
                    <a:pt x="374" y="896"/>
                  </a:cubicBezTo>
                  <a:cubicBezTo>
                    <a:pt x="346" y="896"/>
                    <a:pt x="327" y="916"/>
                    <a:pt x="327" y="944"/>
                  </a:cubicBezTo>
                  <a:cubicBezTo>
                    <a:pt x="327" y="973"/>
                    <a:pt x="346" y="993"/>
                    <a:pt x="374" y="993"/>
                  </a:cubicBezTo>
                  <a:cubicBezTo>
                    <a:pt x="392" y="993"/>
                    <a:pt x="406" y="984"/>
                    <a:pt x="414" y="969"/>
                  </a:cubicBezTo>
                  <a:cubicBezTo>
                    <a:pt x="414" y="969"/>
                    <a:pt x="414" y="969"/>
                    <a:pt x="414" y="969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3" y="972"/>
                    <a:pt x="385" y="977"/>
                    <a:pt x="374" y="977"/>
                  </a:cubicBezTo>
                  <a:cubicBezTo>
                    <a:pt x="357" y="977"/>
                    <a:pt x="347" y="965"/>
                    <a:pt x="347" y="944"/>
                  </a:cubicBezTo>
                  <a:cubicBezTo>
                    <a:pt x="347" y="924"/>
                    <a:pt x="357" y="912"/>
                    <a:pt x="374" y="912"/>
                  </a:cubicBezTo>
                  <a:close/>
                  <a:moveTo>
                    <a:pt x="265" y="935"/>
                  </a:moveTo>
                  <a:cubicBezTo>
                    <a:pt x="246" y="897"/>
                    <a:pt x="246" y="897"/>
                    <a:pt x="246" y="897"/>
                  </a:cubicBezTo>
                  <a:cubicBezTo>
                    <a:pt x="246" y="896"/>
                    <a:pt x="246" y="896"/>
                    <a:pt x="246" y="896"/>
                  </a:cubicBezTo>
                  <a:cubicBezTo>
                    <a:pt x="224" y="896"/>
                    <a:pt x="224" y="896"/>
                    <a:pt x="224" y="896"/>
                  </a:cubicBezTo>
                  <a:cubicBezTo>
                    <a:pt x="255" y="956"/>
                    <a:pt x="255" y="956"/>
                    <a:pt x="255" y="956"/>
                  </a:cubicBezTo>
                  <a:cubicBezTo>
                    <a:pt x="255" y="991"/>
                    <a:pt x="255" y="991"/>
                    <a:pt x="255" y="991"/>
                  </a:cubicBezTo>
                  <a:cubicBezTo>
                    <a:pt x="275" y="991"/>
                    <a:pt x="275" y="991"/>
                    <a:pt x="275" y="991"/>
                  </a:cubicBezTo>
                  <a:cubicBezTo>
                    <a:pt x="275" y="955"/>
                    <a:pt x="275" y="955"/>
                    <a:pt x="275" y="955"/>
                  </a:cubicBezTo>
                  <a:cubicBezTo>
                    <a:pt x="305" y="897"/>
                    <a:pt x="305" y="897"/>
                    <a:pt x="305" y="897"/>
                  </a:cubicBezTo>
                  <a:cubicBezTo>
                    <a:pt x="306" y="896"/>
                    <a:pt x="306" y="896"/>
                    <a:pt x="306" y="896"/>
                  </a:cubicBezTo>
                  <a:cubicBezTo>
                    <a:pt x="284" y="896"/>
                    <a:pt x="284" y="896"/>
                    <a:pt x="284" y="896"/>
                  </a:cubicBezTo>
                  <a:lnTo>
                    <a:pt x="265" y="935"/>
                  </a:lnTo>
                  <a:close/>
                  <a:moveTo>
                    <a:pt x="200" y="944"/>
                  </a:moveTo>
                  <a:cubicBezTo>
                    <a:pt x="200" y="973"/>
                    <a:pt x="180" y="993"/>
                    <a:pt x="152" y="993"/>
                  </a:cubicBezTo>
                  <a:cubicBezTo>
                    <a:pt x="124" y="993"/>
                    <a:pt x="104" y="973"/>
                    <a:pt x="104" y="944"/>
                  </a:cubicBezTo>
                  <a:cubicBezTo>
                    <a:pt x="104" y="916"/>
                    <a:pt x="124" y="896"/>
                    <a:pt x="152" y="896"/>
                  </a:cubicBezTo>
                  <a:cubicBezTo>
                    <a:pt x="180" y="896"/>
                    <a:pt x="200" y="916"/>
                    <a:pt x="200" y="944"/>
                  </a:cubicBezTo>
                  <a:close/>
                  <a:moveTo>
                    <a:pt x="180" y="944"/>
                  </a:moveTo>
                  <a:cubicBezTo>
                    <a:pt x="180" y="924"/>
                    <a:pt x="169" y="912"/>
                    <a:pt x="152" y="912"/>
                  </a:cubicBezTo>
                  <a:cubicBezTo>
                    <a:pt x="135" y="912"/>
                    <a:pt x="124" y="924"/>
                    <a:pt x="124" y="944"/>
                  </a:cubicBezTo>
                  <a:cubicBezTo>
                    <a:pt x="124" y="965"/>
                    <a:pt x="135" y="977"/>
                    <a:pt x="152" y="977"/>
                  </a:cubicBezTo>
                  <a:cubicBezTo>
                    <a:pt x="169" y="977"/>
                    <a:pt x="180" y="965"/>
                    <a:pt x="180" y="944"/>
                  </a:cubicBezTo>
                  <a:close/>
                  <a:moveTo>
                    <a:pt x="74" y="990"/>
                  </a:moveTo>
                  <a:cubicBezTo>
                    <a:pt x="75" y="991"/>
                    <a:pt x="75" y="991"/>
                    <a:pt x="7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3" y="989"/>
                    <a:pt x="51" y="986"/>
                    <a:pt x="50" y="982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42" y="954"/>
                    <a:pt x="40" y="952"/>
                    <a:pt x="33" y="952"/>
                  </a:cubicBezTo>
                  <a:cubicBezTo>
                    <a:pt x="19" y="952"/>
                    <a:pt x="19" y="952"/>
                    <a:pt x="19" y="952"/>
                  </a:cubicBezTo>
                  <a:cubicBezTo>
                    <a:pt x="19" y="991"/>
                    <a:pt x="19" y="991"/>
                    <a:pt x="19" y="991"/>
                  </a:cubicBezTo>
                  <a:cubicBezTo>
                    <a:pt x="0" y="991"/>
                    <a:pt x="0" y="991"/>
                    <a:pt x="0" y="991"/>
                  </a:cubicBezTo>
                  <a:cubicBezTo>
                    <a:pt x="0" y="896"/>
                    <a:pt x="0" y="896"/>
                    <a:pt x="0" y="896"/>
                  </a:cubicBezTo>
                  <a:cubicBezTo>
                    <a:pt x="41" y="896"/>
                    <a:pt x="41" y="896"/>
                    <a:pt x="41" y="896"/>
                  </a:cubicBezTo>
                  <a:cubicBezTo>
                    <a:pt x="58" y="896"/>
                    <a:pt x="70" y="907"/>
                    <a:pt x="70" y="922"/>
                  </a:cubicBezTo>
                  <a:cubicBezTo>
                    <a:pt x="70" y="935"/>
                    <a:pt x="62" y="941"/>
                    <a:pt x="54" y="944"/>
                  </a:cubicBezTo>
                  <a:cubicBezTo>
                    <a:pt x="53" y="944"/>
                    <a:pt x="53" y="944"/>
                    <a:pt x="53" y="944"/>
                  </a:cubicBezTo>
                  <a:cubicBezTo>
                    <a:pt x="54" y="945"/>
                    <a:pt x="54" y="945"/>
                    <a:pt x="54" y="945"/>
                  </a:cubicBezTo>
                  <a:cubicBezTo>
                    <a:pt x="58" y="947"/>
                    <a:pt x="61" y="951"/>
                    <a:pt x="63" y="957"/>
                  </a:cubicBezTo>
                  <a:cubicBezTo>
                    <a:pt x="70" y="981"/>
                    <a:pt x="70" y="981"/>
                    <a:pt x="70" y="981"/>
                  </a:cubicBezTo>
                  <a:cubicBezTo>
                    <a:pt x="71" y="984"/>
                    <a:pt x="72" y="987"/>
                    <a:pt x="74" y="990"/>
                  </a:cubicBezTo>
                  <a:close/>
                  <a:moveTo>
                    <a:pt x="51" y="924"/>
                  </a:moveTo>
                  <a:cubicBezTo>
                    <a:pt x="51" y="917"/>
                    <a:pt x="46" y="912"/>
                    <a:pt x="38" y="912"/>
                  </a:cubicBezTo>
                  <a:cubicBezTo>
                    <a:pt x="19" y="912"/>
                    <a:pt x="19" y="912"/>
                    <a:pt x="19" y="912"/>
                  </a:cubicBezTo>
                  <a:cubicBezTo>
                    <a:pt x="19" y="936"/>
                    <a:pt x="19" y="936"/>
                    <a:pt x="19" y="936"/>
                  </a:cubicBezTo>
                  <a:cubicBezTo>
                    <a:pt x="38" y="936"/>
                    <a:pt x="38" y="936"/>
                    <a:pt x="38" y="936"/>
                  </a:cubicBezTo>
                  <a:cubicBezTo>
                    <a:pt x="46" y="936"/>
                    <a:pt x="51" y="932"/>
                    <a:pt x="51" y="924"/>
                  </a:cubicBezTo>
                  <a:close/>
                  <a:moveTo>
                    <a:pt x="255" y="280"/>
                  </a:moveTo>
                  <a:cubicBezTo>
                    <a:pt x="133" y="280"/>
                    <a:pt x="133" y="280"/>
                    <a:pt x="133" y="280"/>
                  </a:cubicBezTo>
                  <a:cubicBezTo>
                    <a:pt x="133" y="288"/>
                    <a:pt x="133" y="288"/>
                    <a:pt x="133" y="288"/>
                  </a:cubicBezTo>
                  <a:cubicBezTo>
                    <a:pt x="151" y="293"/>
                    <a:pt x="159" y="306"/>
                    <a:pt x="160" y="329"/>
                  </a:cubicBezTo>
                  <a:cubicBezTo>
                    <a:pt x="160" y="331"/>
                    <a:pt x="160" y="385"/>
                    <a:pt x="160" y="449"/>
                  </a:cubicBezTo>
                  <a:cubicBezTo>
                    <a:pt x="185" y="445"/>
                    <a:pt x="203" y="437"/>
                    <a:pt x="211" y="433"/>
                  </a:cubicBezTo>
                  <a:cubicBezTo>
                    <a:pt x="211" y="309"/>
                    <a:pt x="211" y="309"/>
                    <a:pt x="211" y="309"/>
                  </a:cubicBezTo>
                  <a:cubicBezTo>
                    <a:pt x="273" y="309"/>
                    <a:pt x="273" y="309"/>
                    <a:pt x="273" y="309"/>
                  </a:cubicBezTo>
                  <a:cubicBezTo>
                    <a:pt x="269" y="296"/>
                    <a:pt x="259" y="284"/>
                    <a:pt x="255" y="280"/>
                  </a:cubicBezTo>
                  <a:close/>
                  <a:moveTo>
                    <a:pt x="247" y="570"/>
                  </a:moveTo>
                  <a:cubicBezTo>
                    <a:pt x="244" y="562"/>
                    <a:pt x="239" y="551"/>
                    <a:pt x="236" y="546"/>
                  </a:cubicBezTo>
                  <a:cubicBezTo>
                    <a:pt x="230" y="546"/>
                    <a:pt x="222" y="546"/>
                    <a:pt x="216" y="546"/>
                  </a:cubicBezTo>
                  <a:cubicBezTo>
                    <a:pt x="211" y="546"/>
                    <a:pt x="211" y="546"/>
                    <a:pt x="211" y="546"/>
                  </a:cubicBezTo>
                  <a:cubicBezTo>
                    <a:pt x="211" y="506"/>
                    <a:pt x="211" y="506"/>
                    <a:pt x="211" y="506"/>
                  </a:cubicBezTo>
                  <a:cubicBezTo>
                    <a:pt x="200" y="509"/>
                    <a:pt x="172" y="513"/>
                    <a:pt x="160" y="515"/>
                  </a:cubicBezTo>
                  <a:cubicBezTo>
                    <a:pt x="160" y="621"/>
                    <a:pt x="160" y="736"/>
                    <a:pt x="160" y="738"/>
                  </a:cubicBezTo>
                  <a:cubicBezTo>
                    <a:pt x="160" y="738"/>
                    <a:pt x="160" y="738"/>
                    <a:pt x="160" y="738"/>
                  </a:cubicBezTo>
                  <a:cubicBezTo>
                    <a:pt x="159" y="760"/>
                    <a:pt x="150" y="773"/>
                    <a:pt x="134" y="778"/>
                  </a:cubicBezTo>
                  <a:cubicBezTo>
                    <a:pt x="134" y="786"/>
                    <a:pt x="134" y="786"/>
                    <a:pt x="134" y="786"/>
                  </a:cubicBezTo>
                  <a:cubicBezTo>
                    <a:pt x="237" y="786"/>
                    <a:pt x="237" y="786"/>
                    <a:pt x="237" y="786"/>
                  </a:cubicBezTo>
                  <a:cubicBezTo>
                    <a:pt x="237" y="778"/>
                    <a:pt x="237" y="778"/>
                    <a:pt x="237" y="778"/>
                  </a:cubicBezTo>
                  <a:cubicBezTo>
                    <a:pt x="221" y="773"/>
                    <a:pt x="212" y="759"/>
                    <a:pt x="212" y="738"/>
                  </a:cubicBezTo>
                  <a:cubicBezTo>
                    <a:pt x="211" y="571"/>
                    <a:pt x="211" y="571"/>
                    <a:pt x="211" y="571"/>
                  </a:cubicBezTo>
                  <a:cubicBezTo>
                    <a:pt x="216" y="571"/>
                    <a:pt x="216" y="571"/>
                    <a:pt x="216" y="571"/>
                  </a:cubicBezTo>
                  <a:cubicBezTo>
                    <a:pt x="226" y="571"/>
                    <a:pt x="237" y="571"/>
                    <a:pt x="247" y="570"/>
                  </a:cubicBezTo>
                  <a:close/>
                  <a:moveTo>
                    <a:pt x="370" y="325"/>
                  </a:moveTo>
                  <a:cubicBezTo>
                    <a:pt x="372" y="327"/>
                    <a:pt x="376" y="329"/>
                    <a:pt x="378" y="330"/>
                  </a:cubicBezTo>
                  <a:cubicBezTo>
                    <a:pt x="403" y="348"/>
                    <a:pt x="417" y="377"/>
                    <a:pt x="417" y="412"/>
                  </a:cubicBezTo>
                  <a:cubicBezTo>
                    <a:pt x="417" y="442"/>
                    <a:pt x="406" y="502"/>
                    <a:pt x="318" y="532"/>
                  </a:cubicBezTo>
                  <a:cubicBezTo>
                    <a:pt x="323" y="542"/>
                    <a:pt x="327" y="552"/>
                    <a:pt x="330" y="558"/>
                  </a:cubicBezTo>
                  <a:cubicBezTo>
                    <a:pt x="332" y="557"/>
                    <a:pt x="335" y="557"/>
                    <a:pt x="336" y="556"/>
                  </a:cubicBezTo>
                  <a:cubicBezTo>
                    <a:pt x="339" y="556"/>
                    <a:pt x="339" y="556"/>
                    <a:pt x="339" y="556"/>
                  </a:cubicBezTo>
                  <a:cubicBezTo>
                    <a:pt x="341" y="558"/>
                    <a:pt x="341" y="558"/>
                    <a:pt x="341" y="558"/>
                  </a:cubicBezTo>
                  <a:cubicBezTo>
                    <a:pt x="373" y="596"/>
                    <a:pt x="397" y="656"/>
                    <a:pt x="405" y="713"/>
                  </a:cubicBezTo>
                  <a:cubicBezTo>
                    <a:pt x="405" y="713"/>
                    <a:pt x="408" y="741"/>
                    <a:pt x="408" y="751"/>
                  </a:cubicBezTo>
                  <a:cubicBezTo>
                    <a:pt x="408" y="752"/>
                    <a:pt x="408" y="752"/>
                    <a:pt x="408" y="752"/>
                  </a:cubicBezTo>
                  <a:cubicBezTo>
                    <a:pt x="408" y="753"/>
                    <a:pt x="408" y="753"/>
                    <a:pt x="408" y="754"/>
                  </a:cubicBezTo>
                  <a:cubicBezTo>
                    <a:pt x="408" y="755"/>
                    <a:pt x="408" y="755"/>
                    <a:pt x="408" y="755"/>
                  </a:cubicBezTo>
                  <a:cubicBezTo>
                    <a:pt x="408" y="763"/>
                    <a:pt x="405" y="774"/>
                    <a:pt x="391" y="779"/>
                  </a:cubicBezTo>
                  <a:cubicBezTo>
                    <a:pt x="391" y="786"/>
                    <a:pt x="391" y="786"/>
                    <a:pt x="391" y="786"/>
                  </a:cubicBezTo>
                  <a:cubicBezTo>
                    <a:pt x="497" y="786"/>
                    <a:pt x="497" y="786"/>
                    <a:pt x="497" y="786"/>
                  </a:cubicBezTo>
                  <a:cubicBezTo>
                    <a:pt x="497" y="779"/>
                    <a:pt x="497" y="779"/>
                    <a:pt x="497" y="779"/>
                  </a:cubicBezTo>
                  <a:cubicBezTo>
                    <a:pt x="488" y="776"/>
                    <a:pt x="469" y="766"/>
                    <a:pt x="461" y="734"/>
                  </a:cubicBezTo>
                  <a:cubicBezTo>
                    <a:pt x="460" y="729"/>
                    <a:pt x="460" y="729"/>
                    <a:pt x="460" y="729"/>
                  </a:cubicBezTo>
                  <a:cubicBezTo>
                    <a:pt x="454" y="704"/>
                    <a:pt x="450" y="691"/>
                    <a:pt x="446" y="678"/>
                  </a:cubicBezTo>
                  <a:cubicBezTo>
                    <a:pt x="436" y="646"/>
                    <a:pt x="414" y="588"/>
                    <a:pt x="378" y="547"/>
                  </a:cubicBezTo>
                  <a:cubicBezTo>
                    <a:pt x="374" y="543"/>
                    <a:pt x="374" y="543"/>
                    <a:pt x="374" y="543"/>
                  </a:cubicBezTo>
                  <a:cubicBezTo>
                    <a:pt x="379" y="540"/>
                    <a:pt x="379" y="540"/>
                    <a:pt x="379" y="540"/>
                  </a:cubicBezTo>
                  <a:cubicBezTo>
                    <a:pt x="381" y="540"/>
                    <a:pt x="382" y="539"/>
                    <a:pt x="383" y="539"/>
                  </a:cubicBezTo>
                  <a:cubicBezTo>
                    <a:pt x="383" y="539"/>
                    <a:pt x="384" y="538"/>
                    <a:pt x="385" y="538"/>
                  </a:cubicBezTo>
                  <a:cubicBezTo>
                    <a:pt x="440" y="510"/>
                    <a:pt x="470" y="465"/>
                    <a:pt x="470" y="412"/>
                  </a:cubicBezTo>
                  <a:cubicBezTo>
                    <a:pt x="471" y="372"/>
                    <a:pt x="448" y="332"/>
                    <a:pt x="414" y="309"/>
                  </a:cubicBezTo>
                  <a:cubicBezTo>
                    <a:pt x="400" y="299"/>
                    <a:pt x="380" y="289"/>
                    <a:pt x="359" y="285"/>
                  </a:cubicBezTo>
                  <a:cubicBezTo>
                    <a:pt x="366" y="300"/>
                    <a:pt x="369" y="316"/>
                    <a:pt x="370" y="325"/>
                  </a:cubicBezTo>
                  <a:close/>
                  <a:moveTo>
                    <a:pt x="295" y="237"/>
                  </a:moveTo>
                  <a:cubicBezTo>
                    <a:pt x="328" y="259"/>
                    <a:pt x="351" y="300"/>
                    <a:pt x="351" y="339"/>
                  </a:cubicBezTo>
                  <a:cubicBezTo>
                    <a:pt x="351" y="393"/>
                    <a:pt x="321" y="438"/>
                    <a:pt x="266" y="466"/>
                  </a:cubicBezTo>
                  <a:cubicBezTo>
                    <a:pt x="265" y="466"/>
                    <a:pt x="264" y="467"/>
                    <a:pt x="263" y="467"/>
                  </a:cubicBezTo>
                  <a:cubicBezTo>
                    <a:pt x="262" y="467"/>
                    <a:pt x="261" y="468"/>
                    <a:pt x="260" y="468"/>
                  </a:cubicBezTo>
                  <a:cubicBezTo>
                    <a:pt x="255" y="471"/>
                    <a:pt x="255" y="471"/>
                    <a:pt x="255" y="471"/>
                  </a:cubicBezTo>
                  <a:cubicBezTo>
                    <a:pt x="259" y="475"/>
                    <a:pt x="259" y="475"/>
                    <a:pt x="259" y="475"/>
                  </a:cubicBezTo>
                  <a:cubicBezTo>
                    <a:pt x="294" y="516"/>
                    <a:pt x="317" y="574"/>
                    <a:pt x="327" y="605"/>
                  </a:cubicBezTo>
                  <a:cubicBezTo>
                    <a:pt x="331" y="619"/>
                    <a:pt x="334" y="632"/>
                    <a:pt x="340" y="657"/>
                  </a:cubicBezTo>
                  <a:cubicBezTo>
                    <a:pt x="341" y="661"/>
                    <a:pt x="341" y="661"/>
                    <a:pt x="341" y="661"/>
                  </a:cubicBezTo>
                  <a:cubicBezTo>
                    <a:pt x="349" y="694"/>
                    <a:pt x="368" y="704"/>
                    <a:pt x="378" y="707"/>
                  </a:cubicBezTo>
                  <a:cubicBezTo>
                    <a:pt x="378" y="714"/>
                    <a:pt x="378" y="714"/>
                    <a:pt x="378" y="714"/>
                  </a:cubicBezTo>
                  <a:cubicBezTo>
                    <a:pt x="271" y="714"/>
                    <a:pt x="271" y="714"/>
                    <a:pt x="271" y="714"/>
                  </a:cubicBezTo>
                  <a:cubicBezTo>
                    <a:pt x="271" y="706"/>
                    <a:pt x="271" y="706"/>
                    <a:pt x="271" y="706"/>
                  </a:cubicBezTo>
                  <a:cubicBezTo>
                    <a:pt x="286" y="702"/>
                    <a:pt x="288" y="691"/>
                    <a:pt x="289" y="683"/>
                  </a:cubicBezTo>
                  <a:cubicBezTo>
                    <a:pt x="289" y="682"/>
                    <a:pt x="289" y="682"/>
                    <a:pt x="289" y="682"/>
                  </a:cubicBezTo>
                  <a:cubicBezTo>
                    <a:pt x="289" y="681"/>
                    <a:pt x="289" y="681"/>
                    <a:pt x="289" y="680"/>
                  </a:cubicBezTo>
                  <a:cubicBezTo>
                    <a:pt x="289" y="678"/>
                    <a:pt x="289" y="678"/>
                    <a:pt x="289" y="678"/>
                  </a:cubicBezTo>
                  <a:cubicBezTo>
                    <a:pt x="289" y="669"/>
                    <a:pt x="286" y="641"/>
                    <a:pt x="286" y="641"/>
                  </a:cubicBezTo>
                  <a:cubicBezTo>
                    <a:pt x="278" y="583"/>
                    <a:pt x="253" y="524"/>
                    <a:pt x="221" y="486"/>
                  </a:cubicBezTo>
                  <a:cubicBezTo>
                    <a:pt x="220" y="484"/>
                    <a:pt x="220" y="484"/>
                    <a:pt x="220" y="484"/>
                  </a:cubicBezTo>
                  <a:cubicBezTo>
                    <a:pt x="217" y="484"/>
                    <a:pt x="217" y="484"/>
                    <a:pt x="217" y="484"/>
                  </a:cubicBezTo>
                  <a:cubicBezTo>
                    <a:pt x="181" y="494"/>
                    <a:pt x="139" y="499"/>
                    <a:pt x="96" y="499"/>
                  </a:cubicBezTo>
                  <a:cubicBezTo>
                    <a:pt x="92" y="499"/>
                    <a:pt x="92" y="499"/>
                    <a:pt x="92" y="499"/>
                  </a:cubicBezTo>
                  <a:cubicBezTo>
                    <a:pt x="92" y="666"/>
                    <a:pt x="92" y="666"/>
                    <a:pt x="92" y="666"/>
                  </a:cubicBezTo>
                  <a:cubicBezTo>
                    <a:pt x="92" y="687"/>
                    <a:pt x="101" y="701"/>
                    <a:pt x="118" y="706"/>
                  </a:cubicBezTo>
                  <a:cubicBezTo>
                    <a:pt x="118" y="714"/>
                    <a:pt x="118" y="714"/>
                    <a:pt x="118" y="714"/>
                  </a:cubicBezTo>
                  <a:cubicBezTo>
                    <a:pt x="15" y="714"/>
                    <a:pt x="15" y="714"/>
                    <a:pt x="15" y="714"/>
                  </a:cubicBezTo>
                  <a:cubicBezTo>
                    <a:pt x="15" y="706"/>
                    <a:pt x="15" y="706"/>
                    <a:pt x="15" y="706"/>
                  </a:cubicBezTo>
                  <a:cubicBezTo>
                    <a:pt x="31" y="701"/>
                    <a:pt x="39" y="688"/>
                    <a:pt x="40" y="666"/>
                  </a:cubicBezTo>
                  <a:cubicBezTo>
                    <a:pt x="40" y="666"/>
                    <a:pt x="40" y="666"/>
                    <a:pt x="40" y="666"/>
                  </a:cubicBezTo>
                  <a:cubicBezTo>
                    <a:pt x="40" y="662"/>
                    <a:pt x="40" y="262"/>
                    <a:pt x="40" y="257"/>
                  </a:cubicBezTo>
                  <a:cubicBezTo>
                    <a:pt x="40" y="234"/>
                    <a:pt x="32" y="221"/>
                    <a:pt x="14" y="215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85" y="208"/>
                    <a:pt x="185" y="208"/>
                    <a:pt x="185" y="208"/>
                  </a:cubicBezTo>
                  <a:cubicBezTo>
                    <a:pt x="236" y="208"/>
                    <a:pt x="268" y="219"/>
                    <a:pt x="295" y="237"/>
                  </a:cubicBezTo>
                  <a:close/>
                  <a:moveTo>
                    <a:pt x="298" y="340"/>
                  </a:moveTo>
                  <a:cubicBezTo>
                    <a:pt x="298" y="305"/>
                    <a:pt x="284" y="276"/>
                    <a:pt x="259" y="258"/>
                  </a:cubicBezTo>
                  <a:cubicBezTo>
                    <a:pt x="239" y="245"/>
                    <a:pt x="215" y="238"/>
                    <a:pt x="183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92" y="474"/>
                    <a:pt x="92" y="474"/>
                    <a:pt x="92" y="474"/>
                  </a:cubicBezTo>
                  <a:cubicBezTo>
                    <a:pt x="97" y="474"/>
                    <a:pt x="97" y="474"/>
                    <a:pt x="97" y="474"/>
                  </a:cubicBezTo>
                  <a:cubicBezTo>
                    <a:pt x="278" y="471"/>
                    <a:pt x="298" y="379"/>
                    <a:pt x="298" y="340"/>
                  </a:cubicBezTo>
                  <a:close/>
                  <a:moveTo>
                    <a:pt x="109" y="49"/>
                  </a:moveTo>
                  <a:cubicBezTo>
                    <a:pt x="109" y="20"/>
                    <a:pt x="129" y="0"/>
                    <a:pt x="157" y="0"/>
                  </a:cubicBezTo>
                  <a:cubicBezTo>
                    <a:pt x="185" y="0"/>
                    <a:pt x="205" y="20"/>
                    <a:pt x="205" y="49"/>
                  </a:cubicBezTo>
                  <a:cubicBezTo>
                    <a:pt x="205" y="77"/>
                    <a:pt x="185" y="97"/>
                    <a:pt x="157" y="97"/>
                  </a:cubicBezTo>
                  <a:cubicBezTo>
                    <a:pt x="129" y="97"/>
                    <a:pt x="109" y="77"/>
                    <a:pt x="109" y="49"/>
                  </a:cubicBezTo>
                  <a:close/>
                  <a:moveTo>
                    <a:pt x="129" y="49"/>
                  </a:moveTo>
                  <a:cubicBezTo>
                    <a:pt x="129" y="69"/>
                    <a:pt x="140" y="81"/>
                    <a:pt x="157" y="81"/>
                  </a:cubicBezTo>
                  <a:cubicBezTo>
                    <a:pt x="175" y="81"/>
                    <a:pt x="185" y="69"/>
                    <a:pt x="185" y="49"/>
                  </a:cubicBezTo>
                  <a:cubicBezTo>
                    <a:pt x="185" y="28"/>
                    <a:pt x="175" y="16"/>
                    <a:pt x="157" y="16"/>
                  </a:cubicBezTo>
                  <a:cubicBezTo>
                    <a:pt x="140" y="16"/>
                    <a:pt x="129" y="28"/>
                    <a:pt x="129" y="49"/>
                  </a:cubicBezTo>
                  <a:close/>
                  <a:moveTo>
                    <a:pt x="310" y="80"/>
                  </a:moveTo>
                  <a:cubicBezTo>
                    <a:pt x="267" y="80"/>
                    <a:pt x="267" y="80"/>
                    <a:pt x="267" y="80"/>
                  </a:cubicBezTo>
                  <a:cubicBezTo>
                    <a:pt x="267" y="1"/>
                    <a:pt x="267" y="1"/>
                    <a:pt x="267" y="1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310" y="96"/>
                    <a:pt x="310" y="96"/>
                    <a:pt x="310" y="96"/>
                  </a:cubicBezTo>
                  <a:lnTo>
                    <a:pt x="310" y="80"/>
                  </a:lnTo>
                  <a:close/>
                  <a:moveTo>
                    <a:pt x="411" y="80"/>
                  </a:moveTo>
                  <a:cubicBezTo>
                    <a:pt x="367" y="80"/>
                    <a:pt x="367" y="80"/>
                    <a:pt x="367" y="80"/>
                  </a:cubicBezTo>
                  <a:cubicBezTo>
                    <a:pt x="367" y="1"/>
                    <a:pt x="367" y="1"/>
                    <a:pt x="367" y="1"/>
                  </a:cubicBezTo>
                  <a:cubicBezTo>
                    <a:pt x="348" y="1"/>
                    <a:pt x="348" y="1"/>
                    <a:pt x="348" y="1"/>
                  </a:cubicBezTo>
                  <a:cubicBezTo>
                    <a:pt x="348" y="96"/>
                    <a:pt x="348" y="96"/>
                    <a:pt x="348" y="96"/>
                  </a:cubicBezTo>
                  <a:cubicBezTo>
                    <a:pt x="411" y="96"/>
                    <a:pt x="411" y="96"/>
                    <a:pt x="411" y="96"/>
                  </a:cubicBezTo>
                  <a:lnTo>
                    <a:pt x="411" y="80"/>
                  </a:lnTo>
                  <a:close/>
                  <a:moveTo>
                    <a:pt x="23" y="96"/>
                  </a:moveTo>
                  <a:cubicBezTo>
                    <a:pt x="4" y="96"/>
                    <a:pt x="4" y="96"/>
                    <a:pt x="4" y="9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62" y="1"/>
                    <a:pt x="74" y="12"/>
                    <a:pt x="74" y="27"/>
                  </a:cubicBezTo>
                  <a:cubicBezTo>
                    <a:pt x="74" y="39"/>
                    <a:pt x="65" y="46"/>
                    <a:pt x="58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2" y="51"/>
                    <a:pt x="65" y="55"/>
                    <a:pt x="67" y="62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4" y="89"/>
                    <a:pt x="76" y="92"/>
                    <a:pt x="77" y="94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7" y="94"/>
                    <a:pt x="55" y="90"/>
                    <a:pt x="54" y="87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6" y="59"/>
                    <a:pt x="44" y="56"/>
                    <a:pt x="36" y="56"/>
                  </a:cubicBezTo>
                  <a:cubicBezTo>
                    <a:pt x="23" y="56"/>
                    <a:pt x="23" y="56"/>
                    <a:pt x="23" y="56"/>
                  </a:cubicBezTo>
                  <a:lnTo>
                    <a:pt x="23" y="96"/>
                  </a:lnTo>
                  <a:close/>
                  <a:moveTo>
                    <a:pt x="23" y="40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50" y="40"/>
                    <a:pt x="54" y="36"/>
                    <a:pt x="54" y="29"/>
                  </a:cubicBezTo>
                  <a:cubicBezTo>
                    <a:pt x="54" y="21"/>
                    <a:pt x="50" y="17"/>
                    <a:pt x="41" y="17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40"/>
                  </a:lnTo>
                  <a:close/>
                  <a:moveTo>
                    <a:pt x="477" y="81"/>
                  </a:moveTo>
                  <a:cubicBezTo>
                    <a:pt x="467" y="82"/>
                    <a:pt x="457" y="77"/>
                    <a:pt x="449" y="66"/>
                  </a:cubicBezTo>
                  <a:cubicBezTo>
                    <a:pt x="448" y="66"/>
                    <a:pt x="448" y="66"/>
                    <a:pt x="448" y="66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9" y="93"/>
                    <a:pt x="462" y="97"/>
                    <a:pt x="475" y="97"/>
                  </a:cubicBezTo>
                  <a:cubicBezTo>
                    <a:pt x="495" y="97"/>
                    <a:pt x="509" y="85"/>
                    <a:pt x="509" y="68"/>
                  </a:cubicBezTo>
                  <a:cubicBezTo>
                    <a:pt x="509" y="58"/>
                    <a:pt x="506" y="47"/>
                    <a:pt x="484" y="40"/>
                  </a:cubicBezTo>
                  <a:cubicBezTo>
                    <a:pt x="467" y="35"/>
                    <a:pt x="464" y="31"/>
                    <a:pt x="464" y="25"/>
                  </a:cubicBezTo>
                  <a:cubicBezTo>
                    <a:pt x="464" y="18"/>
                    <a:pt x="470" y="15"/>
                    <a:pt x="477" y="15"/>
                  </a:cubicBezTo>
                  <a:cubicBezTo>
                    <a:pt x="484" y="15"/>
                    <a:pt x="491" y="18"/>
                    <a:pt x="498" y="24"/>
                  </a:cubicBezTo>
                  <a:cubicBezTo>
                    <a:pt x="499" y="24"/>
                    <a:pt x="499" y="24"/>
                    <a:pt x="499" y="24"/>
                  </a:cubicBezTo>
                  <a:cubicBezTo>
                    <a:pt x="504" y="8"/>
                    <a:pt x="504" y="8"/>
                    <a:pt x="504" y="8"/>
                  </a:cubicBezTo>
                  <a:cubicBezTo>
                    <a:pt x="504" y="7"/>
                    <a:pt x="504" y="7"/>
                    <a:pt x="504" y="7"/>
                  </a:cubicBezTo>
                  <a:cubicBezTo>
                    <a:pt x="496" y="2"/>
                    <a:pt x="487" y="0"/>
                    <a:pt x="477" y="0"/>
                  </a:cubicBezTo>
                  <a:cubicBezTo>
                    <a:pt x="457" y="0"/>
                    <a:pt x="445" y="10"/>
                    <a:pt x="445" y="26"/>
                  </a:cubicBezTo>
                  <a:cubicBezTo>
                    <a:pt x="445" y="39"/>
                    <a:pt x="454" y="48"/>
                    <a:pt x="472" y="54"/>
                  </a:cubicBezTo>
                  <a:cubicBezTo>
                    <a:pt x="477" y="55"/>
                    <a:pt x="481" y="57"/>
                    <a:pt x="484" y="59"/>
                  </a:cubicBezTo>
                  <a:cubicBezTo>
                    <a:pt x="487" y="61"/>
                    <a:pt x="489" y="65"/>
                    <a:pt x="489" y="69"/>
                  </a:cubicBezTo>
                  <a:cubicBezTo>
                    <a:pt x="489" y="76"/>
                    <a:pt x="484" y="81"/>
                    <a:pt x="477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524251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p, Q&amp;A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75EBFE-964E-4DA8-81BB-6F0601C086E5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latin typeface="RR Pioneer" panose="020B05030502010401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D45039-F903-4574-A6B7-8457F81F6953}"/>
              </a:ext>
            </a:extLst>
          </p:cNvPr>
          <p:cNvSpPr/>
          <p:nvPr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latin typeface="RR Pioneer" panose="020B05030502010401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D9EBB6-6E60-4CA5-8357-6D7EC52AA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A3AD2E-41EE-4067-A845-2F32AB57C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Private | © 2024 Rolls-Royce | Not Subject to Export Control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175720-87E1-4F51-95F1-F7561C7A5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F59B429-512E-4592-B480-D2818264A4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D0FB40C-46FA-4EF4-B44D-AAC36CFA98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4000" y="3247200"/>
            <a:ext cx="1069200" cy="615600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Country name</a:t>
            </a:r>
          </a:p>
          <a:p>
            <a:pPr lvl="1"/>
            <a:endParaRPr lang="en-GB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D1FA37D-9EF3-4FE7-97EA-95ADBBE0D1A6}"/>
              </a:ext>
            </a:extLst>
          </p:cNvPr>
          <p:cNvGrpSpPr/>
          <p:nvPr/>
        </p:nvGrpSpPr>
        <p:grpSpPr>
          <a:xfrm>
            <a:off x="323850" y="233362"/>
            <a:ext cx="321261" cy="522316"/>
            <a:chOff x="-3513606" y="270529"/>
            <a:chExt cx="1671638" cy="2717801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099A84B-FD56-4CFD-9910-79177D8D5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99318" y="286404"/>
              <a:ext cx="1646238" cy="2689225"/>
            </a:xfrm>
            <a:custGeom>
              <a:avLst/>
              <a:gdLst>
                <a:gd name="T0" fmla="*/ 0 w 686"/>
                <a:gd name="T1" fmla="*/ 78 h 1123"/>
                <a:gd name="T2" fmla="*/ 77 w 686"/>
                <a:gd name="T3" fmla="*/ 0 h 1123"/>
                <a:gd name="T4" fmla="*/ 609 w 686"/>
                <a:gd name="T5" fmla="*/ 0 h 1123"/>
                <a:gd name="T6" fmla="*/ 686 w 686"/>
                <a:gd name="T7" fmla="*/ 78 h 1123"/>
                <a:gd name="T8" fmla="*/ 686 w 686"/>
                <a:gd name="T9" fmla="*/ 1045 h 1123"/>
                <a:gd name="T10" fmla="*/ 609 w 686"/>
                <a:gd name="T11" fmla="*/ 1123 h 1123"/>
                <a:gd name="T12" fmla="*/ 77 w 686"/>
                <a:gd name="T13" fmla="*/ 1123 h 1123"/>
                <a:gd name="T14" fmla="*/ 0 w 686"/>
                <a:gd name="T15" fmla="*/ 1045 h 1123"/>
                <a:gd name="T16" fmla="*/ 0 w 686"/>
                <a:gd name="T17" fmla="*/ 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6" h="1123">
                  <a:moveTo>
                    <a:pt x="0" y="78"/>
                  </a:moveTo>
                  <a:cubicBezTo>
                    <a:pt x="0" y="35"/>
                    <a:pt x="34" y="0"/>
                    <a:pt x="77" y="0"/>
                  </a:cubicBezTo>
                  <a:cubicBezTo>
                    <a:pt x="609" y="0"/>
                    <a:pt x="609" y="0"/>
                    <a:pt x="609" y="0"/>
                  </a:cubicBezTo>
                  <a:cubicBezTo>
                    <a:pt x="651" y="0"/>
                    <a:pt x="686" y="35"/>
                    <a:pt x="686" y="78"/>
                  </a:cubicBezTo>
                  <a:cubicBezTo>
                    <a:pt x="686" y="1045"/>
                    <a:pt x="686" y="1045"/>
                    <a:pt x="686" y="1045"/>
                  </a:cubicBezTo>
                  <a:cubicBezTo>
                    <a:pt x="686" y="1088"/>
                    <a:pt x="651" y="1123"/>
                    <a:pt x="609" y="1123"/>
                  </a:cubicBezTo>
                  <a:cubicBezTo>
                    <a:pt x="77" y="1123"/>
                    <a:pt x="77" y="1123"/>
                    <a:pt x="77" y="1123"/>
                  </a:cubicBezTo>
                  <a:cubicBezTo>
                    <a:pt x="34" y="1123"/>
                    <a:pt x="0" y="1088"/>
                    <a:pt x="0" y="1045"/>
                  </a:cubicBez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5C5F919F-0718-4A3C-BD91-8D26769D9F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513606" y="270529"/>
              <a:ext cx="1671638" cy="2717801"/>
            </a:xfrm>
            <a:custGeom>
              <a:avLst/>
              <a:gdLst>
                <a:gd name="T0" fmla="*/ 658 w 697"/>
                <a:gd name="T1" fmla="*/ 79 h 1134"/>
                <a:gd name="T2" fmla="*/ 658 w 697"/>
                <a:gd name="T3" fmla="*/ 200 h 1134"/>
                <a:gd name="T4" fmla="*/ 40 w 697"/>
                <a:gd name="T5" fmla="*/ 200 h 1134"/>
                <a:gd name="T6" fmla="*/ 40 w 697"/>
                <a:gd name="T7" fmla="*/ 79 h 1134"/>
                <a:gd name="T8" fmla="*/ 79 w 697"/>
                <a:gd name="T9" fmla="*/ 40 h 1134"/>
                <a:gd name="T10" fmla="*/ 619 w 697"/>
                <a:gd name="T11" fmla="*/ 40 h 1134"/>
                <a:gd name="T12" fmla="*/ 658 w 697"/>
                <a:gd name="T13" fmla="*/ 79 h 1134"/>
                <a:gd name="T14" fmla="*/ 40 w 697"/>
                <a:gd name="T15" fmla="*/ 1056 h 1134"/>
                <a:gd name="T16" fmla="*/ 79 w 697"/>
                <a:gd name="T17" fmla="*/ 1095 h 1134"/>
                <a:gd name="T18" fmla="*/ 619 w 697"/>
                <a:gd name="T19" fmla="*/ 1095 h 1134"/>
                <a:gd name="T20" fmla="*/ 658 w 697"/>
                <a:gd name="T21" fmla="*/ 1056 h 1134"/>
                <a:gd name="T22" fmla="*/ 658 w 697"/>
                <a:gd name="T23" fmla="*/ 935 h 1134"/>
                <a:gd name="T24" fmla="*/ 40 w 697"/>
                <a:gd name="T25" fmla="*/ 935 h 1134"/>
                <a:gd name="T26" fmla="*/ 40 w 697"/>
                <a:gd name="T27" fmla="*/ 1056 h 1134"/>
                <a:gd name="T28" fmla="*/ 40 w 697"/>
                <a:gd name="T29" fmla="*/ 918 h 1134"/>
                <a:gd name="T30" fmla="*/ 658 w 697"/>
                <a:gd name="T31" fmla="*/ 918 h 1134"/>
                <a:gd name="T32" fmla="*/ 658 w 697"/>
                <a:gd name="T33" fmla="*/ 217 h 1134"/>
                <a:gd name="T34" fmla="*/ 40 w 697"/>
                <a:gd name="T35" fmla="*/ 217 h 1134"/>
                <a:gd name="T36" fmla="*/ 40 w 697"/>
                <a:gd name="T37" fmla="*/ 918 h 1134"/>
                <a:gd name="T38" fmla="*/ 697 w 697"/>
                <a:gd name="T39" fmla="*/ 79 h 1134"/>
                <a:gd name="T40" fmla="*/ 697 w 697"/>
                <a:gd name="T41" fmla="*/ 1056 h 1134"/>
                <a:gd name="T42" fmla="*/ 619 w 697"/>
                <a:gd name="T43" fmla="*/ 1134 h 1134"/>
                <a:gd name="T44" fmla="*/ 79 w 697"/>
                <a:gd name="T45" fmla="*/ 1134 h 1134"/>
                <a:gd name="T46" fmla="*/ 0 w 697"/>
                <a:gd name="T47" fmla="*/ 1056 h 1134"/>
                <a:gd name="T48" fmla="*/ 0 w 697"/>
                <a:gd name="T49" fmla="*/ 79 h 1134"/>
                <a:gd name="T50" fmla="*/ 79 w 697"/>
                <a:gd name="T51" fmla="*/ 0 h 1134"/>
                <a:gd name="T52" fmla="*/ 619 w 697"/>
                <a:gd name="T53" fmla="*/ 0 h 1134"/>
                <a:gd name="T54" fmla="*/ 697 w 697"/>
                <a:gd name="T55" fmla="*/ 79 h 1134"/>
                <a:gd name="T56" fmla="*/ 675 w 697"/>
                <a:gd name="T57" fmla="*/ 79 h 1134"/>
                <a:gd name="T58" fmla="*/ 619 w 697"/>
                <a:gd name="T59" fmla="*/ 23 h 1134"/>
                <a:gd name="T60" fmla="*/ 79 w 697"/>
                <a:gd name="T61" fmla="*/ 23 h 1134"/>
                <a:gd name="T62" fmla="*/ 23 w 697"/>
                <a:gd name="T63" fmla="*/ 79 h 1134"/>
                <a:gd name="T64" fmla="*/ 23 w 697"/>
                <a:gd name="T65" fmla="*/ 1056 h 1134"/>
                <a:gd name="T66" fmla="*/ 79 w 697"/>
                <a:gd name="T67" fmla="*/ 1112 h 1134"/>
                <a:gd name="T68" fmla="*/ 619 w 697"/>
                <a:gd name="T69" fmla="*/ 1112 h 1134"/>
                <a:gd name="T70" fmla="*/ 675 w 697"/>
                <a:gd name="T71" fmla="*/ 1056 h 1134"/>
                <a:gd name="T72" fmla="*/ 675 w 697"/>
                <a:gd name="T73" fmla="*/ 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7" h="1134">
                  <a:moveTo>
                    <a:pt x="658" y="79"/>
                  </a:moveTo>
                  <a:cubicBezTo>
                    <a:pt x="658" y="200"/>
                    <a:pt x="658" y="200"/>
                    <a:pt x="658" y="200"/>
                  </a:cubicBezTo>
                  <a:cubicBezTo>
                    <a:pt x="40" y="200"/>
                    <a:pt x="40" y="200"/>
                    <a:pt x="40" y="200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57"/>
                    <a:pt x="57" y="40"/>
                    <a:pt x="79" y="40"/>
                  </a:cubicBezTo>
                  <a:cubicBezTo>
                    <a:pt x="619" y="40"/>
                    <a:pt x="619" y="40"/>
                    <a:pt x="619" y="40"/>
                  </a:cubicBezTo>
                  <a:cubicBezTo>
                    <a:pt x="641" y="40"/>
                    <a:pt x="658" y="57"/>
                    <a:pt x="658" y="79"/>
                  </a:cubicBezTo>
                  <a:close/>
                  <a:moveTo>
                    <a:pt x="40" y="1056"/>
                  </a:moveTo>
                  <a:cubicBezTo>
                    <a:pt x="40" y="1078"/>
                    <a:pt x="57" y="1095"/>
                    <a:pt x="79" y="1095"/>
                  </a:cubicBezTo>
                  <a:cubicBezTo>
                    <a:pt x="619" y="1095"/>
                    <a:pt x="619" y="1095"/>
                    <a:pt x="619" y="1095"/>
                  </a:cubicBezTo>
                  <a:cubicBezTo>
                    <a:pt x="641" y="1095"/>
                    <a:pt x="658" y="1078"/>
                    <a:pt x="658" y="1056"/>
                  </a:cubicBezTo>
                  <a:cubicBezTo>
                    <a:pt x="658" y="935"/>
                    <a:pt x="658" y="935"/>
                    <a:pt x="658" y="935"/>
                  </a:cubicBezTo>
                  <a:cubicBezTo>
                    <a:pt x="40" y="935"/>
                    <a:pt x="40" y="935"/>
                    <a:pt x="40" y="935"/>
                  </a:cubicBezTo>
                  <a:lnTo>
                    <a:pt x="40" y="1056"/>
                  </a:lnTo>
                  <a:close/>
                  <a:moveTo>
                    <a:pt x="40" y="918"/>
                  </a:moveTo>
                  <a:cubicBezTo>
                    <a:pt x="658" y="918"/>
                    <a:pt x="658" y="918"/>
                    <a:pt x="658" y="918"/>
                  </a:cubicBezTo>
                  <a:cubicBezTo>
                    <a:pt x="658" y="217"/>
                    <a:pt x="658" y="217"/>
                    <a:pt x="658" y="217"/>
                  </a:cubicBezTo>
                  <a:cubicBezTo>
                    <a:pt x="40" y="217"/>
                    <a:pt x="40" y="217"/>
                    <a:pt x="40" y="217"/>
                  </a:cubicBezTo>
                  <a:lnTo>
                    <a:pt x="40" y="918"/>
                  </a:lnTo>
                  <a:close/>
                  <a:moveTo>
                    <a:pt x="697" y="79"/>
                  </a:moveTo>
                  <a:cubicBezTo>
                    <a:pt x="697" y="1056"/>
                    <a:pt x="697" y="1056"/>
                    <a:pt x="697" y="1056"/>
                  </a:cubicBezTo>
                  <a:cubicBezTo>
                    <a:pt x="697" y="1099"/>
                    <a:pt x="662" y="1134"/>
                    <a:pt x="619" y="1134"/>
                  </a:cubicBezTo>
                  <a:cubicBezTo>
                    <a:pt x="79" y="1134"/>
                    <a:pt x="79" y="1134"/>
                    <a:pt x="79" y="1134"/>
                  </a:cubicBezTo>
                  <a:cubicBezTo>
                    <a:pt x="36" y="1134"/>
                    <a:pt x="0" y="1099"/>
                    <a:pt x="0" y="105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36"/>
                    <a:pt x="36" y="0"/>
                    <a:pt x="79" y="0"/>
                  </a:cubicBezTo>
                  <a:cubicBezTo>
                    <a:pt x="619" y="0"/>
                    <a:pt x="619" y="0"/>
                    <a:pt x="619" y="0"/>
                  </a:cubicBezTo>
                  <a:cubicBezTo>
                    <a:pt x="662" y="0"/>
                    <a:pt x="697" y="36"/>
                    <a:pt x="697" y="79"/>
                  </a:cubicBezTo>
                  <a:close/>
                  <a:moveTo>
                    <a:pt x="675" y="79"/>
                  </a:moveTo>
                  <a:cubicBezTo>
                    <a:pt x="675" y="48"/>
                    <a:pt x="650" y="23"/>
                    <a:pt x="619" y="23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48" y="23"/>
                    <a:pt x="23" y="48"/>
                    <a:pt x="23" y="79"/>
                  </a:cubicBezTo>
                  <a:cubicBezTo>
                    <a:pt x="23" y="1056"/>
                    <a:pt x="23" y="1056"/>
                    <a:pt x="23" y="1056"/>
                  </a:cubicBezTo>
                  <a:cubicBezTo>
                    <a:pt x="23" y="1087"/>
                    <a:pt x="48" y="1112"/>
                    <a:pt x="79" y="1112"/>
                  </a:cubicBezTo>
                  <a:cubicBezTo>
                    <a:pt x="619" y="1112"/>
                    <a:pt x="619" y="1112"/>
                    <a:pt x="619" y="1112"/>
                  </a:cubicBezTo>
                  <a:cubicBezTo>
                    <a:pt x="650" y="1112"/>
                    <a:pt x="675" y="1087"/>
                    <a:pt x="675" y="1056"/>
                  </a:cubicBezTo>
                  <a:lnTo>
                    <a:pt x="675" y="79"/>
                  </a:lnTo>
                  <a:close/>
                </a:path>
              </a:pathLst>
            </a:custGeom>
            <a:solidFill>
              <a:srgbClr val="1006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F82B3CD5-BEF3-4A42-BB37-A6A2EAE727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289768" y="441979"/>
              <a:ext cx="1236663" cy="2378075"/>
            </a:xfrm>
            <a:custGeom>
              <a:avLst/>
              <a:gdLst>
                <a:gd name="T0" fmla="*/ 505 w 516"/>
                <a:gd name="T1" fmla="*/ 950 h 993"/>
                <a:gd name="T2" fmla="*/ 516 w 516"/>
                <a:gd name="T3" fmla="*/ 991 h 993"/>
                <a:gd name="T4" fmla="*/ 516 w 516"/>
                <a:gd name="T5" fmla="*/ 913 h 993"/>
                <a:gd name="T6" fmla="*/ 398 w 516"/>
                <a:gd name="T7" fmla="*/ 929 h 993"/>
                <a:gd name="T8" fmla="*/ 374 w 516"/>
                <a:gd name="T9" fmla="*/ 896 h 993"/>
                <a:gd name="T10" fmla="*/ 414 w 516"/>
                <a:gd name="T11" fmla="*/ 969 h 993"/>
                <a:gd name="T12" fmla="*/ 374 w 516"/>
                <a:gd name="T13" fmla="*/ 977 h 993"/>
                <a:gd name="T14" fmla="*/ 246 w 516"/>
                <a:gd name="T15" fmla="*/ 897 h 993"/>
                <a:gd name="T16" fmla="*/ 255 w 516"/>
                <a:gd name="T17" fmla="*/ 991 h 993"/>
                <a:gd name="T18" fmla="*/ 306 w 516"/>
                <a:gd name="T19" fmla="*/ 896 h 993"/>
                <a:gd name="T20" fmla="*/ 152 w 516"/>
                <a:gd name="T21" fmla="*/ 993 h 993"/>
                <a:gd name="T22" fmla="*/ 180 w 516"/>
                <a:gd name="T23" fmla="*/ 944 h 993"/>
                <a:gd name="T24" fmla="*/ 180 w 516"/>
                <a:gd name="T25" fmla="*/ 944 h 993"/>
                <a:gd name="T26" fmla="*/ 55 w 516"/>
                <a:gd name="T27" fmla="*/ 991 h 993"/>
                <a:gd name="T28" fmla="*/ 19 w 516"/>
                <a:gd name="T29" fmla="*/ 952 h 993"/>
                <a:gd name="T30" fmla="*/ 41 w 516"/>
                <a:gd name="T31" fmla="*/ 896 h 993"/>
                <a:gd name="T32" fmla="*/ 54 w 516"/>
                <a:gd name="T33" fmla="*/ 945 h 993"/>
                <a:gd name="T34" fmla="*/ 51 w 516"/>
                <a:gd name="T35" fmla="*/ 924 h 993"/>
                <a:gd name="T36" fmla="*/ 38 w 516"/>
                <a:gd name="T37" fmla="*/ 936 h 993"/>
                <a:gd name="T38" fmla="*/ 133 w 516"/>
                <a:gd name="T39" fmla="*/ 288 h 993"/>
                <a:gd name="T40" fmla="*/ 211 w 516"/>
                <a:gd name="T41" fmla="*/ 309 h 993"/>
                <a:gd name="T42" fmla="*/ 236 w 516"/>
                <a:gd name="T43" fmla="*/ 546 h 993"/>
                <a:gd name="T44" fmla="*/ 160 w 516"/>
                <a:gd name="T45" fmla="*/ 515 h 993"/>
                <a:gd name="T46" fmla="*/ 134 w 516"/>
                <a:gd name="T47" fmla="*/ 786 h 993"/>
                <a:gd name="T48" fmla="*/ 211 w 516"/>
                <a:gd name="T49" fmla="*/ 571 h 993"/>
                <a:gd name="T50" fmla="*/ 378 w 516"/>
                <a:gd name="T51" fmla="*/ 330 h 993"/>
                <a:gd name="T52" fmla="*/ 336 w 516"/>
                <a:gd name="T53" fmla="*/ 556 h 993"/>
                <a:gd name="T54" fmla="*/ 408 w 516"/>
                <a:gd name="T55" fmla="*/ 751 h 993"/>
                <a:gd name="T56" fmla="*/ 391 w 516"/>
                <a:gd name="T57" fmla="*/ 779 h 993"/>
                <a:gd name="T58" fmla="*/ 461 w 516"/>
                <a:gd name="T59" fmla="*/ 734 h 993"/>
                <a:gd name="T60" fmla="*/ 374 w 516"/>
                <a:gd name="T61" fmla="*/ 543 h 993"/>
                <a:gd name="T62" fmla="*/ 470 w 516"/>
                <a:gd name="T63" fmla="*/ 412 h 993"/>
                <a:gd name="T64" fmla="*/ 295 w 516"/>
                <a:gd name="T65" fmla="*/ 237 h 993"/>
                <a:gd name="T66" fmla="*/ 260 w 516"/>
                <a:gd name="T67" fmla="*/ 468 h 993"/>
                <a:gd name="T68" fmla="*/ 340 w 516"/>
                <a:gd name="T69" fmla="*/ 657 h 993"/>
                <a:gd name="T70" fmla="*/ 271 w 516"/>
                <a:gd name="T71" fmla="*/ 714 h 993"/>
                <a:gd name="T72" fmla="*/ 289 w 516"/>
                <a:gd name="T73" fmla="*/ 680 h 993"/>
                <a:gd name="T74" fmla="*/ 220 w 516"/>
                <a:gd name="T75" fmla="*/ 484 h 993"/>
                <a:gd name="T76" fmla="*/ 92 w 516"/>
                <a:gd name="T77" fmla="*/ 666 h 993"/>
                <a:gd name="T78" fmla="*/ 15 w 516"/>
                <a:gd name="T79" fmla="*/ 706 h 993"/>
                <a:gd name="T80" fmla="*/ 14 w 516"/>
                <a:gd name="T81" fmla="*/ 215 h 993"/>
                <a:gd name="T82" fmla="*/ 298 w 516"/>
                <a:gd name="T83" fmla="*/ 340 h 993"/>
                <a:gd name="T84" fmla="*/ 92 w 516"/>
                <a:gd name="T85" fmla="*/ 474 h 993"/>
                <a:gd name="T86" fmla="*/ 157 w 516"/>
                <a:gd name="T87" fmla="*/ 0 h 993"/>
                <a:gd name="T88" fmla="*/ 129 w 516"/>
                <a:gd name="T89" fmla="*/ 49 h 993"/>
                <a:gd name="T90" fmla="*/ 129 w 516"/>
                <a:gd name="T91" fmla="*/ 49 h 993"/>
                <a:gd name="T92" fmla="*/ 247 w 516"/>
                <a:gd name="T93" fmla="*/ 1 h 993"/>
                <a:gd name="T94" fmla="*/ 411 w 516"/>
                <a:gd name="T95" fmla="*/ 80 h 993"/>
                <a:gd name="T96" fmla="*/ 348 w 516"/>
                <a:gd name="T97" fmla="*/ 96 h 993"/>
                <a:gd name="T98" fmla="*/ 4 w 516"/>
                <a:gd name="T99" fmla="*/ 96 h 993"/>
                <a:gd name="T100" fmla="*/ 58 w 516"/>
                <a:gd name="T101" fmla="*/ 49 h 993"/>
                <a:gd name="T102" fmla="*/ 73 w 516"/>
                <a:gd name="T103" fmla="*/ 85 h 993"/>
                <a:gd name="T104" fmla="*/ 59 w 516"/>
                <a:gd name="T105" fmla="*/ 96 h 993"/>
                <a:gd name="T106" fmla="*/ 23 w 516"/>
                <a:gd name="T107" fmla="*/ 56 h 993"/>
                <a:gd name="T108" fmla="*/ 54 w 516"/>
                <a:gd name="T109" fmla="*/ 29 h 993"/>
                <a:gd name="T110" fmla="*/ 477 w 516"/>
                <a:gd name="T111" fmla="*/ 81 h 993"/>
                <a:gd name="T112" fmla="*/ 443 w 516"/>
                <a:gd name="T113" fmla="*/ 85 h 993"/>
                <a:gd name="T114" fmla="*/ 464 w 516"/>
                <a:gd name="T115" fmla="*/ 25 h 993"/>
                <a:gd name="T116" fmla="*/ 504 w 516"/>
                <a:gd name="T117" fmla="*/ 8 h 993"/>
                <a:gd name="T118" fmla="*/ 472 w 516"/>
                <a:gd name="T119" fmla="*/ 54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16" h="993">
                  <a:moveTo>
                    <a:pt x="473" y="913"/>
                  </a:moveTo>
                  <a:cubicBezTo>
                    <a:pt x="473" y="934"/>
                    <a:pt x="473" y="934"/>
                    <a:pt x="473" y="934"/>
                  </a:cubicBezTo>
                  <a:cubicBezTo>
                    <a:pt x="505" y="934"/>
                    <a:pt x="505" y="934"/>
                    <a:pt x="505" y="934"/>
                  </a:cubicBezTo>
                  <a:cubicBezTo>
                    <a:pt x="505" y="950"/>
                    <a:pt x="505" y="950"/>
                    <a:pt x="505" y="950"/>
                  </a:cubicBezTo>
                  <a:cubicBezTo>
                    <a:pt x="473" y="950"/>
                    <a:pt x="473" y="950"/>
                    <a:pt x="473" y="950"/>
                  </a:cubicBezTo>
                  <a:cubicBezTo>
                    <a:pt x="473" y="975"/>
                    <a:pt x="473" y="975"/>
                    <a:pt x="473" y="975"/>
                  </a:cubicBezTo>
                  <a:cubicBezTo>
                    <a:pt x="516" y="975"/>
                    <a:pt x="516" y="975"/>
                    <a:pt x="516" y="975"/>
                  </a:cubicBezTo>
                  <a:cubicBezTo>
                    <a:pt x="516" y="991"/>
                    <a:pt x="516" y="991"/>
                    <a:pt x="516" y="991"/>
                  </a:cubicBezTo>
                  <a:cubicBezTo>
                    <a:pt x="454" y="991"/>
                    <a:pt x="454" y="991"/>
                    <a:pt x="454" y="991"/>
                  </a:cubicBezTo>
                  <a:cubicBezTo>
                    <a:pt x="454" y="896"/>
                    <a:pt x="454" y="896"/>
                    <a:pt x="454" y="896"/>
                  </a:cubicBezTo>
                  <a:cubicBezTo>
                    <a:pt x="516" y="896"/>
                    <a:pt x="516" y="896"/>
                    <a:pt x="516" y="896"/>
                  </a:cubicBezTo>
                  <a:cubicBezTo>
                    <a:pt x="516" y="913"/>
                    <a:pt x="516" y="913"/>
                    <a:pt x="516" y="913"/>
                  </a:cubicBezTo>
                  <a:lnTo>
                    <a:pt x="473" y="913"/>
                  </a:lnTo>
                  <a:close/>
                  <a:moveTo>
                    <a:pt x="374" y="912"/>
                  </a:moveTo>
                  <a:cubicBezTo>
                    <a:pt x="386" y="912"/>
                    <a:pt x="394" y="917"/>
                    <a:pt x="398" y="928"/>
                  </a:cubicBezTo>
                  <a:cubicBezTo>
                    <a:pt x="398" y="929"/>
                    <a:pt x="398" y="929"/>
                    <a:pt x="398" y="929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08" y="905"/>
                    <a:pt x="394" y="896"/>
                    <a:pt x="374" y="896"/>
                  </a:cubicBezTo>
                  <a:cubicBezTo>
                    <a:pt x="346" y="896"/>
                    <a:pt x="327" y="916"/>
                    <a:pt x="327" y="944"/>
                  </a:cubicBezTo>
                  <a:cubicBezTo>
                    <a:pt x="327" y="973"/>
                    <a:pt x="346" y="993"/>
                    <a:pt x="374" y="993"/>
                  </a:cubicBezTo>
                  <a:cubicBezTo>
                    <a:pt x="392" y="993"/>
                    <a:pt x="406" y="984"/>
                    <a:pt x="414" y="969"/>
                  </a:cubicBezTo>
                  <a:cubicBezTo>
                    <a:pt x="414" y="969"/>
                    <a:pt x="414" y="969"/>
                    <a:pt x="414" y="969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3" y="972"/>
                    <a:pt x="385" y="977"/>
                    <a:pt x="374" y="977"/>
                  </a:cubicBezTo>
                  <a:cubicBezTo>
                    <a:pt x="357" y="977"/>
                    <a:pt x="347" y="965"/>
                    <a:pt x="347" y="944"/>
                  </a:cubicBezTo>
                  <a:cubicBezTo>
                    <a:pt x="347" y="924"/>
                    <a:pt x="357" y="912"/>
                    <a:pt x="374" y="912"/>
                  </a:cubicBezTo>
                  <a:close/>
                  <a:moveTo>
                    <a:pt x="265" y="935"/>
                  </a:moveTo>
                  <a:cubicBezTo>
                    <a:pt x="246" y="897"/>
                    <a:pt x="246" y="897"/>
                    <a:pt x="246" y="897"/>
                  </a:cubicBezTo>
                  <a:cubicBezTo>
                    <a:pt x="246" y="896"/>
                    <a:pt x="246" y="896"/>
                    <a:pt x="246" y="896"/>
                  </a:cubicBezTo>
                  <a:cubicBezTo>
                    <a:pt x="224" y="896"/>
                    <a:pt x="224" y="896"/>
                    <a:pt x="224" y="896"/>
                  </a:cubicBezTo>
                  <a:cubicBezTo>
                    <a:pt x="255" y="956"/>
                    <a:pt x="255" y="956"/>
                    <a:pt x="255" y="956"/>
                  </a:cubicBezTo>
                  <a:cubicBezTo>
                    <a:pt x="255" y="991"/>
                    <a:pt x="255" y="991"/>
                    <a:pt x="255" y="991"/>
                  </a:cubicBezTo>
                  <a:cubicBezTo>
                    <a:pt x="275" y="991"/>
                    <a:pt x="275" y="991"/>
                    <a:pt x="275" y="991"/>
                  </a:cubicBezTo>
                  <a:cubicBezTo>
                    <a:pt x="275" y="955"/>
                    <a:pt x="275" y="955"/>
                    <a:pt x="275" y="955"/>
                  </a:cubicBezTo>
                  <a:cubicBezTo>
                    <a:pt x="305" y="897"/>
                    <a:pt x="305" y="897"/>
                    <a:pt x="305" y="897"/>
                  </a:cubicBezTo>
                  <a:cubicBezTo>
                    <a:pt x="306" y="896"/>
                    <a:pt x="306" y="896"/>
                    <a:pt x="306" y="896"/>
                  </a:cubicBezTo>
                  <a:cubicBezTo>
                    <a:pt x="284" y="896"/>
                    <a:pt x="284" y="896"/>
                    <a:pt x="284" y="896"/>
                  </a:cubicBezTo>
                  <a:lnTo>
                    <a:pt x="265" y="935"/>
                  </a:lnTo>
                  <a:close/>
                  <a:moveTo>
                    <a:pt x="200" y="944"/>
                  </a:moveTo>
                  <a:cubicBezTo>
                    <a:pt x="200" y="973"/>
                    <a:pt x="180" y="993"/>
                    <a:pt x="152" y="993"/>
                  </a:cubicBezTo>
                  <a:cubicBezTo>
                    <a:pt x="124" y="993"/>
                    <a:pt x="104" y="973"/>
                    <a:pt x="104" y="944"/>
                  </a:cubicBezTo>
                  <a:cubicBezTo>
                    <a:pt x="104" y="916"/>
                    <a:pt x="124" y="896"/>
                    <a:pt x="152" y="896"/>
                  </a:cubicBezTo>
                  <a:cubicBezTo>
                    <a:pt x="180" y="896"/>
                    <a:pt x="200" y="916"/>
                    <a:pt x="200" y="944"/>
                  </a:cubicBezTo>
                  <a:close/>
                  <a:moveTo>
                    <a:pt x="180" y="944"/>
                  </a:moveTo>
                  <a:cubicBezTo>
                    <a:pt x="180" y="924"/>
                    <a:pt x="169" y="912"/>
                    <a:pt x="152" y="912"/>
                  </a:cubicBezTo>
                  <a:cubicBezTo>
                    <a:pt x="135" y="912"/>
                    <a:pt x="124" y="924"/>
                    <a:pt x="124" y="944"/>
                  </a:cubicBezTo>
                  <a:cubicBezTo>
                    <a:pt x="124" y="965"/>
                    <a:pt x="135" y="977"/>
                    <a:pt x="152" y="977"/>
                  </a:cubicBezTo>
                  <a:cubicBezTo>
                    <a:pt x="169" y="977"/>
                    <a:pt x="180" y="965"/>
                    <a:pt x="180" y="944"/>
                  </a:cubicBezTo>
                  <a:close/>
                  <a:moveTo>
                    <a:pt x="74" y="990"/>
                  </a:moveTo>
                  <a:cubicBezTo>
                    <a:pt x="75" y="991"/>
                    <a:pt x="75" y="991"/>
                    <a:pt x="7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3" y="989"/>
                    <a:pt x="51" y="986"/>
                    <a:pt x="50" y="982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42" y="954"/>
                    <a:pt x="40" y="952"/>
                    <a:pt x="33" y="952"/>
                  </a:cubicBezTo>
                  <a:cubicBezTo>
                    <a:pt x="19" y="952"/>
                    <a:pt x="19" y="952"/>
                    <a:pt x="19" y="952"/>
                  </a:cubicBezTo>
                  <a:cubicBezTo>
                    <a:pt x="19" y="991"/>
                    <a:pt x="19" y="991"/>
                    <a:pt x="19" y="991"/>
                  </a:cubicBezTo>
                  <a:cubicBezTo>
                    <a:pt x="0" y="991"/>
                    <a:pt x="0" y="991"/>
                    <a:pt x="0" y="991"/>
                  </a:cubicBezTo>
                  <a:cubicBezTo>
                    <a:pt x="0" y="896"/>
                    <a:pt x="0" y="896"/>
                    <a:pt x="0" y="896"/>
                  </a:cubicBezTo>
                  <a:cubicBezTo>
                    <a:pt x="41" y="896"/>
                    <a:pt x="41" y="896"/>
                    <a:pt x="41" y="896"/>
                  </a:cubicBezTo>
                  <a:cubicBezTo>
                    <a:pt x="58" y="896"/>
                    <a:pt x="70" y="907"/>
                    <a:pt x="70" y="922"/>
                  </a:cubicBezTo>
                  <a:cubicBezTo>
                    <a:pt x="70" y="935"/>
                    <a:pt x="62" y="941"/>
                    <a:pt x="54" y="944"/>
                  </a:cubicBezTo>
                  <a:cubicBezTo>
                    <a:pt x="53" y="944"/>
                    <a:pt x="53" y="944"/>
                    <a:pt x="53" y="944"/>
                  </a:cubicBezTo>
                  <a:cubicBezTo>
                    <a:pt x="54" y="945"/>
                    <a:pt x="54" y="945"/>
                    <a:pt x="54" y="945"/>
                  </a:cubicBezTo>
                  <a:cubicBezTo>
                    <a:pt x="58" y="947"/>
                    <a:pt x="61" y="951"/>
                    <a:pt x="63" y="957"/>
                  </a:cubicBezTo>
                  <a:cubicBezTo>
                    <a:pt x="70" y="981"/>
                    <a:pt x="70" y="981"/>
                    <a:pt x="70" y="981"/>
                  </a:cubicBezTo>
                  <a:cubicBezTo>
                    <a:pt x="71" y="984"/>
                    <a:pt x="72" y="987"/>
                    <a:pt x="74" y="990"/>
                  </a:cubicBezTo>
                  <a:close/>
                  <a:moveTo>
                    <a:pt x="51" y="924"/>
                  </a:moveTo>
                  <a:cubicBezTo>
                    <a:pt x="51" y="917"/>
                    <a:pt x="46" y="912"/>
                    <a:pt x="38" y="912"/>
                  </a:cubicBezTo>
                  <a:cubicBezTo>
                    <a:pt x="19" y="912"/>
                    <a:pt x="19" y="912"/>
                    <a:pt x="19" y="912"/>
                  </a:cubicBezTo>
                  <a:cubicBezTo>
                    <a:pt x="19" y="936"/>
                    <a:pt x="19" y="936"/>
                    <a:pt x="19" y="936"/>
                  </a:cubicBezTo>
                  <a:cubicBezTo>
                    <a:pt x="38" y="936"/>
                    <a:pt x="38" y="936"/>
                    <a:pt x="38" y="936"/>
                  </a:cubicBezTo>
                  <a:cubicBezTo>
                    <a:pt x="46" y="936"/>
                    <a:pt x="51" y="932"/>
                    <a:pt x="51" y="924"/>
                  </a:cubicBezTo>
                  <a:close/>
                  <a:moveTo>
                    <a:pt x="255" y="280"/>
                  </a:moveTo>
                  <a:cubicBezTo>
                    <a:pt x="133" y="280"/>
                    <a:pt x="133" y="280"/>
                    <a:pt x="133" y="280"/>
                  </a:cubicBezTo>
                  <a:cubicBezTo>
                    <a:pt x="133" y="288"/>
                    <a:pt x="133" y="288"/>
                    <a:pt x="133" y="288"/>
                  </a:cubicBezTo>
                  <a:cubicBezTo>
                    <a:pt x="151" y="293"/>
                    <a:pt x="159" y="306"/>
                    <a:pt x="160" y="329"/>
                  </a:cubicBezTo>
                  <a:cubicBezTo>
                    <a:pt x="160" y="331"/>
                    <a:pt x="160" y="385"/>
                    <a:pt x="160" y="449"/>
                  </a:cubicBezTo>
                  <a:cubicBezTo>
                    <a:pt x="185" y="445"/>
                    <a:pt x="203" y="437"/>
                    <a:pt x="211" y="433"/>
                  </a:cubicBezTo>
                  <a:cubicBezTo>
                    <a:pt x="211" y="309"/>
                    <a:pt x="211" y="309"/>
                    <a:pt x="211" y="309"/>
                  </a:cubicBezTo>
                  <a:cubicBezTo>
                    <a:pt x="273" y="309"/>
                    <a:pt x="273" y="309"/>
                    <a:pt x="273" y="309"/>
                  </a:cubicBezTo>
                  <a:cubicBezTo>
                    <a:pt x="269" y="296"/>
                    <a:pt x="259" y="284"/>
                    <a:pt x="255" y="280"/>
                  </a:cubicBezTo>
                  <a:close/>
                  <a:moveTo>
                    <a:pt x="247" y="570"/>
                  </a:moveTo>
                  <a:cubicBezTo>
                    <a:pt x="244" y="562"/>
                    <a:pt x="239" y="551"/>
                    <a:pt x="236" y="546"/>
                  </a:cubicBezTo>
                  <a:cubicBezTo>
                    <a:pt x="230" y="546"/>
                    <a:pt x="222" y="546"/>
                    <a:pt x="216" y="546"/>
                  </a:cubicBezTo>
                  <a:cubicBezTo>
                    <a:pt x="211" y="546"/>
                    <a:pt x="211" y="546"/>
                    <a:pt x="211" y="546"/>
                  </a:cubicBezTo>
                  <a:cubicBezTo>
                    <a:pt x="211" y="506"/>
                    <a:pt x="211" y="506"/>
                    <a:pt x="211" y="506"/>
                  </a:cubicBezTo>
                  <a:cubicBezTo>
                    <a:pt x="200" y="509"/>
                    <a:pt x="172" y="513"/>
                    <a:pt x="160" y="515"/>
                  </a:cubicBezTo>
                  <a:cubicBezTo>
                    <a:pt x="160" y="621"/>
                    <a:pt x="160" y="736"/>
                    <a:pt x="160" y="738"/>
                  </a:cubicBezTo>
                  <a:cubicBezTo>
                    <a:pt x="160" y="738"/>
                    <a:pt x="160" y="738"/>
                    <a:pt x="160" y="738"/>
                  </a:cubicBezTo>
                  <a:cubicBezTo>
                    <a:pt x="159" y="760"/>
                    <a:pt x="150" y="773"/>
                    <a:pt x="134" y="778"/>
                  </a:cubicBezTo>
                  <a:cubicBezTo>
                    <a:pt x="134" y="786"/>
                    <a:pt x="134" y="786"/>
                    <a:pt x="134" y="786"/>
                  </a:cubicBezTo>
                  <a:cubicBezTo>
                    <a:pt x="237" y="786"/>
                    <a:pt x="237" y="786"/>
                    <a:pt x="237" y="786"/>
                  </a:cubicBezTo>
                  <a:cubicBezTo>
                    <a:pt x="237" y="778"/>
                    <a:pt x="237" y="778"/>
                    <a:pt x="237" y="778"/>
                  </a:cubicBezTo>
                  <a:cubicBezTo>
                    <a:pt x="221" y="773"/>
                    <a:pt x="212" y="759"/>
                    <a:pt x="212" y="738"/>
                  </a:cubicBezTo>
                  <a:cubicBezTo>
                    <a:pt x="211" y="571"/>
                    <a:pt x="211" y="571"/>
                    <a:pt x="211" y="571"/>
                  </a:cubicBezTo>
                  <a:cubicBezTo>
                    <a:pt x="216" y="571"/>
                    <a:pt x="216" y="571"/>
                    <a:pt x="216" y="571"/>
                  </a:cubicBezTo>
                  <a:cubicBezTo>
                    <a:pt x="226" y="571"/>
                    <a:pt x="237" y="571"/>
                    <a:pt x="247" y="570"/>
                  </a:cubicBezTo>
                  <a:close/>
                  <a:moveTo>
                    <a:pt x="370" y="325"/>
                  </a:moveTo>
                  <a:cubicBezTo>
                    <a:pt x="372" y="327"/>
                    <a:pt x="376" y="329"/>
                    <a:pt x="378" y="330"/>
                  </a:cubicBezTo>
                  <a:cubicBezTo>
                    <a:pt x="403" y="348"/>
                    <a:pt x="417" y="377"/>
                    <a:pt x="417" y="412"/>
                  </a:cubicBezTo>
                  <a:cubicBezTo>
                    <a:pt x="417" y="442"/>
                    <a:pt x="406" y="502"/>
                    <a:pt x="318" y="532"/>
                  </a:cubicBezTo>
                  <a:cubicBezTo>
                    <a:pt x="323" y="542"/>
                    <a:pt x="327" y="552"/>
                    <a:pt x="330" y="558"/>
                  </a:cubicBezTo>
                  <a:cubicBezTo>
                    <a:pt x="332" y="557"/>
                    <a:pt x="335" y="557"/>
                    <a:pt x="336" y="556"/>
                  </a:cubicBezTo>
                  <a:cubicBezTo>
                    <a:pt x="339" y="556"/>
                    <a:pt x="339" y="556"/>
                    <a:pt x="339" y="556"/>
                  </a:cubicBezTo>
                  <a:cubicBezTo>
                    <a:pt x="341" y="558"/>
                    <a:pt x="341" y="558"/>
                    <a:pt x="341" y="558"/>
                  </a:cubicBezTo>
                  <a:cubicBezTo>
                    <a:pt x="373" y="596"/>
                    <a:pt x="397" y="656"/>
                    <a:pt x="405" y="713"/>
                  </a:cubicBezTo>
                  <a:cubicBezTo>
                    <a:pt x="405" y="713"/>
                    <a:pt x="408" y="741"/>
                    <a:pt x="408" y="751"/>
                  </a:cubicBezTo>
                  <a:cubicBezTo>
                    <a:pt x="408" y="752"/>
                    <a:pt x="408" y="752"/>
                    <a:pt x="408" y="752"/>
                  </a:cubicBezTo>
                  <a:cubicBezTo>
                    <a:pt x="408" y="753"/>
                    <a:pt x="408" y="753"/>
                    <a:pt x="408" y="754"/>
                  </a:cubicBezTo>
                  <a:cubicBezTo>
                    <a:pt x="408" y="755"/>
                    <a:pt x="408" y="755"/>
                    <a:pt x="408" y="755"/>
                  </a:cubicBezTo>
                  <a:cubicBezTo>
                    <a:pt x="408" y="763"/>
                    <a:pt x="405" y="774"/>
                    <a:pt x="391" y="779"/>
                  </a:cubicBezTo>
                  <a:cubicBezTo>
                    <a:pt x="391" y="786"/>
                    <a:pt x="391" y="786"/>
                    <a:pt x="391" y="786"/>
                  </a:cubicBezTo>
                  <a:cubicBezTo>
                    <a:pt x="497" y="786"/>
                    <a:pt x="497" y="786"/>
                    <a:pt x="497" y="786"/>
                  </a:cubicBezTo>
                  <a:cubicBezTo>
                    <a:pt x="497" y="779"/>
                    <a:pt x="497" y="779"/>
                    <a:pt x="497" y="779"/>
                  </a:cubicBezTo>
                  <a:cubicBezTo>
                    <a:pt x="488" y="776"/>
                    <a:pt x="469" y="766"/>
                    <a:pt x="461" y="734"/>
                  </a:cubicBezTo>
                  <a:cubicBezTo>
                    <a:pt x="460" y="729"/>
                    <a:pt x="460" y="729"/>
                    <a:pt x="460" y="729"/>
                  </a:cubicBezTo>
                  <a:cubicBezTo>
                    <a:pt x="454" y="704"/>
                    <a:pt x="450" y="691"/>
                    <a:pt x="446" y="678"/>
                  </a:cubicBezTo>
                  <a:cubicBezTo>
                    <a:pt x="436" y="646"/>
                    <a:pt x="414" y="588"/>
                    <a:pt x="378" y="547"/>
                  </a:cubicBezTo>
                  <a:cubicBezTo>
                    <a:pt x="374" y="543"/>
                    <a:pt x="374" y="543"/>
                    <a:pt x="374" y="543"/>
                  </a:cubicBezTo>
                  <a:cubicBezTo>
                    <a:pt x="379" y="540"/>
                    <a:pt x="379" y="540"/>
                    <a:pt x="379" y="540"/>
                  </a:cubicBezTo>
                  <a:cubicBezTo>
                    <a:pt x="381" y="540"/>
                    <a:pt x="382" y="539"/>
                    <a:pt x="383" y="539"/>
                  </a:cubicBezTo>
                  <a:cubicBezTo>
                    <a:pt x="383" y="539"/>
                    <a:pt x="384" y="538"/>
                    <a:pt x="385" y="538"/>
                  </a:cubicBezTo>
                  <a:cubicBezTo>
                    <a:pt x="440" y="510"/>
                    <a:pt x="470" y="465"/>
                    <a:pt x="470" y="412"/>
                  </a:cubicBezTo>
                  <a:cubicBezTo>
                    <a:pt x="471" y="372"/>
                    <a:pt x="448" y="332"/>
                    <a:pt x="414" y="309"/>
                  </a:cubicBezTo>
                  <a:cubicBezTo>
                    <a:pt x="400" y="299"/>
                    <a:pt x="380" y="289"/>
                    <a:pt x="359" y="285"/>
                  </a:cubicBezTo>
                  <a:cubicBezTo>
                    <a:pt x="366" y="300"/>
                    <a:pt x="369" y="316"/>
                    <a:pt x="370" y="325"/>
                  </a:cubicBezTo>
                  <a:close/>
                  <a:moveTo>
                    <a:pt x="295" y="237"/>
                  </a:moveTo>
                  <a:cubicBezTo>
                    <a:pt x="328" y="259"/>
                    <a:pt x="351" y="300"/>
                    <a:pt x="351" y="339"/>
                  </a:cubicBezTo>
                  <a:cubicBezTo>
                    <a:pt x="351" y="393"/>
                    <a:pt x="321" y="438"/>
                    <a:pt x="266" y="466"/>
                  </a:cubicBezTo>
                  <a:cubicBezTo>
                    <a:pt x="265" y="466"/>
                    <a:pt x="264" y="467"/>
                    <a:pt x="263" y="467"/>
                  </a:cubicBezTo>
                  <a:cubicBezTo>
                    <a:pt x="262" y="467"/>
                    <a:pt x="261" y="468"/>
                    <a:pt x="260" y="468"/>
                  </a:cubicBezTo>
                  <a:cubicBezTo>
                    <a:pt x="255" y="471"/>
                    <a:pt x="255" y="471"/>
                    <a:pt x="255" y="471"/>
                  </a:cubicBezTo>
                  <a:cubicBezTo>
                    <a:pt x="259" y="475"/>
                    <a:pt x="259" y="475"/>
                    <a:pt x="259" y="475"/>
                  </a:cubicBezTo>
                  <a:cubicBezTo>
                    <a:pt x="294" y="516"/>
                    <a:pt x="317" y="574"/>
                    <a:pt x="327" y="605"/>
                  </a:cubicBezTo>
                  <a:cubicBezTo>
                    <a:pt x="331" y="619"/>
                    <a:pt x="334" y="632"/>
                    <a:pt x="340" y="657"/>
                  </a:cubicBezTo>
                  <a:cubicBezTo>
                    <a:pt x="341" y="661"/>
                    <a:pt x="341" y="661"/>
                    <a:pt x="341" y="661"/>
                  </a:cubicBezTo>
                  <a:cubicBezTo>
                    <a:pt x="349" y="694"/>
                    <a:pt x="368" y="704"/>
                    <a:pt x="378" y="707"/>
                  </a:cubicBezTo>
                  <a:cubicBezTo>
                    <a:pt x="378" y="714"/>
                    <a:pt x="378" y="714"/>
                    <a:pt x="378" y="714"/>
                  </a:cubicBezTo>
                  <a:cubicBezTo>
                    <a:pt x="271" y="714"/>
                    <a:pt x="271" y="714"/>
                    <a:pt x="271" y="714"/>
                  </a:cubicBezTo>
                  <a:cubicBezTo>
                    <a:pt x="271" y="706"/>
                    <a:pt x="271" y="706"/>
                    <a:pt x="271" y="706"/>
                  </a:cubicBezTo>
                  <a:cubicBezTo>
                    <a:pt x="286" y="702"/>
                    <a:pt x="288" y="691"/>
                    <a:pt x="289" y="683"/>
                  </a:cubicBezTo>
                  <a:cubicBezTo>
                    <a:pt x="289" y="682"/>
                    <a:pt x="289" y="682"/>
                    <a:pt x="289" y="682"/>
                  </a:cubicBezTo>
                  <a:cubicBezTo>
                    <a:pt x="289" y="681"/>
                    <a:pt x="289" y="681"/>
                    <a:pt x="289" y="680"/>
                  </a:cubicBezTo>
                  <a:cubicBezTo>
                    <a:pt x="289" y="678"/>
                    <a:pt x="289" y="678"/>
                    <a:pt x="289" y="678"/>
                  </a:cubicBezTo>
                  <a:cubicBezTo>
                    <a:pt x="289" y="669"/>
                    <a:pt x="286" y="641"/>
                    <a:pt x="286" y="641"/>
                  </a:cubicBezTo>
                  <a:cubicBezTo>
                    <a:pt x="278" y="583"/>
                    <a:pt x="253" y="524"/>
                    <a:pt x="221" y="486"/>
                  </a:cubicBezTo>
                  <a:cubicBezTo>
                    <a:pt x="220" y="484"/>
                    <a:pt x="220" y="484"/>
                    <a:pt x="220" y="484"/>
                  </a:cubicBezTo>
                  <a:cubicBezTo>
                    <a:pt x="217" y="484"/>
                    <a:pt x="217" y="484"/>
                    <a:pt x="217" y="484"/>
                  </a:cubicBezTo>
                  <a:cubicBezTo>
                    <a:pt x="181" y="494"/>
                    <a:pt x="139" y="499"/>
                    <a:pt x="96" y="499"/>
                  </a:cubicBezTo>
                  <a:cubicBezTo>
                    <a:pt x="92" y="499"/>
                    <a:pt x="92" y="499"/>
                    <a:pt x="92" y="499"/>
                  </a:cubicBezTo>
                  <a:cubicBezTo>
                    <a:pt x="92" y="666"/>
                    <a:pt x="92" y="666"/>
                    <a:pt x="92" y="666"/>
                  </a:cubicBezTo>
                  <a:cubicBezTo>
                    <a:pt x="92" y="687"/>
                    <a:pt x="101" y="701"/>
                    <a:pt x="118" y="706"/>
                  </a:cubicBezTo>
                  <a:cubicBezTo>
                    <a:pt x="118" y="714"/>
                    <a:pt x="118" y="714"/>
                    <a:pt x="118" y="714"/>
                  </a:cubicBezTo>
                  <a:cubicBezTo>
                    <a:pt x="15" y="714"/>
                    <a:pt x="15" y="714"/>
                    <a:pt x="15" y="714"/>
                  </a:cubicBezTo>
                  <a:cubicBezTo>
                    <a:pt x="15" y="706"/>
                    <a:pt x="15" y="706"/>
                    <a:pt x="15" y="706"/>
                  </a:cubicBezTo>
                  <a:cubicBezTo>
                    <a:pt x="31" y="701"/>
                    <a:pt x="39" y="688"/>
                    <a:pt x="40" y="666"/>
                  </a:cubicBezTo>
                  <a:cubicBezTo>
                    <a:pt x="40" y="666"/>
                    <a:pt x="40" y="666"/>
                    <a:pt x="40" y="666"/>
                  </a:cubicBezTo>
                  <a:cubicBezTo>
                    <a:pt x="40" y="662"/>
                    <a:pt x="40" y="262"/>
                    <a:pt x="40" y="257"/>
                  </a:cubicBezTo>
                  <a:cubicBezTo>
                    <a:pt x="40" y="234"/>
                    <a:pt x="32" y="221"/>
                    <a:pt x="14" y="215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85" y="208"/>
                    <a:pt x="185" y="208"/>
                    <a:pt x="185" y="208"/>
                  </a:cubicBezTo>
                  <a:cubicBezTo>
                    <a:pt x="236" y="208"/>
                    <a:pt x="268" y="219"/>
                    <a:pt x="295" y="237"/>
                  </a:cubicBezTo>
                  <a:close/>
                  <a:moveTo>
                    <a:pt x="298" y="340"/>
                  </a:moveTo>
                  <a:cubicBezTo>
                    <a:pt x="298" y="305"/>
                    <a:pt x="284" y="276"/>
                    <a:pt x="259" y="258"/>
                  </a:cubicBezTo>
                  <a:cubicBezTo>
                    <a:pt x="239" y="245"/>
                    <a:pt x="215" y="238"/>
                    <a:pt x="183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92" y="474"/>
                    <a:pt x="92" y="474"/>
                    <a:pt x="92" y="474"/>
                  </a:cubicBezTo>
                  <a:cubicBezTo>
                    <a:pt x="97" y="474"/>
                    <a:pt x="97" y="474"/>
                    <a:pt x="97" y="474"/>
                  </a:cubicBezTo>
                  <a:cubicBezTo>
                    <a:pt x="278" y="471"/>
                    <a:pt x="298" y="379"/>
                    <a:pt x="298" y="340"/>
                  </a:cubicBezTo>
                  <a:close/>
                  <a:moveTo>
                    <a:pt x="109" y="49"/>
                  </a:moveTo>
                  <a:cubicBezTo>
                    <a:pt x="109" y="20"/>
                    <a:pt x="129" y="0"/>
                    <a:pt x="157" y="0"/>
                  </a:cubicBezTo>
                  <a:cubicBezTo>
                    <a:pt x="185" y="0"/>
                    <a:pt x="205" y="20"/>
                    <a:pt x="205" y="49"/>
                  </a:cubicBezTo>
                  <a:cubicBezTo>
                    <a:pt x="205" y="77"/>
                    <a:pt x="185" y="97"/>
                    <a:pt x="157" y="97"/>
                  </a:cubicBezTo>
                  <a:cubicBezTo>
                    <a:pt x="129" y="97"/>
                    <a:pt x="109" y="77"/>
                    <a:pt x="109" y="49"/>
                  </a:cubicBezTo>
                  <a:close/>
                  <a:moveTo>
                    <a:pt x="129" y="49"/>
                  </a:moveTo>
                  <a:cubicBezTo>
                    <a:pt x="129" y="69"/>
                    <a:pt x="140" y="81"/>
                    <a:pt x="157" y="81"/>
                  </a:cubicBezTo>
                  <a:cubicBezTo>
                    <a:pt x="175" y="81"/>
                    <a:pt x="185" y="69"/>
                    <a:pt x="185" y="49"/>
                  </a:cubicBezTo>
                  <a:cubicBezTo>
                    <a:pt x="185" y="28"/>
                    <a:pt x="175" y="16"/>
                    <a:pt x="157" y="16"/>
                  </a:cubicBezTo>
                  <a:cubicBezTo>
                    <a:pt x="140" y="16"/>
                    <a:pt x="129" y="28"/>
                    <a:pt x="129" y="49"/>
                  </a:cubicBezTo>
                  <a:close/>
                  <a:moveTo>
                    <a:pt x="310" y="80"/>
                  </a:moveTo>
                  <a:cubicBezTo>
                    <a:pt x="267" y="80"/>
                    <a:pt x="267" y="80"/>
                    <a:pt x="267" y="80"/>
                  </a:cubicBezTo>
                  <a:cubicBezTo>
                    <a:pt x="267" y="1"/>
                    <a:pt x="267" y="1"/>
                    <a:pt x="267" y="1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310" y="96"/>
                    <a:pt x="310" y="96"/>
                    <a:pt x="310" y="96"/>
                  </a:cubicBezTo>
                  <a:lnTo>
                    <a:pt x="310" y="80"/>
                  </a:lnTo>
                  <a:close/>
                  <a:moveTo>
                    <a:pt x="411" y="80"/>
                  </a:moveTo>
                  <a:cubicBezTo>
                    <a:pt x="367" y="80"/>
                    <a:pt x="367" y="80"/>
                    <a:pt x="367" y="80"/>
                  </a:cubicBezTo>
                  <a:cubicBezTo>
                    <a:pt x="367" y="1"/>
                    <a:pt x="367" y="1"/>
                    <a:pt x="367" y="1"/>
                  </a:cubicBezTo>
                  <a:cubicBezTo>
                    <a:pt x="348" y="1"/>
                    <a:pt x="348" y="1"/>
                    <a:pt x="348" y="1"/>
                  </a:cubicBezTo>
                  <a:cubicBezTo>
                    <a:pt x="348" y="96"/>
                    <a:pt x="348" y="96"/>
                    <a:pt x="348" y="96"/>
                  </a:cubicBezTo>
                  <a:cubicBezTo>
                    <a:pt x="411" y="96"/>
                    <a:pt x="411" y="96"/>
                    <a:pt x="411" y="96"/>
                  </a:cubicBezTo>
                  <a:lnTo>
                    <a:pt x="411" y="80"/>
                  </a:lnTo>
                  <a:close/>
                  <a:moveTo>
                    <a:pt x="23" y="96"/>
                  </a:moveTo>
                  <a:cubicBezTo>
                    <a:pt x="4" y="96"/>
                    <a:pt x="4" y="96"/>
                    <a:pt x="4" y="9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62" y="1"/>
                    <a:pt x="74" y="12"/>
                    <a:pt x="74" y="27"/>
                  </a:cubicBezTo>
                  <a:cubicBezTo>
                    <a:pt x="74" y="39"/>
                    <a:pt x="65" y="46"/>
                    <a:pt x="58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2" y="51"/>
                    <a:pt x="65" y="55"/>
                    <a:pt x="67" y="62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4" y="89"/>
                    <a:pt x="76" y="92"/>
                    <a:pt x="77" y="94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7" y="94"/>
                    <a:pt x="55" y="90"/>
                    <a:pt x="54" y="87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6" y="59"/>
                    <a:pt x="44" y="56"/>
                    <a:pt x="36" y="56"/>
                  </a:cubicBezTo>
                  <a:cubicBezTo>
                    <a:pt x="23" y="56"/>
                    <a:pt x="23" y="56"/>
                    <a:pt x="23" y="56"/>
                  </a:cubicBezTo>
                  <a:lnTo>
                    <a:pt x="23" y="96"/>
                  </a:lnTo>
                  <a:close/>
                  <a:moveTo>
                    <a:pt x="23" y="40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50" y="40"/>
                    <a:pt x="54" y="36"/>
                    <a:pt x="54" y="29"/>
                  </a:cubicBezTo>
                  <a:cubicBezTo>
                    <a:pt x="54" y="21"/>
                    <a:pt x="50" y="17"/>
                    <a:pt x="41" y="17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40"/>
                  </a:lnTo>
                  <a:close/>
                  <a:moveTo>
                    <a:pt x="477" y="81"/>
                  </a:moveTo>
                  <a:cubicBezTo>
                    <a:pt x="467" y="82"/>
                    <a:pt x="457" y="77"/>
                    <a:pt x="449" y="66"/>
                  </a:cubicBezTo>
                  <a:cubicBezTo>
                    <a:pt x="448" y="66"/>
                    <a:pt x="448" y="66"/>
                    <a:pt x="448" y="66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9" y="93"/>
                    <a:pt x="462" y="97"/>
                    <a:pt x="475" y="97"/>
                  </a:cubicBezTo>
                  <a:cubicBezTo>
                    <a:pt x="495" y="97"/>
                    <a:pt x="509" y="85"/>
                    <a:pt x="509" y="68"/>
                  </a:cubicBezTo>
                  <a:cubicBezTo>
                    <a:pt x="509" y="58"/>
                    <a:pt x="506" y="47"/>
                    <a:pt x="484" y="40"/>
                  </a:cubicBezTo>
                  <a:cubicBezTo>
                    <a:pt x="467" y="35"/>
                    <a:pt x="464" y="31"/>
                    <a:pt x="464" y="25"/>
                  </a:cubicBezTo>
                  <a:cubicBezTo>
                    <a:pt x="464" y="18"/>
                    <a:pt x="470" y="15"/>
                    <a:pt x="477" y="15"/>
                  </a:cubicBezTo>
                  <a:cubicBezTo>
                    <a:pt x="484" y="15"/>
                    <a:pt x="491" y="18"/>
                    <a:pt x="498" y="24"/>
                  </a:cubicBezTo>
                  <a:cubicBezTo>
                    <a:pt x="499" y="24"/>
                    <a:pt x="499" y="24"/>
                    <a:pt x="499" y="24"/>
                  </a:cubicBezTo>
                  <a:cubicBezTo>
                    <a:pt x="504" y="8"/>
                    <a:pt x="504" y="8"/>
                    <a:pt x="504" y="8"/>
                  </a:cubicBezTo>
                  <a:cubicBezTo>
                    <a:pt x="504" y="7"/>
                    <a:pt x="504" y="7"/>
                    <a:pt x="504" y="7"/>
                  </a:cubicBezTo>
                  <a:cubicBezTo>
                    <a:pt x="496" y="2"/>
                    <a:pt x="487" y="0"/>
                    <a:pt x="477" y="0"/>
                  </a:cubicBezTo>
                  <a:cubicBezTo>
                    <a:pt x="457" y="0"/>
                    <a:pt x="445" y="10"/>
                    <a:pt x="445" y="26"/>
                  </a:cubicBezTo>
                  <a:cubicBezTo>
                    <a:pt x="445" y="39"/>
                    <a:pt x="454" y="48"/>
                    <a:pt x="472" y="54"/>
                  </a:cubicBezTo>
                  <a:cubicBezTo>
                    <a:pt x="477" y="55"/>
                    <a:pt x="481" y="57"/>
                    <a:pt x="484" y="59"/>
                  </a:cubicBezTo>
                  <a:cubicBezTo>
                    <a:pt x="487" y="61"/>
                    <a:pt x="489" y="65"/>
                    <a:pt x="489" y="69"/>
                  </a:cubicBezTo>
                  <a:cubicBezTo>
                    <a:pt x="489" y="76"/>
                    <a:pt x="484" y="81"/>
                    <a:pt x="477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75F63BA7-0F5C-4833-9C9F-608756E872D9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latin typeface="RR Pioneer" panose="020B05030502010401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CA3323-04BD-4075-9E9B-20A8FDD69154}"/>
              </a:ext>
            </a:extLst>
          </p:cNvPr>
          <p:cNvSpPr/>
          <p:nvPr userDrawn="1"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latin typeface="RR Pioneer" panose="020B0503050201040103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CBD760-BB67-494E-927A-A054525371CA}"/>
              </a:ext>
            </a:extLst>
          </p:cNvPr>
          <p:cNvGrpSpPr/>
          <p:nvPr userDrawn="1"/>
        </p:nvGrpSpPr>
        <p:grpSpPr>
          <a:xfrm>
            <a:off x="323850" y="233362"/>
            <a:ext cx="321261" cy="522316"/>
            <a:chOff x="-3513606" y="270529"/>
            <a:chExt cx="1671638" cy="2717801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0A37B245-43DD-4D29-B203-2CB002AA1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99318" y="286404"/>
              <a:ext cx="1646238" cy="2689225"/>
            </a:xfrm>
            <a:custGeom>
              <a:avLst/>
              <a:gdLst>
                <a:gd name="T0" fmla="*/ 0 w 686"/>
                <a:gd name="T1" fmla="*/ 78 h 1123"/>
                <a:gd name="T2" fmla="*/ 77 w 686"/>
                <a:gd name="T3" fmla="*/ 0 h 1123"/>
                <a:gd name="T4" fmla="*/ 609 w 686"/>
                <a:gd name="T5" fmla="*/ 0 h 1123"/>
                <a:gd name="T6" fmla="*/ 686 w 686"/>
                <a:gd name="T7" fmla="*/ 78 h 1123"/>
                <a:gd name="T8" fmla="*/ 686 w 686"/>
                <a:gd name="T9" fmla="*/ 1045 h 1123"/>
                <a:gd name="T10" fmla="*/ 609 w 686"/>
                <a:gd name="T11" fmla="*/ 1123 h 1123"/>
                <a:gd name="T12" fmla="*/ 77 w 686"/>
                <a:gd name="T13" fmla="*/ 1123 h 1123"/>
                <a:gd name="T14" fmla="*/ 0 w 686"/>
                <a:gd name="T15" fmla="*/ 1045 h 1123"/>
                <a:gd name="T16" fmla="*/ 0 w 686"/>
                <a:gd name="T17" fmla="*/ 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6" h="1123">
                  <a:moveTo>
                    <a:pt x="0" y="78"/>
                  </a:moveTo>
                  <a:cubicBezTo>
                    <a:pt x="0" y="35"/>
                    <a:pt x="34" y="0"/>
                    <a:pt x="77" y="0"/>
                  </a:cubicBezTo>
                  <a:cubicBezTo>
                    <a:pt x="609" y="0"/>
                    <a:pt x="609" y="0"/>
                    <a:pt x="609" y="0"/>
                  </a:cubicBezTo>
                  <a:cubicBezTo>
                    <a:pt x="651" y="0"/>
                    <a:pt x="686" y="35"/>
                    <a:pt x="686" y="78"/>
                  </a:cubicBezTo>
                  <a:cubicBezTo>
                    <a:pt x="686" y="1045"/>
                    <a:pt x="686" y="1045"/>
                    <a:pt x="686" y="1045"/>
                  </a:cubicBezTo>
                  <a:cubicBezTo>
                    <a:pt x="686" y="1088"/>
                    <a:pt x="651" y="1123"/>
                    <a:pt x="609" y="1123"/>
                  </a:cubicBezTo>
                  <a:cubicBezTo>
                    <a:pt x="77" y="1123"/>
                    <a:pt x="77" y="1123"/>
                    <a:pt x="77" y="1123"/>
                  </a:cubicBezTo>
                  <a:cubicBezTo>
                    <a:pt x="34" y="1123"/>
                    <a:pt x="0" y="1088"/>
                    <a:pt x="0" y="1045"/>
                  </a:cubicBez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831D7CB1-07C7-4A92-BB78-51D6676EE3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513606" y="270529"/>
              <a:ext cx="1671638" cy="2717801"/>
            </a:xfrm>
            <a:custGeom>
              <a:avLst/>
              <a:gdLst>
                <a:gd name="T0" fmla="*/ 658 w 697"/>
                <a:gd name="T1" fmla="*/ 79 h 1134"/>
                <a:gd name="T2" fmla="*/ 658 w 697"/>
                <a:gd name="T3" fmla="*/ 200 h 1134"/>
                <a:gd name="T4" fmla="*/ 40 w 697"/>
                <a:gd name="T5" fmla="*/ 200 h 1134"/>
                <a:gd name="T6" fmla="*/ 40 w 697"/>
                <a:gd name="T7" fmla="*/ 79 h 1134"/>
                <a:gd name="T8" fmla="*/ 79 w 697"/>
                <a:gd name="T9" fmla="*/ 40 h 1134"/>
                <a:gd name="T10" fmla="*/ 619 w 697"/>
                <a:gd name="T11" fmla="*/ 40 h 1134"/>
                <a:gd name="T12" fmla="*/ 658 w 697"/>
                <a:gd name="T13" fmla="*/ 79 h 1134"/>
                <a:gd name="T14" fmla="*/ 40 w 697"/>
                <a:gd name="T15" fmla="*/ 1056 h 1134"/>
                <a:gd name="T16" fmla="*/ 79 w 697"/>
                <a:gd name="T17" fmla="*/ 1095 h 1134"/>
                <a:gd name="T18" fmla="*/ 619 w 697"/>
                <a:gd name="T19" fmla="*/ 1095 h 1134"/>
                <a:gd name="T20" fmla="*/ 658 w 697"/>
                <a:gd name="T21" fmla="*/ 1056 h 1134"/>
                <a:gd name="T22" fmla="*/ 658 w 697"/>
                <a:gd name="T23" fmla="*/ 935 h 1134"/>
                <a:gd name="T24" fmla="*/ 40 w 697"/>
                <a:gd name="T25" fmla="*/ 935 h 1134"/>
                <a:gd name="T26" fmla="*/ 40 w 697"/>
                <a:gd name="T27" fmla="*/ 1056 h 1134"/>
                <a:gd name="T28" fmla="*/ 40 w 697"/>
                <a:gd name="T29" fmla="*/ 918 h 1134"/>
                <a:gd name="T30" fmla="*/ 658 w 697"/>
                <a:gd name="T31" fmla="*/ 918 h 1134"/>
                <a:gd name="T32" fmla="*/ 658 w 697"/>
                <a:gd name="T33" fmla="*/ 217 h 1134"/>
                <a:gd name="T34" fmla="*/ 40 w 697"/>
                <a:gd name="T35" fmla="*/ 217 h 1134"/>
                <a:gd name="T36" fmla="*/ 40 w 697"/>
                <a:gd name="T37" fmla="*/ 918 h 1134"/>
                <a:gd name="T38" fmla="*/ 697 w 697"/>
                <a:gd name="T39" fmla="*/ 79 h 1134"/>
                <a:gd name="T40" fmla="*/ 697 w 697"/>
                <a:gd name="T41" fmla="*/ 1056 h 1134"/>
                <a:gd name="T42" fmla="*/ 619 w 697"/>
                <a:gd name="T43" fmla="*/ 1134 h 1134"/>
                <a:gd name="T44" fmla="*/ 79 w 697"/>
                <a:gd name="T45" fmla="*/ 1134 h 1134"/>
                <a:gd name="T46" fmla="*/ 0 w 697"/>
                <a:gd name="T47" fmla="*/ 1056 h 1134"/>
                <a:gd name="T48" fmla="*/ 0 w 697"/>
                <a:gd name="T49" fmla="*/ 79 h 1134"/>
                <a:gd name="T50" fmla="*/ 79 w 697"/>
                <a:gd name="T51" fmla="*/ 0 h 1134"/>
                <a:gd name="T52" fmla="*/ 619 w 697"/>
                <a:gd name="T53" fmla="*/ 0 h 1134"/>
                <a:gd name="T54" fmla="*/ 697 w 697"/>
                <a:gd name="T55" fmla="*/ 79 h 1134"/>
                <a:gd name="T56" fmla="*/ 675 w 697"/>
                <a:gd name="T57" fmla="*/ 79 h 1134"/>
                <a:gd name="T58" fmla="*/ 619 w 697"/>
                <a:gd name="T59" fmla="*/ 23 h 1134"/>
                <a:gd name="T60" fmla="*/ 79 w 697"/>
                <a:gd name="T61" fmla="*/ 23 h 1134"/>
                <a:gd name="T62" fmla="*/ 23 w 697"/>
                <a:gd name="T63" fmla="*/ 79 h 1134"/>
                <a:gd name="T64" fmla="*/ 23 w 697"/>
                <a:gd name="T65" fmla="*/ 1056 h 1134"/>
                <a:gd name="T66" fmla="*/ 79 w 697"/>
                <a:gd name="T67" fmla="*/ 1112 h 1134"/>
                <a:gd name="T68" fmla="*/ 619 w 697"/>
                <a:gd name="T69" fmla="*/ 1112 h 1134"/>
                <a:gd name="T70" fmla="*/ 675 w 697"/>
                <a:gd name="T71" fmla="*/ 1056 h 1134"/>
                <a:gd name="T72" fmla="*/ 675 w 697"/>
                <a:gd name="T73" fmla="*/ 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7" h="1134">
                  <a:moveTo>
                    <a:pt x="658" y="79"/>
                  </a:moveTo>
                  <a:cubicBezTo>
                    <a:pt x="658" y="200"/>
                    <a:pt x="658" y="200"/>
                    <a:pt x="658" y="200"/>
                  </a:cubicBezTo>
                  <a:cubicBezTo>
                    <a:pt x="40" y="200"/>
                    <a:pt x="40" y="200"/>
                    <a:pt x="40" y="200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57"/>
                    <a:pt x="57" y="40"/>
                    <a:pt x="79" y="40"/>
                  </a:cubicBezTo>
                  <a:cubicBezTo>
                    <a:pt x="619" y="40"/>
                    <a:pt x="619" y="40"/>
                    <a:pt x="619" y="40"/>
                  </a:cubicBezTo>
                  <a:cubicBezTo>
                    <a:pt x="641" y="40"/>
                    <a:pt x="658" y="57"/>
                    <a:pt x="658" y="79"/>
                  </a:cubicBezTo>
                  <a:close/>
                  <a:moveTo>
                    <a:pt x="40" y="1056"/>
                  </a:moveTo>
                  <a:cubicBezTo>
                    <a:pt x="40" y="1078"/>
                    <a:pt x="57" y="1095"/>
                    <a:pt x="79" y="1095"/>
                  </a:cubicBezTo>
                  <a:cubicBezTo>
                    <a:pt x="619" y="1095"/>
                    <a:pt x="619" y="1095"/>
                    <a:pt x="619" y="1095"/>
                  </a:cubicBezTo>
                  <a:cubicBezTo>
                    <a:pt x="641" y="1095"/>
                    <a:pt x="658" y="1078"/>
                    <a:pt x="658" y="1056"/>
                  </a:cubicBezTo>
                  <a:cubicBezTo>
                    <a:pt x="658" y="935"/>
                    <a:pt x="658" y="935"/>
                    <a:pt x="658" y="935"/>
                  </a:cubicBezTo>
                  <a:cubicBezTo>
                    <a:pt x="40" y="935"/>
                    <a:pt x="40" y="935"/>
                    <a:pt x="40" y="935"/>
                  </a:cubicBezTo>
                  <a:lnTo>
                    <a:pt x="40" y="1056"/>
                  </a:lnTo>
                  <a:close/>
                  <a:moveTo>
                    <a:pt x="40" y="918"/>
                  </a:moveTo>
                  <a:cubicBezTo>
                    <a:pt x="658" y="918"/>
                    <a:pt x="658" y="918"/>
                    <a:pt x="658" y="918"/>
                  </a:cubicBezTo>
                  <a:cubicBezTo>
                    <a:pt x="658" y="217"/>
                    <a:pt x="658" y="217"/>
                    <a:pt x="658" y="217"/>
                  </a:cubicBezTo>
                  <a:cubicBezTo>
                    <a:pt x="40" y="217"/>
                    <a:pt x="40" y="217"/>
                    <a:pt x="40" y="217"/>
                  </a:cubicBezTo>
                  <a:lnTo>
                    <a:pt x="40" y="918"/>
                  </a:lnTo>
                  <a:close/>
                  <a:moveTo>
                    <a:pt x="697" y="79"/>
                  </a:moveTo>
                  <a:cubicBezTo>
                    <a:pt x="697" y="1056"/>
                    <a:pt x="697" y="1056"/>
                    <a:pt x="697" y="1056"/>
                  </a:cubicBezTo>
                  <a:cubicBezTo>
                    <a:pt x="697" y="1099"/>
                    <a:pt x="662" y="1134"/>
                    <a:pt x="619" y="1134"/>
                  </a:cubicBezTo>
                  <a:cubicBezTo>
                    <a:pt x="79" y="1134"/>
                    <a:pt x="79" y="1134"/>
                    <a:pt x="79" y="1134"/>
                  </a:cubicBezTo>
                  <a:cubicBezTo>
                    <a:pt x="36" y="1134"/>
                    <a:pt x="0" y="1099"/>
                    <a:pt x="0" y="105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36"/>
                    <a:pt x="36" y="0"/>
                    <a:pt x="79" y="0"/>
                  </a:cubicBezTo>
                  <a:cubicBezTo>
                    <a:pt x="619" y="0"/>
                    <a:pt x="619" y="0"/>
                    <a:pt x="619" y="0"/>
                  </a:cubicBezTo>
                  <a:cubicBezTo>
                    <a:pt x="662" y="0"/>
                    <a:pt x="697" y="36"/>
                    <a:pt x="697" y="79"/>
                  </a:cubicBezTo>
                  <a:close/>
                  <a:moveTo>
                    <a:pt x="675" y="79"/>
                  </a:moveTo>
                  <a:cubicBezTo>
                    <a:pt x="675" y="48"/>
                    <a:pt x="650" y="23"/>
                    <a:pt x="619" y="23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48" y="23"/>
                    <a:pt x="23" y="48"/>
                    <a:pt x="23" y="79"/>
                  </a:cubicBezTo>
                  <a:cubicBezTo>
                    <a:pt x="23" y="1056"/>
                    <a:pt x="23" y="1056"/>
                    <a:pt x="23" y="1056"/>
                  </a:cubicBezTo>
                  <a:cubicBezTo>
                    <a:pt x="23" y="1087"/>
                    <a:pt x="48" y="1112"/>
                    <a:pt x="79" y="1112"/>
                  </a:cubicBezTo>
                  <a:cubicBezTo>
                    <a:pt x="619" y="1112"/>
                    <a:pt x="619" y="1112"/>
                    <a:pt x="619" y="1112"/>
                  </a:cubicBezTo>
                  <a:cubicBezTo>
                    <a:pt x="650" y="1112"/>
                    <a:pt x="675" y="1087"/>
                    <a:pt x="675" y="1056"/>
                  </a:cubicBezTo>
                  <a:lnTo>
                    <a:pt x="675" y="79"/>
                  </a:lnTo>
                  <a:close/>
                </a:path>
              </a:pathLst>
            </a:custGeom>
            <a:solidFill>
              <a:srgbClr val="1006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C088661B-01E9-4439-BF51-D35880AF71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289768" y="441979"/>
              <a:ext cx="1236663" cy="2378075"/>
            </a:xfrm>
            <a:custGeom>
              <a:avLst/>
              <a:gdLst>
                <a:gd name="T0" fmla="*/ 505 w 516"/>
                <a:gd name="T1" fmla="*/ 950 h 993"/>
                <a:gd name="T2" fmla="*/ 516 w 516"/>
                <a:gd name="T3" fmla="*/ 991 h 993"/>
                <a:gd name="T4" fmla="*/ 516 w 516"/>
                <a:gd name="T5" fmla="*/ 913 h 993"/>
                <a:gd name="T6" fmla="*/ 398 w 516"/>
                <a:gd name="T7" fmla="*/ 929 h 993"/>
                <a:gd name="T8" fmla="*/ 374 w 516"/>
                <a:gd name="T9" fmla="*/ 896 h 993"/>
                <a:gd name="T10" fmla="*/ 414 w 516"/>
                <a:gd name="T11" fmla="*/ 969 h 993"/>
                <a:gd name="T12" fmla="*/ 374 w 516"/>
                <a:gd name="T13" fmla="*/ 977 h 993"/>
                <a:gd name="T14" fmla="*/ 246 w 516"/>
                <a:gd name="T15" fmla="*/ 897 h 993"/>
                <a:gd name="T16" fmla="*/ 255 w 516"/>
                <a:gd name="T17" fmla="*/ 991 h 993"/>
                <a:gd name="T18" fmla="*/ 306 w 516"/>
                <a:gd name="T19" fmla="*/ 896 h 993"/>
                <a:gd name="T20" fmla="*/ 152 w 516"/>
                <a:gd name="T21" fmla="*/ 993 h 993"/>
                <a:gd name="T22" fmla="*/ 180 w 516"/>
                <a:gd name="T23" fmla="*/ 944 h 993"/>
                <a:gd name="T24" fmla="*/ 180 w 516"/>
                <a:gd name="T25" fmla="*/ 944 h 993"/>
                <a:gd name="T26" fmla="*/ 55 w 516"/>
                <a:gd name="T27" fmla="*/ 991 h 993"/>
                <a:gd name="T28" fmla="*/ 19 w 516"/>
                <a:gd name="T29" fmla="*/ 952 h 993"/>
                <a:gd name="T30" fmla="*/ 41 w 516"/>
                <a:gd name="T31" fmla="*/ 896 h 993"/>
                <a:gd name="T32" fmla="*/ 54 w 516"/>
                <a:gd name="T33" fmla="*/ 945 h 993"/>
                <a:gd name="T34" fmla="*/ 51 w 516"/>
                <a:gd name="T35" fmla="*/ 924 h 993"/>
                <a:gd name="T36" fmla="*/ 38 w 516"/>
                <a:gd name="T37" fmla="*/ 936 h 993"/>
                <a:gd name="T38" fmla="*/ 133 w 516"/>
                <a:gd name="T39" fmla="*/ 288 h 993"/>
                <a:gd name="T40" fmla="*/ 211 w 516"/>
                <a:gd name="T41" fmla="*/ 309 h 993"/>
                <a:gd name="T42" fmla="*/ 236 w 516"/>
                <a:gd name="T43" fmla="*/ 546 h 993"/>
                <a:gd name="T44" fmla="*/ 160 w 516"/>
                <a:gd name="T45" fmla="*/ 515 h 993"/>
                <a:gd name="T46" fmla="*/ 134 w 516"/>
                <a:gd name="T47" fmla="*/ 786 h 993"/>
                <a:gd name="T48" fmla="*/ 211 w 516"/>
                <a:gd name="T49" fmla="*/ 571 h 993"/>
                <a:gd name="T50" fmla="*/ 378 w 516"/>
                <a:gd name="T51" fmla="*/ 330 h 993"/>
                <a:gd name="T52" fmla="*/ 336 w 516"/>
                <a:gd name="T53" fmla="*/ 556 h 993"/>
                <a:gd name="T54" fmla="*/ 408 w 516"/>
                <a:gd name="T55" fmla="*/ 751 h 993"/>
                <a:gd name="T56" fmla="*/ 391 w 516"/>
                <a:gd name="T57" fmla="*/ 779 h 993"/>
                <a:gd name="T58" fmla="*/ 461 w 516"/>
                <a:gd name="T59" fmla="*/ 734 h 993"/>
                <a:gd name="T60" fmla="*/ 374 w 516"/>
                <a:gd name="T61" fmla="*/ 543 h 993"/>
                <a:gd name="T62" fmla="*/ 470 w 516"/>
                <a:gd name="T63" fmla="*/ 412 h 993"/>
                <a:gd name="T64" fmla="*/ 295 w 516"/>
                <a:gd name="T65" fmla="*/ 237 h 993"/>
                <a:gd name="T66" fmla="*/ 260 w 516"/>
                <a:gd name="T67" fmla="*/ 468 h 993"/>
                <a:gd name="T68" fmla="*/ 340 w 516"/>
                <a:gd name="T69" fmla="*/ 657 h 993"/>
                <a:gd name="T70" fmla="*/ 271 w 516"/>
                <a:gd name="T71" fmla="*/ 714 h 993"/>
                <a:gd name="T72" fmla="*/ 289 w 516"/>
                <a:gd name="T73" fmla="*/ 680 h 993"/>
                <a:gd name="T74" fmla="*/ 220 w 516"/>
                <a:gd name="T75" fmla="*/ 484 h 993"/>
                <a:gd name="T76" fmla="*/ 92 w 516"/>
                <a:gd name="T77" fmla="*/ 666 h 993"/>
                <a:gd name="T78" fmla="*/ 15 w 516"/>
                <a:gd name="T79" fmla="*/ 706 h 993"/>
                <a:gd name="T80" fmla="*/ 14 w 516"/>
                <a:gd name="T81" fmla="*/ 215 h 993"/>
                <a:gd name="T82" fmla="*/ 298 w 516"/>
                <a:gd name="T83" fmla="*/ 340 h 993"/>
                <a:gd name="T84" fmla="*/ 92 w 516"/>
                <a:gd name="T85" fmla="*/ 474 h 993"/>
                <a:gd name="T86" fmla="*/ 157 w 516"/>
                <a:gd name="T87" fmla="*/ 0 h 993"/>
                <a:gd name="T88" fmla="*/ 129 w 516"/>
                <a:gd name="T89" fmla="*/ 49 h 993"/>
                <a:gd name="T90" fmla="*/ 129 w 516"/>
                <a:gd name="T91" fmla="*/ 49 h 993"/>
                <a:gd name="T92" fmla="*/ 247 w 516"/>
                <a:gd name="T93" fmla="*/ 1 h 993"/>
                <a:gd name="T94" fmla="*/ 411 w 516"/>
                <a:gd name="T95" fmla="*/ 80 h 993"/>
                <a:gd name="T96" fmla="*/ 348 w 516"/>
                <a:gd name="T97" fmla="*/ 96 h 993"/>
                <a:gd name="T98" fmla="*/ 4 w 516"/>
                <a:gd name="T99" fmla="*/ 96 h 993"/>
                <a:gd name="T100" fmla="*/ 58 w 516"/>
                <a:gd name="T101" fmla="*/ 49 h 993"/>
                <a:gd name="T102" fmla="*/ 73 w 516"/>
                <a:gd name="T103" fmla="*/ 85 h 993"/>
                <a:gd name="T104" fmla="*/ 59 w 516"/>
                <a:gd name="T105" fmla="*/ 96 h 993"/>
                <a:gd name="T106" fmla="*/ 23 w 516"/>
                <a:gd name="T107" fmla="*/ 56 h 993"/>
                <a:gd name="T108" fmla="*/ 54 w 516"/>
                <a:gd name="T109" fmla="*/ 29 h 993"/>
                <a:gd name="T110" fmla="*/ 477 w 516"/>
                <a:gd name="T111" fmla="*/ 81 h 993"/>
                <a:gd name="T112" fmla="*/ 443 w 516"/>
                <a:gd name="T113" fmla="*/ 85 h 993"/>
                <a:gd name="T114" fmla="*/ 464 w 516"/>
                <a:gd name="T115" fmla="*/ 25 h 993"/>
                <a:gd name="T116" fmla="*/ 504 w 516"/>
                <a:gd name="T117" fmla="*/ 8 h 993"/>
                <a:gd name="T118" fmla="*/ 472 w 516"/>
                <a:gd name="T119" fmla="*/ 54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16" h="993">
                  <a:moveTo>
                    <a:pt x="473" y="913"/>
                  </a:moveTo>
                  <a:cubicBezTo>
                    <a:pt x="473" y="934"/>
                    <a:pt x="473" y="934"/>
                    <a:pt x="473" y="934"/>
                  </a:cubicBezTo>
                  <a:cubicBezTo>
                    <a:pt x="505" y="934"/>
                    <a:pt x="505" y="934"/>
                    <a:pt x="505" y="934"/>
                  </a:cubicBezTo>
                  <a:cubicBezTo>
                    <a:pt x="505" y="950"/>
                    <a:pt x="505" y="950"/>
                    <a:pt x="505" y="950"/>
                  </a:cubicBezTo>
                  <a:cubicBezTo>
                    <a:pt x="473" y="950"/>
                    <a:pt x="473" y="950"/>
                    <a:pt x="473" y="950"/>
                  </a:cubicBezTo>
                  <a:cubicBezTo>
                    <a:pt x="473" y="975"/>
                    <a:pt x="473" y="975"/>
                    <a:pt x="473" y="975"/>
                  </a:cubicBezTo>
                  <a:cubicBezTo>
                    <a:pt x="516" y="975"/>
                    <a:pt x="516" y="975"/>
                    <a:pt x="516" y="975"/>
                  </a:cubicBezTo>
                  <a:cubicBezTo>
                    <a:pt x="516" y="991"/>
                    <a:pt x="516" y="991"/>
                    <a:pt x="516" y="991"/>
                  </a:cubicBezTo>
                  <a:cubicBezTo>
                    <a:pt x="454" y="991"/>
                    <a:pt x="454" y="991"/>
                    <a:pt x="454" y="991"/>
                  </a:cubicBezTo>
                  <a:cubicBezTo>
                    <a:pt x="454" y="896"/>
                    <a:pt x="454" y="896"/>
                    <a:pt x="454" y="896"/>
                  </a:cubicBezTo>
                  <a:cubicBezTo>
                    <a:pt x="516" y="896"/>
                    <a:pt x="516" y="896"/>
                    <a:pt x="516" y="896"/>
                  </a:cubicBezTo>
                  <a:cubicBezTo>
                    <a:pt x="516" y="913"/>
                    <a:pt x="516" y="913"/>
                    <a:pt x="516" y="913"/>
                  </a:cubicBezTo>
                  <a:lnTo>
                    <a:pt x="473" y="913"/>
                  </a:lnTo>
                  <a:close/>
                  <a:moveTo>
                    <a:pt x="374" y="912"/>
                  </a:moveTo>
                  <a:cubicBezTo>
                    <a:pt x="386" y="912"/>
                    <a:pt x="394" y="917"/>
                    <a:pt x="398" y="928"/>
                  </a:cubicBezTo>
                  <a:cubicBezTo>
                    <a:pt x="398" y="929"/>
                    <a:pt x="398" y="929"/>
                    <a:pt x="398" y="929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08" y="905"/>
                    <a:pt x="394" y="896"/>
                    <a:pt x="374" y="896"/>
                  </a:cubicBezTo>
                  <a:cubicBezTo>
                    <a:pt x="346" y="896"/>
                    <a:pt x="327" y="916"/>
                    <a:pt x="327" y="944"/>
                  </a:cubicBezTo>
                  <a:cubicBezTo>
                    <a:pt x="327" y="973"/>
                    <a:pt x="346" y="993"/>
                    <a:pt x="374" y="993"/>
                  </a:cubicBezTo>
                  <a:cubicBezTo>
                    <a:pt x="392" y="993"/>
                    <a:pt x="406" y="984"/>
                    <a:pt x="414" y="969"/>
                  </a:cubicBezTo>
                  <a:cubicBezTo>
                    <a:pt x="414" y="969"/>
                    <a:pt x="414" y="969"/>
                    <a:pt x="414" y="969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3" y="972"/>
                    <a:pt x="385" y="977"/>
                    <a:pt x="374" y="977"/>
                  </a:cubicBezTo>
                  <a:cubicBezTo>
                    <a:pt x="357" y="977"/>
                    <a:pt x="347" y="965"/>
                    <a:pt x="347" y="944"/>
                  </a:cubicBezTo>
                  <a:cubicBezTo>
                    <a:pt x="347" y="924"/>
                    <a:pt x="357" y="912"/>
                    <a:pt x="374" y="912"/>
                  </a:cubicBezTo>
                  <a:close/>
                  <a:moveTo>
                    <a:pt x="265" y="935"/>
                  </a:moveTo>
                  <a:cubicBezTo>
                    <a:pt x="246" y="897"/>
                    <a:pt x="246" y="897"/>
                    <a:pt x="246" y="897"/>
                  </a:cubicBezTo>
                  <a:cubicBezTo>
                    <a:pt x="246" y="896"/>
                    <a:pt x="246" y="896"/>
                    <a:pt x="246" y="896"/>
                  </a:cubicBezTo>
                  <a:cubicBezTo>
                    <a:pt x="224" y="896"/>
                    <a:pt x="224" y="896"/>
                    <a:pt x="224" y="896"/>
                  </a:cubicBezTo>
                  <a:cubicBezTo>
                    <a:pt x="255" y="956"/>
                    <a:pt x="255" y="956"/>
                    <a:pt x="255" y="956"/>
                  </a:cubicBezTo>
                  <a:cubicBezTo>
                    <a:pt x="255" y="991"/>
                    <a:pt x="255" y="991"/>
                    <a:pt x="255" y="991"/>
                  </a:cubicBezTo>
                  <a:cubicBezTo>
                    <a:pt x="275" y="991"/>
                    <a:pt x="275" y="991"/>
                    <a:pt x="275" y="991"/>
                  </a:cubicBezTo>
                  <a:cubicBezTo>
                    <a:pt x="275" y="955"/>
                    <a:pt x="275" y="955"/>
                    <a:pt x="275" y="955"/>
                  </a:cubicBezTo>
                  <a:cubicBezTo>
                    <a:pt x="305" y="897"/>
                    <a:pt x="305" y="897"/>
                    <a:pt x="305" y="897"/>
                  </a:cubicBezTo>
                  <a:cubicBezTo>
                    <a:pt x="306" y="896"/>
                    <a:pt x="306" y="896"/>
                    <a:pt x="306" y="896"/>
                  </a:cubicBezTo>
                  <a:cubicBezTo>
                    <a:pt x="284" y="896"/>
                    <a:pt x="284" y="896"/>
                    <a:pt x="284" y="896"/>
                  </a:cubicBezTo>
                  <a:lnTo>
                    <a:pt x="265" y="935"/>
                  </a:lnTo>
                  <a:close/>
                  <a:moveTo>
                    <a:pt x="200" y="944"/>
                  </a:moveTo>
                  <a:cubicBezTo>
                    <a:pt x="200" y="973"/>
                    <a:pt x="180" y="993"/>
                    <a:pt x="152" y="993"/>
                  </a:cubicBezTo>
                  <a:cubicBezTo>
                    <a:pt x="124" y="993"/>
                    <a:pt x="104" y="973"/>
                    <a:pt x="104" y="944"/>
                  </a:cubicBezTo>
                  <a:cubicBezTo>
                    <a:pt x="104" y="916"/>
                    <a:pt x="124" y="896"/>
                    <a:pt x="152" y="896"/>
                  </a:cubicBezTo>
                  <a:cubicBezTo>
                    <a:pt x="180" y="896"/>
                    <a:pt x="200" y="916"/>
                    <a:pt x="200" y="944"/>
                  </a:cubicBezTo>
                  <a:close/>
                  <a:moveTo>
                    <a:pt x="180" y="944"/>
                  </a:moveTo>
                  <a:cubicBezTo>
                    <a:pt x="180" y="924"/>
                    <a:pt x="169" y="912"/>
                    <a:pt x="152" y="912"/>
                  </a:cubicBezTo>
                  <a:cubicBezTo>
                    <a:pt x="135" y="912"/>
                    <a:pt x="124" y="924"/>
                    <a:pt x="124" y="944"/>
                  </a:cubicBezTo>
                  <a:cubicBezTo>
                    <a:pt x="124" y="965"/>
                    <a:pt x="135" y="977"/>
                    <a:pt x="152" y="977"/>
                  </a:cubicBezTo>
                  <a:cubicBezTo>
                    <a:pt x="169" y="977"/>
                    <a:pt x="180" y="965"/>
                    <a:pt x="180" y="944"/>
                  </a:cubicBezTo>
                  <a:close/>
                  <a:moveTo>
                    <a:pt x="74" y="990"/>
                  </a:moveTo>
                  <a:cubicBezTo>
                    <a:pt x="75" y="991"/>
                    <a:pt x="75" y="991"/>
                    <a:pt x="7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3" y="989"/>
                    <a:pt x="51" y="986"/>
                    <a:pt x="50" y="982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42" y="954"/>
                    <a:pt x="40" y="952"/>
                    <a:pt x="33" y="952"/>
                  </a:cubicBezTo>
                  <a:cubicBezTo>
                    <a:pt x="19" y="952"/>
                    <a:pt x="19" y="952"/>
                    <a:pt x="19" y="952"/>
                  </a:cubicBezTo>
                  <a:cubicBezTo>
                    <a:pt x="19" y="991"/>
                    <a:pt x="19" y="991"/>
                    <a:pt x="19" y="991"/>
                  </a:cubicBezTo>
                  <a:cubicBezTo>
                    <a:pt x="0" y="991"/>
                    <a:pt x="0" y="991"/>
                    <a:pt x="0" y="991"/>
                  </a:cubicBezTo>
                  <a:cubicBezTo>
                    <a:pt x="0" y="896"/>
                    <a:pt x="0" y="896"/>
                    <a:pt x="0" y="896"/>
                  </a:cubicBezTo>
                  <a:cubicBezTo>
                    <a:pt x="41" y="896"/>
                    <a:pt x="41" y="896"/>
                    <a:pt x="41" y="896"/>
                  </a:cubicBezTo>
                  <a:cubicBezTo>
                    <a:pt x="58" y="896"/>
                    <a:pt x="70" y="907"/>
                    <a:pt x="70" y="922"/>
                  </a:cubicBezTo>
                  <a:cubicBezTo>
                    <a:pt x="70" y="935"/>
                    <a:pt x="62" y="941"/>
                    <a:pt x="54" y="944"/>
                  </a:cubicBezTo>
                  <a:cubicBezTo>
                    <a:pt x="53" y="944"/>
                    <a:pt x="53" y="944"/>
                    <a:pt x="53" y="944"/>
                  </a:cubicBezTo>
                  <a:cubicBezTo>
                    <a:pt x="54" y="945"/>
                    <a:pt x="54" y="945"/>
                    <a:pt x="54" y="945"/>
                  </a:cubicBezTo>
                  <a:cubicBezTo>
                    <a:pt x="58" y="947"/>
                    <a:pt x="61" y="951"/>
                    <a:pt x="63" y="957"/>
                  </a:cubicBezTo>
                  <a:cubicBezTo>
                    <a:pt x="70" y="981"/>
                    <a:pt x="70" y="981"/>
                    <a:pt x="70" y="981"/>
                  </a:cubicBezTo>
                  <a:cubicBezTo>
                    <a:pt x="71" y="984"/>
                    <a:pt x="72" y="987"/>
                    <a:pt x="74" y="990"/>
                  </a:cubicBezTo>
                  <a:close/>
                  <a:moveTo>
                    <a:pt x="51" y="924"/>
                  </a:moveTo>
                  <a:cubicBezTo>
                    <a:pt x="51" y="917"/>
                    <a:pt x="46" y="912"/>
                    <a:pt x="38" y="912"/>
                  </a:cubicBezTo>
                  <a:cubicBezTo>
                    <a:pt x="19" y="912"/>
                    <a:pt x="19" y="912"/>
                    <a:pt x="19" y="912"/>
                  </a:cubicBezTo>
                  <a:cubicBezTo>
                    <a:pt x="19" y="936"/>
                    <a:pt x="19" y="936"/>
                    <a:pt x="19" y="936"/>
                  </a:cubicBezTo>
                  <a:cubicBezTo>
                    <a:pt x="38" y="936"/>
                    <a:pt x="38" y="936"/>
                    <a:pt x="38" y="936"/>
                  </a:cubicBezTo>
                  <a:cubicBezTo>
                    <a:pt x="46" y="936"/>
                    <a:pt x="51" y="932"/>
                    <a:pt x="51" y="924"/>
                  </a:cubicBezTo>
                  <a:close/>
                  <a:moveTo>
                    <a:pt x="255" y="280"/>
                  </a:moveTo>
                  <a:cubicBezTo>
                    <a:pt x="133" y="280"/>
                    <a:pt x="133" y="280"/>
                    <a:pt x="133" y="280"/>
                  </a:cubicBezTo>
                  <a:cubicBezTo>
                    <a:pt x="133" y="288"/>
                    <a:pt x="133" y="288"/>
                    <a:pt x="133" y="288"/>
                  </a:cubicBezTo>
                  <a:cubicBezTo>
                    <a:pt x="151" y="293"/>
                    <a:pt x="159" y="306"/>
                    <a:pt x="160" y="329"/>
                  </a:cubicBezTo>
                  <a:cubicBezTo>
                    <a:pt x="160" y="331"/>
                    <a:pt x="160" y="385"/>
                    <a:pt x="160" y="449"/>
                  </a:cubicBezTo>
                  <a:cubicBezTo>
                    <a:pt x="185" y="445"/>
                    <a:pt x="203" y="437"/>
                    <a:pt x="211" y="433"/>
                  </a:cubicBezTo>
                  <a:cubicBezTo>
                    <a:pt x="211" y="309"/>
                    <a:pt x="211" y="309"/>
                    <a:pt x="211" y="309"/>
                  </a:cubicBezTo>
                  <a:cubicBezTo>
                    <a:pt x="273" y="309"/>
                    <a:pt x="273" y="309"/>
                    <a:pt x="273" y="309"/>
                  </a:cubicBezTo>
                  <a:cubicBezTo>
                    <a:pt x="269" y="296"/>
                    <a:pt x="259" y="284"/>
                    <a:pt x="255" y="280"/>
                  </a:cubicBezTo>
                  <a:close/>
                  <a:moveTo>
                    <a:pt x="247" y="570"/>
                  </a:moveTo>
                  <a:cubicBezTo>
                    <a:pt x="244" y="562"/>
                    <a:pt x="239" y="551"/>
                    <a:pt x="236" y="546"/>
                  </a:cubicBezTo>
                  <a:cubicBezTo>
                    <a:pt x="230" y="546"/>
                    <a:pt x="222" y="546"/>
                    <a:pt x="216" y="546"/>
                  </a:cubicBezTo>
                  <a:cubicBezTo>
                    <a:pt x="211" y="546"/>
                    <a:pt x="211" y="546"/>
                    <a:pt x="211" y="546"/>
                  </a:cubicBezTo>
                  <a:cubicBezTo>
                    <a:pt x="211" y="506"/>
                    <a:pt x="211" y="506"/>
                    <a:pt x="211" y="506"/>
                  </a:cubicBezTo>
                  <a:cubicBezTo>
                    <a:pt x="200" y="509"/>
                    <a:pt x="172" y="513"/>
                    <a:pt x="160" y="515"/>
                  </a:cubicBezTo>
                  <a:cubicBezTo>
                    <a:pt x="160" y="621"/>
                    <a:pt x="160" y="736"/>
                    <a:pt x="160" y="738"/>
                  </a:cubicBezTo>
                  <a:cubicBezTo>
                    <a:pt x="160" y="738"/>
                    <a:pt x="160" y="738"/>
                    <a:pt x="160" y="738"/>
                  </a:cubicBezTo>
                  <a:cubicBezTo>
                    <a:pt x="159" y="760"/>
                    <a:pt x="150" y="773"/>
                    <a:pt x="134" y="778"/>
                  </a:cubicBezTo>
                  <a:cubicBezTo>
                    <a:pt x="134" y="786"/>
                    <a:pt x="134" y="786"/>
                    <a:pt x="134" y="786"/>
                  </a:cubicBezTo>
                  <a:cubicBezTo>
                    <a:pt x="237" y="786"/>
                    <a:pt x="237" y="786"/>
                    <a:pt x="237" y="786"/>
                  </a:cubicBezTo>
                  <a:cubicBezTo>
                    <a:pt x="237" y="778"/>
                    <a:pt x="237" y="778"/>
                    <a:pt x="237" y="778"/>
                  </a:cubicBezTo>
                  <a:cubicBezTo>
                    <a:pt x="221" y="773"/>
                    <a:pt x="212" y="759"/>
                    <a:pt x="212" y="738"/>
                  </a:cubicBezTo>
                  <a:cubicBezTo>
                    <a:pt x="211" y="571"/>
                    <a:pt x="211" y="571"/>
                    <a:pt x="211" y="571"/>
                  </a:cubicBezTo>
                  <a:cubicBezTo>
                    <a:pt x="216" y="571"/>
                    <a:pt x="216" y="571"/>
                    <a:pt x="216" y="571"/>
                  </a:cubicBezTo>
                  <a:cubicBezTo>
                    <a:pt x="226" y="571"/>
                    <a:pt x="237" y="571"/>
                    <a:pt x="247" y="570"/>
                  </a:cubicBezTo>
                  <a:close/>
                  <a:moveTo>
                    <a:pt x="370" y="325"/>
                  </a:moveTo>
                  <a:cubicBezTo>
                    <a:pt x="372" y="327"/>
                    <a:pt x="376" y="329"/>
                    <a:pt x="378" y="330"/>
                  </a:cubicBezTo>
                  <a:cubicBezTo>
                    <a:pt x="403" y="348"/>
                    <a:pt x="417" y="377"/>
                    <a:pt x="417" y="412"/>
                  </a:cubicBezTo>
                  <a:cubicBezTo>
                    <a:pt x="417" y="442"/>
                    <a:pt x="406" y="502"/>
                    <a:pt x="318" y="532"/>
                  </a:cubicBezTo>
                  <a:cubicBezTo>
                    <a:pt x="323" y="542"/>
                    <a:pt x="327" y="552"/>
                    <a:pt x="330" y="558"/>
                  </a:cubicBezTo>
                  <a:cubicBezTo>
                    <a:pt x="332" y="557"/>
                    <a:pt x="335" y="557"/>
                    <a:pt x="336" y="556"/>
                  </a:cubicBezTo>
                  <a:cubicBezTo>
                    <a:pt x="339" y="556"/>
                    <a:pt x="339" y="556"/>
                    <a:pt x="339" y="556"/>
                  </a:cubicBezTo>
                  <a:cubicBezTo>
                    <a:pt x="341" y="558"/>
                    <a:pt x="341" y="558"/>
                    <a:pt x="341" y="558"/>
                  </a:cubicBezTo>
                  <a:cubicBezTo>
                    <a:pt x="373" y="596"/>
                    <a:pt x="397" y="656"/>
                    <a:pt x="405" y="713"/>
                  </a:cubicBezTo>
                  <a:cubicBezTo>
                    <a:pt x="405" y="713"/>
                    <a:pt x="408" y="741"/>
                    <a:pt x="408" y="751"/>
                  </a:cubicBezTo>
                  <a:cubicBezTo>
                    <a:pt x="408" y="752"/>
                    <a:pt x="408" y="752"/>
                    <a:pt x="408" y="752"/>
                  </a:cubicBezTo>
                  <a:cubicBezTo>
                    <a:pt x="408" y="753"/>
                    <a:pt x="408" y="753"/>
                    <a:pt x="408" y="754"/>
                  </a:cubicBezTo>
                  <a:cubicBezTo>
                    <a:pt x="408" y="755"/>
                    <a:pt x="408" y="755"/>
                    <a:pt x="408" y="755"/>
                  </a:cubicBezTo>
                  <a:cubicBezTo>
                    <a:pt x="408" y="763"/>
                    <a:pt x="405" y="774"/>
                    <a:pt x="391" y="779"/>
                  </a:cubicBezTo>
                  <a:cubicBezTo>
                    <a:pt x="391" y="786"/>
                    <a:pt x="391" y="786"/>
                    <a:pt x="391" y="786"/>
                  </a:cubicBezTo>
                  <a:cubicBezTo>
                    <a:pt x="497" y="786"/>
                    <a:pt x="497" y="786"/>
                    <a:pt x="497" y="786"/>
                  </a:cubicBezTo>
                  <a:cubicBezTo>
                    <a:pt x="497" y="779"/>
                    <a:pt x="497" y="779"/>
                    <a:pt x="497" y="779"/>
                  </a:cubicBezTo>
                  <a:cubicBezTo>
                    <a:pt x="488" y="776"/>
                    <a:pt x="469" y="766"/>
                    <a:pt x="461" y="734"/>
                  </a:cubicBezTo>
                  <a:cubicBezTo>
                    <a:pt x="460" y="729"/>
                    <a:pt x="460" y="729"/>
                    <a:pt x="460" y="729"/>
                  </a:cubicBezTo>
                  <a:cubicBezTo>
                    <a:pt x="454" y="704"/>
                    <a:pt x="450" y="691"/>
                    <a:pt x="446" y="678"/>
                  </a:cubicBezTo>
                  <a:cubicBezTo>
                    <a:pt x="436" y="646"/>
                    <a:pt x="414" y="588"/>
                    <a:pt x="378" y="547"/>
                  </a:cubicBezTo>
                  <a:cubicBezTo>
                    <a:pt x="374" y="543"/>
                    <a:pt x="374" y="543"/>
                    <a:pt x="374" y="543"/>
                  </a:cubicBezTo>
                  <a:cubicBezTo>
                    <a:pt x="379" y="540"/>
                    <a:pt x="379" y="540"/>
                    <a:pt x="379" y="540"/>
                  </a:cubicBezTo>
                  <a:cubicBezTo>
                    <a:pt x="381" y="540"/>
                    <a:pt x="382" y="539"/>
                    <a:pt x="383" y="539"/>
                  </a:cubicBezTo>
                  <a:cubicBezTo>
                    <a:pt x="383" y="539"/>
                    <a:pt x="384" y="538"/>
                    <a:pt x="385" y="538"/>
                  </a:cubicBezTo>
                  <a:cubicBezTo>
                    <a:pt x="440" y="510"/>
                    <a:pt x="470" y="465"/>
                    <a:pt x="470" y="412"/>
                  </a:cubicBezTo>
                  <a:cubicBezTo>
                    <a:pt x="471" y="372"/>
                    <a:pt x="448" y="332"/>
                    <a:pt x="414" y="309"/>
                  </a:cubicBezTo>
                  <a:cubicBezTo>
                    <a:pt x="400" y="299"/>
                    <a:pt x="380" y="289"/>
                    <a:pt x="359" y="285"/>
                  </a:cubicBezTo>
                  <a:cubicBezTo>
                    <a:pt x="366" y="300"/>
                    <a:pt x="369" y="316"/>
                    <a:pt x="370" y="325"/>
                  </a:cubicBezTo>
                  <a:close/>
                  <a:moveTo>
                    <a:pt x="295" y="237"/>
                  </a:moveTo>
                  <a:cubicBezTo>
                    <a:pt x="328" y="259"/>
                    <a:pt x="351" y="300"/>
                    <a:pt x="351" y="339"/>
                  </a:cubicBezTo>
                  <a:cubicBezTo>
                    <a:pt x="351" y="393"/>
                    <a:pt x="321" y="438"/>
                    <a:pt x="266" y="466"/>
                  </a:cubicBezTo>
                  <a:cubicBezTo>
                    <a:pt x="265" y="466"/>
                    <a:pt x="264" y="467"/>
                    <a:pt x="263" y="467"/>
                  </a:cubicBezTo>
                  <a:cubicBezTo>
                    <a:pt x="262" y="467"/>
                    <a:pt x="261" y="468"/>
                    <a:pt x="260" y="468"/>
                  </a:cubicBezTo>
                  <a:cubicBezTo>
                    <a:pt x="255" y="471"/>
                    <a:pt x="255" y="471"/>
                    <a:pt x="255" y="471"/>
                  </a:cubicBezTo>
                  <a:cubicBezTo>
                    <a:pt x="259" y="475"/>
                    <a:pt x="259" y="475"/>
                    <a:pt x="259" y="475"/>
                  </a:cubicBezTo>
                  <a:cubicBezTo>
                    <a:pt x="294" y="516"/>
                    <a:pt x="317" y="574"/>
                    <a:pt x="327" y="605"/>
                  </a:cubicBezTo>
                  <a:cubicBezTo>
                    <a:pt x="331" y="619"/>
                    <a:pt x="334" y="632"/>
                    <a:pt x="340" y="657"/>
                  </a:cubicBezTo>
                  <a:cubicBezTo>
                    <a:pt x="341" y="661"/>
                    <a:pt x="341" y="661"/>
                    <a:pt x="341" y="661"/>
                  </a:cubicBezTo>
                  <a:cubicBezTo>
                    <a:pt x="349" y="694"/>
                    <a:pt x="368" y="704"/>
                    <a:pt x="378" y="707"/>
                  </a:cubicBezTo>
                  <a:cubicBezTo>
                    <a:pt x="378" y="714"/>
                    <a:pt x="378" y="714"/>
                    <a:pt x="378" y="714"/>
                  </a:cubicBezTo>
                  <a:cubicBezTo>
                    <a:pt x="271" y="714"/>
                    <a:pt x="271" y="714"/>
                    <a:pt x="271" y="714"/>
                  </a:cubicBezTo>
                  <a:cubicBezTo>
                    <a:pt x="271" y="706"/>
                    <a:pt x="271" y="706"/>
                    <a:pt x="271" y="706"/>
                  </a:cubicBezTo>
                  <a:cubicBezTo>
                    <a:pt x="286" y="702"/>
                    <a:pt x="288" y="691"/>
                    <a:pt x="289" y="683"/>
                  </a:cubicBezTo>
                  <a:cubicBezTo>
                    <a:pt x="289" y="682"/>
                    <a:pt x="289" y="682"/>
                    <a:pt x="289" y="682"/>
                  </a:cubicBezTo>
                  <a:cubicBezTo>
                    <a:pt x="289" y="681"/>
                    <a:pt x="289" y="681"/>
                    <a:pt x="289" y="680"/>
                  </a:cubicBezTo>
                  <a:cubicBezTo>
                    <a:pt x="289" y="678"/>
                    <a:pt x="289" y="678"/>
                    <a:pt x="289" y="678"/>
                  </a:cubicBezTo>
                  <a:cubicBezTo>
                    <a:pt x="289" y="669"/>
                    <a:pt x="286" y="641"/>
                    <a:pt x="286" y="641"/>
                  </a:cubicBezTo>
                  <a:cubicBezTo>
                    <a:pt x="278" y="583"/>
                    <a:pt x="253" y="524"/>
                    <a:pt x="221" y="486"/>
                  </a:cubicBezTo>
                  <a:cubicBezTo>
                    <a:pt x="220" y="484"/>
                    <a:pt x="220" y="484"/>
                    <a:pt x="220" y="484"/>
                  </a:cubicBezTo>
                  <a:cubicBezTo>
                    <a:pt x="217" y="484"/>
                    <a:pt x="217" y="484"/>
                    <a:pt x="217" y="484"/>
                  </a:cubicBezTo>
                  <a:cubicBezTo>
                    <a:pt x="181" y="494"/>
                    <a:pt x="139" y="499"/>
                    <a:pt x="96" y="499"/>
                  </a:cubicBezTo>
                  <a:cubicBezTo>
                    <a:pt x="92" y="499"/>
                    <a:pt x="92" y="499"/>
                    <a:pt x="92" y="499"/>
                  </a:cubicBezTo>
                  <a:cubicBezTo>
                    <a:pt x="92" y="666"/>
                    <a:pt x="92" y="666"/>
                    <a:pt x="92" y="666"/>
                  </a:cubicBezTo>
                  <a:cubicBezTo>
                    <a:pt x="92" y="687"/>
                    <a:pt x="101" y="701"/>
                    <a:pt x="118" y="706"/>
                  </a:cubicBezTo>
                  <a:cubicBezTo>
                    <a:pt x="118" y="714"/>
                    <a:pt x="118" y="714"/>
                    <a:pt x="118" y="714"/>
                  </a:cubicBezTo>
                  <a:cubicBezTo>
                    <a:pt x="15" y="714"/>
                    <a:pt x="15" y="714"/>
                    <a:pt x="15" y="714"/>
                  </a:cubicBezTo>
                  <a:cubicBezTo>
                    <a:pt x="15" y="706"/>
                    <a:pt x="15" y="706"/>
                    <a:pt x="15" y="706"/>
                  </a:cubicBezTo>
                  <a:cubicBezTo>
                    <a:pt x="31" y="701"/>
                    <a:pt x="39" y="688"/>
                    <a:pt x="40" y="666"/>
                  </a:cubicBezTo>
                  <a:cubicBezTo>
                    <a:pt x="40" y="666"/>
                    <a:pt x="40" y="666"/>
                    <a:pt x="40" y="666"/>
                  </a:cubicBezTo>
                  <a:cubicBezTo>
                    <a:pt x="40" y="662"/>
                    <a:pt x="40" y="262"/>
                    <a:pt x="40" y="257"/>
                  </a:cubicBezTo>
                  <a:cubicBezTo>
                    <a:pt x="40" y="234"/>
                    <a:pt x="32" y="221"/>
                    <a:pt x="14" y="215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85" y="208"/>
                    <a:pt x="185" y="208"/>
                    <a:pt x="185" y="208"/>
                  </a:cubicBezTo>
                  <a:cubicBezTo>
                    <a:pt x="236" y="208"/>
                    <a:pt x="268" y="219"/>
                    <a:pt x="295" y="237"/>
                  </a:cubicBezTo>
                  <a:close/>
                  <a:moveTo>
                    <a:pt x="298" y="340"/>
                  </a:moveTo>
                  <a:cubicBezTo>
                    <a:pt x="298" y="305"/>
                    <a:pt x="284" y="276"/>
                    <a:pt x="259" y="258"/>
                  </a:cubicBezTo>
                  <a:cubicBezTo>
                    <a:pt x="239" y="245"/>
                    <a:pt x="215" y="238"/>
                    <a:pt x="183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92" y="474"/>
                    <a:pt x="92" y="474"/>
                    <a:pt x="92" y="474"/>
                  </a:cubicBezTo>
                  <a:cubicBezTo>
                    <a:pt x="97" y="474"/>
                    <a:pt x="97" y="474"/>
                    <a:pt x="97" y="474"/>
                  </a:cubicBezTo>
                  <a:cubicBezTo>
                    <a:pt x="278" y="471"/>
                    <a:pt x="298" y="379"/>
                    <a:pt x="298" y="340"/>
                  </a:cubicBezTo>
                  <a:close/>
                  <a:moveTo>
                    <a:pt x="109" y="49"/>
                  </a:moveTo>
                  <a:cubicBezTo>
                    <a:pt x="109" y="20"/>
                    <a:pt x="129" y="0"/>
                    <a:pt x="157" y="0"/>
                  </a:cubicBezTo>
                  <a:cubicBezTo>
                    <a:pt x="185" y="0"/>
                    <a:pt x="205" y="20"/>
                    <a:pt x="205" y="49"/>
                  </a:cubicBezTo>
                  <a:cubicBezTo>
                    <a:pt x="205" y="77"/>
                    <a:pt x="185" y="97"/>
                    <a:pt x="157" y="97"/>
                  </a:cubicBezTo>
                  <a:cubicBezTo>
                    <a:pt x="129" y="97"/>
                    <a:pt x="109" y="77"/>
                    <a:pt x="109" y="49"/>
                  </a:cubicBezTo>
                  <a:close/>
                  <a:moveTo>
                    <a:pt x="129" y="49"/>
                  </a:moveTo>
                  <a:cubicBezTo>
                    <a:pt x="129" y="69"/>
                    <a:pt x="140" y="81"/>
                    <a:pt x="157" y="81"/>
                  </a:cubicBezTo>
                  <a:cubicBezTo>
                    <a:pt x="175" y="81"/>
                    <a:pt x="185" y="69"/>
                    <a:pt x="185" y="49"/>
                  </a:cubicBezTo>
                  <a:cubicBezTo>
                    <a:pt x="185" y="28"/>
                    <a:pt x="175" y="16"/>
                    <a:pt x="157" y="16"/>
                  </a:cubicBezTo>
                  <a:cubicBezTo>
                    <a:pt x="140" y="16"/>
                    <a:pt x="129" y="28"/>
                    <a:pt x="129" y="49"/>
                  </a:cubicBezTo>
                  <a:close/>
                  <a:moveTo>
                    <a:pt x="310" y="80"/>
                  </a:moveTo>
                  <a:cubicBezTo>
                    <a:pt x="267" y="80"/>
                    <a:pt x="267" y="80"/>
                    <a:pt x="267" y="80"/>
                  </a:cubicBezTo>
                  <a:cubicBezTo>
                    <a:pt x="267" y="1"/>
                    <a:pt x="267" y="1"/>
                    <a:pt x="267" y="1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310" y="96"/>
                    <a:pt x="310" y="96"/>
                    <a:pt x="310" y="96"/>
                  </a:cubicBezTo>
                  <a:lnTo>
                    <a:pt x="310" y="80"/>
                  </a:lnTo>
                  <a:close/>
                  <a:moveTo>
                    <a:pt x="411" y="80"/>
                  </a:moveTo>
                  <a:cubicBezTo>
                    <a:pt x="367" y="80"/>
                    <a:pt x="367" y="80"/>
                    <a:pt x="367" y="80"/>
                  </a:cubicBezTo>
                  <a:cubicBezTo>
                    <a:pt x="367" y="1"/>
                    <a:pt x="367" y="1"/>
                    <a:pt x="367" y="1"/>
                  </a:cubicBezTo>
                  <a:cubicBezTo>
                    <a:pt x="348" y="1"/>
                    <a:pt x="348" y="1"/>
                    <a:pt x="348" y="1"/>
                  </a:cubicBezTo>
                  <a:cubicBezTo>
                    <a:pt x="348" y="96"/>
                    <a:pt x="348" y="96"/>
                    <a:pt x="348" y="96"/>
                  </a:cubicBezTo>
                  <a:cubicBezTo>
                    <a:pt x="411" y="96"/>
                    <a:pt x="411" y="96"/>
                    <a:pt x="411" y="96"/>
                  </a:cubicBezTo>
                  <a:lnTo>
                    <a:pt x="411" y="80"/>
                  </a:lnTo>
                  <a:close/>
                  <a:moveTo>
                    <a:pt x="23" y="96"/>
                  </a:moveTo>
                  <a:cubicBezTo>
                    <a:pt x="4" y="96"/>
                    <a:pt x="4" y="96"/>
                    <a:pt x="4" y="9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62" y="1"/>
                    <a:pt x="74" y="12"/>
                    <a:pt x="74" y="27"/>
                  </a:cubicBezTo>
                  <a:cubicBezTo>
                    <a:pt x="74" y="39"/>
                    <a:pt x="65" y="46"/>
                    <a:pt x="58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2" y="51"/>
                    <a:pt x="65" y="55"/>
                    <a:pt x="67" y="62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4" y="89"/>
                    <a:pt x="76" y="92"/>
                    <a:pt x="77" y="94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7" y="94"/>
                    <a:pt x="55" y="90"/>
                    <a:pt x="54" y="87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6" y="59"/>
                    <a:pt x="44" y="56"/>
                    <a:pt x="36" y="56"/>
                  </a:cubicBezTo>
                  <a:cubicBezTo>
                    <a:pt x="23" y="56"/>
                    <a:pt x="23" y="56"/>
                    <a:pt x="23" y="56"/>
                  </a:cubicBezTo>
                  <a:lnTo>
                    <a:pt x="23" y="96"/>
                  </a:lnTo>
                  <a:close/>
                  <a:moveTo>
                    <a:pt x="23" y="40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50" y="40"/>
                    <a:pt x="54" y="36"/>
                    <a:pt x="54" y="29"/>
                  </a:cubicBezTo>
                  <a:cubicBezTo>
                    <a:pt x="54" y="21"/>
                    <a:pt x="50" y="17"/>
                    <a:pt x="41" y="17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40"/>
                  </a:lnTo>
                  <a:close/>
                  <a:moveTo>
                    <a:pt x="477" y="81"/>
                  </a:moveTo>
                  <a:cubicBezTo>
                    <a:pt x="467" y="82"/>
                    <a:pt x="457" y="77"/>
                    <a:pt x="449" y="66"/>
                  </a:cubicBezTo>
                  <a:cubicBezTo>
                    <a:pt x="448" y="66"/>
                    <a:pt x="448" y="66"/>
                    <a:pt x="448" y="66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9" y="93"/>
                    <a:pt x="462" y="97"/>
                    <a:pt x="475" y="97"/>
                  </a:cubicBezTo>
                  <a:cubicBezTo>
                    <a:pt x="495" y="97"/>
                    <a:pt x="509" y="85"/>
                    <a:pt x="509" y="68"/>
                  </a:cubicBezTo>
                  <a:cubicBezTo>
                    <a:pt x="509" y="58"/>
                    <a:pt x="506" y="47"/>
                    <a:pt x="484" y="40"/>
                  </a:cubicBezTo>
                  <a:cubicBezTo>
                    <a:pt x="467" y="35"/>
                    <a:pt x="464" y="31"/>
                    <a:pt x="464" y="25"/>
                  </a:cubicBezTo>
                  <a:cubicBezTo>
                    <a:pt x="464" y="18"/>
                    <a:pt x="470" y="15"/>
                    <a:pt x="477" y="15"/>
                  </a:cubicBezTo>
                  <a:cubicBezTo>
                    <a:pt x="484" y="15"/>
                    <a:pt x="491" y="18"/>
                    <a:pt x="498" y="24"/>
                  </a:cubicBezTo>
                  <a:cubicBezTo>
                    <a:pt x="499" y="24"/>
                    <a:pt x="499" y="24"/>
                    <a:pt x="499" y="24"/>
                  </a:cubicBezTo>
                  <a:cubicBezTo>
                    <a:pt x="504" y="8"/>
                    <a:pt x="504" y="8"/>
                    <a:pt x="504" y="8"/>
                  </a:cubicBezTo>
                  <a:cubicBezTo>
                    <a:pt x="504" y="7"/>
                    <a:pt x="504" y="7"/>
                    <a:pt x="504" y="7"/>
                  </a:cubicBezTo>
                  <a:cubicBezTo>
                    <a:pt x="496" y="2"/>
                    <a:pt x="487" y="0"/>
                    <a:pt x="477" y="0"/>
                  </a:cubicBezTo>
                  <a:cubicBezTo>
                    <a:pt x="457" y="0"/>
                    <a:pt x="445" y="10"/>
                    <a:pt x="445" y="26"/>
                  </a:cubicBezTo>
                  <a:cubicBezTo>
                    <a:pt x="445" y="39"/>
                    <a:pt x="454" y="48"/>
                    <a:pt x="472" y="54"/>
                  </a:cubicBezTo>
                  <a:cubicBezTo>
                    <a:pt x="477" y="55"/>
                    <a:pt x="481" y="57"/>
                    <a:pt x="484" y="59"/>
                  </a:cubicBezTo>
                  <a:cubicBezTo>
                    <a:pt x="487" y="61"/>
                    <a:pt x="489" y="65"/>
                    <a:pt x="489" y="69"/>
                  </a:cubicBezTo>
                  <a:cubicBezTo>
                    <a:pt x="489" y="76"/>
                    <a:pt x="484" y="81"/>
                    <a:pt x="477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358526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-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DEDAE5-0FD4-44FE-A85E-759428EB7155}"/>
              </a:ext>
            </a:extLst>
          </p:cNvPr>
          <p:cNvSpPr/>
          <p:nvPr/>
        </p:nvSpPr>
        <p:spPr>
          <a:xfrm>
            <a:off x="0" y="-55660"/>
            <a:ext cx="9144000" cy="5199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57C5C5-AF97-40C6-AEC5-54D1F5FB0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5199" y="4667724"/>
            <a:ext cx="2058079" cy="382641"/>
          </a:xfrm>
        </p:spPr>
        <p:txBody>
          <a:bodyPr/>
          <a:lstStyle/>
          <a:p>
            <a:r>
              <a:rPr lang="en-GB"/>
              <a:t>Private | © 2024 Rolls-Royce | Not Subject to Export Control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AF1169-050B-4604-A3CE-30B241B65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B429-512E-4592-B480-D2818264A486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B5D7D51-7337-4BC9-8861-701CF288A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61405" y="4823266"/>
            <a:ext cx="655872" cy="139954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CC411168-7655-41F5-B41E-4E925398D4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67845" y="4794247"/>
            <a:ext cx="133673" cy="175913"/>
          </a:xfrm>
          <a:prstGeom prst="rect">
            <a:avLst/>
          </a:prstGeom>
        </p:spPr>
      </p:pic>
      <p:pic>
        <p:nvPicPr>
          <p:cNvPr id="13" name="Picture 12" descr="A blue and white sign&#10;&#10;Description automatically generated with medium confidence">
            <a:extLst>
              <a:ext uri="{FF2B5EF4-FFF2-40B4-BE49-F238E27FC236}">
                <a16:creationId xmlns:a16="http://schemas.microsoft.com/office/drawing/2014/main" id="{A27B3B3A-554E-475C-888D-C7D43C735B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725" y="1113183"/>
            <a:ext cx="1271035" cy="20422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92087B-504D-4B8E-A6F9-05BB48562DA2}"/>
              </a:ext>
            </a:extLst>
          </p:cNvPr>
          <p:cNvSpPr/>
          <p:nvPr userDrawn="1"/>
        </p:nvSpPr>
        <p:spPr>
          <a:xfrm>
            <a:off x="0" y="-55660"/>
            <a:ext cx="9144000" cy="5199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phic 5">
            <a:extLst>
              <a:ext uri="{FF2B5EF4-FFF2-40B4-BE49-F238E27FC236}">
                <a16:creationId xmlns:a16="http://schemas.microsoft.com/office/drawing/2014/main" id="{FAA499ED-2D48-43B3-8387-FEB04D4ED8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61405" y="4823266"/>
            <a:ext cx="655872" cy="139954"/>
          </a:xfrm>
          <a:prstGeom prst="rect">
            <a:avLst/>
          </a:prstGeom>
        </p:spPr>
      </p:pic>
      <p:pic>
        <p:nvPicPr>
          <p:cNvPr id="12" name="Graphic 7">
            <a:extLst>
              <a:ext uri="{FF2B5EF4-FFF2-40B4-BE49-F238E27FC236}">
                <a16:creationId xmlns:a16="http://schemas.microsoft.com/office/drawing/2014/main" id="{83C70573-C4FD-43BB-B0C0-1936B4A3E27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67845" y="4794247"/>
            <a:ext cx="133673" cy="175913"/>
          </a:xfrm>
          <a:prstGeom prst="rect">
            <a:avLst/>
          </a:prstGeom>
        </p:spPr>
      </p:pic>
      <p:pic>
        <p:nvPicPr>
          <p:cNvPr id="14" name="Picture 13" descr="A blue and white sign&#10;&#10;Description automatically generated with medium confidence">
            <a:extLst>
              <a:ext uri="{FF2B5EF4-FFF2-40B4-BE49-F238E27FC236}">
                <a16:creationId xmlns:a16="http://schemas.microsoft.com/office/drawing/2014/main" id="{AB8605F8-A65A-4D3F-B810-FAF7A6AF7BF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725" y="1113183"/>
            <a:ext cx="1271035" cy="204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7582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9EC6EB6-0EEE-4BBB-B4A6-72BF5D802D88}"/>
              </a:ext>
            </a:extLst>
          </p:cNvPr>
          <p:cNvSpPr/>
          <p:nvPr/>
        </p:nvSpPr>
        <p:spPr>
          <a:xfrm>
            <a:off x="2268538" y="0"/>
            <a:ext cx="6875462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6AA855-7E6E-4927-A811-F63C0750684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35262" y="1634400"/>
            <a:ext cx="6084887" cy="424800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0B840D-89AD-469A-9906-0384E3FD267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36000" y="2145600"/>
            <a:ext cx="6084000" cy="334800"/>
          </a:xfrm>
        </p:spPr>
        <p:txBody>
          <a:bodyPr>
            <a:noAutofit/>
          </a:bodyPr>
          <a:lstStyle>
            <a:lvl1pPr marL="0" indent="0" algn="l">
              <a:buNone/>
              <a:defRPr lang="en-US" sz="2000" kern="1200" dirty="0">
                <a:solidFill>
                  <a:schemeClr val="bg2"/>
                </a:solidFill>
                <a:latin typeface="+mn-lt"/>
                <a:ea typeface="+mj-ea"/>
                <a:cs typeface="+mj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Presentation sub-title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0B49E-C956-4407-B999-F88F1FA6F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Private | © 2024 Rolls-Royce | Not Subject to Export Control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B4624-DA49-4DF6-A561-977EFFDF4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B429-512E-4592-B480-D2818264A486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7E86416-DF3C-4150-A8E7-60289DFFAE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35263" y="2566800"/>
            <a:ext cx="6083300" cy="244800"/>
          </a:xfrm>
        </p:spPr>
        <p:txBody>
          <a:bodyPr>
            <a:no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Name, Job 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87897AC3-FB94-4825-8939-95C9C02349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36000" y="2898000"/>
            <a:ext cx="6083300" cy="244800"/>
          </a:xfrm>
        </p:spPr>
        <p:txBody>
          <a:bodyPr>
            <a:norm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XX Month XXXX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346D7C4-096A-4546-981B-47B5DF66AA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3850" y="3052800"/>
            <a:ext cx="1623600" cy="1440000"/>
          </a:xfrm>
        </p:spPr>
        <p:txBody>
          <a:bodyPr anchor="b" anchorCtr="0">
            <a:noAutofit/>
          </a:bodyPr>
          <a:lstStyle>
            <a:lvl1pPr>
              <a:defRPr sz="800">
                <a:solidFill>
                  <a:srgbClr val="666666"/>
                </a:solidFill>
                <a:latin typeface="RR Pioneer Light Condensed" panose="020B0306050201060103" pitchFamily="34" charset="0"/>
              </a:defRPr>
            </a:lvl1pPr>
          </a:lstStyle>
          <a:p>
            <a:pPr lvl="0"/>
            <a:r>
              <a:rPr lang="en-US" dirty="0"/>
              <a:t>BUSINESS STATEMENT: Insert mandatory statement, this can be copied and pasted from the markings summary slide.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943F97D-F88F-4D8B-ACD6-0756CF793E57}"/>
              </a:ext>
            </a:extLst>
          </p:cNvPr>
          <p:cNvGrpSpPr/>
          <p:nvPr/>
        </p:nvGrpSpPr>
        <p:grpSpPr>
          <a:xfrm>
            <a:off x="765730" y="1672590"/>
            <a:ext cx="719435" cy="1169680"/>
            <a:chOff x="-3513606" y="270529"/>
            <a:chExt cx="1671638" cy="2717801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06621B0-0B38-4B72-8817-E6E77E822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99318" y="286404"/>
              <a:ext cx="1646238" cy="2689225"/>
            </a:xfrm>
            <a:custGeom>
              <a:avLst/>
              <a:gdLst>
                <a:gd name="T0" fmla="*/ 0 w 686"/>
                <a:gd name="T1" fmla="*/ 78 h 1123"/>
                <a:gd name="T2" fmla="*/ 77 w 686"/>
                <a:gd name="T3" fmla="*/ 0 h 1123"/>
                <a:gd name="T4" fmla="*/ 609 w 686"/>
                <a:gd name="T5" fmla="*/ 0 h 1123"/>
                <a:gd name="T6" fmla="*/ 686 w 686"/>
                <a:gd name="T7" fmla="*/ 78 h 1123"/>
                <a:gd name="T8" fmla="*/ 686 w 686"/>
                <a:gd name="T9" fmla="*/ 1045 h 1123"/>
                <a:gd name="T10" fmla="*/ 609 w 686"/>
                <a:gd name="T11" fmla="*/ 1123 h 1123"/>
                <a:gd name="T12" fmla="*/ 77 w 686"/>
                <a:gd name="T13" fmla="*/ 1123 h 1123"/>
                <a:gd name="T14" fmla="*/ 0 w 686"/>
                <a:gd name="T15" fmla="*/ 1045 h 1123"/>
                <a:gd name="T16" fmla="*/ 0 w 686"/>
                <a:gd name="T17" fmla="*/ 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6" h="1123">
                  <a:moveTo>
                    <a:pt x="0" y="78"/>
                  </a:moveTo>
                  <a:cubicBezTo>
                    <a:pt x="0" y="35"/>
                    <a:pt x="34" y="0"/>
                    <a:pt x="77" y="0"/>
                  </a:cubicBezTo>
                  <a:cubicBezTo>
                    <a:pt x="609" y="0"/>
                    <a:pt x="609" y="0"/>
                    <a:pt x="609" y="0"/>
                  </a:cubicBezTo>
                  <a:cubicBezTo>
                    <a:pt x="651" y="0"/>
                    <a:pt x="686" y="35"/>
                    <a:pt x="686" y="78"/>
                  </a:cubicBezTo>
                  <a:cubicBezTo>
                    <a:pt x="686" y="1045"/>
                    <a:pt x="686" y="1045"/>
                    <a:pt x="686" y="1045"/>
                  </a:cubicBezTo>
                  <a:cubicBezTo>
                    <a:pt x="686" y="1088"/>
                    <a:pt x="651" y="1123"/>
                    <a:pt x="609" y="1123"/>
                  </a:cubicBezTo>
                  <a:cubicBezTo>
                    <a:pt x="77" y="1123"/>
                    <a:pt x="77" y="1123"/>
                    <a:pt x="77" y="1123"/>
                  </a:cubicBezTo>
                  <a:cubicBezTo>
                    <a:pt x="34" y="1123"/>
                    <a:pt x="0" y="1088"/>
                    <a:pt x="0" y="1045"/>
                  </a:cubicBez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30BA4D60-AEBF-45FD-B023-834FAF56E3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513606" y="270529"/>
              <a:ext cx="1671638" cy="2717801"/>
            </a:xfrm>
            <a:custGeom>
              <a:avLst/>
              <a:gdLst>
                <a:gd name="T0" fmla="*/ 658 w 697"/>
                <a:gd name="T1" fmla="*/ 79 h 1134"/>
                <a:gd name="T2" fmla="*/ 658 w 697"/>
                <a:gd name="T3" fmla="*/ 200 h 1134"/>
                <a:gd name="T4" fmla="*/ 40 w 697"/>
                <a:gd name="T5" fmla="*/ 200 h 1134"/>
                <a:gd name="T6" fmla="*/ 40 w 697"/>
                <a:gd name="T7" fmla="*/ 79 h 1134"/>
                <a:gd name="T8" fmla="*/ 79 w 697"/>
                <a:gd name="T9" fmla="*/ 40 h 1134"/>
                <a:gd name="T10" fmla="*/ 619 w 697"/>
                <a:gd name="T11" fmla="*/ 40 h 1134"/>
                <a:gd name="T12" fmla="*/ 658 w 697"/>
                <a:gd name="T13" fmla="*/ 79 h 1134"/>
                <a:gd name="T14" fmla="*/ 40 w 697"/>
                <a:gd name="T15" fmla="*/ 1056 h 1134"/>
                <a:gd name="T16" fmla="*/ 79 w 697"/>
                <a:gd name="T17" fmla="*/ 1095 h 1134"/>
                <a:gd name="T18" fmla="*/ 619 w 697"/>
                <a:gd name="T19" fmla="*/ 1095 h 1134"/>
                <a:gd name="T20" fmla="*/ 658 w 697"/>
                <a:gd name="T21" fmla="*/ 1056 h 1134"/>
                <a:gd name="T22" fmla="*/ 658 w 697"/>
                <a:gd name="T23" fmla="*/ 935 h 1134"/>
                <a:gd name="T24" fmla="*/ 40 w 697"/>
                <a:gd name="T25" fmla="*/ 935 h 1134"/>
                <a:gd name="T26" fmla="*/ 40 w 697"/>
                <a:gd name="T27" fmla="*/ 1056 h 1134"/>
                <a:gd name="T28" fmla="*/ 40 w 697"/>
                <a:gd name="T29" fmla="*/ 918 h 1134"/>
                <a:gd name="T30" fmla="*/ 658 w 697"/>
                <a:gd name="T31" fmla="*/ 918 h 1134"/>
                <a:gd name="T32" fmla="*/ 658 w 697"/>
                <a:gd name="T33" fmla="*/ 217 h 1134"/>
                <a:gd name="T34" fmla="*/ 40 w 697"/>
                <a:gd name="T35" fmla="*/ 217 h 1134"/>
                <a:gd name="T36" fmla="*/ 40 w 697"/>
                <a:gd name="T37" fmla="*/ 918 h 1134"/>
                <a:gd name="T38" fmla="*/ 697 w 697"/>
                <a:gd name="T39" fmla="*/ 79 h 1134"/>
                <a:gd name="T40" fmla="*/ 697 w 697"/>
                <a:gd name="T41" fmla="*/ 1056 h 1134"/>
                <a:gd name="T42" fmla="*/ 619 w 697"/>
                <a:gd name="T43" fmla="*/ 1134 h 1134"/>
                <a:gd name="T44" fmla="*/ 79 w 697"/>
                <a:gd name="T45" fmla="*/ 1134 h 1134"/>
                <a:gd name="T46" fmla="*/ 0 w 697"/>
                <a:gd name="T47" fmla="*/ 1056 h 1134"/>
                <a:gd name="T48" fmla="*/ 0 w 697"/>
                <a:gd name="T49" fmla="*/ 79 h 1134"/>
                <a:gd name="T50" fmla="*/ 79 w 697"/>
                <a:gd name="T51" fmla="*/ 0 h 1134"/>
                <a:gd name="T52" fmla="*/ 619 w 697"/>
                <a:gd name="T53" fmla="*/ 0 h 1134"/>
                <a:gd name="T54" fmla="*/ 697 w 697"/>
                <a:gd name="T55" fmla="*/ 79 h 1134"/>
                <a:gd name="T56" fmla="*/ 675 w 697"/>
                <a:gd name="T57" fmla="*/ 79 h 1134"/>
                <a:gd name="T58" fmla="*/ 619 w 697"/>
                <a:gd name="T59" fmla="*/ 23 h 1134"/>
                <a:gd name="T60" fmla="*/ 79 w 697"/>
                <a:gd name="T61" fmla="*/ 23 h 1134"/>
                <a:gd name="T62" fmla="*/ 23 w 697"/>
                <a:gd name="T63" fmla="*/ 79 h 1134"/>
                <a:gd name="T64" fmla="*/ 23 w 697"/>
                <a:gd name="T65" fmla="*/ 1056 h 1134"/>
                <a:gd name="T66" fmla="*/ 79 w 697"/>
                <a:gd name="T67" fmla="*/ 1112 h 1134"/>
                <a:gd name="T68" fmla="*/ 619 w 697"/>
                <a:gd name="T69" fmla="*/ 1112 h 1134"/>
                <a:gd name="T70" fmla="*/ 675 w 697"/>
                <a:gd name="T71" fmla="*/ 1056 h 1134"/>
                <a:gd name="T72" fmla="*/ 675 w 697"/>
                <a:gd name="T73" fmla="*/ 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7" h="1134">
                  <a:moveTo>
                    <a:pt x="658" y="79"/>
                  </a:moveTo>
                  <a:cubicBezTo>
                    <a:pt x="658" y="200"/>
                    <a:pt x="658" y="200"/>
                    <a:pt x="658" y="200"/>
                  </a:cubicBezTo>
                  <a:cubicBezTo>
                    <a:pt x="40" y="200"/>
                    <a:pt x="40" y="200"/>
                    <a:pt x="40" y="200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57"/>
                    <a:pt x="57" y="40"/>
                    <a:pt x="79" y="40"/>
                  </a:cubicBezTo>
                  <a:cubicBezTo>
                    <a:pt x="619" y="40"/>
                    <a:pt x="619" y="40"/>
                    <a:pt x="619" y="40"/>
                  </a:cubicBezTo>
                  <a:cubicBezTo>
                    <a:pt x="641" y="40"/>
                    <a:pt x="658" y="57"/>
                    <a:pt x="658" y="79"/>
                  </a:cubicBezTo>
                  <a:close/>
                  <a:moveTo>
                    <a:pt x="40" y="1056"/>
                  </a:moveTo>
                  <a:cubicBezTo>
                    <a:pt x="40" y="1078"/>
                    <a:pt x="57" y="1095"/>
                    <a:pt x="79" y="1095"/>
                  </a:cubicBezTo>
                  <a:cubicBezTo>
                    <a:pt x="619" y="1095"/>
                    <a:pt x="619" y="1095"/>
                    <a:pt x="619" y="1095"/>
                  </a:cubicBezTo>
                  <a:cubicBezTo>
                    <a:pt x="641" y="1095"/>
                    <a:pt x="658" y="1078"/>
                    <a:pt x="658" y="1056"/>
                  </a:cubicBezTo>
                  <a:cubicBezTo>
                    <a:pt x="658" y="935"/>
                    <a:pt x="658" y="935"/>
                    <a:pt x="658" y="935"/>
                  </a:cubicBezTo>
                  <a:cubicBezTo>
                    <a:pt x="40" y="935"/>
                    <a:pt x="40" y="935"/>
                    <a:pt x="40" y="935"/>
                  </a:cubicBezTo>
                  <a:lnTo>
                    <a:pt x="40" y="1056"/>
                  </a:lnTo>
                  <a:close/>
                  <a:moveTo>
                    <a:pt x="40" y="918"/>
                  </a:moveTo>
                  <a:cubicBezTo>
                    <a:pt x="658" y="918"/>
                    <a:pt x="658" y="918"/>
                    <a:pt x="658" y="918"/>
                  </a:cubicBezTo>
                  <a:cubicBezTo>
                    <a:pt x="658" y="217"/>
                    <a:pt x="658" y="217"/>
                    <a:pt x="658" y="217"/>
                  </a:cubicBezTo>
                  <a:cubicBezTo>
                    <a:pt x="40" y="217"/>
                    <a:pt x="40" y="217"/>
                    <a:pt x="40" y="217"/>
                  </a:cubicBezTo>
                  <a:lnTo>
                    <a:pt x="40" y="918"/>
                  </a:lnTo>
                  <a:close/>
                  <a:moveTo>
                    <a:pt x="697" y="79"/>
                  </a:moveTo>
                  <a:cubicBezTo>
                    <a:pt x="697" y="1056"/>
                    <a:pt x="697" y="1056"/>
                    <a:pt x="697" y="1056"/>
                  </a:cubicBezTo>
                  <a:cubicBezTo>
                    <a:pt x="697" y="1099"/>
                    <a:pt x="662" y="1134"/>
                    <a:pt x="619" y="1134"/>
                  </a:cubicBezTo>
                  <a:cubicBezTo>
                    <a:pt x="79" y="1134"/>
                    <a:pt x="79" y="1134"/>
                    <a:pt x="79" y="1134"/>
                  </a:cubicBezTo>
                  <a:cubicBezTo>
                    <a:pt x="36" y="1134"/>
                    <a:pt x="0" y="1099"/>
                    <a:pt x="0" y="105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36"/>
                    <a:pt x="36" y="0"/>
                    <a:pt x="79" y="0"/>
                  </a:cubicBezTo>
                  <a:cubicBezTo>
                    <a:pt x="619" y="0"/>
                    <a:pt x="619" y="0"/>
                    <a:pt x="619" y="0"/>
                  </a:cubicBezTo>
                  <a:cubicBezTo>
                    <a:pt x="662" y="0"/>
                    <a:pt x="697" y="36"/>
                    <a:pt x="697" y="79"/>
                  </a:cubicBezTo>
                  <a:close/>
                  <a:moveTo>
                    <a:pt x="675" y="79"/>
                  </a:moveTo>
                  <a:cubicBezTo>
                    <a:pt x="675" y="48"/>
                    <a:pt x="650" y="23"/>
                    <a:pt x="619" y="23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48" y="23"/>
                    <a:pt x="23" y="48"/>
                    <a:pt x="23" y="79"/>
                  </a:cubicBezTo>
                  <a:cubicBezTo>
                    <a:pt x="23" y="1056"/>
                    <a:pt x="23" y="1056"/>
                    <a:pt x="23" y="1056"/>
                  </a:cubicBezTo>
                  <a:cubicBezTo>
                    <a:pt x="23" y="1087"/>
                    <a:pt x="48" y="1112"/>
                    <a:pt x="79" y="1112"/>
                  </a:cubicBezTo>
                  <a:cubicBezTo>
                    <a:pt x="619" y="1112"/>
                    <a:pt x="619" y="1112"/>
                    <a:pt x="619" y="1112"/>
                  </a:cubicBezTo>
                  <a:cubicBezTo>
                    <a:pt x="650" y="1112"/>
                    <a:pt x="675" y="1087"/>
                    <a:pt x="675" y="1056"/>
                  </a:cubicBezTo>
                  <a:lnTo>
                    <a:pt x="675" y="79"/>
                  </a:lnTo>
                  <a:close/>
                </a:path>
              </a:pathLst>
            </a:custGeom>
            <a:solidFill>
              <a:srgbClr val="1006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98CA8C26-FADB-4F00-9333-67195ABE5C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289768" y="441979"/>
              <a:ext cx="1236663" cy="2378075"/>
            </a:xfrm>
            <a:custGeom>
              <a:avLst/>
              <a:gdLst>
                <a:gd name="T0" fmla="*/ 505 w 516"/>
                <a:gd name="T1" fmla="*/ 950 h 993"/>
                <a:gd name="T2" fmla="*/ 516 w 516"/>
                <a:gd name="T3" fmla="*/ 991 h 993"/>
                <a:gd name="T4" fmla="*/ 516 w 516"/>
                <a:gd name="T5" fmla="*/ 913 h 993"/>
                <a:gd name="T6" fmla="*/ 398 w 516"/>
                <a:gd name="T7" fmla="*/ 929 h 993"/>
                <a:gd name="T8" fmla="*/ 374 w 516"/>
                <a:gd name="T9" fmla="*/ 896 h 993"/>
                <a:gd name="T10" fmla="*/ 414 w 516"/>
                <a:gd name="T11" fmla="*/ 969 h 993"/>
                <a:gd name="T12" fmla="*/ 374 w 516"/>
                <a:gd name="T13" fmla="*/ 977 h 993"/>
                <a:gd name="T14" fmla="*/ 246 w 516"/>
                <a:gd name="T15" fmla="*/ 897 h 993"/>
                <a:gd name="T16" fmla="*/ 255 w 516"/>
                <a:gd name="T17" fmla="*/ 991 h 993"/>
                <a:gd name="T18" fmla="*/ 306 w 516"/>
                <a:gd name="T19" fmla="*/ 896 h 993"/>
                <a:gd name="T20" fmla="*/ 152 w 516"/>
                <a:gd name="T21" fmla="*/ 993 h 993"/>
                <a:gd name="T22" fmla="*/ 180 w 516"/>
                <a:gd name="T23" fmla="*/ 944 h 993"/>
                <a:gd name="T24" fmla="*/ 180 w 516"/>
                <a:gd name="T25" fmla="*/ 944 h 993"/>
                <a:gd name="T26" fmla="*/ 55 w 516"/>
                <a:gd name="T27" fmla="*/ 991 h 993"/>
                <a:gd name="T28" fmla="*/ 19 w 516"/>
                <a:gd name="T29" fmla="*/ 952 h 993"/>
                <a:gd name="T30" fmla="*/ 41 w 516"/>
                <a:gd name="T31" fmla="*/ 896 h 993"/>
                <a:gd name="T32" fmla="*/ 54 w 516"/>
                <a:gd name="T33" fmla="*/ 945 h 993"/>
                <a:gd name="T34" fmla="*/ 51 w 516"/>
                <a:gd name="T35" fmla="*/ 924 h 993"/>
                <a:gd name="T36" fmla="*/ 38 w 516"/>
                <a:gd name="T37" fmla="*/ 936 h 993"/>
                <a:gd name="T38" fmla="*/ 133 w 516"/>
                <a:gd name="T39" fmla="*/ 288 h 993"/>
                <a:gd name="T40" fmla="*/ 211 w 516"/>
                <a:gd name="T41" fmla="*/ 309 h 993"/>
                <a:gd name="T42" fmla="*/ 236 w 516"/>
                <a:gd name="T43" fmla="*/ 546 h 993"/>
                <a:gd name="T44" fmla="*/ 160 w 516"/>
                <a:gd name="T45" fmla="*/ 515 h 993"/>
                <a:gd name="T46" fmla="*/ 134 w 516"/>
                <a:gd name="T47" fmla="*/ 786 h 993"/>
                <a:gd name="T48" fmla="*/ 211 w 516"/>
                <a:gd name="T49" fmla="*/ 571 h 993"/>
                <a:gd name="T50" fmla="*/ 378 w 516"/>
                <a:gd name="T51" fmla="*/ 330 h 993"/>
                <a:gd name="T52" fmla="*/ 336 w 516"/>
                <a:gd name="T53" fmla="*/ 556 h 993"/>
                <a:gd name="T54" fmla="*/ 408 w 516"/>
                <a:gd name="T55" fmla="*/ 751 h 993"/>
                <a:gd name="T56" fmla="*/ 391 w 516"/>
                <a:gd name="T57" fmla="*/ 779 h 993"/>
                <a:gd name="T58" fmla="*/ 461 w 516"/>
                <a:gd name="T59" fmla="*/ 734 h 993"/>
                <a:gd name="T60" fmla="*/ 374 w 516"/>
                <a:gd name="T61" fmla="*/ 543 h 993"/>
                <a:gd name="T62" fmla="*/ 470 w 516"/>
                <a:gd name="T63" fmla="*/ 412 h 993"/>
                <a:gd name="T64" fmla="*/ 295 w 516"/>
                <a:gd name="T65" fmla="*/ 237 h 993"/>
                <a:gd name="T66" fmla="*/ 260 w 516"/>
                <a:gd name="T67" fmla="*/ 468 h 993"/>
                <a:gd name="T68" fmla="*/ 340 w 516"/>
                <a:gd name="T69" fmla="*/ 657 h 993"/>
                <a:gd name="T70" fmla="*/ 271 w 516"/>
                <a:gd name="T71" fmla="*/ 714 h 993"/>
                <a:gd name="T72" fmla="*/ 289 w 516"/>
                <a:gd name="T73" fmla="*/ 680 h 993"/>
                <a:gd name="T74" fmla="*/ 220 w 516"/>
                <a:gd name="T75" fmla="*/ 484 h 993"/>
                <a:gd name="T76" fmla="*/ 92 w 516"/>
                <a:gd name="T77" fmla="*/ 666 h 993"/>
                <a:gd name="T78" fmla="*/ 15 w 516"/>
                <a:gd name="T79" fmla="*/ 706 h 993"/>
                <a:gd name="T80" fmla="*/ 14 w 516"/>
                <a:gd name="T81" fmla="*/ 215 h 993"/>
                <a:gd name="T82" fmla="*/ 298 w 516"/>
                <a:gd name="T83" fmla="*/ 340 h 993"/>
                <a:gd name="T84" fmla="*/ 92 w 516"/>
                <a:gd name="T85" fmla="*/ 474 h 993"/>
                <a:gd name="T86" fmla="*/ 157 w 516"/>
                <a:gd name="T87" fmla="*/ 0 h 993"/>
                <a:gd name="T88" fmla="*/ 129 w 516"/>
                <a:gd name="T89" fmla="*/ 49 h 993"/>
                <a:gd name="T90" fmla="*/ 129 w 516"/>
                <a:gd name="T91" fmla="*/ 49 h 993"/>
                <a:gd name="T92" fmla="*/ 247 w 516"/>
                <a:gd name="T93" fmla="*/ 1 h 993"/>
                <a:gd name="T94" fmla="*/ 411 w 516"/>
                <a:gd name="T95" fmla="*/ 80 h 993"/>
                <a:gd name="T96" fmla="*/ 348 w 516"/>
                <a:gd name="T97" fmla="*/ 96 h 993"/>
                <a:gd name="T98" fmla="*/ 4 w 516"/>
                <a:gd name="T99" fmla="*/ 96 h 993"/>
                <a:gd name="T100" fmla="*/ 58 w 516"/>
                <a:gd name="T101" fmla="*/ 49 h 993"/>
                <a:gd name="T102" fmla="*/ 73 w 516"/>
                <a:gd name="T103" fmla="*/ 85 h 993"/>
                <a:gd name="T104" fmla="*/ 59 w 516"/>
                <a:gd name="T105" fmla="*/ 96 h 993"/>
                <a:gd name="T106" fmla="*/ 23 w 516"/>
                <a:gd name="T107" fmla="*/ 56 h 993"/>
                <a:gd name="T108" fmla="*/ 54 w 516"/>
                <a:gd name="T109" fmla="*/ 29 h 993"/>
                <a:gd name="T110" fmla="*/ 477 w 516"/>
                <a:gd name="T111" fmla="*/ 81 h 993"/>
                <a:gd name="T112" fmla="*/ 443 w 516"/>
                <a:gd name="T113" fmla="*/ 85 h 993"/>
                <a:gd name="T114" fmla="*/ 464 w 516"/>
                <a:gd name="T115" fmla="*/ 25 h 993"/>
                <a:gd name="T116" fmla="*/ 504 w 516"/>
                <a:gd name="T117" fmla="*/ 8 h 993"/>
                <a:gd name="T118" fmla="*/ 472 w 516"/>
                <a:gd name="T119" fmla="*/ 54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16" h="993">
                  <a:moveTo>
                    <a:pt x="473" y="913"/>
                  </a:moveTo>
                  <a:cubicBezTo>
                    <a:pt x="473" y="934"/>
                    <a:pt x="473" y="934"/>
                    <a:pt x="473" y="934"/>
                  </a:cubicBezTo>
                  <a:cubicBezTo>
                    <a:pt x="505" y="934"/>
                    <a:pt x="505" y="934"/>
                    <a:pt x="505" y="934"/>
                  </a:cubicBezTo>
                  <a:cubicBezTo>
                    <a:pt x="505" y="950"/>
                    <a:pt x="505" y="950"/>
                    <a:pt x="505" y="950"/>
                  </a:cubicBezTo>
                  <a:cubicBezTo>
                    <a:pt x="473" y="950"/>
                    <a:pt x="473" y="950"/>
                    <a:pt x="473" y="950"/>
                  </a:cubicBezTo>
                  <a:cubicBezTo>
                    <a:pt x="473" y="975"/>
                    <a:pt x="473" y="975"/>
                    <a:pt x="473" y="975"/>
                  </a:cubicBezTo>
                  <a:cubicBezTo>
                    <a:pt x="516" y="975"/>
                    <a:pt x="516" y="975"/>
                    <a:pt x="516" y="975"/>
                  </a:cubicBezTo>
                  <a:cubicBezTo>
                    <a:pt x="516" y="991"/>
                    <a:pt x="516" y="991"/>
                    <a:pt x="516" y="991"/>
                  </a:cubicBezTo>
                  <a:cubicBezTo>
                    <a:pt x="454" y="991"/>
                    <a:pt x="454" y="991"/>
                    <a:pt x="454" y="991"/>
                  </a:cubicBezTo>
                  <a:cubicBezTo>
                    <a:pt x="454" y="896"/>
                    <a:pt x="454" y="896"/>
                    <a:pt x="454" y="896"/>
                  </a:cubicBezTo>
                  <a:cubicBezTo>
                    <a:pt x="516" y="896"/>
                    <a:pt x="516" y="896"/>
                    <a:pt x="516" y="896"/>
                  </a:cubicBezTo>
                  <a:cubicBezTo>
                    <a:pt x="516" y="913"/>
                    <a:pt x="516" y="913"/>
                    <a:pt x="516" y="913"/>
                  </a:cubicBezTo>
                  <a:lnTo>
                    <a:pt x="473" y="913"/>
                  </a:lnTo>
                  <a:close/>
                  <a:moveTo>
                    <a:pt x="374" y="912"/>
                  </a:moveTo>
                  <a:cubicBezTo>
                    <a:pt x="386" y="912"/>
                    <a:pt x="394" y="917"/>
                    <a:pt x="398" y="928"/>
                  </a:cubicBezTo>
                  <a:cubicBezTo>
                    <a:pt x="398" y="929"/>
                    <a:pt x="398" y="929"/>
                    <a:pt x="398" y="929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08" y="905"/>
                    <a:pt x="394" y="896"/>
                    <a:pt x="374" y="896"/>
                  </a:cubicBezTo>
                  <a:cubicBezTo>
                    <a:pt x="346" y="896"/>
                    <a:pt x="327" y="916"/>
                    <a:pt x="327" y="944"/>
                  </a:cubicBezTo>
                  <a:cubicBezTo>
                    <a:pt x="327" y="973"/>
                    <a:pt x="346" y="993"/>
                    <a:pt x="374" y="993"/>
                  </a:cubicBezTo>
                  <a:cubicBezTo>
                    <a:pt x="392" y="993"/>
                    <a:pt x="406" y="984"/>
                    <a:pt x="414" y="969"/>
                  </a:cubicBezTo>
                  <a:cubicBezTo>
                    <a:pt x="414" y="969"/>
                    <a:pt x="414" y="969"/>
                    <a:pt x="414" y="969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3" y="972"/>
                    <a:pt x="385" y="977"/>
                    <a:pt x="374" y="977"/>
                  </a:cubicBezTo>
                  <a:cubicBezTo>
                    <a:pt x="357" y="977"/>
                    <a:pt x="347" y="965"/>
                    <a:pt x="347" y="944"/>
                  </a:cubicBezTo>
                  <a:cubicBezTo>
                    <a:pt x="347" y="924"/>
                    <a:pt x="357" y="912"/>
                    <a:pt x="374" y="912"/>
                  </a:cubicBezTo>
                  <a:close/>
                  <a:moveTo>
                    <a:pt x="265" y="935"/>
                  </a:moveTo>
                  <a:cubicBezTo>
                    <a:pt x="246" y="897"/>
                    <a:pt x="246" y="897"/>
                    <a:pt x="246" y="897"/>
                  </a:cubicBezTo>
                  <a:cubicBezTo>
                    <a:pt x="246" y="896"/>
                    <a:pt x="246" y="896"/>
                    <a:pt x="246" y="896"/>
                  </a:cubicBezTo>
                  <a:cubicBezTo>
                    <a:pt x="224" y="896"/>
                    <a:pt x="224" y="896"/>
                    <a:pt x="224" y="896"/>
                  </a:cubicBezTo>
                  <a:cubicBezTo>
                    <a:pt x="255" y="956"/>
                    <a:pt x="255" y="956"/>
                    <a:pt x="255" y="956"/>
                  </a:cubicBezTo>
                  <a:cubicBezTo>
                    <a:pt x="255" y="991"/>
                    <a:pt x="255" y="991"/>
                    <a:pt x="255" y="991"/>
                  </a:cubicBezTo>
                  <a:cubicBezTo>
                    <a:pt x="275" y="991"/>
                    <a:pt x="275" y="991"/>
                    <a:pt x="275" y="991"/>
                  </a:cubicBezTo>
                  <a:cubicBezTo>
                    <a:pt x="275" y="955"/>
                    <a:pt x="275" y="955"/>
                    <a:pt x="275" y="955"/>
                  </a:cubicBezTo>
                  <a:cubicBezTo>
                    <a:pt x="305" y="897"/>
                    <a:pt x="305" y="897"/>
                    <a:pt x="305" y="897"/>
                  </a:cubicBezTo>
                  <a:cubicBezTo>
                    <a:pt x="306" y="896"/>
                    <a:pt x="306" y="896"/>
                    <a:pt x="306" y="896"/>
                  </a:cubicBezTo>
                  <a:cubicBezTo>
                    <a:pt x="284" y="896"/>
                    <a:pt x="284" y="896"/>
                    <a:pt x="284" y="896"/>
                  </a:cubicBezTo>
                  <a:lnTo>
                    <a:pt x="265" y="935"/>
                  </a:lnTo>
                  <a:close/>
                  <a:moveTo>
                    <a:pt x="200" y="944"/>
                  </a:moveTo>
                  <a:cubicBezTo>
                    <a:pt x="200" y="973"/>
                    <a:pt x="180" y="993"/>
                    <a:pt x="152" y="993"/>
                  </a:cubicBezTo>
                  <a:cubicBezTo>
                    <a:pt x="124" y="993"/>
                    <a:pt x="104" y="973"/>
                    <a:pt x="104" y="944"/>
                  </a:cubicBezTo>
                  <a:cubicBezTo>
                    <a:pt x="104" y="916"/>
                    <a:pt x="124" y="896"/>
                    <a:pt x="152" y="896"/>
                  </a:cubicBezTo>
                  <a:cubicBezTo>
                    <a:pt x="180" y="896"/>
                    <a:pt x="200" y="916"/>
                    <a:pt x="200" y="944"/>
                  </a:cubicBezTo>
                  <a:close/>
                  <a:moveTo>
                    <a:pt x="180" y="944"/>
                  </a:moveTo>
                  <a:cubicBezTo>
                    <a:pt x="180" y="924"/>
                    <a:pt x="169" y="912"/>
                    <a:pt x="152" y="912"/>
                  </a:cubicBezTo>
                  <a:cubicBezTo>
                    <a:pt x="135" y="912"/>
                    <a:pt x="124" y="924"/>
                    <a:pt x="124" y="944"/>
                  </a:cubicBezTo>
                  <a:cubicBezTo>
                    <a:pt x="124" y="965"/>
                    <a:pt x="135" y="977"/>
                    <a:pt x="152" y="977"/>
                  </a:cubicBezTo>
                  <a:cubicBezTo>
                    <a:pt x="169" y="977"/>
                    <a:pt x="180" y="965"/>
                    <a:pt x="180" y="944"/>
                  </a:cubicBezTo>
                  <a:close/>
                  <a:moveTo>
                    <a:pt x="74" y="990"/>
                  </a:moveTo>
                  <a:cubicBezTo>
                    <a:pt x="75" y="991"/>
                    <a:pt x="75" y="991"/>
                    <a:pt x="7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3" y="989"/>
                    <a:pt x="51" y="986"/>
                    <a:pt x="50" y="982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42" y="954"/>
                    <a:pt x="40" y="952"/>
                    <a:pt x="33" y="952"/>
                  </a:cubicBezTo>
                  <a:cubicBezTo>
                    <a:pt x="19" y="952"/>
                    <a:pt x="19" y="952"/>
                    <a:pt x="19" y="952"/>
                  </a:cubicBezTo>
                  <a:cubicBezTo>
                    <a:pt x="19" y="991"/>
                    <a:pt x="19" y="991"/>
                    <a:pt x="19" y="991"/>
                  </a:cubicBezTo>
                  <a:cubicBezTo>
                    <a:pt x="0" y="991"/>
                    <a:pt x="0" y="991"/>
                    <a:pt x="0" y="991"/>
                  </a:cubicBezTo>
                  <a:cubicBezTo>
                    <a:pt x="0" y="896"/>
                    <a:pt x="0" y="896"/>
                    <a:pt x="0" y="896"/>
                  </a:cubicBezTo>
                  <a:cubicBezTo>
                    <a:pt x="41" y="896"/>
                    <a:pt x="41" y="896"/>
                    <a:pt x="41" y="896"/>
                  </a:cubicBezTo>
                  <a:cubicBezTo>
                    <a:pt x="58" y="896"/>
                    <a:pt x="70" y="907"/>
                    <a:pt x="70" y="922"/>
                  </a:cubicBezTo>
                  <a:cubicBezTo>
                    <a:pt x="70" y="935"/>
                    <a:pt x="62" y="941"/>
                    <a:pt x="54" y="944"/>
                  </a:cubicBezTo>
                  <a:cubicBezTo>
                    <a:pt x="53" y="944"/>
                    <a:pt x="53" y="944"/>
                    <a:pt x="53" y="944"/>
                  </a:cubicBezTo>
                  <a:cubicBezTo>
                    <a:pt x="54" y="945"/>
                    <a:pt x="54" y="945"/>
                    <a:pt x="54" y="945"/>
                  </a:cubicBezTo>
                  <a:cubicBezTo>
                    <a:pt x="58" y="947"/>
                    <a:pt x="61" y="951"/>
                    <a:pt x="63" y="957"/>
                  </a:cubicBezTo>
                  <a:cubicBezTo>
                    <a:pt x="70" y="981"/>
                    <a:pt x="70" y="981"/>
                    <a:pt x="70" y="981"/>
                  </a:cubicBezTo>
                  <a:cubicBezTo>
                    <a:pt x="71" y="984"/>
                    <a:pt x="72" y="987"/>
                    <a:pt x="74" y="990"/>
                  </a:cubicBezTo>
                  <a:close/>
                  <a:moveTo>
                    <a:pt x="51" y="924"/>
                  </a:moveTo>
                  <a:cubicBezTo>
                    <a:pt x="51" y="917"/>
                    <a:pt x="46" y="912"/>
                    <a:pt x="38" y="912"/>
                  </a:cubicBezTo>
                  <a:cubicBezTo>
                    <a:pt x="19" y="912"/>
                    <a:pt x="19" y="912"/>
                    <a:pt x="19" y="912"/>
                  </a:cubicBezTo>
                  <a:cubicBezTo>
                    <a:pt x="19" y="936"/>
                    <a:pt x="19" y="936"/>
                    <a:pt x="19" y="936"/>
                  </a:cubicBezTo>
                  <a:cubicBezTo>
                    <a:pt x="38" y="936"/>
                    <a:pt x="38" y="936"/>
                    <a:pt x="38" y="936"/>
                  </a:cubicBezTo>
                  <a:cubicBezTo>
                    <a:pt x="46" y="936"/>
                    <a:pt x="51" y="932"/>
                    <a:pt x="51" y="924"/>
                  </a:cubicBezTo>
                  <a:close/>
                  <a:moveTo>
                    <a:pt x="255" y="280"/>
                  </a:moveTo>
                  <a:cubicBezTo>
                    <a:pt x="133" y="280"/>
                    <a:pt x="133" y="280"/>
                    <a:pt x="133" y="280"/>
                  </a:cubicBezTo>
                  <a:cubicBezTo>
                    <a:pt x="133" y="288"/>
                    <a:pt x="133" y="288"/>
                    <a:pt x="133" y="288"/>
                  </a:cubicBezTo>
                  <a:cubicBezTo>
                    <a:pt x="151" y="293"/>
                    <a:pt x="159" y="306"/>
                    <a:pt x="160" y="329"/>
                  </a:cubicBezTo>
                  <a:cubicBezTo>
                    <a:pt x="160" y="331"/>
                    <a:pt x="160" y="385"/>
                    <a:pt x="160" y="449"/>
                  </a:cubicBezTo>
                  <a:cubicBezTo>
                    <a:pt x="185" y="445"/>
                    <a:pt x="203" y="437"/>
                    <a:pt x="211" y="433"/>
                  </a:cubicBezTo>
                  <a:cubicBezTo>
                    <a:pt x="211" y="309"/>
                    <a:pt x="211" y="309"/>
                    <a:pt x="211" y="309"/>
                  </a:cubicBezTo>
                  <a:cubicBezTo>
                    <a:pt x="273" y="309"/>
                    <a:pt x="273" y="309"/>
                    <a:pt x="273" y="309"/>
                  </a:cubicBezTo>
                  <a:cubicBezTo>
                    <a:pt x="269" y="296"/>
                    <a:pt x="259" y="284"/>
                    <a:pt x="255" y="280"/>
                  </a:cubicBezTo>
                  <a:close/>
                  <a:moveTo>
                    <a:pt x="247" y="570"/>
                  </a:moveTo>
                  <a:cubicBezTo>
                    <a:pt x="244" y="562"/>
                    <a:pt x="239" y="551"/>
                    <a:pt x="236" y="546"/>
                  </a:cubicBezTo>
                  <a:cubicBezTo>
                    <a:pt x="230" y="546"/>
                    <a:pt x="222" y="546"/>
                    <a:pt x="216" y="546"/>
                  </a:cubicBezTo>
                  <a:cubicBezTo>
                    <a:pt x="211" y="546"/>
                    <a:pt x="211" y="546"/>
                    <a:pt x="211" y="546"/>
                  </a:cubicBezTo>
                  <a:cubicBezTo>
                    <a:pt x="211" y="506"/>
                    <a:pt x="211" y="506"/>
                    <a:pt x="211" y="506"/>
                  </a:cubicBezTo>
                  <a:cubicBezTo>
                    <a:pt x="200" y="509"/>
                    <a:pt x="172" y="513"/>
                    <a:pt x="160" y="515"/>
                  </a:cubicBezTo>
                  <a:cubicBezTo>
                    <a:pt x="160" y="621"/>
                    <a:pt x="160" y="736"/>
                    <a:pt x="160" y="738"/>
                  </a:cubicBezTo>
                  <a:cubicBezTo>
                    <a:pt x="160" y="738"/>
                    <a:pt x="160" y="738"/>
                    <a:pt x="160" y="738"/>
                  </a:cubicBezTo>
                  <a:cubicBezTo>
                    <a:pt x="159" y="760"/>
                    <a:pt x="150" y="773"/>
                    <a:pt x="134" y="778"/>
                  </a:cubicBezTo>
                  <a:cubicBezTo>
                    <a:pt x="134" y="786"/>
                    <a:pt x="134" y="786"/>
                    <a:pt x="134" y="786"/>
                  </a:cubicBezTo>
                  <a:cubicBezTo>
                    <a:pt x="237" y="786"/>
                    <a:pt x="237" y="786"/>
                    <a:pt x="237" y="786"/>
                  </a:cubicBezTo>
                  <a:cubicBezTo>
                    <a:pt x="237" y="778"/>
                    <a:pt x="237" y="778"/>
                    <a:pt x="237" y="778"/>
                  </a:cubicBezTo>
                  <a:cubicBezTo>
                    <a:pt x="221" y="773"/>
                    <a:pt x="212" y="759"/>
                    <a:pt x="212" y="738"/>
                  </a:cubicBezTo>
                  <a:cubicBezTo>
                    <a:pt x="211" y="571"/>
                    <a:pt x="211" y="571"/>
                    <a:pt x="211" y="571"/>
                  </a:cubicBezTo>
                  <a:cubicBezTo>
                    <a:pt x="216" y="571"/>
                    <a:pt x="216" y="571"/>
                    <a:pt x="216" y="571"/>
                  </a:cubicBezTo>
                  <a:cubicBezTo>
                    <a:pt x="226" y="571"/>
                    <a:pt x="237" y="571"/>
                    <a:pt x="247" y="570"/>
                  </a:cubicBezTo>
                  <a:close/>
                  <a:moveTo>
                    <a:pt x="370" y="325"/>
                  </a:moveTo>
                  <a:cubicBezTo>
                    <a:pt x="372" y="327"/>
                    <a:pt x="376" y="329"/>
                    <a:pt x="378" y="330"/>
                  </a:cubicBezTo>
                  <a:cubicBezTo>
                    <a:pt x="403" y="348"/>
                    <a:pt x="417" y="377"/>
                    <a:pt x="417" y="412"/>
                  </a:cubicBezTo>
                  <a:cubicBezTo>
                    <a:pt x="417" y="442"/>
                    <a:pt x="406" y="502"/>
                    <a:pt x="318" y="532"/>
                  </a:cubicBezTo>
                  <a:cubicBezTo>
                    <a:pt x="323" y="542"/>
                    <a:pt x="327" y="552"/>
                    <a:pt x="330" y="558"/>
                  </a:cubicBezTo>
                  <a:cubicBezTo>
                    <a:pt x="332" y="557"/>
                    <a:pt x="335" y="557"/>
                    <a:pt x="336" y="556"/>
                  </a:cubicBezTo>
                  <a:cubicBezTo>
                    <a:pt x="339" y="556"/>
                    <a:pt x="339" y="556"/>
                    <a:pt x="339" y="556"/>
                  </a:cubicBezTo>
                  <a:cubicBezTo>
                    <a:pt x="341" y="558"/>
                    <a:pt x="341" y="558"/>
                    <a:pt x="341" y="558"/>
                  </a:cubicBezTo>
                  <a:cubicBezTo>
                    <a:pt x="373" y="596"/>
                    <a:pt x="397" y="656"/>
                    <a:pt x="405" y="713"/>
                  </a:cubicBezTo>
                  <a:cubicBezTo>
                    <a:pt x="405" y="713"/>
                    <a:pt x="408" y="741"/>
                    <a:pt x="408" y="751"/>
                  </a:cubicBezTo>
                  <a:cubicBezTo>
                    <a:pt x="408" y="752"/>
                    <a:pt x="408" y="752"/>
                    <a:pt x="408" y="752"/>
                  </a:cubicBezTo>
                  <a:cubicBezTo>
                    <a:pt x="408" y="753"/>
                    <a:pt x="408" y="753"/>
                    <a:pt x="408" y="754"/>
                  </a:cubicBezTo>
                  <a:cubicBezTo>
                    <a:pt x="408" y="755"/>
                    <a:pt x="408" y="755"/>
                    <a:pt x="408" y="755"/>
                  </a:cubicBezTo>
                  <a:cubicBezTo>
                    <a:pt x="408" y="763"/>
                    <a:pt x="405" y="774"/>
                    <a:pt x="391" y="779"/>
                  </a:cubicBezTo>
                  <a:cubicBezTo>
                    <a:pt x="391" y="786"/>
                    <a:pt x="391" y="786"/>
                    <a:pt x="391" y="786"/>
                  </a:cubicBezTo>
                  <a:cubicBezTo>
                    <a:pt x="497" y="786"/>
                    <a:pt x="497" y="786"/>
                    <a:pt x="497" y="786"/>
                  </a:cubicBezTo>
                  <a:cubicBezTo>
                    <a:pt x="497" y="779"/>
                    <a:pt x="497" y="779"/>
                    <a:pt x="497" y="779"/>
                  </a:cubicBezTo>
                  <a:cubicBezTo>
                    <a:pt x="488" y="776"/>
                    <a:pt x="469" y="766"/>
                    <a:pt x="461" y="734"/>
                  </a:cubicBezTo>
                  <a:cubicBezTo>
                    <a:pt x="460" y="729"/>
                    <a:pt x="460" y="729"/>
                    <a:pt x="460" y="729"/>
                  </a:cubicBezTo>
                  <a:cubicBezTo>
                    <a:pt x="454" y="704"/>
                    <a:pt x="450" y="691"/>
                    <a:pt x="446" y="678"/>
                  </a:cubicBezTo>
                  <a:cubicBezTo>
                    <a:pt x="436" y="646"/>
                    <a:pt x="414" y="588"/>
                    <a:pt x="378" y="547"/>
                  </a:cubicBezTo>
                  <a:cubicBezTo>
                    <a:pt x="374" y="543"/>
                    <a:pt x="374" y="543"/>
                    <a:pt x="374" y="543"/>
                  </a:cubicBezTo>
                  <a:cubicBezTo>
                    <a:pt x="379" y="540"/>
                    <a:pt x="379" y="540"/>
                    <a:pt x="379" y="540"/>
                  </a:cubicBezTo>
                  <a:cubicBezTo>
                    <a:pt x="381" y="540"/>
                    <a:pt x="382" y="539"/>
                    <a:pt x="383" y="539"/>
                  </a:cubicBezTo>
                  <a:cubicBezTo>
                    <a:pt x="383" y="539"/>
                    <a:pt x="384" y="538"/>
                    <a:pt x="385" y="538"/>
                  </a:cubicBezTo>
                  <a:cubicBezTo>
                    <a:pt x="440" y="510"/>
                    <a:pt x="470" y="465"/>
                    <a:pt x="470" y="412"/>
                  </a:cubicBezTo>
                  <a:cubicBezTo>
                    <a:pt x="471" y="372"/>
                    <a:pt x="448" y="332"/>
                    <a:pt x="414" y="309"/>
                  </a:cubicBezTo>
                  <a:cubicBezTo>
                    <a:pt x="400" y="299"/>
                    <a:pt x="380" y="289"/>
                    <a:pt x="359" y="285"/>
                  </a:cubicBezTo>
                  <a:cubicBezTo>
                    <a:pt x="366" y="300"/>
                    <a:pt x="369" y="316"/>
                    <a:pt x="370" y="325"/>
                  </a:cubicBezTo>
                  <a:close/>
                  <a:moveTo>
                    <a:pt x="295" y="237"/>
                  </a:moveTo>
                  <a:cubicBezTo>
                    <a:pt x="328" y="259"/>
                    <a:pt x="351" y="300"/>
                    <a:pt x="351" y="339"/>
                  </a:cubicBezTo>
                  <a:cubicBezTo>
                    <a:pt x="351" y="393"/>
                    <a:pt x="321" y="438"/>
                    <a:pt x="266" y="466"/>
                  </a:cubicBezTo>
                  <a:cubicBezTo>
                    <a:pt x="265" y="466"/>
                    <a:pt x="264" y="467"/>
                    <a:pt x="263" y="467"/>
                  </a:cubicBezTo>
                  <a:cubicBezTo>
                    <a:pt x="262" y="467"/>
                    <a:pt x="261" y="468"/>
                    <a:pt x="260" y="468"/>
                  </a:cubicBezTo>
                  <a:cubicBezTo>
                    <a:pt x="255" y="471"/>
                    <a:pt x="255" y="471"/>
                    <a:pt x="255" y="471"/>
                  </a:cubicBezTo>
                  <a:cubicBezTo>
                    <a:pt x="259" y="475"/>
                    <a:pt x="259" y="475"/>
                    <a:pt x="259" y="475"/>
                  </a:cubicBezTo>
                  <a:cubicBezTo>
                    <a:pt x="294" y="516"/>
                    <a:pt x="317" y="574"/>
                    <a:pt x="327" y="605"/>
                  </a:cubicBezTo>
                  <a:cubicBezTo>
                    <a:pt x="331" y="619"/>
                    <a:pt x="334" y="632"/>
                    <a:pt x="340" y="657"/>
                  </a:cubicBezTo>
                  <a:cubicBezTo>
                    <a:pt x="341" y="661"/>
                    <a:pt x="341" y="661"/>
                    <a:pt x="341" y="661"/>
                  </a:cubicBezTo>
                  <a:cubicBezTo>
                    <a:pt x="349" y="694"/>
                    <a:pt x="368" y="704"/>
                    <a:pt x="378" y="707"/>
                  </a:cubicBezTo>
                  <a:cubicBezTo>
                    <a:pt x="378" y="714"/>
                    <a:pt x="378" y="714"/>
                    <a:pt x="378" y="714"/>
                  </a:cubicBezTo>
                  <a:cubicBezTo>
                    <a:pt x="271" y="714"/>
                    <a:pt x="271" y="714"/>
                    <a:pt x="271" y="714"/>
                  </a:cubicBezTo>
                  <a:cubicBezTo>
                    <a:pt x="271" y="706"/>
                    <a:pt x="271" y="706"/>
                    <a:pt x="271" y="706"/>
                  </a:cubicBezTo>
                  <a:cubicBezTo>
                    <a:pt x="286" y="702"/>
                    <a:pt x="288" y="691"/>
                    <a:pt x="289" y="683"/>
                  </a:cubicBezTo>
                  <a:cubicBezTo>
                    <a:pt x="289" y="682"/>
                    <a:pt x="289" y="682"/>
                    <a:pt x="289" y="682"/>
                  </a:cubicBezTo>
                  <a:cubicBezTo>
                    <a:pt x="289" y="681"/>
                    <a:pt x="289" y="681"/>
                    <a:pt x="289" y="680"/>
                  </a:cubicBezTo>
                  <a:cubicBezTo>
                    <a:pt x="289" y="678"/>
                    <a:pt x="289" y="678"/>
                    <a:pt x="289" y="678"/>
                  </a:cubicBezTo>
                  <a:cubicBezTo>
                    <a:pt x="289" y="669"/>
                    <a:pt x="286" y="641"/>
                    <a:pt x="286" y="641"/>
                  </a:cubicBezTo>
                  <a:cubicBezTo>
                    <a:pt x="278" y="583"/>
                    <a:pt x="253" y="524"/>
                    <a:pt x="221" y="486"/>
                  </a:cubicBezTo>
                  <a:cubicBezTo>
                    <a:pt x="220" y="484"/>
                    <a:pt x="220" y="484"/>
                    <a:pt x="220" y="484"/>
                  </a:cubicBezTo>
                  <a:cubicBezTo>
                    <a:pt x="217" y="484"/>
                    <a:pt x="217" y="484"/>
                    <a:pt x="217" y="484"/>
                  </a:cubicBezTo>
                  <a:cubicBezTo>
                    <a:pt x="181" y="494"/>
                    <a:pt x="139" y="499"/>
                    <a:pt x="96" y="499"/>
                  </a:cubicBezTo>
                  <a:cubicBezTo>
                    <a:pt x="92" y="499"/>
                    <a:pt x="92" y="499"/>
                    <a:pt x="92" y="499"/>
                  </a:cubicBezTo>
                  <a:cubicBezTo>
                    <a:pt x="92" y="666"/>
                    <a:pt x="92" y="666"/>
                    <a:pt x="92" y="666"/>
                  </a:cubicBezTo>
                  <a:cubicBezTo>
                    <a:pt x="92" y="687"/>
                    <a:pt x="101" y="701"/>
                    <a:pt x="118" y="706"/>
                  </a:cubicBezTo>
                  <a:cubicBezTo>
                    <a:pt x="118" y="714"/>
                    <a:pt x="118" y="714"/>
                    <a:pt x="118" y="714"/>
                  </a:cubicBezTo>
                  <a:cubicBezTo>
                    <a:pt x="15" y="714"/>
                    <a:pt x="15" y="714"/>
                    <a:pt x="15" y="714"/>
                  </a:cubicBezTo>
                  <a:cubicBezTo>
                    <a:pt x="15" y="706"/>
                    <a:pt x="15" y="706"/>
                    <a:pt x="15" y="706"/>
                  </a:cubicBezTo>
                  <a:cubicBezTo>
                    <a:pt x="31" y="701"/>
                    <a:pt x="39" y="688"/>
                    <a:pt x="40" y="666"/>
                  </a:cubicBezTo>
                  <a:cubicBezTo>
                    <a:pt x="40" y="666"/>
                    <a:pt x="40" y="666"/>
                    <a:pt x="40" y="666"/>
                  </a:cubicBezTo>
                  <a:cubicBezTo>
                    <a:pt x="40" y="662"/>
                    <a:pt x="40" y="262"/>
                    <a:pt x="40" y="257"/>
                  </a:cubicBezTo>
                  <a:cubicBezTo>
                    <a:pt x="40" y="234"/>
                    <a:pt x="32" y="221"/>
                    <a:pt x="14" y="215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85" y="208"/>
                    <a:pt x="185" y="208"/>
                    <a:pt x="185" y="208"/>
                  </a:cubicBezTo>
                  <a:cubicBezTo>
                    <a:pt x="236" y="208"/>
                    <a:pt x="268" y="219"/>
                    <a:pt x="295" y="237"/>
                  </a:cubicBezTo>
                  <a:close/>
                  <a:moveTo>
                    <a:pt x="298" y="340"/>
                  </a:moveTo>
                  <a:cubicBezTo>
                    <a:pt x="298" y="305"/>
                    <a:pt x="284" y="276"/>
                    <a:pt x="259" y="258"/>
                  </a:cubicBezTo>
                  <a:cubicBezTo>
                    <a:pt x="239" y="245"/>
                    <a:pt x="215" y="238"/>
                    <a:pt x="183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92" y="474"/>
                    <a:pt x="92" y="474"/>
                    <a:pt x="92" y="474"/>
                  </a:cubicBezTo>
                  <a:cubicBezTo>
                    <a:pt x="97" y="474"/>
                    <a:pt x="97" y="474"/>
                    <a:pt x="97" y="474"/>
                  </a:cubicBezTo>
                  <a:cubicBezTo>
                    <a:pt x="278" y="471"/>
                    <a:pt x="298" y="379"/>
                    <a:pt x="298" y="340"/>
                  </a:cubicBezTo>
                  <a:close/>
                  <a:moveTo>
                    <a:pt x="109" y="49"/>
                  </a:moveTo>
                  <a:cubicBezTo>
                    <a:pt x="109" y="20"/>
                    <a:pt x="129" y="0"/>
                    <a:pt x="157" y="0"/>
                  </a:cubicBezTo>
                  <a:cubicBezTo>
                    <a:pt x="185" y="0"/>
                    <a:pt x="205" y="20"/>
                    <a:pt x="205" y="49"/>
                  </a:cubicBezTo>
                  <a:cubicBezTo>
                    <a:pt x="205" y="77"/>
                    <a:pt x="185" y="97"/>
                    <a:pt x="157" y="97"/>
                  </a:cubicBezTo>
                  <a:cubicBezTo>
                    <a:pt x="129" y="97"/>
                    <a:pt x="109" y="77"/>
                    <a:pt x="109" y="49"/>
                  </a:cubicBezTo>
                  <a:close/>
                  <a:moveTo>
                    <a:pt x="129" y="49"/>
                  </a:moveTo>
                  <a:cubicBezTo>
                    <a:pt x="129" y="69"/>
                    <a:pt x="140" y="81"/>
                    <a:pt x="157" y="81"/>
                  </a:cubicBezTo>
                  <a:cubicBezTo>
                    <a:pt x="175" y="81"/>
                    <a:pt x="185" y="69"/>
                    <a:pt x="185" y="49"/>
                  </a:cubicBezTo>
                  <a:cubicBezTo>
                    <a:pt x="185" y="28"/>
                    <a:pt x="175" y="16"/>
                    <a:pt x="157" y="16"/>
                  </a:cubicBezTo>
                  <a:cubicBezTo>
                    <a:pt x="140" y="16"/>
                    <a:pt x="129" y="28"/>
                    <a:pt x="129" y="49"/>
                  </a:cubicBezTo>
                  <a:close/>
                  <a:moveTo>
                    <a:pt x="310" y="80"/>
                  </a:moveTo>
                  <a:cubicBezTo>
                    <a:pt x="267" y="80"/>
                    <a:pt x="267" y="80"/>
                    <a:pt x="267" y="80"/>
                  </a:cubicBezTo>
                  <a:cubicBezTo>
                    <a:pt x="267" y="1"/>
                    <a:pt x="267" y="1"/>
                    <a:pt x="267" y="1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310" y="96"/>
                    <a:pt x="310" y="96"/>
                    <a:pt x="310" y="96"/>
                  </a:cubicBezTo>
                  <a:lnTo>
                    <a:pt x="310" y="80"/>
                  </a:lnTo>
                  <a:close/>
                  <a:moveTo>
                    <a:pt x="411" y="80"/>
                  </a:moveTo>
                  <a:cubicBezTo>
                    <a:pt x="367" y="80"/>
                    <a:pt x="367" y="80"/>
                    <a:pt x="367" y="80"/>
                  </a:cubicBezTo>
                  <a:cubicBezTo>
                    <a:pt x="367" y="1"/>
                    <a:pt x="367" y="1"/>
                    <a:pt x="367" y="1"/>
                  </a:cubicBezTo>
                  <a:cubicBezTo>
                    <a:pt x="348" y="1"/>
                    <a:pt x="348" y="1"/>
                    <a:pt x="348" y="1"/>
                  </a:cubicBezTo>
                  <a:cubicBezTo>
                    <a:pt x="348" y="96"/>
                    <a:pt x="348" y="96"/>
                    <a:pt x="348" y="96"/>
                  </a:cubicBezTo>
                  <a:cubicBezTo>
                    <a:pt x="411" y="96"/>
                    <a:pt x="411" y="96"/>
                    <a:pt x="411" y="96"/>
                  </a:cubicBezTo>
                  <a:lnTo>
                    <a:pt x="411" y="80"/>
                  </a:lnTo>
                  <a:close/>
                  <a:moveTo>
                    <a:pt x="23" y="96"/>
                  </a:moveTo>
                  <a:cubicBezTo>
                    <a:pt x="4" y="96"/>
                    <a:pt x="4" y="96"/>
                    <a:pt x="4" y="9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62" y="1"/>
                    <a:pt x="74" y="12"/>
                    <a:pt x="74" y="27"/>
                  </a:cubicBezTo>
                  <a:cubicBezTo>
                    <a:pt x="74" y="39"/>
                    <a:pt x="65" y="46"/>
                    <a:pt x="58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2" y="51"/>
                    <a:pt x="65" y="55"/>
                    <a:pt x="67" y="62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4" y="89"/>
                    <a:pt x="76" y="92"/>
                    <a:pt x="77" y="94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7" y="94"/>
                    <a:pt x="55" y="90"/>
                    <a:pt x="54" y="87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6" y="59"/>
                    <a:pt x="44" y="56"/>
                    <a:pt x="36" y="56"/>
                  </a:cubicBezTo>
                  <a:cubicBezTo>
                    <a:pt x="23" y="56"/>
                    <a:pt x="23" y="56"/>
                    <a:pt x="23" y="56"/>
                  </a:cubicBezTo>
                  <a:lnTo>
                    <a:pt x="23" y="96"/>
                  </a:lnTo>
                  <a:close/>
                  <a:moveTo>
                    <a:pt x="23" y="40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50" y="40"/>
                    <a:pt x="54" y="36"/>
                    <a:pt x="54" y="29"/>
                  </a:cubicBezTo>
                  <a:cubicBezTo>
                    <a:pt x="54" y="21"/>
                    <a:pt x="50" y="17"/>
                    <a:pt x="41" y="17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40"/>
                  </a:lnTo>
                  <a:close/>
                  <a:moveTo>
                    <a:pt x="477" y="81"/>
                  </a:moveTo>
                  <a:cubicBezTo>
                    <a:pt x="467" y="82"/>
                    <a:pt x="457" y="77"/>
                    <a:pt x="449" y="66"/>
                  </a:cubicBezTo>
                  <a:cubicBezTo>
                    <a:pt x="448" y="66"/>
                    <a:pt x="448" y="66"/>
                    <a:pt x="448" y="66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9" y="93"/>
                    <a:pt x="462" y="97"/>
                    <a:pt x="475" y="97"/>
                  </a:cubicBezTo>
                  <a:cubicBezTo>
                    <a:pt x="495" y="97"/>
                    <a:pt x="509" y="85"/>
                    <a:pt x="509" y="68"/>
                  </a:cubicBezTo>
                  <a:cubicBezTo>
                    <a:pt x="509" y="58"/>
                    <a:pt x="506" y="47"/>
                    <a:pt x="484" y="40"/>
                  </a:cubicBezTo>
                  <a:cubicBezTo>
                    <a:pt x="467" y="35"/>
                    <a:pt x="464" y="31"/>
                    <a:pt x="464" y="25"/>
                  </a:cubicBezTo>
                  <a:cubicBezTo>
                    <a:pt x="464" y="18"/>
                    <a:pt x="470" y="15"/>
                    <a:pt x="477" y="15"/>
                  </a:cubicBezTo>
                  <a:cubicBezTo>
                    <a:pt x="484" y="15"/>
                    <a:pt x="491" y="18"/>
                    <a:pt x="498" y="24"/>
                  </a:cubicBezTo>
                  <a:cubicBezTo>
                    <a:pt x="499" y="24"/>
                    <a:pt x="499" y="24"/>
                    <a:pt x="499" y="24"/>
                  </a:cubicBezTo>
                  <a:cubicBezTo>
                    <a:pt x="504" y="8"/>
                    <a:pt x="504" y="8"/>
                    <a:pt x="504" y="8"/>
                  </a:cubicBezTo>
                  <a:cubicBezTo>
                    <a:pt x="504" y="7"/>
                    <a:pt x="504" y="7"/>
                    <a:pt x="504" y="7"/>
                  </a:cubicBezTo>
                  <a:cubicBezTo>
                    <a:pt x="496" y="2"/>
                    <a:pt x="487" y="0"/>
                    <a:pt x="477" y="0"/>
                  </a:cubicBezTo>
                  <a:cubicBezTo>
                    <a:pt x="457" y="0"/>
                    <a:pt x="445" y="10"/>
                    <a:pt x="445" y="26"/>
                  </a:cubicBezTo>
                  <a:cubicBezTo>
                    <a:pt x="445" y="39"/>
                    <a:pt x="454" y="48"/>
                    <a:pt x="472" y="54"/>
                  </a:cubicBezTo>
                  <a:cubicBezTo>
                    <a:pt x="477" y="55"/>
                    <a:pt x="481" y="57"/>
                    <a:pt x="484" y="59"/>
                  </a:cubicBezTo>
                  <a:cubicBezTo>
                    <a:pt x="487" y="61"/>
                    <a:pt x="489" y="65"/>
                    <a:pt x="489" y="69"/>
                  </a:cubicBezTo>
                  <a:cubicBezTo>
                    <a:pt x="489" y="76"/>
                    <a:pt x="484" y="81"/>
                    <a:pt x="477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6" name="Graphic 15">
            <a:extLst>
              <a:ext uri="{FF2B5EF4-FFF2-40B4-BE49-F238E27FC236}">
                <a16:creationId xmlns:a16="http://schemas.microsoft.com/office/drawing/2014/main" id="{47DFFD36-8354-412F-92A4-47A84030E4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42137" y="4730541"/>
            <a:ext cx="771275" cy="25321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ACCC8F4F-D5B6-482D-A92C-6657586E42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94868" y="4730400"/>
            <a:ext cx="216338" cy="2592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4D3C533-FC00-4344-9B2D-79E4581E41B2}"/>
              </a:ext>
            </a:extLst>
          </p:cNvPr>
          <p:cNvSpPr/>
          <p:nvPr userDrawn="1"/>
        </p:nvSpPr>
        <p:spPr>
          <a:xfrm>
            <a:off x="2268538" y="0"/>
            <a:ext cx="6875462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31BF747-ED40-4AC5-BA9C-1C5C2C6216E1}"/>
              </a:ext>
            </a:extLst>
          </p:cNvPr>
          <p:cNvGrpSpPr/>
          <p:nvPr userDrawn="1"/>
        </p:nvGrpSpPr>
        <p:grpSpPr>
          <a:xfrm>
            <a:off x="765730" y="1672590"/>
            <a:ext cx="719435" cy="1169680"/>
            <a:chOff x="-3513606" y="270529"/>
            <a:chExt cx="1671638" cy="2717801"/>
          </a:xfrm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3E44531D-F16A-43A6-8326-7CB3A7551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99318" y="286404"/>
              <a:ext cx="1646238" cy="2689225"/>
            </a:xfrm>
            <a:custGeom>
              <a:avLst/>
              <a:gdLst>
                <a:gd name="T0" fmla="*/ 0 w 686"/>
                <a:gd name="T1" fmla="*/ 78 h 1123"/>
                <a:gd name="T2" fmla="*/ 77 w 686"/>
                <a:gd name="T3" fmla="*/ 0 h 1123"/>
                <a:gd name="T4" fmla="*/ 609 w 686"/>
                <a:gd name="T5" fmla="*/ 0 h 1123"/>
                <a:gd name="T6" fmla="*/ 686 w 686"/>
                <a:gd name="T7" fmla="*/ 78 h 1123"/>
                <a:gd name="T8" fmla="*/ 686 w 686"/>
                <a:gd name="T9" fmla="*/ 1045 h 1123"/>
                <a:gd name="T10" fmla="*/ 609 w 686"/>
                <a:gd name="T11" fmla="*/ 1123 h 1123"/>
                <a:gd name="T12" fmla="*/ 77 w 686"/>
                <a:gd name="T13" fmla="*/ 1123 h 1123"/>
                <a:gd name="T14" fmla="*/ 0 w 686"/>
                <a:gd name="T15" fmla="*/ 1045 h 1123"/>
                <a:gd name="T16" fmla="*/ 0 w 686"/>
                <a:gd name="T17" fmla="*/ 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6" h="1123">
                  <a:moveTo>
                    <a:pt x="0" y="78"/>
                  </a:moveTo>
                  <a:cubicBezTo>
                    <a:pt x="0" y="35"/>
                    <a:pt x="34" y="0"/>
                    <a:pt x="77" y="0"/>
                  </a:cubicBezTo>
                  <a:cubicBezTo>
                    <a:pt x="609" y="0"/>
                    <a:pt x="609" y="0"/>
                    <a:pt x="609" y="0"/>
                  </a:cubicBezTo>
                  <a:cubicBezTo>
                    <a:pt x="651" y="0"/>
                    <a:pt x="686" y="35"/>
                    <a:pt x="686" y="78"/>
                  </a:cubicBezTo>
                  <a:cubicBezTo>
                    <a:pt x="686" y="1045"/>
                    <a:pt x="686" y="1045"/>
                    <a:pt x="686" y="1045"/>
                  </a:cubicBezTo>
                  <a:cubicBezTo>
                    <a:pt x="686" y="1088"/>
                    <a:pt x="651" y="1123"/>
                    <a:pt x="609" y="1123"/>
                  </a:cubicBezTo>
                  <a:cubicBezTo>
                    <a:pt x="77" y="1123"/>
                    <a:pt x="77" y="1123"/>
                    <a:pt x="77" y="1123"/>
                  </a:cubicBezTo>
                  <a:cubicBezTo>
                    <a:pt x="34" y="1123"/>
                    <a:pt x="0" y="1088"/>
                    <a:pt x="0" y="1045"/>
                  </a:cubicBez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BFF56CF1-398E-4C43-AB31-210AC02ABC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513606" y="270529"/>
              <a:ext cx="1671638" cy="2717801"/>
            </a:xfrm>
            <a:custGeom>
              <a:avLst/>
              <a:gdLst>
                <a:gd name="T0" fmla="*/ 658 w 697"/>
                <a:gd name="T1" fmla="*/ 79 h 1134"/>
                <a:gd name="T2" fmla="*/ 658 w 697"/>
                <a:gd name="T3" fmla="*/ 200 h 1134"/>
                <a:gd name="T4" fmla="*/ 40 w 697"/>
                <a:gd name="T5" fmla="*/ 200 h 1134"/>
                <a:gd name="T6" fmla="*/ 40 w 697"/>
                <a:gd name="T7" fmla="*/ 79 h 1134"/>
                <a:gd name="T8" fmla="*/ 79 w 697"/>
                <a:gd name="T9" fmla="*/ 40 h 1134"/>
                <a:gd name="T10" fmla="*/ 619 w 697"/>
                <a:gd name="T11" fmla="*/ 40 h 1134"/>
                <a:gd name="T12" fmla="*/ 658 w 697"/>
                <a:gd name="T13" fmla="*/ 79 h 1134"/>
                <a:gd name="T14" fmla="*/ 40 w 697"/>
                <a:gd name="T15" fmla="*/ 1056 h 1134"/>
                <a:gd name="T16" fmla="*/ 79 w 697"/>
                <a:gd name="T17" fmla="*/ 1095 h 1134"/>
                <a:gd name="T18" fmla="*/ 619 w 697"/>
                <a:gd name="T19" fmla="*/ 1095 h 1134"/>
                <a:gd name="T20" fmla="*/ 658 w 697"/>
                <a:gd name="T21" fmla="*/ 1056 h 1134"/>
                <a:gd name="T22" fmla="*/ 658 w 697"/>
                <a:gd name="T23" fmla="*/ 935 h 1134"/>
                <a:gd name="T24" fmla="*/ 40 w 697"/>
                <a:gd name="T25" fmla="*/ 935 h 1134"/>
                <a:gd name="T26" fmla="*/ 40 w 697"/>
                <a:gd name="T27" fmla="*/ 1056 h 1134"/>
                <a:gd name="T28" fmla="*/ 40 w 697"/>
                <a:gd name="T29" fmla="*/ 918 h 1134"/>
                <a:gd name="T30" fmla="*/ 658 w 697"/>
                <a:gd name="T31" fmla="*/ 918 h 1134"/>
                <a:gd name="T32" fmla="*/ 658 w 697"/>
                <a:gd name="T33" fmla="*/ 217 h 1134"/>
                <a:gd name="T34" fmla="*/ 40 w 697"/>
                <a:gd name="T35" fmla="*/ 217 h 1134"/>
                <a:gd name="T36" fmla="*/ 40 w 697"/>
                <a:gd name="T37" fmla="*/ 918 h 1134"/>
                <a:gd name="T38" fmla="*/ 697 w 697"/>
                <a:gd name="T39" fmla="*/ 79 h 1134"/>
                <a:gd name="T40" fmla="*/ 697 w 697"/>
                <a:gd name="T41" fmla="*/ 1056 h 1134"/>
                <a:gd name="T42" fmla="*/ 619 w 697"/>
                <a:gd name="T43" fmla="*/ 1134 h 1134"/>
                <a:gd name="T44" fmla="*/ 79 w 697"/>
                <a:gd name="T45" fmla="*/ 1134 h 1134"/>
                <a:gd name="T46" fmla="*/ 0 w 697"/>
                <a:gd name="T47" fmla="*/ 1056 h 1134"/>
                <a:gd name="T48" fmla="*/ 0 w 697"/>
                <a:gd name="T49" fmla="*/ 79 h 1134"/>
                <a:gd name="T50" fmla="*/ 79 w 697"/>
                <a:gd name="T51" fmla="*/ 0 h 1134"/>
                <a:gd name="T52" fmla="*/ 619 w 697"/>
                <a:gd name="T53" fmla="*/ 0 h 1134"/>
                <a:gd name="T54" fmla="*/ 697 w 697"/>
                <a:gd name="T55" fmla="*/ 79 h 1134"/>
                <a:gd name="T56" fmla="*/ 675 w 697"/>
                <a:gd name="T57" fmla="*/ 79 h 1134"/>
                <a:gd name="T58" fmla="*/ 619 w 697"/>
                <a:gd name="T59" fmla="*/ 23 h 1134"/>
                <a:gd name="T60" fmla="*/ 79 w 697"/>
                <a:gd name="T61" fmla="*/ 23 h 1134"/>
                <a:gd name="T62" fmla="*/ 23 w 697"/>
                <a:gd name="T63" fmla="*/ 79 h 1134"/>
                <a:gd name="T64" fmla="*/ 23 w 697"/>
                <a:gd name="T65" fmla="*/ 1056 h 1134"/>
                <a:gd name="T66" fmla="*/ 79 w 697"/>
                <a:gd name="T67" fmla="*/ 1112 h 1134"/>
                <a:gd name="T68" fmla="*/ 619 w 697"/>
                <a:gd name="T69" fmla="*/ 1112 h 1134"/>
                <a:gd name="T70" fmla="*/ 675 w 697"/>
                <a:gd name="T71" fmla="*/ 1056 h 1134"/>
                <a:gd name="T72" fmla="*/ 675 w 697"/>
                <a:gd name="T73" fmla="*/ 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7" h="1134">
                  <a:moveTo>
                    <a:pt x="658" y="79"/>
                  </a:moveTo>
                  <a:cubicBezTo>
                    <a:pt x="658" y="200"/>
                    <a:pt x="658" y="200"/>
                    <a:pt x="658" y="200"/>
                  </a:cubicBezTo>
                  <a:cubicBezTo>
                    <a:pt x="40" y="200"/>
                    <a:pt x="40" y="200"/>
                    <a:pt x="40" y="200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57"/>
                    <a:pt x="57" y="40"/>
                    <a:pt x="79" y="40"/>
                  </a:cubicBezTo>
                  <a:cubicBezTo>
                    <a:pt x="619" y="40"/>
                    <a:pt x="619" y="40"/>
                    <a:pt x="619" y="40"/>
                  </a:cubicBezTo>
                  <a:cubicBezTo>
                    <a:pt x="641" y="40"/>
                    <a:pt x="658" y="57"/>
                    <a:pt x="658" y="79"/>
                  </a:cubicBezTo>
                  <a:close/>
                  <a:moveTo>
                    <a:pt x="40" y="1056"/>
                  </a:moveTo>
                  <a:cubicBezTo>
                    <a:pt x="40" y="1078"/>
                    <a:pt x="57" y="1095"/>
                    <a:pt x="79" y="1095"/>
                  </a:cubicBezTo>
                  <a:cubicBezTo>
                    <a:pt x="619" y="1095"/>
                    <a:pt x="619" y="1095"/>
                    <a:pt x="619" y="1095"/>
                  </a:cubicBezTo>
                  <a:cubicBezTo>
                    <a:pt x="641" y="1095"/>
                    <a:pt x="658" y="1078"/>
                    <a:pt x="658" y="1056"/>
                  </a:cubicBezTo>
                  <a:cubicBezTo>
                    <a:pt x="658" y="935"/>
                    <a:pt x="658" y="935"/>
                    <a:pt x="658" y="935"/>
                  </a:cubicBezTo>
                  <a:cubicBezTo>
                    <a:pt x="40" y="935"/>
                    <a:pt x="40" y="935"/>
                    <a:pt x="40" y="935"/>
                  </a:cubicBezTo>
                  <a:lnTo>
                    <a:pt x="40" y="1056"/>
                  </a:lnTo>
                  <a:close/>
                  <a:moveTo>
                    <a:pt x="40" y="918"/>
                  </a:moveTo>
                  <a:cubicBezTo>
                    <a:pt x="658" y="918"/>
                    <a:pt x="658" y="918"/>
                    <a:pt x="658" y="918"/>
                  </a:cubicBezTo>
                  <a:cubicBezTo>
                    <a:pt x="658" y="217"/>
                    <a:pt x="658" y="217"/>
                    <a:pt x="658" y="217"/>
                  </a:cubicBezTo>
                  <a:cubicBezTo>
                    <a:pt x="40" y="217"/>
                    <a:pt x="40" y="217"/>
                    <a:pt x="40" y="217"/>
                  </a:cubicBezTo>
                  <a:lnTo>
                    <a:pt x="40" y="918"/>
                  </a:lnTo>
                  <a:close/>
                  <a:moveTo>
                    <a:pt x="697" y="79"/>
                  </a:moveTo>
                  <a:cubicBezTo>
                    <a:pt x="697" y="1056"/>
                    <a:pt x="697" y="1056"/>
                    <a:pt x="697" y="1056"/>
                  </a:cubicBezTo>
                  <a:cubicBezTo>
                    <a:pt x="697" y="1099"/>
                    <a:pt x="662" y="1134"/>
                    <a:pt x="619" y="1134"/>
                  </a:cubicBezTo>
                  <a:cubicBezTo>
                    <a:pt x="79" y="1134"/>
                    <a:pt x="79" y="1134"/>
                    <a:pt x="79" y="1134"/>
                  </a:cubicBezTo>
                  <a:cubicBezTo>
                    <a:pt x="36" y="1134"/>
                    <a:pt x="0" y="1099"/>
                    <a:pt x="0" y="105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36"/>
                    <a:pt x="36" y="0"/>
                    <a:pt x="79" y="0"/>
                  </a:cubicBezTo>
                  <a:cubicBezTo>
                    <a:pt x="619" y="0"/>
                    <a:pt x="619" y="0"/>
                    <a:pt x="619" y="0"/>
                  </a:cubicBezTo>
                  <a:cubicBezTo>
                    <a:pt x="662" y="0"/>
                    <a:pt x="697" y="36"/>
                    <a:pt x="697" y="79"/>
                  </a:cubicBezTo>
                  <a:close/>
                  <a:moveTo>
                    <a:pt x="675" y="79"/>
                  </a:moveTo>
                  <a:cubicBezTo>
                    <a:pt x="675" y="48"/>
                    <a:pt x="650" y="23"/>
                    <a:pt x="619" y="23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48" y="23"/>
                    <a:pt x="23" y="48"/>
                    <a:pt x="23" y="79"/>
                  </a:cubicBezTo>
                  <a:cubicBezTo>
                    <a:pt x="23" y="1056"/>
                    <a:pt x="23" y="1056"/>
                    <a:pt x="23" y="1056"/>
                  </a:cubicBezTo>
                  <a:cubicBezTo>
                    <a:pt x="23" y="1087"/>
                    <a:pt x="48" y="1112"/>
                    <a:pt x="79" y="1112"/>
                  </a:cubicBezTo>
                  <a:cubicBezTo>
                    <a:pt x="619" y="1112"/>
                    <a:pt x="619" y="1112"/>
                    <a:pt x="619" y="1112"/>
                  </a:cubicBezTo>
                  <a:cubicBezTo>
                    <a:pt x="650" y="1112"/>
                    <a:pt x="675" y="1087"/>
                    <a:pt x="675" y="1056"/>
                  </a:cubicBezTo>
                  <a:lnTo>
                    <a:pt x="675" y="79"/>
                  </a:lnTo>
                  <a:close/>
                </a:path>
              </a:pathLst>
            </a:custGeom>
            <a:solidFill>
              <a:srgbClr val="1006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3F3A9865-06D4-4753-A4C6-1AF3FC2028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289768" y="441979"/>
              <a:ext cx="1236663" cy="2378075"/>
            </a:xfrm>
            <a:custGeom>
              <a:avLst/>
              <a:gdLst>
                <a:gd name="T0" fmla="*/ 505 w 516"/>
                <a:gd name="T1" fmla="*/ 950 h 993"/>
                <a:gd name="T2" fmla="*/ 516 w 516"/>
                <a:gd name="T3" fmla="*/ 991 h 993"/>
                <a:gd name="T4" fmla="*/ 516 w 516"/>
                <a:gd name="T5" fmla="*/ 913 h 993"/>
                <a:gd name="T6" fmla="*/ 398 w 516"/>
                <a:gd name="T7" fmla="*/ 929 h 993"/>
                <a:gd name="T8" fmla="*/ 374 w 516"/>
                <a:gd name="T9" fmla="*/ 896 h 993"/>
                <a:gd name="T10" fmla="*/ 414 w 516"/>
                <a:gd name="T11" fmla="*/ 969 h 993"/>
                <a:gd name="T12" fmla="*/ 374 w 516"/>
                <a:gd name="T13" fmla="*/ 977 h 993"/>
                <a:gd name="T14" fmla="*/ 246 w 516"/>
                <a:gd name="T15" fmla="*/ 897 h 993"/>
                <a:gd name="T16" fmla="*/ 255 w 516"/>
                <a:gd name="T17" fmla="*/ 991 h 993"/>
                <a:gd name="T18" fmla="*/ 306 w 516"/>
                <a:gd name="T19" fmla="*/ 896 h 993"/>
                <a:gd name="T20" fmla="*/ 152 w 516"/>
                <a:gd name="T21" fmla="*/ 993 h 993"/>
                <a:gd name="T22" fmla="*/ 180 w 516"/>
                <a:gd name="T23" fmla="*/ 944 h 993"/>
                <a:gd name="T24" fmla="*/ 180 w 516"/>
                <a:gd name="T25" fmla="*/ 944 h 993"/>
                <a:gd name="T26" fmla="*/ 55 w 516"/>
                <a:gd name="T27" fmla="*/ 991 h 993"/>
                <a:gd name="T28" fmla="*/ 19 w 516"/>
                <a:gd name="T29" fmla="*/ 952 h 993"/>
                <a:gd name="T30" fmla="*/ 41 w 516"/>
                <a:gd name="T31" fmla="*/ 896 h 993"/>
                <a:gd name="T32" fmla="*/ 54 w 516"/>
                <a:gd name="T33" fmla="*/ 945 h 993"/>
                <a:gd name="T34" fmla="*/ 51 w 516"/>
                <a:gd name="T35" fmla="*/ 924 h 993"/>
                <a:gd name="T36" fmla="*/ 38 w 516"/>
                <a:gd name="T37" fmla="*/ 936 h 993"/>
                <a:gd name="T38" fmla="*/ 133 w 516"/>
                <a:gd name="T39" fmla="*/ 288 h 993"/>
                <a:gd name="T40" fmla="*/ 211 w 516"/>
                <a:gd name="T41" fmla="*/ 309 h 993"/>
                <a:gd name="T42" fmla="*/ 236 w 516"/>
                <a:gd name="T43" fmla="*/ 546 h 993"/>
                <a:gd name="T44" fmla="*/ 160 w 516"/>
                <a:gd name="T45" fmla="*/ 515 h 993"/>
                <a:gd name="T46" fmla="*/ 134 w 516"/>
                <a:gd name="T47" fmla="*/ 786 h 993"/>
                <a:gd name="T48" fmla="*/ 211 w 516"/>
                <a:gd name="T49" fmla="*/ 571 h 993"/>
                <a:gd name="T50" fmla="*/ 378 w 516"/>
                <a:gd name="T51" fmla="*/ 330 h 993"/>
                <a:gd name="T52" fmla="*/ 336 w 516"/>
                <a:gd name="T53" fmla="*/ 556 h 993"/>
                <a:gd name="T54" fmla="*/ 408 w 516"/>
                <a:gd name="T55" fmla="*/ 751 h 993"/>
                <a:gd name="T56" fmla="*/ 391 w 516"/>
                <a:gd name="T57" fmla="*/ 779 h 993"/>
                <a:gd name="T58" fmla="*/ 461 w 516"/>
                <a:gd name="T59" fmla="*/ 734 h 993"/>
                <a:gd name="T60" fmla="*/ 374 w 516"/>
                <a:gd name="T61" fmla="*/ 543 h 993"/>
                <a:gd name="T62" fmla="*/ 470 w 516"/>
                <a:gd name="T63" fmla="*/ 412 h 993"/>
                <a:gd name="T64" fmla="*/ 295 w 516"/>
                <a:gd name="T65" fmla="*/ 237 h 993"/>
                <a:gd name="T66" fmla="*/ 260 w 516"/>
                <a:gd name="T67" fmla="*/ 468 h 993"/>
                <a:gd name="T68" fmla="*/ 340 w 516"/>
                <a:gd name="T69" fmla="*/ 657 h 993"/>
                <a:gd name="T70" fmla="*/ 271 w 516"/>
                <a:gd name="T71" fmla="*/ 714 h 993"/>
                <a:gd name="T72" fmla="*/ 289 w 516"/>
                <a:gd name="T73" fmla="*/ 680 h 993"/>
                <a:gd name="T74" fmla="*/ 220 w 516"/>
                <a:gd name="T75" fmla="*/ 484 h 993"/>
                <a:gd name="T76" fmla="*/ 92 w 516"/>
                <a:gd name="T77" fmla="*/ 666 h 993"/>
                <a:gd name="T78" fmla="*/ 15 w 516"/>
                <a:gd name="T79" fmla="*/ 706 h 993"/>
                <a:gd name="T80" fmla="*/ 14 w 516"/>
                <a:gd name="T81" fmla="*/ 215 h 993"/>
                <a:gd name="T82" fmla="*/ 298 w 516"/>
                <a:gd name="T83" fmla="*/ 340 h 993"/>
                <a:gd name="T84" fmla="*/ 92 w 516"/>
                <a:gd name="T85" fmla="*/ 474 h 993"/>
                <a:gd name="T86" fmla="*/ 157 w 516"/>
                <a:gd name="T87" fmla="*/ 0 h 993"/>
                <a:gd name="T88" fmla="*/ 129 w 516"/>
                <a:gd name="T89" fmla="*/ 49 h 993"/>
                <a:gd name="T90" fmla="*/ 129 w 516"/>
                <a:gd name="T91" fmla="*/ 49 h 993"/>
                <a:gd name="T92" fmla="*/ 247 w 516"/>
                <a:gd name="T93" fmla="*/ 1 h 993"/>
                <a:gd name="T94" fmla="*/ 411 w 516"/>
                <a:gd name="T95" fmla="*/ 80 h 993"/>
                <a:gd name="T96" fmla="*/ 348 w 516"/>
                <a:gd name="T97" fmla="*/ 96 h 993"/>
                <a:gd name="T98" fmla="*/ 4 w 516"/>
                <a:gd name="T99" fmla="*/ 96 h 993"/>
                <a:gd name="T100" fmla="*/ 58 w 516"/>
                <a:gd name="T101" fmla="*/ 49 h 993"/>
                <a:gd name="T102" fmla="*/ 73 w 516"/>
                <a:gd name="T103" fmla="*/ 85 h 993"/>
                <a:gd name="T104" fmla="*/ 59 w 516"/>
                <a:gd name="T105" fmla="*/ 96 h 993"/>
                <a:gd name="T106" fmla="*/ 23 w 516"/>
                <a:gd name="T107" fmla="*/ 56 h 993"/>
                <a:gd name="T108" fmla="*/ 54 w 516"/>
                <a:gd name="T109" fmla="*/ 29 h 993"/>
                <a:gd name="T110" fmla="*/ 477 w 516"/>
                <a:gd name="T111" fmla="*/ 81 h 993"/>
                <a:gd name="T112" fmla="*/ 443 w 516"/>
                <a:gd name="T113" fmla="*/ 85 h 993"/>
                <a:gd name="T114" fmla="*/ 464 w 516"/>
                <a:gd name="T115" fmla="*/ 25 h 993"/>
                <a:gd name="T116" fmla="*/ 504 w 516"/>
                <a:gd name="T117" fmla="*/ 8 h 993"/>
                <a:gd name="T118" fmla="*/ 472 w 516"/>
                <a:gd name="T119" fmla="*/ 54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16" h="993">
                  <a:moveTo>
                    <a:pt x="473" y="913"/>
                  </a:moveTo>
                  <a:cubicBezTo>
                    <a:pt x="473" y="934"/>
                    <a:pt x="473" y="934"/>
                    <a:pt x="473" y="934"/>
                  </a:cubicBezTo>
                  <a:cubicBezTo>
                    <a:pt x="505" y="934"/>
                    <a:pt x="505" y="934"/>
                    <a:pt x="505" y="934"/>
                  </a:cubicBezTo>
                  <a:cubicBezTo>
                    <a:pt x="505" y="950"/>
                    <a:pt x="505" y="950"/>
                    <a:pt x="505" y="950"/>
                  </a:cubicBezTo>
                  <a:cubicBezTo>
                    <a:pt x="473" y="950"/>
                    <a:pt x="473" y="950"/>
                    <a:pt x="473" y="950"/>
                  </a:cubicBezTo>
                  <a:cubicBezTo>
                    <a:pt x="473" y="975"/>
                    <a:pt x="473" y="975"/>
                    <a:pt x="473" y="975"/>
                  </a:cubicBezTo>
                  <a:cubicBezTo>
                    <a:pt x="516" y="975"/>
                    <a:pt x="516" y="975"/>
                    <a:pt x="516" y="975"/>
                  </a:cubicBezTo>
                  <a:cubicBezTo>
                    <a:pt x="516" y="991"/>
                    <a:pt x="516" y="991"/>
                    <a:pt x="516" y="991"/>
                  </a:cubicBezTo>
                  <a:cubicBezTo>
                    <a:pt x="454" y="991"/>
                    <a:pt x="454" y="991"/>
                    <a:pt x="454" y="991"/>
                  </a:cubicBezTo>
                  <a:cubicBezTo>
                    <a:pt x="454" y="896"/>
                    <a:pt x="454" y="896"/>
                    <a:pt x="454" y="896"/>
                  </a:cubicBezTo>
                  <a:cubicBezTo>
                    <a:pt x="516" y="896"/>
                    <a:pt x="516" y="896"/>
                    <a:pt x="516" y="896"/>
                  </a:cubicBezTo>
                  <a:cubicBezTo>
                    <a:pt x="516" y="913"/>
                    <a:pt x="516" y="913"/>
                    <a:pt x="516" y="913"/>
                  </a:cubicBezTo>
                  <a:lnTo>
                    <a:pt x="473" y="913"/>
                  </a:lnTo>
                  <a:close/>
                  <a:moveTo>
                    <a:pt x="374" y="912"/>
                  </a:moveTo>
                  <a:cubicBezTo>
                    <a:pt x="386" y="912"/>
                    <a:pt x="394" y="917"/>
                    <a:pt x="398" y="928"/>
                  </a:cubicBezTo>
                  <a:cubicBezTo>
                    <a:pt x="398" y="929"/>
                    <a:pt x="398" y="929"/>
                    <a:pt x="398" y="929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08" y="905"/>
                    <a:pt x="394" y="896"/>
                    <a:pt x="374" y="896"/>
                  </a:cubicBezTo>
                  <a:cubicBezTo>
                    <a:pt x="346" y="896"/>
                    <a:pt x="327" y="916"/>
                    <a:pt x="327" y="944"/>
                  </a:cubicBezTo>
                  <a:cubicBezTo>
                    <a:pt x="327" y="973"/>
                    <a:pt x="346" y="993"/>
                    <a:pt x="374" y="993"/>
                  </a:cubicBezTo>
                  <a:cubicBezTo>
                    <a:pt x="392" y="993"/>
                    <a:pt x="406" y="984"/>
                    <a:pt x="414" y="969"/>
                  </a:cubicBezTo>
                  <a:cubicBezTo>
                    <a:pt x="414" y="969"/>
                    <a:pt x="414" y="969"/>
                    <a:pt x="414" y="969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3" y="972"/>
                    <a:pt x="385" y="977"/>
                    <a:pt x="374" y="977"/>
                  </a:cubicBezTo>
                  <a:cubicBezTo>
                    <a:pt x="357" y="977"/>
                    <a:pt x="347" y="965"/>
                    <a:pt x="347" y="944"/>
                  </a:cubicBezTo>
                  <a:cubicBezTo>
                    <a:pt x="347" y="924"/>
                    <a:pt x="357" y="912"/>
                    <a:pt x="374" y="912"/>
                  </a:cubicBezTo>
                  <a:close/>
                  <a:moveTo>
                    <a:pt x="265" y="935"/>
                  </a:moveTo>
                  <a:cubicBezTo>
                    <a:pt x="246" y="897"/>
                    <a:pt x="246" y="897"/>
                    <a:pt x="246" y="897"/>
                  </a:cubicBezTo>
                  <a:cubicBezTo>
                    <a:pt x="246" y="896"/>
                    <a:pt x="246" y="896"/>
                    <a:pt x="246" y="896"/>
                  </a:cubicBezTo>
                  <a:cubicBezTo>
                    <a:pt x="224" y="896"/>
                    <a:pt x="224" y="896"/>
                    <a:pt x="224" y="896"/>
                  </a:cubicBezTo>
                  <a:cubicBezTo>
                    <a:pt x="255" y="956"/>
                    <a:pt x="255" y="956"/>
                    <a:pt x="255" y="956"/>
                  </a:cubicBezTo>
                  <a:cubicBezTo>
                    <a:pt x="255" y="991"/>
                    <a:pt x="255" y="991"/>
                    <a:pt x="255" y="991"/>
                  </a:cubicBezTo>
                  <a:cubicBezTo>
                    <a:pt x="275" y="991"/>
                    <a:pt x="275" y="991"/>
                    <a:pt x="275" y="991"/>
                  </a:cubicBezTo>
                  <a:cubicBezTo>
                    <a:pt x="275" y="955"/>
                    <a:pt x="275" y="955"/>
                    <a:pt x="275" y="955"/>
                  </a:cubicBezTo>
                  <a:cubicBezTo>
                    <a:pt x="305" y="897"/>
                    <a:pt x="305" y="897"/>
                    <a:pt x="305" y="897"/>
                  </a:cubicBezTo>
                  <a:cubicBezTo>
                    <a:pt x="306" y="896"/>
                    <a:pt x="306" y="896"/>
                    <a:pt x="306" y="896"/>
                  </a:cubicBezTo>
                  <a:cubicBezTo>
                    <a:pt x="284" y="896"/>
                    <a:pt x="284" y="896"/>
                    <a:pt x="284" y="896"/>
                  </a:cubicBezTo>
                  <a:lnTo>
                    <a:pt x="265" y="935"/>
                  </a:lnTo>
                  <a:close/>
                  <a:moveTo>
                    <a:pt x="200" y="944"/>
                  </a:moveTo>
                  <a:cubicBezTo>
                    <a:pt x="200" y="973"/>
                    <a:pt x="180" y="993"/>
                    <a:pt x="152" y="993"/>
                  </a:cubicBezTo>
                  <a:cubicBezTo>
                    <a:pt x="124" y="993"/>
                    <a:pt x="104" y="973"/>
                    <a:pt x="104" y="944"/>
                  </a:cubicBezTo>
                  <a:cubicBezTo>
                    <a:pt x="104" y="916"/>
                    <a:pt x="124" y="896"/>
                    <a:pt x="152" y="896"/>
                  </a:cubicBezTo>
                  <a:cubicBezTo>
                    <a:pt x="180" y="896"/>
                    <a:pt x="200" y="916"/>
                    <a:pt x="200" y="944"/>
                  </a:cubicBezTo>
                  <a:close/>
                  <a:moveTo>
                    <a:pt x="180" y="944"/>
                  </a:moveTo>
                  <a:cubicBezTo>
                    <a:pt x="180" y="924"/>
                    <a:pt x="169" y="912"/>
                    <a:pt x="152" y="912"/>
                  </a:cubicBezTo>
                  <a:cubicBezTo>
                    <a:pt x="135" y="912"/>
                    <a:pt x="124" y="924"/>
                    <a:pt x="124" y="944"/>
                  </a:cubicBezTo>
                  <a:cubicBezTo>
                    <a:pt x="124" y="965"/>
                    <a:pt x="135" y="977"/>
                    <a:pt x="152" y="977"/>
                  </a:cubicBezTo>
                  <a:cubicBezTo>
                    <a:pt x="169" y="977"/>
                    <a:pt x="180" y="965"/>
                    <a:pt x="180" y="944"/>
                  </a:cubicBezTo>
                  <a:close/>
                  <a:moveTo>
                    <a:pt x="74" y="990"/>
                  </a:moveTo>
                  <a:cubicBezTo>
                    <a:pt x="75" y="991"/>
                    <a:pt x="75" y="991"/>
                    <a:pt x="7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3" y="989"/>
                    <a:pt x="51" y="986"/>
                    <a:pt x="50" y="982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42" y="954"/>
                    <a:pt x="40" y="952"/>
                    <a:pt x="33" y="952"/>
                  </a:cubicBezTo>
                  <a:cubicBezTo>
                    <a:pt x="19" y="952"/>
                    <a:pt x="19" y="952"/>
                    <a:pt x="19" y="952"/>
                  </a:cubicBezTo>
                  <a:cubicBezTo>
                    <a:pt x="19" y="991"/>
                    <a:pt x="19" y="991"/>
                    <a:pt x="19" y="991"/>
                  </a:cubicBezTo>
                  <a:cubicBezTo>
                    <a:pt x="0" y="991"/>
                    <a:pt x="0" y="991"/>
                    <a:pt x="0" y="991"/>
                  </a:cubicBezTo>
                  <a:cubicBezTo>
                    <a:pt x="0" y="896"/>
                    <a:pt x="0" y="896"/>
                    <a:pt x="0" y="896"/>
                  </a:cubicBezTo>
                  <a:cubicBezTo>
                    <a:pt x="41" y="896"/>
                    <a:pt x="41" y="896"/>
                    <a:pt x="41" y="896"/>
                  </a:cubicBezTo>
                  <a:cubicBezTo>
                    <a:pt x="58" y="896"/>
                    <a:pt x="70" y="907"/>
                    <a:pt x="70" y="922"/>
                  </a:cubicBezTo>
                  <a:cubicBezTo>
                    <a:pt x="70" y="935"/>
                    <a:pt x="62" y="941"/>
                    <a:pt x="54" y="944"/>
                  </a:cubicBezTo>
                  <a:cubicBezTo>
                    <a:pt x="53" y="944"/>
                    <a:pt x="53" y="944"/>
                    <a:pt x="53" y="944"/>
                  </a:cubicBezTo>
                  <a:cubicBezTo>
                    <a:pt x="54" y="945"/>
                    <a:pt x="54" y="945"/>
                    <a:pt x="54" y="945"/>
                  </a:cubicBezTo>
                  <a:cubicBezTo>
                    <a:pt x="58" y="947"/>
                    <a:pt x="61" y="951"/>
                    <a:pt x="63" y="957"/>
                  </a:cubicBezTo>
                  <a:cubicBezTo>
                    <a:pt x="70" y="981"/>
                    <a:pt x="70" y="981"/>
                    <a:pt x="70" y="981"/>
                  </a:cubicBezTo>
                  <a:cubicBezTo>
                    <a:pt x="71" y="984"/>
                    <a:pt x="72" y="987"/>
                    <a:pt x="74" y="990"/>
                  </a:cubicBezTo>
                  <a:close/>
                  <a:moveTo>
                    <a:pt x="51" y="924"/>
                  </a:moveTo>
                  <a:cubicBezTo>
                    <a:pt x="51" y="917"/>
                    <a:pt x="46" y="912"/>
                    <a:pt x="38" y="912"/>
                  </a:cubicBezTo>
                  <a:cubicBezTo>
                    <a:pt x="19" y="912"/>
                    <a:pt x="19" y="912"/>
                    <a:pt x="19" y="912"/>
                  </a:cubicBezTo>
                  <a:cubicBezTo>
                    <a:pt x="19" y="936"/>
                    <a:pt x="19" y="936"/>
                    <a:pt x="19" y="936"/>
                  </a:cubicBezTo>
                  <a:cubicBezTo>
                    <a:pt x="38" y="936"/>
                    <a:pt x="38" y="936"/>
                    <a:pt x="38" y="936"/>
                  </a:cubicBezTo>
                  <a:cubicBezTo>
                    <a:pt x="46" y="936"/>
                    <a:pt x="51" y="932"/>
                    <a:pt x="51" y="924"/>
                  </a:cubicBezTo>
                  <a:close/>
                  <a:moveTo>
                    <a:pt x="255" y="280"/>
                  </a:moveTo>
                  <a:cubicBezTo>
                    <a:pt x="133" y="280"/>
                    <a:pt x="133" y="280"/>
                    <a:pt x="133" y="280"/>
                  </a:cubicBezTo>
                  <a:cubicBezTo>
                    <a:pt x="133" y="288"/>
                    <a:pt x="133" y="288"/>
                    <a:pt x="133" y="288"/>
                  </a:cubicBezTo>
                  <a:cubicBezTo>
                    <a:pt x="151" y="293"/>
                    <a:pt x="159" y="306"/>
                    <a:pt x="160" y="329"/>
                  </a:cubicBezTo>
                  <a:cubicBezTo>
                    <a:pt x="160" y="331"/>
                    <a:pt x="160" y="385"/>
                    <a:pt x="160" y="449"/>
                  </a:cubicBezTo>
                  <a:cubicBezTo>
                    <a:pt x="185" y="445"/>
                    <a:pt x="203" y="437"/>
                    <a:pt x="211" y="433"/>
                  </a:cubicBezTo>
                  <a:cubicBezTo>
                    <a:pt x="211" y="309"/>
                    <a:pt x="211" y="309"/>
                    <a:pt x="211" y="309"/>
                  </a:cubicBezTo>
                  <a:cubicBezTo>
                    <a:pt x="273" y="309"/>
                    <a:pt x="273" y="309"/>
                    <a:pt x="273" y="309"/>
                  </a:cubicBezTo>
                  <a:cubicBezTo>
                    <a:pt x="269" y="296"/>
                    <a:pt x="259" y="284"/>
                    <a:pt x="255" y="280"/>
                  </a:cubicBezTo>
                  <a:close/>
                  <a:moveTo>
                    <a:pt x="247" y="570"/>
                  </a:moveTo>
                  <a:cubicBezTo>
                    <a:pt x="244" y="562"/>
                    <a:pt x="239" y="551"/>
                    <a:pt x="236" y="546"/>
                  </a:cubicBezTo>
                  <a:cubicBezTo>
                    <a:pt x="230" y="546"/>
                    <a:pt x="222" y="546"/>
                    <a:pt x="216" y="546"/>
                  </a:cubicBezTo>
                  <a:cubicBezTo>
                    <a:pt x="211" y="546"/>
                    <a:pt x="211" y="546"/>
                    <a:pt x="211" y="546"/>
                  </a:cubicBezTo>
                  <a:cubicBezTo>
                    <a:pt x="211" y="506"/>
                    <a:pt x="211" y="506"/>
                    <a:pt x="211" y="506"/>
                  </a:cubicBezTo>
                  <a:cubicBezTo>
                    <a:pt x="200" y="509"/>
                    <a:pt x="172" y="513"/>
                    <a:pt x="160" y="515"/>
                  </a:cubicBezTo>
                  <a:cubicBezTo>
                    <a:pt x="160" y="621"/>
                    <a:pt x="160" y="736"/>
                    <a:pt x="160" y="738"/>
                  </a:cubicBezTo>
                  <a:cubicBezTo>
                    <a:pt x="160" y="738"/>
                    <a:pt x="160" y="738"/>
                    <a:pt x="160" y="738"/>
                  </a:cubicBezTo>
                  <a:cubicBezTo>
                    <a:pt x="159" y="760"/>
                    <a:pt x="150" y="773"/>
                    <a:pt x="134" y="778"/>
                  </a:cubicBezTo>
                  <a:cubicBezTo>
                    <a:pt x="134" y="786"/>
                    <a:pt x="134" y="786"/>
                    <a:pt x="134" y="786"/>
                  </a:cubicBezTo>
                  <a:cubicBezTo>
                    <a:pt x="237" y="786"/>
                    <a:pt x="237" y="786"/>
                    <a:pt x="237" y="786"/>
                  </a:cubicBezTo>
                  <a:cubicBezTo>
                    <a:pt x="237" y="778"/>
                    <a:pt x="237" y="778"/>
                    <a:pt x="237" y="778"/>
                  </a:cubicBezTo>
                  <a:cubicBezTo>
                    <a:pt x="221" y="773"/>
                    <a:pt x="212" y="759"/>
                    <a:pt x="212" y="738"/>
                  </a:cubicBezTo>
                  <a:cubicBezTo>
                    <a:pt x="211" y="571"/>
                    <a:pt x="211" y="571"/>
                    <a:pt x="211" y="571"/>
                  </a:cubicBezTo>
                  <a:cubicBezTo>
                    <a:pt x="216" y="571"/>
                    <a:pt x="216" y="571"/>
                    <a:pt x="216" y="571"/>
                  </a:cubicBezTo>
                  <a:cubicBezTo>
                    <a:pt x="226" y="571"/>
                    <a:pt x="237" y="571"/>
                    <a:pt x="247" y="570"/>
                  </a:cubicBezTo>
                  <a:close/>
                  <a:moveTo>
                    <a:pt x="370" y="325"/>
                  </a:moveTo>
                  <a:cubicBezTo>
                    <a:pt x="372" y="327"/>
                    <a:pt x="376" y="329"/>
                    <a:pt x="378" y="330"/>
                  </a:cubicBezTo>
                  <a:cubicBezTo>
                    <a:pt x="403" y="348"/>
                    <a:pt x="417" y="377"/>
                    <a:pt x="417" y="412"/>
                  </a:cubicBezTo>
                  <a:cubicBezTo>
                    <a:pt x="417" y="442"/>
                    <a:pt x="406" y="502"/>
                    <a:pt x="318" y="532"/>
                  </a:cubicBezTo>
                  <a:cubicBezTo>
                    <a:pt x="323" y="542"/>
                    <a:pt x="327" y="552"/>
                    <a:pt x="330" y="558"/>
                  </a:cubicBezTo>
                  <a:cubicBezTo>
                    <a:pt x="332" y="557"/>
                    <a:pt x="335" y="557"/>
                    <a:pt x="336" y="556"/>
                  </a:cubicBezTo>
                  <a:cubicBezTo>
                    <a:pt x="339" y="556"/>
                    <a:pt x="339" y="556"/>
                    <a:pt x="339" y="556"/>
                  </a:cubicBezTo>
                  <a:cubicBezTo>
                    <a:pt x="341" y="558"/>
                    <a:pt x="341" y="558"/>
                    <a:pt x="341" y="558"/>
                  </a:cubicBezTo>
                  <a:cubicBezTo>
                    <a:pt x="373" y="596"/>
                    <a:pt x="397" y="656"/>
                    <a:pt x="405" y="713"/>
                  </a:cubicBezTo>
                  <a:cubicBezTo>
                    <a:pt x="405" y="713"/>
                    <a:pt x="408" y="741"/>
                    <a:pt x="408" y="751"/>
                  </a:cubicBezTo>
                  <a:cubicBezTo>
                    <a:pt x="408" y="752"/>
                    <a:pt x="408" y="752"/>
                    <a:pt x="408" y="752"/>
                  </a:cubicBezTo>
                  <a:cubicBezTo>
                    <a:pt x="408" y="753"/>
                    <a:pt x="408" y="753"/>
                    <a:pt x="408" y="754"/>
                  </a:cubicBezTo>
                  <a:cubicBezTo>
                    <a:pt x="408" y="755"/>
                    <a:pt x="408" y="755"/>
                    <a:pt x="408" y="755"/>
                  </a:cubicBezTo>
                  <a:cubicBezTo>
                    <a:pt x="408" y="763"/>
                    <a:pt x="405" y="774"/>
                    <a:pt x="391" y="779"/>
                  </a:cubicBezTo>
                  <a:cubicBezTo>
                    <a:pt x="391" y="786"/>
                    <a:pt x="391" y="786"/>
                    <a:pt x="391" y="786"/>
                  </a:cubicBezTo>
                  <a:cubicBezTo>
                    <a:pt x="497" y="786"/>
                    <a:pt x="497" y="786"/>
                    <a:pt x="497" y="786"/>
                  </a:cubicBezTo>
                  <a:cubicBezTo>
                    <a:pt x="497" y="779"/>
                    <a:pt x="497" y="779"/>
                    <a:pt x="497" y="779"/>
                  </a:cubicBezTo>
                  <a:cubicBezTo>
                    <a:pt x="488" y="776"/>
                    <a:pt x="469" y="766"/>
                    <a:pt x="461" y="734"/>
                  </a:cubicBezTo>
                  <a:cubicBezTo>
                    <a:pt x="460" y="729"/>
                    <a:pt x="460" y="729"/>
                    <a:pt x="460" y="729"/>
                  </a:cubicBezTo>
                  <a:cubicBezTo>
                    <a:pt x="454" y="704"/>
                    <a:pt x="450" y="691"/>
                    <a:pt x="446" y="678"/>
                  </a:cubicBezTo>
                  <a:cubicBezTo>
                    <a:pt x="436" y="646"/>
                    <a:pt x="414" y="588"/>
                    <a:pt x="378" y="547"/>
                  </a:cubicBezTo>
                  <a:cubicBezTo>
                    <a:pt x="374" y="543"/>
                    <a:pt x="374" y="543"/>
                    <a:pt x="374" y="543"/>
                  </a:cubicBezTo>
                  <a:cubicBezTo>
                    <a:pt x="379" y="540"/>
                    <a:pt x="379" y="540"/>
                    <a:pt x="379" y="540"/>
                  </a:cubicBezTo>
                  <a:cubicBezTo>
                    <a:pt x="381" y="540"/>
                    <a:pt x="382" y="539"/>
                    <a:pt x="383" y="539"/>
                  </a:cubicBezTo>
                  <a:cubicBezTo>
                    <a:pt x="383" y="539"/>
                    <a:pt x="384" y="538"/>
                    <a:pt x="385" y="538"/>
                  </a:cubicBezTo>
                  <a:cubicBezTo>
                    <a:pt x="440" y="510"/>
                    <a:pt x="470" y="465"/>
                    <a:pt x="470" y="412"/>
                  </a:cubicBezTo>
                  <a:cubicBezTo>
                    <a:pt x="471" y="372"/>
                    <a:pt x="448" y="332"/>
                    <a:pt x="414" y="309"/>
                  </a:cubicBezTo>
                  <a:cubicBezTo>
                    <a:pt x="400" y="299"/>
                    <a:pt x="380" y="289"/>
                    <a:pt x="359" y="285"/>
                  </a:cubicBezTo>
                  <a:cubicBezTo>
                    <a:pt x="366" y="300"/>
                    <a:pt x="369" y="316"/>
                    <a:pt x="370" y="325"/>
                  </a:cubicBezTo>
                  <a:close/>
                  <a:moveTo>
                    <a:pt x="295" y="237"/>
                  </a:moveTo>
                  <a:cubicBezTo>
                    <a:pt x="328" y="259"/>
                    <a:pt x="351" y="300"/>
                    <a:pt x="351" y="339"/>
                  </a:cubicBezTo>
                  <a:cubicBezTo>
                    <a:pt x="351" y="393"/>
                    <a:pt x="321" y="438"/>
                    <a:pt x="266" y="466"/>
                  </a:cubicBezTo>
                  <a:cubicBezTo>
                    <a:pt x="265" y="466"/>
                    <a:pt x="264" y="467"/>
                    <a:pt x="263" y="467"/>
                  </a:cubicBezTo>
                  <a:cubicBezTo>
                    <a:pt x="262" y="467"/>
                    <a:pt x="261" y="468"/>
                    <a:pt x="260" y="468"/>
                  </a:cubicBezTo>
                  <a:cubicBezTo>
                    <a:pt x="255" y="471"/>
                    <a:pt x="255" y="471"/>
                    <a:pt x="255" y="471"/>
                  </a:cubicBezTo>
                  <a:cubicBezTo>
                    <a:pt x="259" y="475"/>
                    <a:pt x="259" y="475"/>
                    <a:pt x="259" y="475"/>
                  </a:cubicBezTo>
                  <a:cubicBezTo>
                    <a:pt x="294" y="516"/>
                    <a:pt x="317" y="574"/>
                    <a:pt x="327" y="605"/>
                  </a:cubicBezTo>
                  <a:cubicBezTo>
                    <a:pt x="331" y="619"/>
                    <a:pt x="334" y="632"/>
                    <a:pt x="340" y="657"/>
                  </a:cubicBezTo>
                  <a:cubicBezTo>
                    <a:pt x="341" y="661"/>
                    <a:pt x="341" y="661"/>
                    <a:pt x="341" y="661"/>
                  </a:cubicBezTo>
                  <a:cubicBezTo>
                    <a:pt x="349" y="694"/>
                    <a:pt x="368" y="704"/>
                    <a:pt x="378" y="707"/>
                  </a:cubicBezTo>
                  <a:cubicBezTo>
                    <a:pt x="378" y="714"/>
                    <a:pt x="378" y="714"/>
                    <a:pt x="378" y="714"/>
                  </a:cubicBezTo>
                  <a:cubicBezTo>
                    <a:pt x="271" y="714"/>
                    <a:pt x="271" y="714"/>
                    <a:pt x="271" y="714"/>
                  </a:cubicBezTo>
                  <a:cubicBezTo>
                    <a:pt x="271" y="706"/>
                    <a:pt x="271" y="706"/>
                    <a:pt x="271" y="706"/>
                  </a:cubicBezTo>
                  <a:cubicBezTo>
                    <a:pt x="286" y="702"/>
                    <a:pt x="288" y="691"/>
                    <a:pt x="289" y="683"/>
                  </a:cubicBezTo>
                  <a:cubicBezTo>
                    <a:pt x="289" y="682"/>
                    <a:pt x="289" y="682"/>
                    <a:pt x="289" y="682"/>
                  </a:cubicBezTo>
                  <a:cubicBezTo>
                    <a:pt x="289" y="681"/>
                    <a:pt x="289" y="681"/>
                    <a:pt x="289" y="680"/>
                  </a:cubicBezTo>
                  <a:cubicBezTo>
                    <a:pt x="289" y="678"/>
                    <a:pt x="289" y="678"/>
                    <a:pt x="289" y="678"/>
                  </a:cubicBezTo>
                  <a:cubicBezTo>
                    <a:pt x="289" y="669"/>
                    <a:pt x="286" y="641"/>
                    <a:pt x="286" y="641"/>
                  </a:cubicBezTo>
                  <a:cubicBezTo>
                    <a:pt x="278" y="583"/>
                    <a:pt x="253" y="524"/>
                    <a:pt x="221" y="486"/>
                  </a:cubicBezTo>
                  <a:cubicBezTo>
                    <a:pt x="220" y="484"/>
                    <a:pt x="220" y="484"/>
                    <a:pt x="220" y="484"/>
                  </a:cubicBezTo>
                  <a:cubicBezTo>
                    <a:pt x="217" y="484"/>
                    <a:pt x="217" y="484"/>
                    <a:pt x="217" y="484"/>
                  </a:cubicBezTo>
                  <a:cubicBezTo>
                    <a:pt x="181" y="494"/>
                    <a:pt x="139" y="499"/>
                    <a:pt x="96" y="499"/>
                  </a:cubicBezTo>
                  <a:cubicBezTo>
                    <a:pt x="92" y="499"/>
                    <a:pt x="92" y="499"/>
                    <a:pt x="92" y="499"/>
                  </a:cubicBezTo>
                  <a:cubicBezTo>
                    <a:pt x="92" y="666"/>
                    <a:pt x="92" y="666"/>
                    <a:pt x="92" y="666"/>
                  </a:cubicBezTo>
                  <a:cubicBezTo>
                    <a:pt x="92" y="687"/>
                    <a:pt x="101" y="701"/>
                    <a:pt x="118" y="706"/>
                  </a:cubicBezTo>
                  <a:cubicBezTo>
                    <a:pt x="118" y="714"/>
                    <a:pt x="118" y="714"/>
                    <a:pt x="118" y="714"/>
                  </a:cubicBezTo>
                  <a:cubicBezTo>
                    <a:pt x="15" y="714"/>
                    <a:pt x="15" y="714"/>
                    <a:pt x="15" y="714"/>
                  </a:cubicBezTo>
                  <a:cubicBezTo>
                    <a:pt x="15" y="706"/>
                    <a:pt x="15" y="706"/>
                    <a:pt x="15" y="706"/>
                  </a:cubicBezTo>
                  <a:cubicBezTo>
                    <a:pt x="31" y="701"/>
                    <a:pt x="39" y="688"/>
                    <a:pt x="40" y="666"/>
                  </a:cubicBezTo>
                  <a:cubicBezTo>
                    <a:pt x="40" y="666"/>
                    <a:pt x="40" y="666"/>
                    <a:pt x="40" y="666"/>
                  </a:cubicBezTo>
                  <a:cubicBezTo>
                    <a:pt x="40" y="662"/>
                    <a:pt x="40" y="262"/>
                    <a:pt x="40" y="257"/>
                  </a:cubicBezTo>
                  <a:cubicBezTo>
                    <a:pt x="40" y="234"/>
                    <a:pt x="32" y="221"/>
                    <a:pt x="14" y="215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85" y="208"/>
                    <a:pt x="185" y="208"/>
                    <a:pt x="185" y="208"/>
                  </a:cubicBezTo>
                  <a:cubicBezTo>
                    <a:pt x="236" y="208"/>
                    <a:pt x="268" y="219"/>
                    <a:pt x="295" y="237"/>
                  </a:cubicBezTo>
                  <a:close/>
                  <a:moveTo>
                    <a:pt x="298" y="340"/>
                  </a:moveTo>
                  <a:cubicBezTo>
                    <a:pt x="298" y="305"/>
                    <a:pt x="284" y="276"/>
                    <a:pt x="259" y="258"/>
                  </a:cubicBezTo>
                  <a:cubicBezTo>
                    <a:pt x="239" y="245"/>
                    <a:pt x="215" y="238"/>
                    <a:pt x="183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92" y="474"/>
                    <a:pt x="92" y="474"/>
                    <a:pt x="92" y="474"/>
                  </a:cubicBezTo>
                  <a:cubicBezTo>
                    <a:pt x="97" y="474"/>
                    <a:pt x="97" y="474"/>
                    <a:pt x="97" y="474"/>
                  </a:cubicBezTo>
                  <a:cubicBezTo>
                    <a:pt x="278" y="471"/>
                    <a:pt x="298" y="379"/>
                    <a:pt x="298" y="340"/>
                  </a:cubicBezTo>
                  <a:close/>
                  <a:moveTo>
                    <a:pt x="109" y="49"/>
                  </a:moveTo>
                  <a:cubicBezTo>
                    <a:pt x="109" y="20"/>
                    <a:pt x="129" y="0"/>
                    <a:pt x="157" y="0"/>
                  </a:cubicBezTo>
                  <a:cubicBezTo>
                    <a:pt x="185" y="0"/>
                    <a:pt x="205" y="20"/>
                    <a:pt x="205" y="49"/>
                  </a:cubicBezTo>
                  <a:cubicBezTo>
                    <a:pt x="205" y="77"/>
                    <a:pt x="185" y="97"/>
                    <a:pt x="157" y="97"/>
                  </a:cubicBezTo>
                  <a:cubicBezTo>
                    <a:pt x="129" y="97"/>
                    <a:pt x="109" y="77"/>
                    <a:pt x="109" y="49"/>
                  </a:cubicBezTo>
                  <a:close/>
                  <a:moveTo>
                    <a:pt x="129" y="49"/>
                  </a:moveTo>
                  <a:cubicBezTo>
                    <a:pt x="129" y="69"/>
                    <a:pt x="140" y="81"/>
                    <a:pt x="157" y="81"/>
                  </a:cubicBezTo>
                  <a:cubicBezTo>
                    <a:pt x="175" y="81"/>
                    <a:pt x="185" y="69"/>
                    <a:pt x="185" y="49"/>
                  </a:cubicBezTo>
                  <a:cubicBezTo>
                    <a:pt x="185" y="28"/>
                    <a:pt x="175" y="16"/>
                    <a:pt x="157" y="16"/>
                  </a:cubicBezTo>
                  <a:cubicBezTo>
                    <a:pt x="140" y="16"/>
                    <a:pt x="129" y="28"/>
                    <a:pt x="129" y="49"/>
                  </a:cubicBezTo>
                  <a:close/>
                  <a:moveTo>
                    <a:pt x="310" y="80"/>
                  </a:moveTo>
                  <a:cubicBezTo>
                    <a:pt x="267" y="80"/>
                    <a:pt x="267" y="80"/>
                    <a:pt x="267" y="80"/>
                  </a:cubicBezTo>
                  <a:cubicBezTo>
                    <a:pt x="267" y="1"/>
                    <a:pt x="267" y="1"/>
                    <a:pt x="267" y="1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310" y="96"/>
                    <a:pt x="310" y="96"/>
                    <a:pt x="310" y="96"/>
                  </a:cubicBezTo>
                  <a:lnTo>
                    <a:pt x="310" y="80"/>
                  </a:lnTo>
                  <a:close/>
                  <a:moveTo>
                    <a:pt x="411" y="80"/>
                  </a:moveTo>
                  <a:cubicBezTo>
                    <a:pt x="367" y="80"/>
                    <a:pt x="367" y="80"/>
                    <a:pt x="367" y="80"/>
                  </a:cubicBezTo>
                  <a:cubicBezTo>
                    <a:pt x="367" y="1"/>
                    <a:pt x="367" y="1"/>
                    <a:pt x="367" y="1"/>
                  </a:cubicBezTo>
                  <a:cubicBezTo>
                    <a:pt x="348" y="1"/>
                    <a:pt x="348" y="1"/>
                    <a:pt x="348" y="1"/>
                  </a:cubicBezTo>
                  <a:cubicBezTo>
                    <a:pt x="348" y="96"/>
                    <a:pt x="348" y="96"/>
                    <a:pt x="348" y="96"/>
                  </a:cubicBezTo>
                  <a:cubicBezTo>
                    <a:pt x="411" y="96"/>
                    <a:pt x="411" y="96"/>
                    <a:pt x="411" y="96"/>
                  </a:cubicBezTo>
                  <a:lnTo>
                    <a:pt x="411" y="80"/>
                  </a:lnTo>
                  <a:close/>
                  <a:moveTo>
                    <a:pt x="23" y="96"/>
                  </a:moveTo>
                  <a:cubicBezTo>
                    <a:pt x="4" y="96"/>
                    <a:pt x="4" y="96"/>
                    <a:pt x="4" y="9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62" y="1"/>
                    <a:pt x="74" y="12"/>
                    <a:pt x="74" y="27"/>
                  </a:cubicBezTo>
                  <a:cubicBezTo>
                    <a:pt x="74" y="39"/>
                    <a:pt x="65" y="46"/>
                    <a:pt x="58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2" y="51"/>
                    <a:pt x="65" y="55"/>
                    <a:pt x="67" y="62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4" y="89"/>
                    <a:pt x="76" y="92"/>
                    <a:pt x="77" y="94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7" y="94"/>
                    <a:pt x="55" y="90"/>
                    <a:pt x="54" y="87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6" y="59"/>
                    <a:pt x="44" y="56"/>
                    <a:pt x="36" y="56"/>
                  </a:cubicBezTo>
                  <a:cubicBezTo>
                    <a:pt x="23" y="56"/>
                    <a:pt x="23" y="56"/>
                    <a:pt x="23" y="56"/>
                  </a:cubicBezTo>
                  <a:lnTo>
                    <a:pt x="23" y="96"/>
                  </a:lnTo>
                  <a:close/>
                  <a:moveTo>
                    <a:pt x="23" y="40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50" y="40"/>
                    <a:pt x="54" y="36"/>
                    <a:pt x="54" y="29"/>
                  </a:cubicBezTo>
                  <a:cubicBezTo>
                    <a:pt x="54" y="21"/>
                    <a:pt x="50" y="17"/>
                    <a:pt x="41" y="17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40"/>
                  </a:lnTo>
                  <a:close/>
                  <a:moveTo>
                    <a:pt x="477" y="81"/>
                  </a:moveTo>
                  <a:cubicBezTo>
                    <a:pt x="467" y="82"/>
                    <a:pt x="457" y="77"/>
                    <a:pt x="449" y="66"/>
                  </a:cubicBezTo>
                  <a:cubicBezTo>
                    <a:pt x="448" y="66"/>
                    <a:pt x="448" y="66"/>
                    <a:pt x="448" y="66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9" y="93"/>
                    <a:pt x="462" y="97"/>
                    <a:pt x="475" y="97"/>
                  </a:cubicBezTo>
                  <a:cubicBezTo>
                    <a:pt x="495" y="97"/>
                    <a:pt x="509" y="85"/>
                    <a:pt x="509" y="68"/>
                  </a:cubicBezTo>
                  <a:cubicBezTo>
                    <a:pt x="509" y="58"/>
                    <a:pt x="506" y="47"/>
                    <a:pt x="484" y="40"/>
                  </a:cubicBezTo>
                  <a:cubicBezTo>
                    <a:pt x="467" y="35"/>
                    <a:pt x="464" y="31"/>
                    <a:pt x="464" y="25"/>
                  </a:cubicBezTo>
                  <a:cubicBezTo>
                    <a:pt x="464" y="18"/>
                    <a:pt x="470" y="15"/>
                    <a:pt x="477" y="15"/>
                  </a:cubicBezTo>
                  <a:cubicBezTo>
                    <a:pt x="484" y="15"/>
                    <a:pt x="491" y="18"/>
                    <a:pt x="498" y="24"/>
                  </a:cubicBezTo>
                  <a:cubicBezTo>
                    <a:pt x="499" y="24"/>
                    <a:pt x="499" y="24"/>
                    <a:pt x="499" y="24"/>
                  </a:cubicBezTo>
                  <a:cubicBezTo>
                    <a:pt x="504" y="8"/>
                    <a:pt x="504" y="8"/>
                    <a:pt x="504" y="8"/>
                  </a:cubicBezTo>
                  <a:cubicBezTo>
                    <a:pt x="504" y="7"/>
                    <a:pt x="504" y="7"/>
                    <a:pt x="504" y="7"/>
                  </a:cubicBezTo>
                  <a:cubicBezTo>
                    <a:pt x="496" y="2"/>
                    <a:pt x="487" y="0"/>
                    <a:pt x="477" y="0"/>
                  </a:cubicBezTo>
                  <a:cubicBezTo>
                    <a:pt x="457" y="0"/>
                    <a:pt x="445" y="10"/>
                    <a:pt x="445" y="26"/>
                  </a:cubicBezTo>
                  <a:cubicBezTo>
                    <a:pt x="445" y="39"/>
                    <a:pt x="454" y="48"/>
                    <a:pt x="472" y="54"/>
                  </a:cubicBezTo>
                  <a:cubicBezTo>
                    <a:pt x="477" y="55"/>
                    <a:pt x="481" y="57"/>
                    <a:pt x="484" y="59"/>
                  </a:cubicBezTo>
                  <a:cubicBezTo>
                    <a:pt x="487" y="61"/>
                    <a:pt x="489" y="65"/>
                    <a:pt x="489" y="69"/>
                  </a:cubicBezTo>
                  <a:cubicBezTo>
                    <a:pt x="489" y="76"/>
                    <a:pt x="484" y="81"/>
                    <a:pt x="477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28" name="Graphic 27">
            <a:extLst>
              <a:ext uri="{FF2B5EF4-FFF2-40B4-BE49-F238E27FC236}">
                <a16:creationId xmlns:a16="http://schemas.microsoft.com/office/drawing/2014/main" id="{DA48F15C-61F2-4DF7-8798-927336BB6F6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42137" y="4730541"/>
            <a:ext cx="771275" cy="253218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2B0C8547-3EC3-4C91-8E3E-ED7AFA00ED0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94868" y="4730400"/>
            <a:ext cx="216338" cy="25928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09937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Page -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3273D-D190-43EA-AB9F-F4E0C3DE2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1200" y="932400"/>
            <a:ext cx="1803600" cy="1641600"/>
          </a:xfrm>
        </p:spPr>
        <p:txBody>
          <a:bodyPr anchor="ctr" anchorCtr="0">
            <a:noAutofit/>
          </a:bodyPr>
          <a:lstStyle>
            <a:lvl1pPr algn="r">
              <a:defRPr sz="11000">
                <a:solidFill>
                  <a:schemeClr val="bg1"/>
                </a:solidFill>
                <a:latin typeface="RR Pioneer UltraLight Condensed" panose="020B0206030201060103" pitchFamily="34" charset="0"/>
              </a:defRPr>
            </a:lvl1pPr>
          </a:lstStyle>
          <a:p>
            <a:r>
              <a:rPr lang="en-US" dirty="0"/>
              <a:t>XX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D4DAF-CD34-4819-9611-33C813C52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87183-9305-4CC7-88E3-CD4694340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F59B429-512E-4592-B480-D2818264A4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2AABB29-22AC-4C62-A174-9E5A0A1EFA21}"/>
              </a:ext>
            </a:extLst>
          </p:cNvPr>
          <p:cNvSpPr/>
          <p:nvPr/>
        </p:nvSpPr>
        <p:spPr>
          <a:xfrm>
            <a:off x="323850" y="916500"/>
            <a:ext cx="2079370" cy="0"/>
          </a:xfrm>
          <a:custGeom>
            <a:avLst/>
            <a:gdLst>
              <a:gd name="connsiteX0" fmla="*/ 0 w 1973580"/>
              <a:gd name="connsiteY0" fmla="*/ 0 h 0"/>
              <a:gd name="connsiteX1" fmla="*/ 1973580 w 197358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73580">
                <a:moveTo>
                  <a:pt x="0" y="0"/>
                </a:moveTo>
                <a:lnTo>
                  <a:pt x="197358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latin typeface="RR Pioneer" panose="020B0503050201040103" pitchFamily="34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0021B20-6F0E-4481-874A-F21AE9FD3CC4}"/>
              </a:ext>
            </a:extLst>
          </p:cNvPr>
          <p:cNvSpPr/>
          <p:nvPr/>
        </p:nvSpPr>
        <p:spPr>
          <a:xfrm>
            <a:off x="3059112" y="916500"/>
            <a:ext cx="5761038" cy="76200"/>
          </a:xfrm>
          <a:custGeom>
            <a:avLst/>
            <a:gdLst>
              <a:gd name="connsiteX0" fmla="*/ 0 w 1973580"/>
              <a:gd name="connsiteY0" fmla="*/ 0 h 0"/>
              <a:gd name="connsiteX1" fmla="*/ 1973580 w 197358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73580">
                <a:moveTo>
                  <a:pt x="0" y="0"/>
                </a:moveTo>
                <a:lnTo>
                  <a:pt x="197358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latin typeface="RR Pioneer" panose="020B0503050201040103" pitchFamily="34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DA88272-0989-4751-9FC4-6BE74AD9E3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70800" y="1126801"/>
            <a:ext cx="5749200" cy="1443600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 sz="320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187325" indent="0"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Title text</a:t>
            </a:r>
          </a:p>
          <a:p>
            <a:pPr lvl="1"/>
            <a:r>
              <a:rPr lang="en-US" dirty="0"/>
              <a:t>Section sub-title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51FF7EA-B38E-4E99-8157-37561C4A93EC}"/>
              </a:ext>
            </a:extLst>
          </p:cNvPr>
          <p:cNvGrpSpPr/>
          <p:nvPr/>
        </p:nvGrpSpPr>
        <p:grpSpPr>
          <a:xfrm>
            <a:off x="323850" y="233362"/>
            <a:ext cx="321261" cy="522316"/>
            <a:chOff x="-3513606" y="270529"/>
            <a:chExt cx="1671638" cy="2717801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A303416-2A86-481B-851E-6DE8F3C616E7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99318" y="286404"/>
              <a:ext cx="1646238" cy="2689225"/>
            </a:xfrm>
            <a:custGeom>
              <a:avLst/>
              <a:gdLst>
                <a:gd name="T0" fmla="*/ 0 w 686"/>
                <a:gd name="T1" fmla="*/ 78 h 1123"/>
                <a:gd name="T2" fmla="*/ 77 w 686"/>
                <a:gd name="T3" fmla="*/ 0 h 1123"/>
                <a:gd name="T4" fmla="*/ 609 w 686"/>
                <a:gd name="T5" fmla="*/ 0 h 1123"/>
                <a:gd name="T6" fmla="*/ 686 w 686"/>
                <a:gd name="T7" fmla="*/ 78 h 1123"/>
                <a:gd name="T8" fmla="*/ 686 w 686"/>
                <a:gd name="T9" fmla="*/ 1045 h 1123"/>
                <a:gd name="T10" fmla="*/ 609 w 686"/>
                <a:gd name="T11" fmla="*/ 1123 h 1123"/>
                <a:gd name="T12" fmla="*/ 77 w 686"/>
                <a:gd name="T13" fmla="*/ 1123 h 1123"/>
                <a:gd name="T14" fmla="*/ 0 w 686"/>
                <a:gd name="T15" fmla="*/ 1045 h 1123"/>
                <a:gd name="T16" fmla="*/ 0 w 686"/>
                <a:gd name="T17" fmla="*/ 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6" h="1123">
                  <a:moveTo>
                    <a:pt x="0" y="78"/>
                  </a:moveTo>
                  <a:cubicBezTo>
                    <a:pt x="0" y="35"/>
                    <a:pt x="34" y="0"/>
                    <a:pt x="77" y="0"/>
                  </a:cubicBezTo>
                  <a:cubicBezTo>
                    <a:pt x="609" y="0"/>
                    <a:pt x="609" y="0"/>
                    <a:pt x="609" y="0"/>
                  </a:cubicBezTo>
                  <a:cubicBezTo>
                    <a:pt x="651" y="0"/>
                    <a:pt x="686" y="35"/>
                    <a:pt x="686" y="78"/>
                  </a:cubicBezTo>
                  <a:cubicBezTo>
                    <a:pt x="686" y="1045"/>
                    <a:pt x="686" y="1045"/>
                    <a:pt x="686" y="1045"/>
                  </a:cubicBezTo>
                  <a:cubicBezTo>
                    <a:pt x="686" y="1088"/>
                    <a:pt x="651" y="1123"/>
                    <a:pt x="609" y="1123"/>
                  </a:cubicBezTo>
                  <a:cubicBezTo>
                    <a:pt x="77" y="1123"/>
                    <a:pt x="77" y="1123"/>
                    <a:pt x="77" y="1123"/>
                  </a:cubicBezTo>
                  <a:cubicBezTo>
                    <a:pt x="34" y="1123"/>
                    <a:pt x="0" y="1088"/>
                    <a:pt x="0" y="1045"/>
                  </a:cubicBez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354886A1-1116-4672-8DA8-74AA553C0B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513606" y="270529"/>
              <a:ext cx="1671638" cy="2717801"/>
            </a:xfrm>
            <a:custGeom>
              <a:avLst/>
              <a:gdLst>
                <a:gd name="T0" fmla="*/ 658 w 697"/>
                <a:gd name="T1" fmla="*/ 79 h 1134"/>
                <a:gd name="T2" fmla="*/ 658 w 697"/>
                <a:gd name="T3" fmla="*/ 200 h 1134"/>
                <a:gd name="T4" fmla="*/ 40 w 697"/>
                <a:gd name="T5" fmla="*/ 200 h 1134"/>
                <a:gd name="T6" fmla="*/ 40 w 697"/>
                <a:gd name="T7" fmla="*/ 79 h 1134"/>
                <a:gd name="T8" fmla="*/ 79 w 697"/>
                <a:gd name="T9" fmla="*/ 40 h 1134"/>
                <a:gd name="T10" fmla="*/ 619 w 697"/>
                <a:gd name="T11" fmla="*/ 40 h 1134"/>
                <a:gd name="T12" fmla="*/ 658 w 697"/>
                <a:gd name="T13" fmla="*/ 79 h 1134"/>
                <a:gd name="T14" fmla="*/ 40 w 697"/>
                <a:gd name="T15" fmla="*/ 1056 h 1134"/>
                <a:gd name="T16" fmla="*/ 79 w 697"/>
                <a:gd name="T17" fmla="*/ 1095 h 1134"/>
                <a:gd name="T18" fmla="*/ 619 w 697"/>
                <a:gd name="T19" fmla="*/ 1095 h 1134"/>
                <a:gd name="T20" fmla="*/ 658 w 697"/>
                <a:gd name="T21" fmla="*/ 1056 h 1134"/>
                <a:gd name="T22" fmla="*/ 658 w 697"/>
                <a:gd name="T23" fmla="*/ 935 h 1134"/>
                <a:gd name="T24" fmla="*/ 40 w 697"/>
                <a:gd name="T25" fmla="*/ 935 h 1134"/>
                <a:gd name="T26" fmla="*/ 40 w 697"/>
                <a:gd name="T27" fmla="*/ 1056 h 1134"/>
                <a:gd name="T28" fmla="*/ 40 w 697"/>
                <a:gd name="T29" fmla="*/ 918 h 1134"/>
                <a:gd name="T30" fmla="*/ 658 w 697"/>
                <a:gd name="T31" fmla="*/ 918 h 1134"/>
                <a:gd name="T32" fmla="*/ 658 w 697"/>
                <a:gd name="T33" fmla="*/ 217 h 1134"/>
                <a:gd name="T34" fmla="*/ 40 w 697"/>
                <a:gd name="T35" fmla="*/ 217 h 1134"/>
                <a:gd name="T36" fmla="*/ 40 w 697"/>
                <a:gd name="T37" fmla="*/ 918 h 1134"/>
                <a:gd name="T38" fmla="*/ 697 w 697"/>
                <a:gd name="T39" fmla="*/ 79 h 1134"/>
                <a:gd name="T40" fmla="*/ 697 w 697"/>
                <a:gd name="T41" fmla="*/ 1056 h 1134"/>
                <a:gd name="T42" fmla="*/ 619 w 697"/>
                <a:gd name="T43" fmla="*/ 1134 h 1134"/>
                <a:gd name="T44" fmla="*/ 79 w 697"/>
                <a:gd name="T45" fmla="*/ 1134 h 1134"/>
                <a:gd name="T46" fmla="*/ 0 w 697"/>
                <a:gd name="T47" fmla="*/ 1056 h 1134"/>
                <a:gd name="T48" fmla="*/ 0 w 697"/>
                <a:gd name="T49" fmla="*/ 79 h 1134"/>
                <a:gd name="T50" fmla="*/ 79 w 697"/>
                <a:gd name="T51" fmla="*/ 0 h 1134"/>
                <a:gd name="T52" fmla="*/ 619 w 697"/>
                <a:gd name="T53" fmla="*/ 0 h 1134"/>
                <a:gd name="T54" fmla="*/ 697 w 697"/>
                <a:gd name="T55" fmla="*/ 79 h 1134"/>
                <a:gd name="T56" fmla="*/ 675 w 697"/>
                <a:gd name="T57" fmla="*/ 79 h 1134"/>
                <a:gd name="T58" fmla="*/ 619 w 697"/>
                <a:gd name="T59" fmla="*/ 23 h 1134"/>
                <a:gd name="T60" fmla="*/ 79 w 697"/>
                <a:gd name="T61" fmla="*/ 23 h 1134"/>
                <a:gd name="T62" fmla="*/ 23 w 697"/>
                <a:gd name="T63" fmla="*/ 79 h 1134"/>
                <a:gd name="T64" fmla="*/ 23 w 697"/>
                <a:gd name="T65" fmla="*/ 1056 h 1134"/>
                <a:gd name="T66" fmla="*/ 79 w 697"/>
                <a:gd name="T67" fmla="*/ 1112 h 1134"/>
                <a:gd name="T68" fmla="*/ 619 w 697"/>
                <a:gd name="T69" fmla="*/ 1112 h 1134"/>
                <a:gd name="T70" fmla="*/ 675 w 697"/>
                <a:gd name="T71" fmla="*/ 1056 h 1134"/>
                <a:gd name="T72" fmla="*/ 675 w 697"/>
                <a:gd name="T73" fmla="*/ 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7" h="1134">
                  <a:moveTo>
                    <a:pt x="658" y="79"/>
                  </a:moveTo>
                  <a:cubicBezTo>
                    <a:pt x="658" y="200"/>
                    <a:pt x="658" y="200"/>
                    <a:pt x="658" y="200"/>
                  </a:cubicBezTo>
                  <a:cubicBezTo>
                    <a:pt x="40" y="200"/>
                    <a:pt x="40" y="200"/>
                    <a:pt x="40" y="200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57"/>
                    <a:pt x="57" y="40"/>
                    <a:pt x="79" y="40"/>
                  </a:cubicBezTo>
                  <a:cubicBezTo>
                    <a:pt x="619" y="40"/>
                    <a:pt x="619" y="40"/>
                    <a:pt x="619" y="40"/>
                  </a:cubicBezTo>
                  <a:cubicBezTo>
                    <a:pt x="641" y="40"/>
                    <a:pt x="658" y="57"/>
                    <a:pt x="658" y="79"/>
                  </a:cubicBezTo>
                  <a:close/>
                  <a:moveTo>
                    <a:pt x="40" y="1056"/>
                  </a:moveTo>
                  <a:cubicBezTo>
                    <a:pt x="40" y="1078"/>
                    <a:pt x="57" y="1095"/>
                    <a:pt x="79" y="1095"/>
                  </a:cubicBezTo>
                  <a:cubicBezTo>
                    <a:pt x="619" y="1095"/>
                    <a:pt x="619" y="1095"/>
                    <a:pt x="619" y="1095"/>
                  </a:cubicBezTo>
                  <a:cubicBezTo>
                    <a:pt x="641" y="1095"/>
                    <a:pt x="658" y="1078"/>
                    <a:pt x="658" y="1056"/>
                  </a:cubicBezTo>
                  <a:cubicBezTo>
                    <a:pt x="658" y="935"/>
                    <a:pt x="658" y="935"/>
                    <a:pt x="658" y="935"/>
                  </a:cubicBezTo>
                  <a:cubicBezTo>
                    <a:pt x="40" y="935"/>
                    <a:pt x="40" y="935"/>
                    <a:pt x="40" y="935"/>
                  </a:cubicBezTo>
                  <a:lnTo>
                    <a:pt x="40" y="1056"/>
                  </a:lnTo>
                  <a:close/>
                  <a:moveTo>
                    <a:pt x="40" y="918"/>
                  </a:moveTo>
                  <a:cubicBezTo>
                    <a:pt x="658" y="918"/>
                    <a:pt x="658" y="918"/>
                    <a:pt x="658" y="918"/>
                  </a:cubicBezTo>
                  <a:cubicBezTo>
                    <a:pt x="658" y="217"/>
                    <a:pt x="658" y="217"/>
                    <a:pt x="658" y="217"/>
                  </a:cubicBezTo>
                  <a:cubicBezTo>
                    <a:pt x="40" y="217"/>
                    <a:pt x="40" y="217"/>
                    <a:pt x="40" y="217"/>
                  </a:cubicBezTo>
                  <a:lnTo>
                    <a:pt x="40" y="918"/>
                  </a:lnTo>
                  <a:close/>
                  <a:moveTo>
                    <a:pt x="697" y="79"/>
                  </a:moveTo>
                  <a:cubicBezTo>
                    <a:pt x="697" y="1056"/>
                    <a:pt x="697" y="1056"/>
                    <a:pt x="697" y="1056"/>
                  </a:cubicBezTo>
                  <a:cubicBezTo>
                    <a:pt x="697" y="1099"/>
                    <a:pt x="662" y="1134"/>
                    <a:pt x="619" y="1134"/>
                  </a:cubicBezTo>
                  <a:cubicBezTo>
                    <a:pt x="79" y="1134"/>
                    <a:pt x="79" y="1134"/>
                    <a:pt x="79" y="1134"/>
                  </a:cubicBezTo>
                  <a:cubicBezTo>
                    <a:pt x="36" y="1134"/>
                    <a:pt x="0" y="1099"/>
                    <a:pt x="0" y="105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36"/>
                    <a:pt x="36" y="0"/>
                    <a:pt x="79" y="0"/>
                  </a:cubicBezTo>
                  <a:cubicBezTo>
                    <a:pt x="619" y="0"/>
                    <a:pt x="619" y="0"/>
                    <a:pt x="619" y="0"/>
                  </a:cubicBezTo>
                  <a:cubicBezTo>
                    <a:pt x="662" y="0"/>
                    <a:pt x="697" y="36"/>
                    <a:pt x="697" y="79"/>
                  </a:cubicBezTo>
                  <a:close/>
                  <a:moveTo>
                    <a:pt x="675" y="79"/>
                  </a:moveTo>
                  <a:cubicBezTo>
                    <a:pt x="675" y="48"/>
                    <a:pt x="650" y="23"/>
                    <a:pt x="619" y="23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48" y="23"/>
                    <a:pt x="23" y="48"/>
                    <a:pt x="23" y="79"/>
                  </a:cubicBezTo>
                  <a:cubicBezTo>
                    <a:pt x="23" y="1056"/>
                    <a:pt x="23" y="1056"/>
                    <a:pt x="23" y="1056"/>
                  </a:cubicBezTo>
                  <a:cubicBezTo>
                    <a:pt x="23" y="1087"/>
                    <a:pt x="48" y="1112"/>
                    <a:pt x="79" y="1112"/>
                  </a:cubicBezTo>
                  <a:cubicBezTo>
                    <a:pt x="619" y="1112"/>
                    <a:pt x="619" y="1112"/>
                    <a:pt x="619" y="1112"/>
                  </a:cubicBezTo>
                  <a:cubicBezTo>
                    <a:pt x="650" y="1112"/>
                    <a:pt x="675" y="1087"/>
                    <a:pt x="675" y="1056"/>
                  </a:cubicBezTo>
                  <a:lnTo>
                    <a:pt x="675" y="79"/>
                  </a:lnTo>
                  <a:close/>
                </a:path>
              </a:pathLst>
            </a:custGeom>
            <a:solidFill>
              <a:srgbClr val="1006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A4936AD2-7528-4A6A-8583-7E7103459F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289768" y="441979"/>
              <a:ext cx="1236663" cy="2378075"/>
            </a:xfrm>
            <a:custGeom>
              <a:avLst/>
              <a:gdLst>
                <a:gd name="T0" fmla="*/ 505 w 516"/>
                <a:gd name="T1" fmla="*/ 950 h 993"/>
                <a:gd name="T2" fmla="*/ 516 w 516"/>
                <a:gd name="T3" fmla="*/ 991 h 993"/>
                <a:gd name="T4" fmla="*/ 516 w 516"/>
                <a:gd name="T5" fmla="*/ 913 h 993"/>
                <a:gd name="T6" fmla="*/ 398 w 516"/>
                <a:gd name="T7" fmla="*/ 929 h 993"/>
                <a:gd name="T8" fmla="*/ 374 w 516"/>
                <a:gd name="T9" fmla="*/ 896 h 993"/>
                <a:gd name="T10" fmla="*/ 414 w 516"/>
                <a:gd name="T11" fmla="*/ 969 h 993"/>
                <a:gd name="T12" fmla="*/ 374 w 516"/>
                <a:gd name="T13" fmla="*/ 977 h 993"/>
                <a:gd name="T14" fmla="*/ 246 w 516"/>
                <a:gd name="T15" fmla="*/ 897 h 993"/>
                <a:gd name="T16" fmla="*/ 255 w 516"/>
                <a:gd name="T17" fmla="*/ 991 h 993"/>
                <a:gd name="T18" fmla="*/ 306 w 516"/>
                <a:gd name="T19" fmla="*/ 896 h 993"/>
                <a:gd name="T20" fmla="*/ 152 w 516"/>
                <a:gd name="T21" fmla="*/ 993 h 993"/>
                <a:gd name="T22" fmla="*/ 180 w 516"/>
                <a:gd name="T23" fmla="*/ 944 h 993"/>
                <a:gd name="T24" fmla="*/ 180 w 516"/>
                <a:gd name="T25" fmla="*/ 944 h 993"/>
                <a:gd name="T26" fmla="*/ 55 w 516"/>
                <a:gd name="T27" fmla="*/ 991 h 993"/>
                <a:gd name="T28" fmla="*/ 19 w 516"/>
                <a:gd name="T29" fmla="*/ 952 h 993"/>
                <a:gd name="T30" fmla="*/ 41 w 516"/>
                <a:gd name="T31" fmla="*/ 896 h 993"/>
                <a:gd name="T32" fmla="*/ 54 w 516"/>
                <a:gd name="T33" fmla="*/ 945 h 993"/>
                <a:gd name="T34" fmla="*/ 51 w 516"/>
                <a:gd name="T35" fmla="*/ 924 h 993"/>
                <a:gd name="T36" fmla="*/ 38 w 516"/>
                <a:gd name="T37" fmla="*/ 936 h 993"/>
                <a:gd name="T38" fmla="*/ 133 w 516"/>
                <a:gd name="T39" fmla="*/ 288 h 993"/>
                <a:gd name="T40" fmla="*/ 211 w 516"/>
                <a:gd name="T41" fmla="*/ 309 h 993"/>
                <a:gd name="T42" fmla="*/ 236 w 516"/>
                <a:gd name="T43" fmla="*/ 546 h 993"/>
                <a:gd name="T44" fmla="*/ 160 w 516"/>
                <a:gd name="T45" fmla="*/ 515 h 993"/>
                <a:gd name="T46" fmla="*/ 134 w 516"/>
                <a:gd name="T47" fmla="*/ 786 h 993"/>
                <a:gd name="T48" fmla="*/ 211 w 516"/>
                <a:gd name="T49" fmla="*/ 571 h 993"/>
                <a:gd name="T50" fmla="*/ 378 w 516"/>
                <a:gd name="T51" fmla="*/ 330 h 993"/>
                <a:gd name="T52" fmla="*/ 336 w 516"/>
                <a:gd name="T53" fmla="*/ 556 h 993"/>
                <a:gd name="T54" fmla="*/ 408 w 516"/>
                <a:gd name="T55" fmla="*/ 751 h 993"/>
                <a:gd name="T56" fmla="*/ 391 w 516"/>
                <a:gd name="T57" fmla="*/ 779 h 993"/>
                <a:gd name="T58" fmla="*/ 461 w 516"/>
                <a:gd name="T59" fmla="*/ 734 h 993"/>
                <a:gd name="T60" fmla="*/ 374 w 516"/>
                <a:gd name="T61" fmla="*/ 543 h 993"/>
                <a:gd name="T62" fmla="*/ 470 w 516"/>
                <a:gd name="T63" fmla="*/ 412 h 993"/>
                <a:gd name="T64" fmla="*/ 295 w 516"/>
                <a:gd name="T65" fmla="*/ 237 h 993"/>
                <a:gd name="T66" fmla="*/ 260 w 516"/>
                <a:gd name="T67" fmla="*/ 468 h 993"/>
                <a:gd name="T68" fmla="*/ 340 w 516"/>
                <a:gd name="T69" fmla="*/ 657 h 993"/>
                <a:gd name="T70" fmla="*/ 271 w 516"/>
                <a:gd name="T71" fmla="*/ 714 h 993"/>
                <a:gd name="T72" fmla="*/ 289 w 516"/>
                <a:gd name="T73" fmla="*/ 680 h 993"/>
                <a:gd name="T74" fmla="*/ 220 w 516"/>
                <a:gd name="T75" fmla="*/ 484 h 993"/>
                <a:gd name="T76" fmla="*/ 92 w 516"/>
                <a:gd name="T77" fmla="*/ 666 h 993"/>
                <a:gd name="T78" fmla="*/ 15 w 516"/>
                <a:gd name="T79" fmla="*/ 706 h 993"/>
                <a:gd name="T80" fmla="*/ 14 w 516"/>
                <a:gd name="T81" fmla="*/ 215 h 993"/>
                <a:gd name="T82" fmla="*/ 298 w 516"/>
                <a:gd name="T83" fmla="*/ 340 h 993"/>
                <a:gd name="T84" fmla="*/ 92 w 516"/>
                <a:gd name="T85" fmla="*/ 474 h 993"/>
                <a:gd name="T86" fmla="*/ 157 w 516"/>
                <a:gd name="T87" fmla="*/ 0 h 993"/>
                <a:gd name="T88" fmla="*/ 129 w 516"/>
                <a:gd name="T89" fmla="*/ 49 h 993"/>
                <a:gd name="T90" fmla="*/ 129 w 516"/>
                <a:gd name="T91" fmla="*/ 49 h 993"/>
                <a:gd name="T92" fmla="*/ 247 w 516"/>
                <a:gd name="T93" fmla="*/ 1 h 993"/>
                <a:gd name="T94" fmla="*/ 411 w 516"/>
                <a:gd name="T95" fmla="*/ 80 h 993"/>
                <a:gd name="T96" fmla="*/ 348 w 516"/>
                <a:gd name="T97" fmla="*/ 96 h 993"/>
                <a:gd name="T98" fmla="*/ 4 w 516"/>
                <a:gd name="T99" fmla="*/ 96 h 993"/>
                <a:gd name="T100" fmla="*/ 58 w 516"/>
                <a:gd name="T101" fmla="*/ 49 h 993"/>
                <a:gd name="T102" fmla="*/ 73 w 516"/>
                <a:gd name="T103" fmla="*/ 85 h 993"/>
                <a:gd name="T104" fmla="*/ 59 w 516"/>
                <a:gd name="T105" fmla="*/ 96 h 993"/>
                <a:gd name="T106" fmla="*/ 23 w 516"/>
                <a:gd name="T107" fmla="*/ 56 h 993"/>
                <a:gd name="T108" fmla="*/ 54 w 516"/>
                <a:gd name="T109" fmla="*/ 29 h 993"/>
                <a:gd name="T110" fmla="*/ 477 w 516"/>
                <a:gd name="T111" fmla="*/ 81 h 993"/>
                <a:gd name="T112" fmla="*/ 443 w 516"/>
                <a:gd name="T113" fmla="*/ 85 h 993"/>
                <a:gd name="T114" fmla="*/ 464 w 516"/>
                <a:gd name="T115" fmla="*/ 25 h 993"/>
                <a:gd name="T116" fmla="*/ 504 w 516"/>
                <a:gd name="T117" fmla="*/ 8 h 993"/>
                <a:gd name="T118" fmla="*/ 472 w 516"/>
                <a:gd name="T119" fmla="*/ 54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16" h="993">
                  <a:moveTo>
                    <a:pt x="473" y="913"/>
                  </a:moveTo>
                  <a:cubicBezTo>
                    <a:pt x="473" y="934"/>
                    <a:pt x="473" y="934"/>
                    <a:pt x="473" y="934"/>
                  </a:cubicBezTo>
                  <a:cubicBezTo>
                    <a:pt x="505" y="934"/>
                    <a:pt x="505" y="934"/>
                    <a:pt x="505" y="934"/>
                  </a:cubicBezTo>
                  <a:cubicBezTo>
                    <a:pt x="505" y="950"/>
                    <a:pt x="505" y="950"/>
                    <a:pt x="505" y="950"/>
                  </a:cubicBezTo>
                  <a:cubicBezTo>
                    <a:pt x="473" y="950"/>
                    <a:pt x="473" y="950"/>
                    <a:pt x="473" y="950"/>
                  </a:cubicBezTo>
                  <a:cubicBezTo>
                    <a:pt x="473" y="975"/>
                    <a:pt x="473" y="975"/>
                    <a:pt x="473" y="975"/>
                  </a:cubicBezTo>
                  <a:cubicBezTo>
                    <a:pt x="516" y="975"/>
                    <a:pt x="516" y="975"/>
                    <a:pt x="516" y="975"/>
                  </a:cubicBezTo>
                  <a:cubicBezTo>
                    <a:pt x="516" y="991"/>
                    <a:pt x="516" y="991"/>
                    <a:pt x="516" y="991"/>
                  </a:cubicBezTo>
                  <a:cubicBezTo>
                    <a:pt x="454" y="991"/>
                    <a:pt x="454" y="991"/>
                    <a:pt x="454" y="991"/>
                  </a:cubicBezTo>
                  <a:cubicBezTo>
                    <a:pt x="454" y="896"/>
                    <a:pt x="454" y="896"/>
                    <a:pt x="454" y="896"/>
                  </a:cubicBezTo>
                  <a:cubicBezTo>
                    <a:pt x="516" y="896"/>
                    <a:pt x="516" y="896"/>
                    <a:pt x="516" y="896"/>
                  </a:cubicBezTo>
                  <a:cubicBezTo>
                    <a:pt x="516" y="913"/>
                    <a:pt x="516" y="913"/>
                    <a:pt x="516" y="913"/>
                  </a:cubicBezTo>
                  <a:lnTo>
                    <a:pt x="473" y="913"/>
                  </a:lnTo>
                  <a:close/>
                  <a:moveTo>
                    <a:pt x="374" y="912"/>
                  </a:moveTo>
                  <a:cubicBezTo>
                    <a:pt x="386" y="912"/>
                    <a:pt x="394" y="917"/>
                    <a:pt x="398" y="928"/>
                  </a:cubicBezTo>
                  <a:cubicBezTo>
                    <a:pt x="398" y="929"/>
                    <a:pt x="398" y="929"/>
                    <a:pt x="398" y="929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08" y="905"/>
                    <a:pt x="394" y="896"/>
                    <a:pt x="374" y="896"/>
                  </a:cubicBezTo>
                  <a:cubicBezTo>
                    <a:pt x="346" y="896"/>
                    <a:pt x="327" y="916"/>
                    <a:pt x="327" y="944"/>
                  </a:cubicBezTo>
                  <a:cubicBezTo>
                    <a:pt x="327" y="973"/>
                    <a:pt x="346" y="993"/>
                    <a:pt x="374" y="993"/>
                  </a:cubicBezTo>
                  <a:cubicBezTo>
                    <a:pt x="392" y="993"/>
                    <a:pt x="406" y="984"/>
                    <a:pt x="414" y="969"/>
                  </a:cubicBezTo>
                  <a:cubicBezTo>
                    <a:pt x="414" y="969"/>
                    <a:pt x="414" y="969"/>
                    <a:pt x="414" y="969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3" y="972"/>
                    <a:pt x="385" y="977"/>
                    <a:pt x="374" y="977"/>
                  </a:cubicBezTo>
                  <a:cubicBezTo>
                    <a:pt x="357" y="977"/>
                    <a:pt x="347" y="965"/>
                    <a:pt x="347" y="944"/>
                  </a:cubicBezTo>
                  <a:cubicBezTo>
                    <a:pt x="347" y="924"/>
                    <a:pt x="357" y="912"/>
                    <a:pt x="374" y="912"/>
                  </a:cubicBezTo>
                  <a:close/>
                  <a:moveTo>
                    <a:pt x="265" y="935"/>
                  </a:moveTo>
                  <a:cubicBezTo>
                    <a:pt x="246" y="897"/>
                    <a:pt x="246" y="897"/>
                    <a:pt x="246" y="897"/>
                  </a:cubicBezTo>
                  <a:cubicBezTo>
                    <a:pt x="246" y="896"/>
                    <a:pt x="246" y="896"/>
                    <a:pt x="246" y="896"/>
                  </a:cubicBezTo>
                  <a:cubicBezTo>
                    <a:pt x="224" y="896"/>
                    <a:pt x="224" y="896"/>
                    <a:pt x="224" y="896"/>
                  </a:cubicBezTo>
                  <a:cubicBezTo>
                    <a:pt x="255" y="956"/>
                    <a:pt x="255" y="956"/>
                    <a:pt x="255" y="956"/>
                  </a:cubicBezTo>
                  <a:cubicBezTo>
                    <a:pt x="255" y="991"/>
                    <a:pt x="255" y="991"/>
                    <a:pt x="255" y="991"/>
                  </a:cubicBezTo>
                  <a:cubicBezTo>
                    <a:pt x="275" y="991"/>
                    <a:pt x="275" y="991"/>
                    <a:pt x="275" y="991"/>
                  </a:cubicBezTo>
                  <a:cubicBezTo>
                    <a:pt x="275" y="955"/>
                    <a:pt x="275" y="955"/>
                    <a:pt x="275" y="955"/>
                  </a:cubicBezTo>
                  <a:cubicBezTo>
                    <a:pt x="305" y="897"/>
                    <a:pt x="305" y="897"/>
                    <a:pt x="305" y="897"/>
                  </a:cubicBezTo>
                  <a:cubicBezTo>
                    <a:pt x="306" y="896"/>
                    <a:pt x="306" y="896"/>
                    <a:pt x="306" y="896"/>
                  </a:cubicBezTo>
                  <a:cubicBezTo>
                    <a:pt x="284" y="896"/>
                    <a:pt x="284" y="896"/>
                    <a:pt x="284" y="896"/>
                  </a:cubicBezTo>
                  <a:lnTo>
                    <a:pt x="265" y="935"/>
                  </a:lnTo>
                  <a:close/>
                  <a:moveTo>
                    <a:pt x="200" y="944"/>
                  </a:moveTo>
                  <a:cubicBezTo>
                    <a:pt x="200" y="973"/>
                    <a:pt x="180" y="993"/>
                    <a:pt x="152" y="993"/>
                  </a:cubicBezTo>
                  <a:cubicBezTo>
                    <a:pt x="124" y="993"/>
                    <a:pt x="104" y="973"/>
                    <a:pt x="104" y="944"/>
                  </a:cubicBezTo>
                  <a:cubicBezTo>
                    <a:pt x="104" y="916"/>
                    <a:pt x="124" y="896"/>
                    <a:pt x="152" y="896"/>
                  </a:cubicBezTo>
                  <a:cubicBezTo>
                    <a:pt x="180" y="896"/>
                    <a:pt x="200" y="916"/>
                    <a:pt x="200" y="944"/>
                  </a:cubicBezTo>
                  <a:close/>
                  <a:moveTo>
                    <a:pt x="180" y="944"/>
                  </a:moveTo>
                  <a:cubicBezTo>
                    <a:pt x="180" y="924"/>
                    <a:pt x="169" y="912"/>
                    <a:pt x="152" y="912"/>
                  </a:cubicBezTo>
                  <a:cubicBezTo>
                    <a:pt x="135" y="912"/>
                    <a:pt x="124" y="924"/>
                    <a:pt x="124" y="944"/>
                  </a:cubicBezTo>
                  <a:cubicBezTo>
                    <a:pt x="124" y="965"/>
                    <a:pt x="135" y="977"/>
                    <a:pt x="152" y="977"/>
                  </a:cubicBezTo>
                  <a:cubicBezTo>
                    <a:pt x="169" y="977"/>
                    <a:pt x="180" y="965"/>
                    <a:pt x="180" y="944"/>
                  </a:cubicBezTo>
                  <a:close/>
                  <a:moveTo>
                    <a:pt x="74" y="990"/>
                  </a:moveTo>
                  <a:cubicBezTo>
                    <a:pt x="75" y="991"/>
                    <a:pt x="75" y="991"/>
                    <a:pt x="7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3" y="989"/>
                    <a:pt x="51" y="986"/>
                    <a:pt x="50" y="982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42" y="954"/>
                    <a:pt x="40" y="952"/>
                    <a:pt x="33" y="952"/>
                  </a:cubicBezTo>
                  <a:cubicBezTo>
                    <a:pt x="19" y="952"/>
                    <a:pt x="19" y="952"/>
                    <a:pt x="19" y="952"/>
                  </a:cubicBezTo>
                  <a:cubicBezTo>
                    <a:pt x="19" y="991"/>
                    <a:pt x="19" y="991"/>
                    <a:pt x="19" y="991"/>
                  </a:cubicBezTo>
                  <a:cubicBezTo>
                    <a:pt x="0" y="991"/>
                    <a:pt x="0" y="991"/>
                    <a:pt x="0" y="991"/>
                  </a:cubicBezTo>
                  <a:cubicBezTo>
                    <a:pt x="0" y="896"/>
                    <a:pt x="0" y="896"/>
                    <a:pt x="0" y="896"/>
                  </a:cubicBezTo>
                  <a:cubicBezTo>
                    <a:pt x="41" y="896"/>
                    <a:pt x="41" y="896"/>
                    <a:pt x="41" y="896"/>
                  </a:cubicBezTo>
                  <a:cubicBezTo>
                    <a:pt x="58" y="896"/>
                    <a:pt x="70" y="907"/>
                    <a:pt x="70" y="922"/>
                  </a:cubicBezTo>
                  <a:cubicBezTo>
                    <a:pt x="70" y="935"/>
                    <a:pt x="62" y="941"/>
                    <a:pt x="54" y="944"/>
                  </a:cubicBezTo>
                  <a:cubicBezTo>
                    <a:pt x="53" y="944"/>
                    <a:pt x="53" y="944"/>
                    <a:pt x="53" y="944"/>
                  </a:cubicBezTo>
                  <a:cubicBezTo>
                    <a:pt x="54" y="945"/>
                    <a:pt x="54" y="945"/>
                    <a:pt x="54" y="945"/>
                  </a:cubicBezTo>
                  <a:cubicBezTo>
                    <a:pt x="58" y="947"/>
                    <a:pt x="61" y="951"/>
                    <a:pt x="63" y="957"/>
                  </a:cubicBezTo>
                  <a:cubicBezTo>
                    <a:pt x="70" y="981"/>
                    <a:pt x="70" y="981"/>
                    <a:pt x="70" y="981"/>
                  </a:cubicBezTo>
                  <a:cubicBezTo>
                    <a:pt x="71" y="984"/>
                    <a:pt x="72" y="987"/>
                    <a:pt x="74" y="990"/>
                  </a:cubicBezTo>
                  <a:close/>
                  <a:moveTo>
                    <a:pt x="51" y="924"/>
                  </a:moveTo>
                  <a:cubicBezTo>
                    <a:pt x="51" y="917"/>
                    <a:pt x="46" y="912"/>
                    <a:pt x="38" y="912"/>
                  </a:cubicBezTo>
                  <a:cubicBezTo>
                    <a:pt x="19" y="912"/>
                    <a:pt x="19" y="912"/>
                    <a:pt x="19" y="912"/>
                  </a:cubicBezTo>
                  <a:cubicBezTo>
                    <a:pt x="19" y="936"/>
                    <a:pt x="19" y="936"/>
                    <a:pt x="19" y="936"/>
                  </a:cubicBezTo>
                  <a:cubicBezTo>
                    <a:pt x="38" y="936"/>
                    <a:pt x="38" y="936"/>
                    <a:pt x="38" y="936"/>
                  </a:cubicBezTo>
                  <a:cubicBezTo>
                    <a:pt x="46" y="936"/>
                    <a:pt x="51" y="932"/>
                    <a:pt x="51" y="924"/>
                  </a:cubicBezTo>
                  <a:close/>
                  <a:moveTo>
                    <a:pt x="255" y="280"/>
                  </a:moveTo>
                  <a:cubicBezTo>
                    <a:pt x="133" y="280"/>
                    <a:pt x="133" y="280"/>
                    <a:pt x="133" y="280"/>
                  </a:cubicBezTo>
                  <a:cubicBezTo>
                    <a:pt x="133" y="288"/>
                    <a:pt x="133" y="288"/>
                    <a:pt x="133" y="288"/>
                  </a:cubicBezTo>
                  <a:cubicBezTo>
                    <a:pt x="151" y="293"/>
                    <a:pt x="159" y="306"/>
                    <a:pt x="160" y="329"/>
                  </a:cubicBezTo>
                  <a:cubicBezTo>
                    <a:pt x="160" y="331"/>
                    <a:pt x="160" y="385"/>
                    <a:pt x="160" y="449"/>
                  </a:cubicBezTo>
                  <a:cubicBezTo>
                    <a:pt x="185" y="445"/>
                    <a:pt x="203" y="437"/>
                    <a:pt x="211" y="433"/>
                  </a:cubicBezTo>
                  <a:cubicBezTo>
                    <a:pt x="211" y="309"/>
                    <a:pt x="211" y="309"/>
                    <a:pt x="211" y="309"/>
                  </a:cubicBezTo>
                  <a:cubicBezTo>
                    <a:pt x="273" y="309"/>
                    <a:pt x="273" y="309"/>
                    <a:pt x="273" y="309"/>
                  </a:cubicBezTo>
                  <a:cubicBezTo>
                    <a:pt x="269" y="296"/>
                    <a:pt x="259" y="284"/>
                    <a:pt x="255" y="280"/>
                  </a:cubicBezTo>
                  <a:close/>
                  <a:moveTo>
                    <a:pt x="247" y="570"/>
                  </a:moveTo>
                  <a:cubicBezTo>
                    <a:pt x="244" y="562"/>
                    <a:pt x="239" y="551"/>
                    <a:pt x="236" y="546"/>
                  </a:cubicBezTo>
                  <a:cubicBezTo>
                    <a:pt x="230" y="546"/>
                    <a:pt x="222" y="546"/>
                    <a:pt x="216" y="546"/>
                  </a:cubicBezTo>
                  <a:cubicBezTo>
                    <a:pt x="211" y="546"/>
                    <a:pt x="211" y="546"/>
                    <a:pt x="211" y="546"/>
                  </a:cubicBezTo>
                  <a:cubicBezTo>
                    <a:pt x="211" y="506"/>
                    <a:pt x="211" y="506"/>
                    <a:pt x="211" y="506"/>
                  </a:cubicBezTo>
                  <a:cubicBezTo>
                    <a:pt x="200" y="509"/>
                    <a:pt x="172" y="513"/>
                    <a:pt x="160" y="515"/>
                  </a:cubicBezTo>
                  <a:cubicBezTo>
                    <a:pt x="160" y="621"/>
                    <a:pt x="160" y="736"/>
                    <a:pt x="160" y="738"/>
                  </a:cubicBezTo>
                  <a:cubicBezTo>
                    <a:pt x="160" y="738"/>
                    <a:pt x="160" y="738"/>
                    <a:pt x="160" y="738"/>
                  </a:cubicBezTo>
                  <a:cubicBezTo>
                    <a:pt x="159" y="760"/>
                    <a:pt x="150" y="773"/>
                    <a:pt x="134" y="778"/>
                  </a:cubicBezTo>
                  <a:cubicBezTo>
                    <a:pt x="134" y="786"/>
                    <a:pt x="134" y="786"/>
                    <a:pt x="134" y="786"/>
                  </a:cubicBezTo>
                  <a:cubicBezTo>
                    <a:pt x="237" y="786"/>
                    <a:pt x="237" y="786"/>
                    <a:pt x="237" y="786"/>
                  </a:cubicBezTo>
                  <a:cubicBezTo>
                    <a:pt x="237" y="778"/>
                    <a:pt x="237" y="778"/>
                    <a:pt x="237" y="778"/>
                  </a:cubicBezTo>
                  <a:cubicBezTo>
                    <a:pt x="221" y="773"/>
                    <a:pt x="212" y="759"/>
                    <a:pt x="212" y="738"/>
                  </a:cubicBezTo>
                  <a:cubicBezTo>
                    <a:pt x="211" y="571"/>
                    <a:pt x="211" y="571"/>
                    <a:pt x="211" y="571"/>
                  </a:cubicBezTo>
                  <a:cubicBezTo>
                    <a:pt x="216" y="571"/>
                    <a:pt x="216" y="571"/>
                    <a:pt x="216" y="571"/>
                  </a:cubicBezTo>
                  <a:cubicBezTo>
                    <a:pt x="226" y="571"/>
                    <a:pt x="237" y="571"/>
                    <a:pt x="247" y="570"/>
                  </a:cubicBezTo>
                  <a:close/>
                  <a:moveTo>
                    <a:pt x="370" y="325"/>
                  </a:moveTo>
                  <a:cubicBezTo>
                    <a:pt x="372" y="327"/>
                    <a:pt x="376" y="329"/>
                    <a:pt x="378" y="330"/>
                  </a:cubicBezTo>
                  <a:cubicBezTo>
                    <a:pt x="403" y="348"/>
                    <a:pt x="417" y="377"/>
                    <a:pt x="417" y="412"/>
                  </a:cubicBezTo>
                  <a:cubicBezTo>
                    <a:pt x="417" y="442"/>
                    <a:pt x="406" y="502"/>
                    <a:pt x="318" y="532"/>
                  </a:cubicBezTo>
                  <a:cubicBezTo>
                    <a:pt x="323" y="542"/>
                    <a:pt x="327" y="552"/>
                    <a:pt x="330" y="558"/>
                  </a:cubicBezTo>
                  <a:cubicBezTo>
                    <a:pt x="332" y="557"/>
                    <a:pt x="335" y="557"/>
                    <a:pt x="336" y="556"/>
                  </a:cubicBezTo>
                  <a:cubicBezTo>
                    <a:pt x="339" y="556"/>
                    <a:pt x="339" y="556"/>
                    <a:pt x="339" y="556"/>
                  </a:cubicBezTo>
                  <a:cubicBezTo>
                    <a:pt x="341" y="558"/>
                    <a:pt x="341" y="558"/>
                    <a:pt x="341" y="558"/>
                  </a:cubicBezTo>
                  <a:cubicBezTo>
                    <a:pt x="373" y="596"/>
                    <a:pt x="397" y="656"/>
                    <a:pt x="405" y="713"/>
                  </a:cubicBezTo>
                  <a:cubicBezTo>
                    <a:pt x="405" y="713"/>
                    <a:pt x="408" y="741"/>
                    <a:pt x="408" y="751"/>
                  </a:cubicBezTo>
                  <a:cubicBezTo>
                    <a:pt x="408" y="752"/>
                    <a:pt x="408" y="752"/>
                    <a:pt x="408" y="752"/>
                  </a:cubicBezTo>
                  <a:cubicBezTo>
                    <a:pt x="408" y="753"/>
                    <a:pt x="408" y="753"/>
                    <a:pt x="408" y="754"/>
                  </a:cubicBezTo>
                  <a:cubicBezTo>
                    <a:pt x="408" y="755"/>
                    <a:pt x="408" y="755"/>
                    <a:pt x="408" y="755"/>
                  </a:cubicBezTo>
                  <a:cubicBezTo>
                    <a:pt x="408" y="763"/>
                    <a:pt x="405" y="774"/>
                    <a:pt x="391" y="779"/>
                  </a:cubicBezTo>
                  <a:cubicBezTo>
                    <a:pt x="391" y="786"/>
                    <a:pt x="391" y="786"/>
                    <a:pt x="391" y="786"/>
                  </a:cubicBezTo>
                  <a:cubicBezTo>
                    <a:pt x="497" y="786"/>
                    <a:pt x="497" y="786"/>
                    <a:pt x="497" y="786"/>
                  </a:cubicBezTo>
                  <a:cubicBezTo>
                    <a:pt x="497" y="779"/>
                    <a:pt x="497" y="779"/>
                    <a:pt x="497" y="779"/>
                  </a:cubicBezTo>
                  <a:cubicBezTo>
                    <a:pt x="488" y="776"/>
                    <a:pt x="469" y="766"/>
                    <a:pt x="461" y="734"/>
                  </a:cubicBezTo>
                  <a:cubicBezTo>
                    <a:pt x="460" y="729"/>
                    <a:pt x="460" y="729"/>
                    <a:pt x="460" y="729"/>
                  </a:cubicBezTo>
                  <a:cubicBezTo>
                    <a:pt x="454" y="704"/>
                    <a:pt x="450" y="691"/>
                    <a:pt x="446" y="678"/>
                  </a:cubicBezTo>
                  <a:cubicBezTo>
                    <a:pt x="436" y="646"/>
                    <a:pt x="414" y="588"/>
                    <a:pt x="378" y="547"/>
                  </a:cubicBezTo>
                  <a:cubicBezTo>
                    <a:pt x="374" y="543"/>
                    <a:pt x="374" y="543"/>
                    <a:pt x="374" y="543"/>
                  </a:cubicBezTo>
                  <a:cubicBezTo>
                    <a:pt x="379" y="540"/>
                    <a:pt x="379" y="540"/>
                    <a:pt x="379" y="540"/>
                  </a:cubicBezTo>
                  <a:cubicBezTo>
                    <a:pt x="381" y="540"/>
                    <a:pt x="382" y="539"/>
                    <a:pt x="383" y="539"/>
                  </a:cubicBezTo>
                  <a:cubicBezTo>
                    <a:pt x="383" y="539"/>
                    <a:pt x="384" y="538"/>
                    <a:pt x="385" y="538"/>
                  </a:cubicBezTo>
                  <a:cubicBezTo>
                    <a:pt x="440" y="510"/>
                    <a:pt x="470" y="465"/>
                    <a:pt x="470" y="412"/>
                  </a:cubicBezTo>
                  <a:cubicBezTo>
                    <a:pt x="471" y="372"/>
                    <a:pt x="448" y="332"/>
                    <a:pt x="414" y="309"/>
                  </a:cubicBezTo>
                  <a:cubicBezTo>
                    <a:pt x="400" y="299"/>
                    <a:pt x="380" y="289"/>
                    <a:pt x="359" y="285"/>
                  </a:cubicBezTo>
                  <a:cubicBezTo>
                    <a:pt x="366" y="300"/>
                    <a:pt x="369" y="316"/>
                    <a:pt x="370" y="325"/>
                  </a:cubicBezTo>
                  <a:close/>
                  <a:moveTo>
                    <a:pt x="295" y="237"/>
                  </a:moveTo>
                  <a:cubicBezTo>
                    <a:pt x="328" y="259"/>
                    <a:pt x="351" y="300"/>
                    <a:pt x="351" y="339"/>
                  </a:cubicBezTo>
                  <a:cubicBezTo>
                    <a:pt x="351" y="393"/>
                    <a:pt x="321" y="438"/>
                    <a:pt x="266" y="466"/>
                  </a:cubicBezTo>
                  <a:cubicBezTo>
                    <a:pt x="265" y="466"/>
                    <a:pt x="264" y="467"/>
                    <a:pt x="263" y="467"/>
                  </a:cubicBezTo>
                  <a:cubicBezTo>
                    <a:pt x="262" y="467"/>
                    <a:pt x="261" y="468"/>
                    <a:pt x="260" y="468"/>
                  </a:cubicBezTo>
                  <a:cubicBezTo>
                    <a:pt x="255" y="471"/>
                    <a:pt x="255" y="471"/>
                    <a:pt x="255" y="471"/>
                  </a:cubicBezTo>
                  <a:cubicBezTo>
                    <a:pt x="259" y="475"/>
                    <a:pt x="259" y="475"/>
                    <a:pt x="259" y="475"/>
                  </a:cubicBezTo>
                  <a:cubicBezTo>
                    <a:pt x="294" y="516"/>
                    <a:pt x="317" y="574"/>
                    <a:pt x="327" y="605"/>
                  </a:cubicBezTo>
                  <a:cubicBezTo>
                    <a:pt x="331" y="619"/>
                    <a:pt x="334" y="632"/>
                    <a:pt x="340" y="657"/>
                  </a:cubicBezTo>
                  <a:cubicBezTo>
                    <a:pt x="341" y="661"/>
                    <a:pt x="341" y="661"/>
                    <a:pt x="341" y="661"/>
                  </a:cubicBezTo>
                  <a:cubicBezTo>
                    <a:pt x="349" y="694"/>
                    <a:pt x="368" y="704"/>
                    <a:pt x="378" y="707"/>
                  </a:cubicBezTo>
                  <a:cubicBezTo>
                    <a:pt x="378" y="714"/>
                    <a:pt x="378" y="714"/>
                    <a:pt x="378" y="714"/>
                  </a:cubicBezTo>
                  <a:cubicBezTo>
                    <a:pt x="271" y="714"/>
                    <a:pt x="271" y="714"/>
                    <a:pt x="271" y="714"/>
                  </a:cubicBezTo>
                  <a:cubicBezTo>
                    <a:pt x="271" y="706"/>
                    <a:pt x="271" y="706"/>
                    <a:pt x="271" y="706"/>
                  </a:cubicBezTo>
                  <a:cubicBezTo>
                    <a:pt x="286" y="702"/>
                    <a:pt x="288" y="691"/>
                    <a:pt x="289" y="683"/>
                  </a:cubicBezTo>
                  <a:cubicBezTo>
                    <a:pt x="289" y="682"/>
                    <a:pt x="289" y="682"/>
                    <a:pt x="289" y="682"/>
                  </a:cubicBezTo>
                  <a:cubicBezTo>
                    <a:pt x="289" y="681"/>
                    <a:pt x="289" y="681"/>
                    <a:pt x="289" y="680"/>
                  </a:cubicBezTo>
                  <a:cubicBezTo>
                    <a:pt x="289" y="678"/>
                    <a:pt x="289" y="678"/>
                    <a:pt x="289" y="678"/>
                  </a:cubicBezTo>
                  <a:cubicBezTo>
                    <a:pt x="289" y="669"/>
                    <a:pt x="286" y="641"/>
                    <a:pt x="286" y="641"/>
                  </a:cubicBezTo>
                  <a:cubicBezTo>
                    <a:pt x="278" y="583"/>
                    <a:pt x="253" y="524"/>
                    <a:pt x="221" y="486"/>
                  </a:cubicBezTo>
                  <a:cubicBezTo>
                    <a:pt x="220" y="484"/>
                    <a:pt x="220" y="484"/>
                    <a:pt x="220" y="484"/>
                  </a:cubicBezTo>
                  <a:cubicBezTo>
                    <a:pt x="217" y="484"/>
                    <a:pt x="217" y="484"/>
                    <a:pt x="217" y="484"/>
                  </a:cubicBezTo>
                  <a:cubicBezTo>
                    <a:pt x="181" y="494"/>
                    <a:pt x="139" y="499"/>
                    <a:pt x="96" y="499"/>
                  </a:cubicBezTo>
                  <a:cubicBezTo>
                    <a:pt x="92" y="499"/>
                    <a:pt x="92" y="499"/>
                    <a:pt x="92" y="499"/>
                  </a:cubicBezTo>
                  <a:cubicBezTo>
                    <a:pt x="92" y="666"/>
                    <a:pt x="92" y="666"/>
                    <a:pt x="92" y="666"/>
                  </a:cubicBezTo>
                  <a:cubicBezTo>
                    <a:pt x="92" y="687"/>
                    <a:pt x="101" y="701"/>
                    <a:pt x="118" y="706"/>
                  </a:cubicBezTo>
                  <a:cubicBezTo>
                    <a:pt x="118" y="714"/>
                    <a:pt x="118" y="714"/>
                    <a:pt x="118" y="714"/>
                  </a:cubicBezTo>
                  <a:cubicBezTo>
                    <a:pt x="15" y="714"/>
                    <a:pt x="15" y="714"/>
                    <a:pt x="15" y="714"/>
                  </a:cubicBezTo>
                  <a:cubicBezTo>
                    <a:pt x="15" y="706"/>
                    <a:pt x="15" y="706"/>
                    <a:pt x="15" y="706"/>
                  </a:cubicBezTo>
                  <a:cubicBezTo>
                    <a:pt x="31" y="701"/>
                    <a:pt x="39" y="688"/>
                    <a:pt x="40" y="666"/>
                  </a:cubicBezTo>
                  <a:cubicBezTo>
                    <a:pt x="40" y="666"/>
                    <a:pt x="40" y="666"/>
                    <a:pt x="40" y="666"/>
                  </a:cubicBezTo>
                  <a:cubicBezTo>
                    <a:pt x="40" y="662"/>
                    <a:pt x="40" y="262"/>
                    <a:pt x="40" y="257"/>
                  </a:cubicBezTo>
                  <a:cubicBezTo>
                    <a:pt x="40" y="234"/>
                    <a:pt x="32" y="221"/>
                    <a:pt x="14" y="215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85" y="208"/>
                    <a:pt x="185" y="208"/>
                    <a:pt x="185" y="208"/>
                  </a:cubicBezTo>
                  <a:cubicBezTo>
                    <a:pt x="236" y="208"/>
                    <a:pt x="268" y="219"/>
                    <a:pt x="295" y="237"/>
                  </a:cubicBezTo>
                  <a:close/>
                  <a:moveTo>
                    <a:pt x="298" y="340"/>
                  </a:moveTo>
                  <a:cubicBezTo>
                    <a:pt x="298" y="305"/>
                    <a:pt x="284" y="276"/>
                    <a:pt x="259" y="258"/>
                  </a:cubicBezTo>
                  <a:cubicBezTo>
                    <a:pt x="239" y="245"/>
                    <a:pt x="215" y="238"/>
                    <a:pt x="183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92" y="474"/>
                    <a:pt x="92" y="474"/>
                    <a:pt x="92" y="474"/>
                  </a:cubicBezTo>
                  <a:cubicBezTo>
                    <a:pt x="97" y="474"/>
                    <a:pt x="97" y="474"/>
                    <a:pt x="97" y="474"/>
                  </a:cubicBezTo>
                  <a:cubicBezTo>
                    <a:pt x="278" y="471"/>
                    <a:pt x="298" y="379"/>
                    <a:pt x="298" y="340"/>
                  </a:cubicBezTo>
                  <a:close/>
                  <a:moveTo>
                    <a:pt x="109" y="49"/>
                  </a:moveTo>
                  <a:cubicBezTo>
                    <a:pt x="109" y="20"/>
                    <a:pt x="129" y="0"/>
                    <a:pt x="157" y="0"/>
                  </a:cubicBezTo>
                  <a:cubicBezTo>
                    <a:pt x="185" y="0"/>
                    <a:pt x="205" y="20"/>
                    <a:pt x="205" y="49"/>
                  </a:cubicBezTo>
                  <a:cubicBezTo>
                    <a:pt x="205" y="77"/>
                    <a:pt x="185" y="97"/>
                    <a:pt x="157" y="97"/>
                  </a:cubicBezTo>
                  <a:cubicBezTo>
                    <a:pt x="129" y="97"/>
                    <a:pt x="109" y="77"/>
                    <a:pt x="109" y="49"/>
                  </a:cubicBezTo>
                  <a:close/>
                  <a:moveTo>
                    <a:pt x="129" y="49"/>
                  </a:moveTo>
                  <a:cubicBezTo>
                    <a:pt x="129" y="69"/>
                    <a:pt x="140" y="81"/>
                    <a:pt x="157" y="81"/>
                  </a:cubicBezTo>
                  <a:cubicBezTo>
                    <a:pt x="175" y="81"/>
                    <a:pt x="185" y="69"/>
                    <a:pt x="185" y="49"/>
                  </a:cubicBezTo>
                  <a:cubicBezTo>
                    <a:pt x="185" y="28"/>
                    <a:pt x="175" y="16"/>
                    <a:pt x="157" y="16"/>
                  </a:cubicBezTo>
                  <a:cubicBezTo>
                    <a:pt x="140" y="16"/>
                    <a:pt x="129" y="28"/>
                    <a:pt x="129" y="49"/>
                  </a:cubicBezTo>
                  <a:close/>
                  <a:moveTo>
                    <a:pt x="310" y="80"/>
                  </a:moveTo>
                  <a:cubicBezTo>
                    <a:pt x="267" y="80"/>
                    <a:pt x="267" y="80"/>
                    <a:pt x="267" y="80"/>
                  </a:cubicBezTo>
                  <a:cubicBezTo>
                    <a:pt x="267" y="1"/>
                    <a:pt x="267" y="1"/>
                    <a:pt x="267" y="1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310" y="96"/>
                    <a:pt x="310" y="96"/>
                    <a:pt x="310" y="96"/>
                  </a:cubicBezTo>
                  <a:lnTo>
                    <a:pt x="310" y="80"/>
                  </a:lnTo>
                  <a:close/>
                  <a:moveTo>
                    <a:pt x="411" y="80"/>
                  </a:moveTo>
                  <a:cubicBezTo>
                    <a:pt x="367" y="80"/>
                    <a:pt x="367" y="80"/>
                    <a:pt x="367" y="80"/>
                  </a:cubicBezTo>
                  <a:cubicBezTo>
                    <a:pt x="367" y="1"/>
                    <a:pt x="367" y="1"/>
                    <a:pt x="367" y="1"/>
                  </a:cubicBezTo>
                  <a:cubicBezTo>
                    <a:pt x="348" y="1"/>
                    <a:pt x="348" y="1"/>
                    <a:pt x="348" y="1"/>
                  </a:cubicBezTo>
                  <a:cubicBezTo>
                    <a:pt x="348" y="96"/>
                    <a:pt x="348" y="96"/>
                    <a:pt x="348" y="96"/>
                  </a:cubicBezTo>
                  <a:cubicBezTo>
                    <a:pt x="411" y="96"/>
                    <a:pt x="411" y="96"/>
                    <a:pt x="411" y="96"/>
                  </a:cubicBezTo>
                  <a:lnTo>
                    <a:pt x="411" y="80"/>
                  </a:lnTo>
                  <a:close/>
                  <a:moveTo>
                    <a:pt x="23" y="96"/>
                  </a:moveTo>
                  <a:cubicBezTo>
                    <a:pt x="4" y="96"/>
                    <a:pt x="4" y="96"/>
                    <a:pt x="4" y="9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62" y="1"/>
                    <a:pt x="74" y="12"/>
                    <a:pt x="74" y="27"/>
                  </a:cubicBezTo>
                  <a:cubicBezTo>
                    <a:pt x="74" y="39"/>
                    <a:pt x="65" y="46"/>
                    <a:pt x="58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2" y="51"/>
                    <a:pt x="65" y="55"/>
                    <a:pt x="67" y="62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4" y="89"/>
                    <a:pt x="76" y="92"/>
                    <a:pt x="77" y="94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7" y="94"/>
                    <a:pt x="55" y="90"/>
                    <a:pt x="54" y="87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6" y="59"/>
                    <a:pt x="44" y="56"/>
                    <a:pt x="36" y="56"/>
                  </a:cubicBezTo>
                  <a:cubicBezTo>
                    <a:pt x="23" y="56"/>
                    <a:pt x="23" y="56"/>
                    <a:pt x="23" y="56"/>
                  </a:cubicBezTo>
                  <a:lnTo>
                    <a:pt x="23" y="96"/>
                  </a:lnTo>
                  <a:close/>
                  <a:moveTo>
                    <a:pt x="23" y="40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50" y="40"/>
                    <a:pt x="54" y="36"/>
                    <a:pt x="54" y="29"/>
                  </a:cubicBezTo>
                  <a:cubicBezTo>
                    <a:pt x="54" y="21"/>
                    <a:pt x="50" y="17"/>
                    <a:pt x="41" y="17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40"/>
                  </a:lnTo>
                  <a:close/>
                  <a:moveTo>
                    <a:pt x="477" y="81"/>
                  </a:moveTo>
                  <a:cubicBezTo>
                    <a:pt x="467" y="82"/>
                    <a:pt x="457" y="77"/>
                    <a:pt x="449" y="66"/>
                  </a:cubicBezTo>
                  <a:cubicBezTo>
                    <a:pt x="448" y="66"/>
                    <a:pt x="448" y="66"/>
                    <a:pt x="448" y="66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9" y="93"/>
                    <a:pt x="462" y="97"/>
                    <a:pt x="475" y="97"/>
                  </a:cubicBezTo>
                  <a:cubicBezTo>
                    <a:pt x="495" y="97"/>
                    <a:pt x="509" y="85"/>
                    <a:pt x="509" y="68"/>
                  </a:cubicBezTo>
                  <a:cubicBezTo>
                    <a:pt x="509" y="58"/>
                    <a:pt x="506" y="47"/>
                    <a:pt x="484" y="40"/>
                  </a:cubicBezTo>
                  <a:cubicBezTo>
                    <a:pt x="467" y="35"/>
                    <a:pt x="464" y="31"/>
                    <a:pt x="464" y="25"/>
                  </a:cubicBezTo>
                  <a:cubicBezTo>
                    <a:pt x="464" y="18"/>
                    <a:pt x="470" y="15"/>
                    <a:pt x="477" y="15"/>
                  </a:cubicBezTo>
                  <a:cubicBezTo>
                    <a:pt x="484" y="15"/>
                    <a:pt x="491" y="18"/>
                    <a:pt x="498" y="24"/>
                  </a:cubicBezTo>
                  <a:cubicBezTo>
                    <a:pt x="499" y="24"/>
                    <a:pt x="499" y="24"/>
                    <a:pt x="499" y="24"/>
                  </a:cubicBezTo>
                  <a:cubicBezTo>
                    <a:pt x="504" y="8"/>
                    <a:pt x="504" y="8"/>
                    <a:pt x="504" y="8"/>
                  </a:cubicBezTo>
                  <a:cubicBezTo>
                    <a:pt x="504" y="7"/>
                    <a:pt x="504" y="7"/>
                    <a:pt x="504" y="7"/>
                  </a:cubicBezTo>
                  <a:cubicBezTo>
                    <a:pt x="496" y="2"/>
                    <a:pt x="487" y="0"/>
                    <a:pt x="477" y="0"/>
                  </a:cubicBezTo>
                  <a:cubicBezTo>
                    <a:pt x="457" y="0"/>
                    <a:pt x="445" y="10"/>
                    <a:pt x="445" y="26"/>
                  </a:cubicBezTo>
                  <a:cubicBezTo>
                    <a:pt x="445" y="39"/>
                    <a:pt x="454" y="48"/>
                    <a:pt x="472" y="54"/>
                  </a:cubicBezTo>
                  <a:cubicBezTo>
                    <a:pt x="477" y="55"/>
                    <a:pt x="481" y="57"/>
                    <a:pt x="484" y="59"/>
                  </a:cubicBezTo>
                  <a:cubicBezTo>
                    <a:pt x="487" y="61"/>
                    <a:pt x="489" y="65"/>
                    <a:pt x="489" y="69"/>
                  </a:cubicBezTo>
                  <a:cubicBezTo>
                    <a:pt x="489" y="76"/>
                    <a:pt x="484" y="81"/>
                    <a:pt x="477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8C5DECD-21CD-4ACB-A4F2-B36FA886CF07}"/>
              </a:ext>
            </a:extLst>
          </p:cNvPr>
          <p:cNvSpPr/>
          <p:nvPr userDrawn="1"/>
        </p:nvSpPr>
        <p:spPr>
          <a:xfrm>
            <a:off x="323850" y="916500"/>
            <a:ext cx="2079370" cy="0"/>
          </a:xfrm>
          <a:custGeom>
            <a:avLst/>
            <a:gdLst>
              <a:gd name="connsiteX0" fmla="*/ 0 w 1973580"/>
              <a:gd name="connsiteY0" fmla="*/ 0 h 0"/>
              <a:gd name="connsiteX1" fmla="*/ 1973580 w 197358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73580">
                <a:moveTo>
                  <a:pt x="0" y="0"/>
                </a:moveTo>
                <a:lnTo>
                  <a:pt x="197358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latin typeface="RR Pioneer" panose="020B0503050201040103" pitchFamily="34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71596FC-5151-4F87-8020-B1B2AC86289F}"/>
              </a:ext>
            </a:extLst>
          </p:cNvPr>
          <p:cNvSpPr/>
          <p:nvPr userDrawn="1"/>
        </p:nvSpPr>
        <p:spPr>
          <a:xfrm>
            <a:off x="3059112" y="916500"/>
            <a:ext cx="5761038" cy="76200"/>
          </a:xfrm>
          <a:custGeom>
            <a:avLst/>
            <a:gdLst>
              <a:gd name="connsiteX0" fmla="*/ 0 w 1973580"/>
              <a:gd name="connsiteY0" fmla="*/ 0 h 0"/>
              <a:gd name="connsiteX1" fmla="*/ 1973580 w 197358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73580">
                <a:moveTo>
                  <a:pt x="0" y="0"/>
                </a:moveTo>
                <a:lnTo>
                  <a:pt x="197358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latin typeface="RR Pioneer" panose="020B0503050201040103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978A425-6DC3-4BD4-9132-064E60A8F80B}"/>
              </a:ext>
            </a:extLst>
          </p:cNvPr>
          <p:cNvGrpSpPr/>
          <p:nvPr userDrawn="1"/>
        </p:nvGrpSpPr>
        <p:grpSpPr>
          <a:xfrm>
            <a:off x="323850" y="233362"/>
            <a:ext cx="321261" cy="522316"/>
            <a:chOff x="-3513606" y="270529"/>
            <a:chExt cx="1671638" cy="2717801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11A3AA25-F97A-4757-8F87-F4E959F02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99318" y="286404"/>
              <a:ext cx="1646238" cy="2689225"/>
            </a:xfrm>
            <a:custGeom>
              <a:avLst/>
              <a:gdLst>
                <a:gd name="T0" fmla="*/ 0 w 686"/>
                <a:gd name="T1" fmla="*/ 78 h 1123"/>
                <a:gd name="T2" fmla="*/ 77 w 686"/>
                <a:gd name="T3" fmla="*/ 0 h 1123"/>
                <a:gd name="T4" fmla="*/ 609 w 686"/>
                <a:gd name="T5" fmla="*/ 0 h 1123"/>
                <a:gd name="T6" fmla="*/ 686 w 686"/>
                <a:gd name="T7" fmla="*/ 78 h 1123"/>
                <a:gd name="T8" fmla="*/ 686 w 686"/>
                <a:gd name="T9" fmla="*/ 1045 h 1123"/>
                <a:gd name="T10" fmla="*/ 609 w 686"/>
                <a:gd name="T11" fmla="*/ 1123 h 1123"/>
                <a:gd name="T12" fmla="*/ 77 w 686"/>
                <a:gd name="T13" fmla="*/ 1123 h 1123"/>
                <a:gd name="T14" fmla="*/ 0 w 686"/>
                <a:gd name="T15" fmla="*/ 1045 h 1123"/>
                <a:gd name="T16" fmla="*/ 0 w 686"/>
                <a:gd name="T17" fmla="*/ 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6" h="1123">
                  <a:moveTo>
                    <a:pt x="0" y="78"/>
                  </a:moveTo>
                  <a:cubicBezTo>
                    <a:pt x="0" y="35"/>
                    <a:pt x="34" y="0"/>
                    <a:pt x="77" y="0"/>
                  </a:cubicBezTo>
                  <a:cubicBezTo>
                    <a:pt x="609" y="0"/>
                    <a:pt x="609" y="0"/>
                    <a:pt x="609" y="0"/>
                  </a:cubicBezTo>
                  <a:cubicBezTo>
                    <a:pt x="651" y="0"/>
                    <a:pt x="686" y="35"/>
                    <a:pt x="686" y="78"/>
                  </a:cubicBezTo>
                  <a:cubicBezTo>
                    <a:pt x="686" y="1045"/>
                    <a:pt x="686" y="1045"/>
                    <a:pt x="686" y="1045"/>
                  </a:cubicBezTo>
                  <a:cubicBezTo>
                    <a:pt x="686" y="1088"/>
                    <a:pt x="651" y="1123"/>
                    <a:pt x="609" y="1123"/>
                  </a:cubicBezTo>
                  <a:cubicBezTo>
                    <a:pt x="77" y="1123"/>
                    <a:pt x="77" y="1123"/>
                    <a:pt x="77" y="1123"/>
                  </a:cubicBezTo>
                  <a:cubicBezTo>
                    <a:pt x="34" y="1123"/>
                    <a:pt x="0" y="1088"/>
                    <a:pt x="0" y="1045"/>
                  </a:cubicBez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90766FF3-0C47-41B1-A51B-FDD8D209C1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513606" y="270529"/>
              <a:ext cx="1671638" cy="2717801"/>
            </a:xfrm>
            <a:custGeom>
              <a:avLst/>
              <a:gdLst>
                <a:gd name="T0" fmla="*/ 658 w 697"/>
                <a:gd name="T1" fmla="*/ 79 h 1134"/>
                <a:gd name="T2" fmla="*/ 658 w 697"/>
                <a:gd name="T3" fmla="*/ 200 h 1134"/>
                <a:gd name="T4" fmla="*/ 40 w 697"/>
                <a:gd name="T5" fmla="*/ 200 h 1134"/>
                <a:gd name="T6" fmla="*/ 40 w 697"/>
                <a:gd name="T7" fmla="*/ 79 h 1134"/>
                <a:gd name="T8" fmla="*/ 79 w 697"/>
                <a:gd name="T9" fmla="*/ 40 h 1134"/>
                <a:gd name="T10" fmla="*/ 619 w 697"/>
                <a:gd name="T11" fmla="*/ 40 h 1134"/>
                <a:gd name="T12" fmla="*/ 658 w 697"/>
                <a:gd name="T13" fmla="*/ 79 h 1134"/>
                <a:gd name="T14" fmla="*/ 40 w 697"/>
                <a:gd name="T15" fmla="*/ 1056 h 1134"/>
                <a:gd name="T16" fmla="*/ 79 w 697"/>
                <a:gd name="T17" fmla="*/ 1095 h 1134"/>
                <a:gd name="T18" fmla="*/ 619 w 697"/>
                <a:gd name="T19" fmla="*/ 1095 h 1134"/>
                <a:gd name="T20" fmla="*/ 658 w 697"/>
                <a:gd name="T21" fmla="*/ 1056 h 1134"/>
                <a:gd name="T22" fmla="*/ 658 w 697"/>
                <a:gd name="T23" fmla="*/ 935 h 1134"/>
                <a:gd name="T24" fmla="*/ 40 w 697"/>
                <a:gd name="T25" fmla="*/ 935 h 1134"/>
                <a:gd name="T26" fmla="*/ 40 w 697"/>
                <a:gd name="T27" fmla="*/ 1056 h 1134"/>
                <a:gd name="T28" fmla="*/ 40 w 697"/>
                <a:gd name="T29" fmla="*/ 918 h 1134"/>
                <a:gd name="T30" fmla="*/ 658 w 697"/>
                <a:gd name="T31" fmla="*/ 918 h 1134"/>
                <a:gd name="T32" fmla="*/ 658 w 697"/>
                <a:gd name="T33" fmla="*/ 217 h 1134"/>
                <a:gd name="T34" fmla="*/ 40 w 697"/>
                <a:gd name="T35" fmla="*/ 217 h 1134"/>
                <a:gd name="T36" fmla="*/ 40 w 697"/>
                <a:gd name="T37" fmla="*/ 918 h 1134"/>
                <a:gd name="T38" fmla="*/ 697 w 697"/>
                <a:gd name="T39" fmla="*/ 79 h 1134"/>
                <a:gd name="T40" fmla="*/ 697 w 697"/>
                <a:gd name="T41" fmla="*/ 1056 h 1134"/>
                <a:gd name="T42" fmla="*/ 619 w 697"/>
                <a:gd name="T43" fmla="*/ 1134 h 1134"/>
                <a:gd name="T44" fmla="*/ 79 w 697"/>
                <a:gd name="T45" fmla="*/ 1134 h 1134"/>
                <a:gd name="T46" fmla="*/ 0 w 697"/>
                <a:gd name="T47" fmla="*/ 1056 h 1134"/>
                <a:gd name="T48" fmla="*/ 0 w 697"/>
                <a:gd name="T49" fmla="*/ 79 h 1134"/>
                <a:gd name="T50" fmla="*/ 79 w 697"/>
                <a:gd name="T51" fmla="*/ 0 h 1134"/>
                <a:gd name="T52" fmla="*/ 619 w 697"/>
                <a:gd name="T53" fmla="*/ 0 h 1134"/>
                <a:gd name="T54" fmla="*/ 697 w 697"/>
                <a:gd name="T55" fmla="*/ 79 h 1134"/>
                <a:gd name="T56" fmla="*/ 675 w 697"/>
                <a:gd name="T57" fmla="*/ 79 h 1134"/>
                <a:gd name="T58" fmla="*/ 619 w 697"/>
                <a:gd name="T59" fmla="*/ 23 h 1134"/>
                <a:gd name="T60" fmla="*/ 79 w 697"/>
                <a:gd name="T61" fmla="*/ 23 h 1134"/>
                <a:gd name="T62" fmla="*/ 23 w 697"/>
                <a:gd name="T63" fmla="*/ 79 h 1134"/>
                <a:gd name="T64" fmla="*/ 23 w 697"/>
                <a:gd name="T65" fmla="*/ 1056 h 1134"/>
                <a:gd name="T66" fmla="*/ 79 w 697"/>
                <a:gd name="T67" fmla="*/ 1112 h 1134"/>
                <a:gd name="T68" fmla="*/ 619 w 697"/>
                <a:gd name="T69" fmla="*/ 1112 h 1134"/>
                <a:gd name="T70" fmla="*/ 675 w 697"/>
                <a:gd name="T71" fmla="*/ 1056 h 1134"/>
                <a:gd name="T72" fmla="*/ 675 w 697"/>
                <a:gd name="T73" fmla="*/ 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7" h="1134">
                  <a:moveTo>
                    <a:pt x="658" y="79"/>
                  </a:moveTo>
                  <a:cubicBezTo>
                    <a:pt x="658" y="200"/>
                    <a:pt x="658" y="200"/>
                    <a:pt x="658" y="200"/>
                  </a:cubicBezTo>
                  <a:cubicBezTo>
                    <a:pt x="40" y="200"/>
                    <a:pt x="40" y="200"/>
                    <a:pt x="40" y="200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57"/>
                    <a:pt x="57" y="40"/>
                    <a:pt x="79" y="40"/>
                  </a:cubicBezTo>
                  <a:cubicBezTo>
                    <a:pt x="619" y="40"/>
                    <a:pt x="619" y="40"/>
                    <a:pt x="619" y="40"/>
                  </a:cubicBezTo>
                  <a:cubicBezTo>
                    <a:pt x="641" y="40"/>
                    <a:pt x="658" y="57"/>
                    <a:pt x="658" y="79"/>
                  </a:cubicBezTo>
                  <a:close/>
                  <a:moveTo>
                    <a:pt x="40" y="1056"/>
                  </a:moveTo>
                  <a:cubicBezTo>
                    <a:pt x="40" y="1078"/>
                    <a:pt x="57" y="1095"/>
                    <a:pt x="79" y="1095"/>
                  </a:cubicBezTo>
                  <a:cubicBezTo>
                    <a:pt x="619" y="1095"/>
                    <a:pt x="619" y="1095"/>
                    <a:pt x="619" y="1095"/>
                  </a:cubicBezTo>
                  <a:cubicBezTo>
                    <a:pt x="641" y="1095"/>
                    <a:pt x="658" y="1078"/>
                    <a:pt x="658" y="1056"/>
                  </a:cubicBezTo>
                  <a:cubicBezTo>
                    <a:pt x="658" y="935"/>
                    <a:pt x="658" y="935"/>
                    <a:pt x="658" y="935"/>
                  </a:cubicBezTo>
                  <a:cubicBezTo>
                    <a:pt x="40" y="935"/>
                    <a:pt x="40" y="935"/>
                    <a:pt x="40" y="935"/>
                  </a:cubicBezTo>
                  <a:lnTo>
                    <a:pt x="40" y="1056"/>
                  </a:lnTo>
                  <a:close/>
                  <a:moveTo>
                    <a:pt x="40" y="918"/>
                  </a:moveTo>
                  <a:cubicBezTo>
                    <a:pt x="658" y="918"/>
                    <a:pt x="658" y="918"/>
                    <a:pt x="658" y="918"/>
                  </a:cubicBezTo>
                  <a:cubicBezTo>
                    <a:pt x="658" y="217"/>
                    <a:pt x="658" y="217"/>
                    <a:pt x="658" y="217"/>
                  </a:cubicBezTo>
                  <a:cubicBezTo>
                    <a:pt x="40" y="217"/>
                    <a:pt x="40" y="217"/>
                    <a:pt x="40" y="217"/>
                  </a:cubicBezTo>
                  <a:lnTo>
                    <a:pt x="40" y="918"/>
                  </a:lnTo>
                  <a:close/>
                  <a:moveTo>
                    <a:pt x="697" y="79"/>
                  </a:moveTo>
                  <a:cubicBezTo>
                    <a:pt x="697" y="1056"/>
                    <a:pt x="697" y="1056"/>
                    <a:pt x="697" y="1056"/>
                  </a:cubicBezTo>
                  <a:cubicBezTo>
                    <a:pt x="697" y="1099"/>
                    <a:pt x="662" y="1134"/>
                    <a:pt x="619" y="1134"/>
                  </a:cubicBezTo>
                  <a:cubicBezTo>
                    <a:pt x="79" y="1134"/>
                    <a:pt x="79" y="1134"/>
                    <a:pt x="79" y="1134"/>
                  </a:cubicBezTo>
                  <a:cubicBezTo>
                    <a:pt x="36" y="1134"/>
                    <a:pt x="0" y="1099"/>
                    <a:pt x="0" y="105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36"/>
                    <a:pt x="36" y="0"/>
                    <a:pt x="79" y="0"/>
                  </a:cubicBezTo>
                  <a:cubicBezTo>
                    <a:pt x="619" y="0"/>
                    <a:pt x="619" y="0"/>
                    <a:pt x="619" y="0"/>
                  </a:cubicBezTo>
                  <a:cubicBezTo>
                    <a:pt x="662" y="0"/>
                    <a:pt x="697" y="36"/>
                    <a:pt x="697" y="79"/>
                  </a:cubicBezTo>
                  <a:close/>
                  <a:moveTo>
                    <a:pt x="675" y="79"/>
                  </a:moveTo>
                  <a:cubicBezTo>
                    <a:pt x="675" y="48"/>
                    <a:pt x="650" y="23"/>
                    <a:pt x="619" y="23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48" y="23"/>
                    <a:pt x="23" y="48"/>
                    <a:pt x="23" y="79"/>
                  </a:cubicBezTo>
                  <a:cubicBezTo>
                    <a:pt x="23" y="1056"/>
                    <a:pt x="23" y="1056"/>
                    <a:pt x="23" y="1056"/>
                  </a:cubicBezTo>
                  <a:cubicBezTo>
                    <a:pt x="23" y="1087"/>
                    <a:pt x="48" y="1112"/>
                    <a:pt x="79" y="1112"/>
                  </a:cubicBezTo>
                  <a:cubicBezTo>
                    <a:pt x="619" y="1112"/>
                    <a:pt x="619" y="1112"/>
                    <a:pt x="619" y="1112"/>
                  </a:cubicBezTo>
                  <a:cubicBezTo>
                    <a:pt x="650" y="1112"/>
                    <a:pt x="675" y="1087"/>
                    <a:pt x="675" y="1056"/>
                  </a:cubicBezTo>
                  <a:lnTo>
                    <a:pt x="675" y="79"/>
                  </a:lnTo>
                  <a:close/>
                </a:path>
              </a:pathLst>
            </a:custGeom>
            <a:solidFill>
              <a:srgbClr val="1006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15D390F2-1453-4FBE-97E0-0D9EA1258F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289768" y="441979"/>
              <a:ext cx="1236663" cy="2378075"/>
            </a:xfrm>
            <a:custGeom>
              <a:avLst/>
              <a:gdLst>
                <a:gd name="T0" fmla="*/ 505 w 516"/>
                <a:gd name="T1" fmla="*/ 950 h 993"/>
                <a:gd name="T2" fmla="*/ 516 w 516"/>
                <a:gd name="T3" fmla="*/ 991 h 993"/>
                <a:gd name="T4" fmla="*/ 516 w 516"/>
                <a:gd name="T5" fmla="*/ 913 h 993"/>
                <a:gd name="T6" fmla="*/ 398 w 516"/>
                <a:gd name="T7" fmla="*/ 929 h 993"/>
                <a:gd name="T8" fmla="*/ 374 w 516"/>
                <a:gd name="T9" fmla="*/ 896 h 993"/>
                <a:gd name="T10" fmla="*/ 414 w 516"/>
                <a:gd name="T11" fmla="*/ 969 h 993"/>
                <a:gd name="T12" fmla="*/ 374 w 516"/>
                <a:gd name="T13" fmla="*/ 977 h 993"/>
                <a:gd name="T14" fmla="*/ 246 w 516"/>
                <a:gd name="T15" fmla="*/ 897 h 993"/>
                <a:gd name="T16" fmla="*/ 255 w 516"/>
                <a:gd name="T17" fmla="*/ 991 h 993"/>
                <a:gd name="T18" fmla="*/ 306 w 516"/>
                <a:gd name="T19" fmla="*/ 896 h 993"/>
                <a:gd name="T20" fmla="*/ 152 w 516"/>
                <a:gd name="T21" fmla="*/ 993 h 993"/>
                <a:gd name="T22" fmla="*/ 180 w 516"/>
                <a:gd name="T23" fmla="*/ 944 h 993"/>
                <a:gd name="T24" fmla="*/ 180 w 516"/>
                <a:gd name="T25" fmla="*/ 944 h 993"/>
                <a:gd name="T26" fmla="*/ 55 w 516"/>
                <a:gd name="T27" fmla="*/ 991 h 993"/>
                <a:gd name="T28" fmla="*/ 19 w 516"/>
                <a:gd name="T29" fmla="*/ 952 h 993"/>
                <a:gd name="T30" fmla="*/ 41 w 516"/>
                <a:gd name="T31" fmla="*/ 896 h 993"/>
                <a:gd name="T32" fmla="*/ 54 w 516"/>
                <a:gd name="T33" fmla="*/ 945 h 993"/>
                <a:gd name="T34" fmla="*/ 51 w 516"/>
                <a:gd name="T35" fmla="*/ 924 h 993"/>
                <a:gd name="T36" fmla="*/ 38 w 516"/>
                <a:gd name="T37" fmla="*/ 936 h 993"/>
                <a:gd name="T38" fmla="*/ 133 w 516"/>
                <a:gd name="T39" fmla="*/ 288 h 993"/>
                <a:gd name="T40" fmla="*/ 211 w 516"/>
                <a:gd name="T41" fmla="*/ 309 h 993"/>
                <a:gd name="T42" fmla="*/ 236 w 516"/>
                <a:gd name="T43" fmla="*/ 546 h 993"/>
                <a:gd name="T44" fmla="*/ 160 w 516"/>
                <a:gd name="T45" fmla="*/ 515 h 993"/>
                <a:gd name="T46" fmla="*/ 134 w 516"/>
                <a:gd name="T47" fmla="*/ 786 h 993"/>
                <a:gd name="T48" fmla="*/ 211 w 516"/>
                <a:gd name="T49" fmla="*/ 571 h 993"/>
                <a:gd name="T50" fmla="*/ 378 w 516"/>
                <a:gd name="T51" fmla="*/ 330 h 993"/>
                <a:gd name="T52" fmla="*/ 336 w 516"/>
                <a:gd name="T53" fmla="*/ 556 h 993"/>
                <a:gd name="T54" fmla="*/ 408 w 516"/>
                <a:gd name="T55" fmla="*/ 751 h 993"/>
                <a:gd name="T56" fmla="*/ 391 w 516"/>
                <a:gd name="T57" fmla="*/ 779 h 993"/>
                <a:gd name="T58" fmla="*/ 461 w 516"/>
                <a:gd name="T59" fmla="*/ 734 h 993"/>
                <a:gd name="T60" fmla="*/ 374 w 516"/>
                <a:gd name="T61" fmla="*/ 543 h 993"/>
                <a:gd name="T62" fmla="*/ 470 w 516"/>
                <a:gd name="T63" fmla="*/ 412 h 993"/>
                <a:gd name="T64" fmla="*/ 295 w 516"/>
                <a:gd name="T65" fmla="*/ 237 h 993"/>
                <a:gd name="T66" fmla="*/ 260 w 516"/>
                <a:gd name="T67" fmla="*/ 468 h 993"/>
                <a:gd name="T68" fmla="*/ 340 w 516"/>
                <a:gd name="T69" fmla="*/ 657 h 993"/>
                <a:gd name="T70" fmla="*/ 271 w 516"/>
                <a:gd name="T71" fmla="*/ 714 h 993"/>
                <a:gd name="T72" fmla="*/ 289 w 516"/>
                <a:gd name="T73" fmla="*/ 680 h 993"/>
                <a:gd name="T74" fmla="*/ 220 w 516"/>
                <a:gd name="T75" fmla="*/ 484 h 993"/>
                <a:gd name="T76" fmla="*/ 92 w 516"/>
                <a:gd name="T77" fmla="*/ 666 h 993"/>
                <a:gd name="T78" fmla="*/ 15 w 516"/>
                <a:gd name="T79" fmla="*/ 706 h 993"/>
                <a:gd name="T80" fmla="*/ 14 w 516"/>
                <a:gd name="T81" fmla="*/ 215 h 993"/>
                <a:gd name="T82" fmla="*/ 298 w 516"/>
                <a:gd name="T83" fmla="*/ 340 h 993"/>
                <a:gd name="T84" fmla="*/ 92 w 516"/>
                <a:gd name="T85" fmla="*/ 474 h 993"/>
                <a:gd name="T86" fmla="*/ 157 w 516"/>
                <a:gd name="T87" fmla="*/ 0 h 993"/>
                <a:gd name="T88" fmla="*/ 129 w 516"/>
                <a:gd name="T89" fmla="*/ 49 h 993"/>
                <a:gd name="T90" fmla="*/ 129 w 516"/>
                <a:gd name="T91" fmla="*/ 49 h 993"/>
                <a:gd name="T92" fmla="*/ 247 w 516"/>
                <a:gd name="T93" fmla="*/ 1 h 993"/>
                <a:gd name="T94" fmla="*/ 411 w 516"/>
                <a:gd name="T95" fmla="*/ 80 h 993"/>
                <a:gd name="T96" fmla="*/ 348 w 516"/>
                <a:gd name="T97" fmla="*/ 96 h 993"/>
                <a:gd name="T98" fmla="*/ 4 w 516"/>
                <a:gd name="T99" fmla="*/ 96 h 993"/>
                <a:gd name="T100" fmla="*/ 58 w 516"/>
                <a:gd name="T101" fmla="*/ 49 h 993"/>
                <a:gd name="T102" fmla="*/ 73 w 516"/>
                <a:gd name="T103" fmla="*/ 85 h 993"/>
                <a:gd name="T104" fmla="*/ 59 w 516"/>
                <a:gd name="T105" fmla="*/ 96 h 993"/>
                <a:gd name="T106" fmla="*/ 23 w 516"/>
                <a:gd name="T107" fmla="*/ 56 h 993"/>
                <a:gd name="T108" fmla="*/ 54 w 516"/>
                <a:gd name="T109" fmla="*/ 29 h 993"/>
                <a:gd name="T110" fmla="*/ 477 w 516"/>
                <a:gd name="T111" fmla="*/ 81 h 993"/>
                <a:gd name="T112" fmla="*/ 443 w 516"/>
                <a:gd name="T113" fmla="*/ 85 h 993"/>
                <a:gd name="T114" fmla="*/ 464 w 516"/>
                <a:gd name="T115" fmla="*/ 25 h 993"/>
                <a:gd name="T116" fmla="*/ 504 w 516"/>
                <a:gd name="T117" fmla="*/ 8 h 993"/>
                <a:gd name="T118" fmla="*/ 472 w 516"/>
                <a:gd name="T119" fmla="*/ 54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16" h="993">
                  <a:moveTo>
                    <a:pt x="473" y="913"/>
                  </a:moveTo>
                  <a:cubicBezTo>
                    <a:pt x="473" y="934"/>
                    <a:pt x="473" y="934"/>
                    <a:pt x="473" y="934"/>
                  </a:cubicBezTo>
                  <a:cubicBezTo>
                    <a:pt x="505" y="934"/>
                    <a:pt x="505" y="934"/>
                    <a:pt x="505" y="934"/>
                  </a:cubicBezTo>
                  <a:cubicBezTo>
                    <a:pt x="505" y="950"/>
                    <a:pt x="505" y="950"/>
                    <a:pt x="505" y="950"/>
                  </a:cubicBezTo>
                  <a:cubicBezTo>
                    <a:pt x="473" y="950"/>
                    <a:pt x="473" y="950"/>
                    <a:pt x="473" y="950"/>
                  </a:cubicBezTo>
                  <a:cubicBezTo>
                    <a:pt x="473" y="975"/>
                    <a:pt x="473" y="975"/>
                    <a:pt x="473" y="975"/>
                  </a:cubicBezTo>
                  <a:cubicBezTo>
                    <a:pt x="516" y="975"/>
                    <a:pt x="516" y="975"/>
                    <a:pt x="516" y="975"/>
                  </a:cubicBezTo>
                  <a:cubicBezTo>
                    <a:pt x="516" y="991"/>
                    <a:pt x="516" y="991"/>
                    <a:pt x="516" y="991"/>
                  </a:cubicBezTo>
                  <a:cubicBezTo>
                    <a:pt x="454" y="991"/>
                    <a:pt x="454" y="991"/>
                    <a:pt x="454" y="991"/>
                  </a:cubicBezTo>
                  <a:cubicBezTo>
                    <a:pt x="454" y="896"/>
                    <a:pt x="454" y="896"/>
                    <a:pt x="454" y="896"/>
                  </a:cubicBezTo>
                  <a:cubicBezTo>
                    <a:pt x="516" y="896"/>
                    <a:pt x="516" y="896"/>
                    <a:pt x="516" y="896"/>
                  </a:cubicBezTo>
                  <a:cubicBezTo>
                    <a:pt x="516" y="913"/>
                    <a:pt x="516" y="913"/>
                    <a:pt x="516" y="913"/>
                  </a:cubicBezTo>
                  <a:lnTo>
                    <a:pt x="473" y="913"/>
                  </a:lnTo>
                  <a:close/>
                  <a:moveTo>
                    <a:pt x="374" y="912"/>
                  </a:moveTo>
                  <a:cubicBezTo>
                    <a:pt x="386" y="912"/>
                    <a:pt x="394" y="917"/>
                    <a:pt x="398" y="928"/>
                  </a:cubicBezTo>
                  <a:cubicBezTo>
                    <a:pt x="398" y="929"/>
                    <a:pt x="398" y="929"/>
                    <a:pt x="398" y="929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08" y="905"/>
                    <a:pt x="394" y="896"/>
                    <a:pt x="374" y="896"/>
                  </a:cubicBezTo>
                  <a:cubicBezTo>
                    <a:pt x="346" y="896"/>
                    <a:pt x="327" y="916"/>
                    <a:pt x="327" y="944"/>
                  </a:cubicBezTo>
                  <a:cubicBezTo>
                    <a:pt x="327" y="973"/>
                    <a:pt x="346" y="993"/>
                    <a:pt x="374" y="993"/>
                  </a:cubicBezTo>
                  <a:cubicBezTo>
                    <a:pt x="392" y="993"/>
                    <a:pt x="406" y="984"/>
                    <a:pt x="414" y="969"/>
                  </a:cubicBezTo>
                  <a:cubicBezTo>
                    <a:pt x="414" y="969"/>
                    <a:pt x="414" y="969"/>
                    <a:pt x="414" y="969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3" y="972"/>
                    <a:pt x="385" y="977"/>
                    <a:pt x="374" y="977"/>
                  </a:cubicBezTo>
                  <a:cubicBezTo>
                    <a:pt x="357" y="977"/>
                    <a:pt x="347" y="965"/>
                    <a:pt x="347" y="944"/>
                  </a:cubicBezTo>
                  <a:cubicBezTo>
                    <a:pt x="347" y="924"/>
                    <a:pt x="357" y="912"/>
                    <a:pt x="374" y="912"/>
                  </a:cubicBezTo>
                  <a:close/>
                  <a:moveTo>
                    <a:pt x="265" y="935"/>
                  </a:moveTo>
                  <a:cubicBezTo>
                    <a:pt x="246" y="897"/>
                    <a:pt x="246" y="897"/>
                    <a:pt x="246" y="897"/>
                  </a:cubicBezTo>
                  <a:cubicBezTo>
                    <a:pt x="246" y="896"/>
                    <a:pt x="246" y="896"/>
                    <a:pt x="246" y="896"/>
                  </a:cubicBezTo>
                  <a:cubicBezTo>
                    <a:pt x="224" y="896"/>
                    <a:pt x="224" y="896"/>
                    <a:pt x="224" y="896"/>
                  </a:cubicBezTo>
                  <a:cubicBezTo>
                    <a:pt x="255" y="956"/>
                    <a:pt x="255" y="956"/>
                    <a:pt x="255" y="956"/>
                  </a:cubicBezTo>
                  <a:cubicBezTo>
                    <a:pt x="255" y="991"/>
                    <a:pt x="255" y="991"/>
                    <a:pt x="255" y="991"/>
                  </a:cubicBezTo>
                  <a:cubicBezTo>
                    <a:pt x="275" y="991"/>
                    <a:pt x="275" y="991"/>
                    <a:pt x="275" y="991"/>
                  </a:cubicBezTo>
                  <a:cubicBezTo>
                    <a:pt x="275" y="955"/>
                    <a:pt x="275" y="955"/>
                    <a:pt x="275" y="955"/>
                  </a:cubicBezTo>
                  <a:cubicBezTo>
                    <a:pt x="305" y="897"/>
                    <a:pt x="305" y="897"/>
                    <a:pt x="305" y="897"/>
                  </a:cubicBezTo>
                  <a:cubicBezTo>
                    <a:pt x="306" y="896"/>
                    <a:pt x="306" y="896"/>
                    <a:pt x="306" y="896"/>
                  </a:cubicBezTo>
                  <a:cubicBezTo>
                    <a:pt x="284" y="896"/>
                    <a:pt x="284" y="896"/>
                    <a:pt x="284" y="896"/>
                  </a:cubicBezTo>
                  <a:lnTo>
                    <a:pt x="265" y="935"/>
                  </a:lnTo>
                  <a:close/>
                  <a:moveTo>
                    <a:pt x="200" y="944"/>
                  </a:moveTo>
                  <a:cubicBezTo>
                    <a:pt x="200" y="973"/>
                    <a:pt x="180" y="993"/>
                    <a:pt x="152" y="993"/>
                  </a:cubicBezTo>
                  <a:cubicBezTo>
                    <a:pt x="124" y="993"/>
                    <a:pt x="104" y="973"/>
                    <a:pt x="104" y="944"/>
                  </a:cubicBezTo>
                  <a:cubicBezTo>
                    <a:pt x="104" y="916"/>
                    <a:pt x="124" y="896"/>
                    <a:pt x="152" y="896"/>
                  </a:cubicBezTo>
                  <a:cubicBezTo>
                    <a:pt x="180" y="896"/>
                    <a:pt x="200" y="916"/>
                    <a:pt x="200" y="944"/>
                  </a:cubicBezTo>
                  <a:close/>
                  <a:moveTo>
                    <a:pt x="180" y="944"/>
                  </a:moveTo>
                  <a:cubicBezTo>
                    <a:pt x="180" y="924"/>
                    <a:pt x="169" y="912"/>
                    <a:pt x="152" y="912"/>
                  </a:cubicBezTo>
                  <a:cubicBezTo>
                    <a:pt x="135" y="912"/>
                    <a:pt x="124" y="924"/>
                    <a:pt x="124" y="944"/>
                  </a:cubicBezTo>
                  <a:cubicBezTo>
                    <a:pt x="124" y="965"/>
                    <a:pt x="135" y="977"/>
                    <a:pt x="152" y="977"/>
                  </a:cubicBezTo>
                  <a:cubicBezTo>
                    <a:pt x="169" y="977"/>
                    <a:pt x="180" y="965"/>
                    <a:pt x="180" y="944"/>
                  </a:cubicBezTo>
                  <a:close/>
                  <a:moveTo>
                    <a:pt x="74" y="990"/>
                  </a:moveTo>
                  <a:cubicBezTo>
                    <a:pt x="75" y="991"/>
                    <a:pt x="75" y="991"/>
                    <a:pt x="7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3" y="989"/>
                    <a:pt x="51" y="986"/>
                    <a:pt x="50" y="982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42" y="954"/>
                    <a:pt x="40" y="952"/>
                    <a:pt x="33" y="952"/>
                  </a:cubicBezTo>
                  <a:cubicBezTo>
                    <a:pt x="19" y="952"/>
                    <a:pt x="19" y="952"/>
                    <a:pt x="19" y="952"/>
                  </a:cubicBezTo>
                  <a:cubicBezTo>
                    <a:pt x="19" y="991"/>
                    <a:pt x="19" y="991"/>
                    <a:pt x="19" y="991"/>
                  </a:cubicBezTo>
                  <a:cubicBezTo>
                    <a:pt x="0" y="991"/>
                    <a:pt x="0" y="991"/>
                    <a:pt x="0" y="991"/>
                  </a:cubicBezTo>
                  <a:cubicBezTo>
                    <a:pt x="0" y="896"/>
                    <a:pt x="0" y="896"/>
                    <a:pt x="0" y="896"/>
                  </a:cubicBezTo>
                  <a:cubicBezTo>
                    <a:pt x="41" y="896"/>
                    <a:pt x="41" y="896"/>
                    <a:pt x="41" y="896"/>
                  </a:cubicBezTo>
                  <a:cubicBezTo>
                    <a:pt x="58" y="896"/>
                    <a:pt x="70" y="907"/>
                    <a:pt x="70" y="922"/>
                  </a:cubicBezTo>
                  <a:cubicBezTo>
                    <a:pt x="70" y="935"/>
                    <a:pt x="62" y="941"/>
                    <a:pt x="54" y="944"/>
                  </a:cubicBezTo>
                  <a:cubicBezTo>
                    <a:pt x="53" y="944"/>
                    <a:pt x="53" y="944"/>
                    <a:pt x="53" y="944"/>
                  </a:cubicBezTo>
                  <a:cubicBezTo>
                    <a:pt x="54" y="945"/>
                    <a:pt x="54" y="945"/>
                    <a:pt x="54" y="945"/>
                  </a:cubicBezTo>
                  <a:cubicBezTo>
                    <a:pt x="58" y="947"/>
                    <a:pt x="61" y="951"/>
                    <a:pt x="63" y="957"/>
                  </a:cubicBezTo>
                  <a:cubicBezTo>
                    <a:pt x="70" y="981"/>
                    <a:pt x="70" y="981"/>
                    <a:pt x="70" y="981"/>
                  </a:cubicBezTo>
                  <a:cubicBezTo>
                    <a:pt x="71" y="984"/>
                    <a:pt x="72" y="987"/>
                    <a:pt x="74" y="990"/>
                  </a:cubicBezTo>
                  <a:close/>
                  <a:moveTo>
                    <a:pt x="51" y="924"/>
                  </a:moveTo>
                  <a:cubicBezTo>
                    <a:pt x="51" y="917"/>
                    <a:pt x="46" y="912"/>
                    <a:pt x="38" y="912"/>
                  </a:cubicBezTo>
                  <a:cubicBezTo>
                    <a:pt x="19" y="912"/>
                    <a:pt x="19" y="912"/>
                    <a:pt x="19" y="912"/>
                  </a:cubicBezTo>
                  <a:cubicBezTo>
                    <a:pt x="19" y="936"/>
                    <a:pt x="19" y="936"/>
                    <a:pt x="19" y="936"/>
                  </a:cubicBezTo>
                  <a:cubicBezTo>
                    <a:pt x="38" y="936"/>
                    <a:pt x="38" y="936"/>
                    <a:pt x="38" y="936"/>
                  </a:cubicBezTo>
                  <a:cubicBezTo>
                    <a:pt x="46" y="936"/>
                    <a:pt x="51" y="932"/>
                    <a:pt x="51" y="924"/>
                  </a:cubicBezTo>
                  <a:close/>
                  <a:moveTo>
                    <a:pt x="255" y="280"/>
                  </a:moveTo>
                  <a:cubicBezTo>
                    <a:pt x="133" y="280"/>
                    <a:pt x="133" y="280"/>
                    <a:pt x="133" y="280"/>
                  </a:cubicBezTo>
                  <a:cubicBezTo>
                    <a:pt x="133" y="288"/>
                    <a:pt x="133" y="288"/>
                    <a:pt x="133" y="288"/>
                  </a:cubicBezTo>
                  <a:cubicBezTo>
                    <a:pt x="151" y="293"/>
                    <a:pt x="159" y="306"/>
                    <a:pt x="160" y="329"/>
                  </a:cubicBezTo>
                  <a:cubicBezTo>
                    <a:pt x="160" y="331"/>
                    <a:pt x="160" y="385"/>
                    <a:pt x="160" y="449"/>
                  </a:cubicBezTo>
                  <a:cubicBezTo>
                    <a:pt x="185" y="445"/>
                    <a:pt x="203" y="437"/>
                    <a:pt x="211" y="433"/>
                  </a:cubicBezTo>
                  <a:cubicBezTo>
                    <a:pt x="211" y="309"/>
                    <a:pt x="211" y="309"/>
                    <a:pt x="211" y="309"/>
                  </a:cubicBezTo>
                  <a:cubicBezTo>
                    <a:pt x="273" y="309"/>
                    <a:pt x="273" y="309"/>
                    <a:pt x="273" y="309"/>
                  </a:cubicBezTo>
                  <a:cubicBezTo>
                    <a:pt x="269" y="296"/>
                    <a:pt x="259" y="284"/>
                    <a:pt x="255" y="280"/>
                  </a:cubicBezTo>
                  <a:close/>
                  <a:moveTo>
                    <a:pt x="247" y="570"/>
                  </a:moveTo>
                  <a:cubicBezTo>
                    <a:pt x="244" y="562"/>
                    <a:pt x="239" y="551"/>
                    <a:pt x="236" y="546"/>
                  </a:cubicBezTo>
                  <a:cubicBezTo>
                    <a:pt x="230" y="546"/>
                    <a:pt x="222" y="546"/>
                    <a:pt x="216" y="546"/>
                  </a:cubicBezTo>
                  <a:cubicBezTo>
                    <a:pt x="211" y="546"/>
                    <a:pt x="211" y="546"/>
                    <a:pt x="211" y="546"/>
                  </a:cubicBezTo>
                  <a:cubicBezTo>
                    <a:pt x="211" y="506"/>
                    <a:pt x="211" y="506"/>
                    <a:pt x="211" y="506"/>
                  </a:cubicBezTo>
                  <a:cubicBezTo>
                    <a:pt x="200" y="509"/>
                    <a:pt x="172" y="513"/>
                    <a:pt x="160" y="515"/>
                  </a:cubicBezTo>
                  <a:cubicBezTo>
                    <a:pt x="160" y="621"/>
                    <a:pt x="160" y="736"/>
                    <a:pt x="160" y="738"/>
                  </a:cubicBezTo>
                  <a:cubicBezTo>
                    <a:pt x="160" y="738"/>
                    <a:pt x="160" y="738"/>
                    <a:pt x="160" y="738"/>
                  </a:cubicBezTo>
                  <a:cubicBezTo>
                    <a:pt x="159" y="760"/>
                    <a:pt x="150" y="773"/>
                    <a:pt x="134" y="778"/>
                  </a:cubicBezTo>
                  <a:cubicBezTo>
                    <a:pt x="134" y="786"/>
                    <a:pt x="134" y="786"/>
                    <a:pt x="134" y="786"/>
                  </a:cubicBezTo>
                  <a:cubicBezTo>
                    <a:pt x="237" y="786"/>
                    <a:pt x="237" y="786"/>
                    <a:pt x="237" y="786"/>
                  </a:cubicBezTo>
                  <a:cubicBezTo>
                    <a:pt x="237" y="778"/>
                    <a:pt x="237" y="778"/>
                    <a:pt x="237" y="778"/>
                  </a:cubicBezTo>
                  <a:cubicBezTo>
                    <a:pt x="221" y="773"/>
                    <a:pt x="212" y="759"/>
                    <a:pt x="212" y="738"/>
                  </a:cubicBezTo>
                  <a:cubicBezTo>
                    <a:pt x="211" y="571"/>
                    <a:pt x="211" y="571"/>
                    <a:pt x="211" y="571"/>
                  </a:cubicBezTo>
                  <a:cubicBezTo>
                    <a:pt x="216" y="571"/>
                    <a:pt x="216" y="571"/>
                    <a:pt x="216" y="571"/>
                  </a:cubicBezTo>
                  <a:cubicBezTo>
                    <a:pt x="226" y="571"/>
                    <a:pt x="237" y="571"/>
                    <a:pt x="247" y="570"/>
                  </a:cubicBezTo>
                  <a:close/>
                  <a:moveTo>
                    <a:pt x="370" y="325"/>
                  </a:moveTo>
                  <a:cubicBezTo>
                    <a:pt x="372" y="327"/>
                    <a:pt x="376" y="329"/>
                    <a:pt x="378" y="330"/>
                  </a:cubicBezTo>
                  <a:cubicBezTo>
                    <a:pt x="403" y="348"/>
                    <a:pt x="417" y="377"/>
                    <a:pt x="417" y="412"/>
                  </a:cubicBezTo>
                  <a:cubicBezTo>
                    <a:pt x="417" y="442"/>
                    <a:pt x="406" y="502"/>
                    <a:pt x="318" y="532"/>
                  </a:cubicBezTo>
                  <a:cubicBezTo>
                    <a:pt x="323" y="542"/>
                    <a:pt x="327" y="552"/>
                    <a:pt x="330" y="558"/>
                  </a:cubicBezTo>
                  <a:cubicBezTo>
                    <a:pt x="332" y="557"/>
                    <a:pt x="335" y="557"/>
                    <a:pt x="336" y="556"/>
                  </a:cubicBezTo>
                  <a:cubicBezTo>
                    <a:pt x="339" y="556"/>
                    <a:pt x="339" y="556"/>
                    <a:pt x="339" y="556"/>
                  </a:cubicBezTo>
                  <a:cubicBezTo>
                    <a:pt x="341" y="558"/>
                    <a:pt x="341" y="558"/>
                    <a:pt x="341" y="558"/>
                  </a:cubicBezTo>
                  <a:cubicBezTo>
                    <a:pt x="373" y="596"/>
                    <a:pt x="397" y="656"/>
                    <a:pt x="405" y="713"/>
                  </a:cubicBezTo>
                  <a:cubicBezTo>
                    <a:pt x="405" y="713"/>
                    <a:pt x="408" y="741"/>
                    <a:pt x="408" y="751"/>
                  </a:cubicBezTo>
                  <a:cubicBezTo>
                    <a:pt x="408" y="752"/>
                    <a:pt x="408" y="752"/>
                    <a:pt x="408" y="752"/>
                  </a:cubicBezTo>
                  <a:cubicBezTo>
                    <a:pt x="408" y="753"/>
                    <a:pt x="408" y="753"/>
                    <a:pt x="408" y="754"/>
                  </a:cubicBezTo>
                  <a:cubicBezTo>
                    <a:pt x="408" y="755"/>
                    <a:pt x="408" y="755"/>
                    <a:pt x="408" y="755"/>
                  </a:cubicBezTo>
                  <a:cubicBezTo>
                    <a:pt x="408" y="763"/>
                    <a:pt x="405" y="774"/>
                    <a:pt x="391" y="779"/>
                  </a:cubicBezTo>
                  <a:cubicBezTo>
                    <a:pt x="391" y="786"/>
                    <a:pt x="391" y="786"/>
                    <a:pt x="391" y="786"/>
                  </a:cubicBezTo>
                  <a:cubicBezTo>
                    <a:pt x="497" y="786"/>
                    <a:pt x="497" y="786"/>
                    <a:pt x="497" y="786"/>
                  </a:cubicBezTo>
                  <a:cubicBezTo>
                    <a:pt x="497" y="779"/>
                    <a:pt x="497" y="779"/>
                    <a:pt x="497" y="779"/>
                  </a:cubicBezTo>
                  <a:cubicBezTo>
                    <a:pt x="488" y="776"/>
                    <a:pt x="469" y="766"/>
                    <a:pt x="461" y="734"/>
                  </a:cubicBezTo>
                  <a:cubicBezTo>
                    <a:pt x="460" y="729"/>
                    <a:pt x="460" y="729"/>
                    <a:pt x="460" y="729"/>
                  </a:cubicBezTo>
                  <a:cubicBezTo>
                    <a:pt x="454" y="704"/>
                    <a:pt x="450" y="691"/>
                    <a:pt x="446" y="678"/>
                  </a:cubicBezTo>
                  <a:cubicBezTo>
                    <a:pt x="436" y="646"/>
                    <a:pt x="414" y="588"/>
                    <a:pt x="378" y="547"/>
                  </a:cubicBezTo>
                  <a:cubicBezTo>
                    <a:pt x="374" y="543"/>
                    <a:pt x="374" y="543"/>
                    <a:pt x="374" y="543"/>
                  </a:cubicBezTo>
                  <a:cubicBezTo>
                    <a:pt x="379" y="540"/>
                    <a:pt x="379" y="540"/>
                    <a:pt x="379" y="540"/>
                  </a:cubicBezTo>
                  <a:cubicBezTo>
                    <a:pt x="381" y="540"/>
                    <a:pt x="382" y="539"/>
                    <a:pt x="383" y="539"/>
                  </a:cubicBezTo>
                  <a:cubicBezTo>
                    <a:pt x="383" y="539"/>
                    <a:pt x="384" y="538"/>
                    <a:pt x="385" y="538"/>
                  </a:cubicBezTo>
                  <a:cubicBezTo>
                    <a:pt x="440" y="510"/>
                    <a:pt x="470" y="465"/>
                    <a:pt x="470" y="412"/>
                  </a:cubicBezTo>
                  <a:cubicBezTo>
                    <a:pt x="471" y="372"/>
                    <a:pt x="448" y="332"/>
                    <a:pt x="414" y="309"/>
                  </a:cubicBezTo>
                  <a:cubicBezTo>
                    <a:pt x="400" y="299"/>
                    <a:pt x="380" y="289"/>
                    <a:pt x="359" y="285"/>
                  </a:cubicBezTo>
                  <a:cubicBezTo>
                    <a:pt x="366" y="300"/>
                    <a:pt x="369" y="316"/>
                    <a:pt x="370" y="325"/>
                  </a:cubicBezTo>
                  <a:close/>
                  <a:moveTo>
                    <a:pt x="295" y="237"/>
                  </a:moveTo>
                  <a:cubicBezTo>
                    <a:pt x="328" y="259"/>
                    <a:pt x="351" y="300"/>
                    <a:pt x="351" y="339"/>
                  </a:cubicBezTo>
                  <a:cubicBezTo>
                    <a:pt x="351" y="393"/>
                    <a:pt x="321" y="438"/>
                    <a:pt x="266" y="466"/>
                  </a:cubicBezTo>
                  <a:cubicBezTo>
                    <a:pt x="265" y="466"/>
                    <a:pt x="264" y="467"/>
                    <a:pt x="263" y="467"/>
                  </a:cubicBezTo>
                  <a:cubicBezTo>
                    <a:pt x="262" y="467"/>
                    <a:pt x="261" y="468"/>
                    <a:pt x="260" y="468"/>
                  </a:cubicBezTo>
                  <a:cubicBezTo>
                    <a:pt x="255" y="471"/>
                    <a:pt x="255" y="471"/>
                    <a:pt x="255" y="471"/>
                  </a:cubicBezTo>
                  <a:cubicBezTo>
                    <a:pt x="259" y="475"/>
                    <a:pt x="259" y="475"/>
                    <a:pt x="259" y="475"/>
                  </a:cubicBezTo>
                  <a:cubicBezTo>
                    <a:pt x="294" y="516"/>
                    <a:pt x="317" y="574"/>
                    <a:pt x="327" y="605"/>
                  </a:cubicBezTo>
                  <a:cubicBezTo>
                    <a:pt x="331" y="619"/>
                    <a:pt x="334" y="632"/>
                    <a:pt x="340" y="657"/>
                  </a:cubicBezTo>
                  <a:cubicBezTo>
                    <a:pt x="341" y="661"/>
                    <a:pt x="341" y="661"/>
                    <a:pt x="341" y="661"/>
                  </a:cubicBezTo>
                  <a:cubicBezTo>
                    <a:pt x="349" y="694"/>
                    <a:pt x="368" y="704"/>
                    <a:pt x="378" y="707"/>
                  </a:cubicBezTo>
                  <a:cubicBezTo>
                    <a:pt x="378" y="714"/>
                    <a:pt x="378" y="714"/>
                    <a:pt x="378" y="714"/>
                  </a:cubicBezTo>
                  <a:cubicBezTo>
                    <a:pt x="271" y="714"/>
                    <a:pt x="271" y="714"/>
                    <a:pt x="271" y="714"/>
                  </a:cubicBezTo>
                  <a:cubicBezTo>
                    <a:pt x="271" y="706"/>
                    <a:pt x="271" y="706"/>
                    <a:pt x="271" y="706"/>
                  </a:cubicBezTo>
                  <a:cubicBezTo>
                    <a:pt x="286" y="702"/>
                    <a:pt x="288" y="691"/>
                    <a:pt x="289" y="683"/>
                  </a:cubicBezTo>
                  <a:cubicBezTo>
                    <a:pt x="289" y="682"/>
                    <a:pt x="289" y="682"/>
                    <a:pt x="289" y="682"/>
                  </a:cubicBezTo>
                  <a:cubicBezTo>
                    <a:pt x="289" y="681"/>
                    <a:pt x="289" y="681"/>
                    <a:pt x="289" y="680"/>
                  </a:cubicBezTo>
                  <a:cubicBezTo>
                    <a:pt x="289" y="678"/>
                    <a:pt x="289" y="678"/>
                    <a:pt x="289" y="678"/>
                  </a:cubicBezTo>
                  <a:cubicBezTo>
                    <a:pt x="289" y="669"/>
                    <a:pt x="286" y="641"/>
                    <a:pt x="286" y="641"/>
                  </a:cubicBezTo>
                  <a:cubicBezTo>
                    <a:pt x="278" y="583"/>
                    <a:pt x="253" y="524"/>
                    <a:pt x="221" y="486"/>
                  </a:cubicBezTo>
                  <a:cubicBezTo>
                    <a:pt x="220" y="484"/>
                    <a:pt x="220" y="484"/>
                    <a:pt x="220" y="484"/>
                  </a:cubicBezTo>
                  <a:cubicBezTo>
                    <a:pt x="217" y="484"/>
                    <a:pt x="217" y="484"/>
                    <a:pt x="217" y="484"/>
                  </a:cubicBezTo>
                  <a:cubicBezTo>
                    <a:pt x="181" y="494"/>
                    <a:pt x="139" y="499"/>
                    <a:pt x="96" y="499"/>
                  </a:cubicBezTo>
                  <a:cubicBezTo>
                    <a:pt x="92" y="499"/>
                    <a:pt x="92" y="499"/>
                    <a:pt x="92" y="499"/>
                  </a:cubicBezTo>
                  <a:cubicBezTo>
                    <a:pt x="92" y="666"/>
                    <a:pt x="92" y="666"/>
                    <a:pt x="92" y="666"/>
                  </a:cubicBezTo>
                  <a:cubicBezTo>
                    <a:pt x="92" y="687"/>
                    <a:pt x="101" y="701"/>
                    <a:pt x="118" y="706"/>
                  </a:cubicBezTo>
                  <a:cubicBezTo>
                    <a:pt x="118" y="714"/>
                    <a:pt x="118" y="714"/>
                    <a:pt x="118" y="714"/>
                  </a:cubicBezTo>
                  <a:cubicBezTo>
                    <a:pt x="15" y="714"/>
                    <a:pt x="15" y="714"/>
                    <a:pt x="15" y="714"/>
                  </a:cubicBezTo>
                  <a:cubicBezTo>
                    <a:pt x="15" y="706"/>
                    <a:pt x="15" y="706"/>
                    <a:pt x="15" y="706"/>
                  </a:cubicBezTo>
                  <a:cubicBezTo>
                    <a:pt x="31" y="701"/>
                    <a:pt x="39" y="688"/>
                    <a:pt x="40" y="666"/>
                  </a:cubicBezTo>
                  <a:cubicBezTo>
                    <a:pt x="40" y="666"/>
                    <a:pt x="40" y="666"/>
                    <a:pt x="40" y="666"/>
                  </a:cubicBezTo>
                  <a:cubicBezTo>
                    <a:pt x="40" y="662"/>
                    <a:pt x="40" y="262"/>
                    <a:pt x="40" y="257"/>
                  </a:cubicBezTo>
                  <a:cubicBezTo>
                    <a:pt x="40" y="234"/>
                    <a:pt x="32" y="221"/>
                    <a:pt x="14" y="215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85" y="208"/>
                    <a:pt x="185" y="208"/>
                    <a:pt x="185" y="208"/>
                  </a:cubicBezTo>
                  <a:cubicBezTo>
                    <a:pt x="236" y="208"/>
                    <a:pt x="268" y="219"/>
                    <a:pt x="295" y="237"/>
                  </a:cubicBezTo>
                  <a:close/>
                  <a:moveTo>
                    <a:pt x="298" y="340"/>
                  </a:moveTo>
                  <a:cubicBezTo>
                    <a:pt x="298" y="305"/>
                    <a:pt x="284" y="276"/>
                    <a:pt x="259" y="258"/>
                  </a:cubicBezTo>
                  <a:cubicBezTo>
                    <a:pt x="239" y="245"/>
                    <a:pt x="215" y="238"/>
                    <a:pt x="183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92" y="474"/>
                    <a:pt x="92" y="474"/>
                    <a:pt x="92" y="474"/>
                  </a:cubicBezTo>
                  <a:cubicBezTo>
                    <a:pt x="97" y="474"/>
                    <a:pt x="97" y="474"/>
                    <a:pt x="97" y="474"/>
                  </a:cubicBezTo>
                  <a:cubicBezTo>
                    <a:pt x="278" y="471"/>
                    <a:pt x="298" y="379"/>
                    <a:pt x="298" y="340"/>
                  </a:cubicBezTo>
                  <a:close/>
                  <a:moveTo>
                    <a:pt x="109" y="49"/>
                  </a:moveTo>
                  <a:cubicBezTo>
                    <a:pt x="109" y="20"/>
                    <a:pt x="129" y="0"/>
                    <a:pt x="157" y="0"/>
                  </a:cubicBezTo>
                  <a:cubicBezTo>
                    <a:pt x="185" y="0"/>
                    <a:pt x="205" y="20"/>
                    <a:pt x="205" y="49"/>
                  </a:cubicBezTo>
                  <a:cubicBezTo>
                    <a:pt x="205" y="77"/>
                    <a:pt x="185" y="97"/>
                    <a:pt x="157" y="97"/>
                  </a:cubicBezTo>
                  <a:cubicBezTo>
                    <a:pt x="129" y="97"/>
                    <a:pt x="109" y="77"/>
                    <a:pt x="109" y="49"/>
                  </a:cubicBezTo>
                  <a:close/>
                  <a:moveTo>
                    <a:pt x="129" y="49"/>
                  </a:moveTo>
                  <a:cubicBezTo>
                    <a:pt x="129" y="69"/>
                    <a:pt x="140" y="81"/>
                    <a:pt x="157" y="81"/>
                  </a:cubicBezTo>
                  <a:cubicBezTo>
                    <a:pt x="175" y="81"/>
                    <a:pt x="185" y="69"/>
                    <a:pt x="185" y="49"/>
                  </a:cubicBezTo>
                  <a:cubicBezTo>
                    <a:pt x="185" y="28"/>
                    <a:pt x="175" y="16"/>
                    <a:pt x="157" y="16"/>
                  </a:cubicBezTo>
                  <a:cubicBezTo>
                    <a:pt x="140" y="16"/>
                    <a:pt x="129" y="28"/>
                    <a:pt x="129" y="49"/>
                  </a:cubicBezTo>
                  <a:close/>
                  <a:moveTo>
                    <a:pt x="310" y="80"/>
                  </a:moveTo>
                  <a:cubicBezTo>
                    <a:pt x="267" y="80"/>
                    <a:pt x="267" y="80"/>
                    <a:pt x="267" y="80"/>
                  </a:cubicBezTo>
                  <a:cubicBezTo>
                    <a:pt x="267" y="1"/>
                    <a:pt x="267" y="1"/>
                    <a:pt x="267" y="1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310" y="96"/>
                    <a:pt x="310" y="96"/>
                    <a:pt x="310" y="96"/>
                  </a:cubicBezTo>
                  <a:lnTo>
                    <a:pt x="310" y="80"/>
                  </a:lnTo>
                  <a:close/>
                  <a:moveTo>
                    <a:pt x="411" y="80"/>
                  </a:moveTo>
                  <a:cubicBezTo>
                    <a:pt x="367" y="80"/>
                    <a:pt x="367" y="80"/>
                    <a:pt x="367" y="80"/>
                  </a:cubicBezTo>
                  <a:cubicBezTo>
                    <a:pt x="367" y="1"/>
                    <a:pt x="367" y="1"/>
                    <a:pt x="367" y="1"/>
                  </a:cubicBezTo>
                  <a:cubicBezTo>
                    <a:pt x="348" y="1"/>
                    <a:pt x="348" y="1"/>
                    <a:pt x="348" y="1"/>
                  </a:cubicBezTo>
                  <a:cubicBezTo>
                    <a:pt x="348" y="96"/>
                    <a:pt x="348" y="96"/>
                    <a:pt x="348" y="96"/>
                  </a:cubicBezTo>
                  <a:cubicBezTo>
                    <a:pt x="411" y="96"/>
                    <a:pt x="411" y="96"/>
                    <a:pt x="411" y="96"/>
                  </a:cubicBezTo>
                  <a:lnTo>
                    <a:pt x="411" y="80"/>
                  </a:lnTo>
                  <a:close/>
                  <a:moveTo>
                    <a:pt x="23" y="96"/>
                  </a:moveTo>
                  <a:cubicBezTo>
                    <a:pt x="4" y="96"/>
                    <a:pt x="4" y="96"/>
                    <a:pt x="4" y="9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62" y="1"/>
                    <a:pt x="74" y="12"/>
                    <a:pt x="74" y="27"/>
                  </a:cubicBezTo>
                  <a:cubicBezTo>
                    <a:pt x="74" y="39"/>
                    <a:pt x="65" y="46"/>
                    <a:pt x="58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2" y="51"/>
                    <a:pt x="65" y="55"/>
                    <a:pt x="67" y="62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4" y="89"/>
                    <a:pt x="76" y="92"/>
                    <a:pt x="77" y="94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7" y="94"/>
                    <a:pt x="55" y="90"/>
                    <a:pt x="54" y="87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6" y="59"/>
                    <a:pt x="44" y="56"/>
                    <a:pt x="36" y="56"/>
                  </a:cubicBezTo>
                  <a:cubicBezTo>
                    <a:pt x="23" y="56"/>
                    <a:pt x="23" y="56"/>
                    <a:pt x="23" y="56"/>
                  </a:cubicBezTo>
                  <a:lnTo>
                    <a:pt x="23" y="96"/>
                  </a:lnTo>
                  <a:close/>
                  <a:moveTo>
                    <a:pt x="23" y="40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50" y="40"/>
                    <a:pt x="54" y="36"/>
                    <a:pt x="54" y="29"/>
                  </a:cubicBezTo>
                  <a:cubicBezTo>
                    <a:pt x="54" y="21"/>
                    <a:pt x="50" y="17"/>
                    <a:pt x="41" y="17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40"/>
                  </a:lnTo>
                  <a:close/>
                  <a:moveTo>
                    <a:pt x="477" y="81"/>
                  </a:moveTo>
                  <a:cubicBezTo>
                    <a:pt x="467" y="82"/>
                    <a:pt x="457" y="77"/>
                    <a:pt x="449" y="66"/>
                  </a:cubicBezTo>
                  <a:cubicBezTo>
                    <a:pt x="448" y="66"/>
                    <a:pt x="448" y="66"/>
                    <a:pt x="448" y="66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9" y="93"/>
                    <a:pt x="462" y="97"/>
                    <a:pt x="475" y="97"/>
                  </a:cubicBezTo>
                  <a:cubicBezTo>
                    <a:pt x="495" y="97"/>
                    <a:pt x="509" y="85"/>
                    <a:pt x="509" y="68"/>
                  </a:cubicBezTo>
                  <a:cubicBezTo>
                    <a:pt x="509" y="58"/>
                    <a:pt x="506" y="47"/>
                    <a:pt x="484" y="40"/>
                  </a:cubicBezTo>
                  <a:cubicBezTo>
                    <a:pt x="467" y="35"/>
                    <a:pt x="464" y="31"/>
                    <a:pt x="464" y="25"/>
                  </a:cubicBezTo>
                  <a:cubicBezTo>
                    <a:pt x="464" y="18"/>
                    <a:pt x="470" y="15"/>
                    <a:pt x="477" y="15"/>
                  </a:cubicBezTo>
                  <a:cubicBezTo>
                    <a:pt x="484" y="15"/>
                    <a:pt x="491" y="18"/>
                    <a:pt x="498" y="24"/>
                  </a:cubicBezTo>
                  <a:cubicBezTo>
                    <a:pt x="499" y="24"/>
                    <a:pt x="499" y="24"/>
                    <a:pt x="499" y="24"/>
                  </a:cubicBezTo>
                  <a:cubicBezTo>
                    <a:pt x="504" y="8"/>
                    <a:pt x="504" y="8"/>
                    <a:pt x="504" y="8"/>
                  </a:cubicBezTo>
                  <a:cubicBezTo>
                    <a:pt x="504" y="7"/>
                    <a:pt x="504" y="7"/>
                    <a:pt x="504" y="7"/>
                  </a:cubicBezTo>
                  <a:cubicBezTo>
                    <a:pt x="496" y="2"/>
                    <a:pt x="487" y="0"/>
                    <a:pt x="477" y="0"/>
                  </a:cubicBezTo>
                  <a:cubicBezTo>
                    <a:pt x="457" y="0"/>
                    <a:pt x="445" y="10"/>
                    <a:pt x="445" y="26"/>
                  </a:cubicBezTo>
                  <a:cubicBezTo>
                    <a:pt x="445" y="39"/>
                    <a:pt x="454" y="48"/>
                    <a:pt x="472" y="54"/>
                  </a:cubicBezTo>
                  <a:cubicBezTo>
                    <a:pt x="477" y="55"/>
                    <a:pt x="481" y="57"/>
                    <a:pt x="484" y="59"/>
                  </a:cubicBezTo>
                  <a:cubicBezTo>
                    <a:pt x="487" y="61"/>
                    <a:pt x="489" y="65"/>
                    <a:pt x="489" y="69"/>
                  </a:cubicBezTo>
                  <a:cubicBezTo>
                    <a:pt x="489" y="76"/>
                    <a:pt x="484" y="81"/>
                    <a:pt x="477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3DB9402E-A60E-4B84-8BC4-A065AB76A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5200" y="4705200"/>
            <a:ext cx="1623600" cy="28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Private | © 2024 Rolls-Royce | Not Subject to Export Control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4111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Page - Turquoise">
    <p:bg>
      <p:bgPr>
        <a:solidFill>
          <a:srgbClr val="00BF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3273D-D190-43EA-AB9F-F4E0C3DE2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1200" y="932400"/>
            <a:ext cx="1803600" cy="1641600"/>
          </a:xfrm>
        </p:spPr>
        <p:txBody>
          <a:bodyPr anchor="ctr" anchorCtr="0">
            <a:noAutofit/>
          </a:bodyPr>
          <a:lstStyle>
            <a:lvl1pPr algn="r">
              <a:defRPr sz="11000">
                <a:solidFill>
                  <a:schemeClr val="bg1"/>
                </a:solidFill>
                <a:latin typeface="RR Pioneer UltraLight Condensed" panose="020B0206030201060103" pitchFamily="34" charset="0"/>
              </a:defRPr>
            </a:lvl1pPr>
          </a:lstStyle>
          <a:p>
            <a:r>
              <a:rPr lang="en-US" dirty="0"/>
              <a:t>XX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D4DAF-CD34-4819-9611-33C813C52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D09A4-D7CF-4D1D-8376-A6317B2D7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Private | © 2024 Rolls-Royce | Not Subject to Export Control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87183-9305-4CC7-88E3-CD4694340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F59B429-512E-4592-B480-D2818264A48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2AABB29-22AC-4C62-A174-9E5A0A1EFA21}"/>
              </a:ext>
            </a:extLst>
          </p:cNvPr>
          <p:cNvSpPr/>
          <p:nvPr/>
        </p:nvSpPr>
        <p:spPr>
          <a:xfrm>
            <a:off x="323850" y="916500"/>
            <a:ext cx="2079370" cy="0"/>
          </a:xfrm>
          <a:custGeom>
            <a:avLst/>
            <a:gdLst>
              <a:gd name="connsiteX0" fmla="*/ 0 w 1973580"/>
              <a:gd name="connsiteY0" fmla="*/ 0 h 0"/>
              <a:gd name="connsiteX1" fmla="*/ 1973580 w 197358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73580">
                <a:moveTo>
                  <a:pt x="0" y="0"/>
                </a:moveTo>
                <a:lnTo>
                  <a:pt x="197358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latin typeface="RR Pioneer" panose="020B0503050201040103" pitchFamily="34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0021B20-6F0E-4481-874A-F21AE9FD3CC4}"/>
              </a:ext>
            </a:extLst>
          </p:cNvPr>
          <p:cNvSpPr/>
          <p:nvPr/>
        </p:nvSpPr>
        <p:spPr>
          <a:xfrm>
            <a:off x="3059112" y="916500"/>
            <a:ext cx="5761038" cy="76200"/>
          </a:xfrm>
          <a:custGeom>
            <a:avLst/>
            <a:gdLst>
              <a:gd name="connsiteX0" fmla="*/ 0 w 1973580"/>
              <a:gd name="connsiteY0" fmla="*/ 0 h 0"/>
              <a:gd name="connsiteX1" fmla="*/ 1973580 w 197358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73580">
                <a:moveTo>
                  <a:pt x="0" y="0"/>
                </a:moveTo>
                <a:lnTo>
                  <a:pt x="197358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latin typeface="RR Pioneer" panose="020B0503050201040103" pitchFamily="34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DA88272-0989-4751-9FC4-6BE74AD9E3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70800" y="1126801"/>
            <a:ext cx="5749200" cy="1443600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 sz="320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187325" indent="0"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Title text</a:t>
            </a:r>
          </a:p>
          <a:p>
            <a:pPr lvl="1"/>
            <a:r>
              <a:rPr lang="en-US" dirty="0"/>
              <a:t>Section sub-title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FE9341-C9B7-4A46-AC95-92BEC6BD5368}"/>
              </a:ext>
            </a:extLst>
          </p:cNvPr>
          <p:cNvGrpSpPr/>
          <p:nvPr/>
        </p:nvGrpSpPr>
        <p:grpSpPr>
          <a:xfrm>
            <a:off x="323850" y="233362"/>
            <a:ext cx="321261" cy="522316"/>
            <a:chOff x="-3513606" y="270529"/>
            <a:chExt cx="1671638" cy="2717801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77F5ECE0-F41A-43E1-852D-AE08E0AC7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99318" y="286404"/>
              <a:ext cx="1646238" cy="2689225"/>
            </a:xfrm>
            <a:custGeom>
              <a:avLst/>
              <a:gdLst>
                <a:gd name="T0" fmla="*/ 0 w 686"/>
                <a:gd name="T1" fmla="*/ 78 h 1123"/>
                <a:gd name="T2" fmla="*/ 77 w 686"/>
                <a:gd name="T3" fmla="*/ 0 h 1123"/>
                <a:gd name="T4" fmla="*/ 609 w 686"/>
                <a:gd name="T5" fmla="*/ 0 h 1123"/>
                <a:gd name="T6" fmla="*/ 686 w 686"/>
                <a:gd name="T7" fmla="*/ 78 h 1123"/>
                <a:gd name="T8" fmla="*/ 686 w 686"/>
                <a:gd name="T9" fmla="*/ 1045 h 1123"/>
                <a:gd name="T10" fmla="*/ 609 w 686"/>
                <a:gd name="T11" fmla="*/ 1123 h 1123"/>
                <a:gd name="T12" fmla="*/ 77 w 686"/>
                <a:gd name="T13" fmla="*/ 1123 h 1123"/>
                <a:gd name="T14" fmla="*/ 0 w 686"/>
                <a:gd name="T15" fmla="*/ 1045 h 1123"/>
                <a:gd name="T16" fmla="*/ 0 w 686"/>
                <a:gd name="T17" fmla="*/ 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6" h="1123">
                  <a:moveTo>
                    <a:pt x="0" y="78"/>
                  </a:moveTo>
                  <a:cubicBezTo>
                    <a:pt x="0" y="35"/>
                    <a:pt x="34" y="0"/>
                    <a:pt x="77" y="0"/>
                  </a:cubicBezTo>
                  <a:cubicBezTo>
                    <a:pt x="609" y="0"/>
                    <a:pt x="609" y="0"/>
                    <a:pt x="609" y="0"/>
                  </a:cubicBezTo>
                  <a:cubicBezTo>
                    <a:pt x="651" y="0"/>
                    <a:pt x="686" y="35"/>
                    <a:pt x="686" y="78"/>
                  </a:cubicBezTo>
                  <a:cubicBezTo>
                    <a:pt x="686" y="1045"/>
                    <a:pt x="686" y="1045"/>
                    <a:pt x="686" y="1045"/>
                  </a:cubicBezTo>
                  <a:cubicBezTo>
                    <a:pt x="686" y="1088"/>
                    <a:pt x="651" y="1123"/>
                    <a:pt x="609" y="1123"/>
                  </a:cubicBezTo>
                  <a:cubicBezTo>
                    <a:pt x="77" y="1123"/>
                    <a:pt x="77" y="1123"/>
                    <a:pt x="77" y="1123"/>
                  </a:cubicBezTo>
                  <a:cubicBezTo>
                    <a:pt x="34" y="1123"/>
                    <a:pt x="0" y="1088"/>
                    <a:pt x="0" y="1045"/>
                  </a:cubicBez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4DF97AB9-B7D8-433E-918E-AFDE0B9831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513606" y="270529"/>
              <a:ext cx="1671638" cy="2717801"/>
            </a:xfrm>
            <a:custGeom>
              <a:avLst/>
              <a:gdLst>
                <a:gd name="T0" fmla="*/ 658 w 697"/>
                <a:gd name="T1" fmla="*/ 79 h 1134"/>
                <a:gd name="T2" fmla="*/ 658 w 697"/>
                <a:gd name="T3" fmla="*/ 200 h 1134"/>
                <a:gd name="T4" fmla="*/ 40 w 697"/>
                <a:gd name="T5" fmla="*/ 200 h 1134"/>
                <a:gd name="T6" fmla="*/ 40 w 697"/>
                <a:gd name="T7" fmla="*/ 79 h 1134"/>
                <a:gd name="T8" fmla="*/ 79 w 697"/>
                <a:gd name="T9" fmla="*/ 40 h 1134"/>
                <a:gd name="T10" fmla="*/ 619 w 697"/>
                <a:gd name="T11" fmla="*/ 40 h 1134"/>
                <a:gd name="T12" fmla="*/ 658 w 697"/>
                <a:gd name="T13" fmla="*/ 79 h 1134"/>
                <a:gd name="T14" fmla="*/ 40 w 697"/>
                <a:gd name="T15" fmla="*/ 1056 h 1134"/>
                <a:gd name="T16" fmla="*/ 79 w 697"/>
                <a:gd name="T17" fmla="*/ 1095 h 1134"/>
                <a:gd name="T18" fmla="*/ 619 w 697"/>
                <a:gd name="T19" fmla="*/ 1095 h 1134"/>
                <a:gd name="T20" fmla="*/ 658 w 697"/>
                <a:gd name="T21" fmla="*/ 1056 h 1134"/>
                <a:gd name="T22" fmla="*/ 658 w 697"/>
                <a:gd name="T23" fmla="*/ 935 h 1134"/>
                <a:gd name="T24" fmla="*/ 40 w 697"/>
                <a:gd name="T25" fmla="*/ 935 h 1134"/>
                <a:gd name="T26" fmla="*/ 40 w 697"/>
                <a:gd name="T27" fmla="*/ 1056 h 1134"/>
                <a:gd name="T28" fmla="*/ 40 w 697"/>
                <a:gd name="T29" fmla="*/ 918 h 1134"/>
                <a:gd name="T30" fmla="*/ 658 w 697"/>
                <a:gd name="T31" fmla="*/ 918 h 1134"/>
                <a:gd name="T32" fmla="*/ 658 w 697"/>
                <a:gd name="T33" fmla="*/ 217 h 1134"/>
                <a:gd name="T34" fmla="*/ 40 w 697"/>
                <a:gd name="T35" fmla="*/ 217 h 1134"/>
                <a:gd name="T36" fmla="*/ 40 w 697"/>
                <a:gd name="T37" fmla="*/ 918 h 1134"/>
                <a:gd name="T38" fmla="*/ 697 w 697"/>
                <a:gd name="T39" fmla="*/ 79 h 1134"/>
                <a:gd name="T40" fmla="*/ 697 w 697"/>
                <a:gd name="T41" fmla="*/ 1056 h 1134"/>
                <a:gd name="T42" fmla="*/ 619 w 697"/>
                <a:gd name="T43" fmla="*/ 1134 h 1134"/>
                <a:gd name="T44" fmla="*/ 79 w 697"/>
                <a:gd name="T45" fmla="*/ 1134 h 1134"/>
                <a:gd name="T46" fmla="*/ 0 w 697"/>
                <a:gd name="T47" fmla="*/ 1056 h 1134"/>
                <a:gd name="T48" fmla="*/ 0 w 697"/>
                <a:gd name="T49" fmla="*/ 79 h 1134"/>
                <a:gd name="T50" fmla="*/ 79 w 697"/>
                <a:gd name="T51" fmla="*/ 0 h 1134"/>
                <a:gd name="T52" fmla="*/ 619 w 697"/>
                <a:gd name="T53" fmla="*/ 0 h 1134"/>
                <a:gd name="T54" fmla="*/ 697 w 697"/>
                <a:gd name="T55" fmla="*/ 79 h 1134"/>
                <a:gd name="T56" fmla="*/ 675 w 697"/>
                <a:gd name="T57" fmla="*/ 79 h 1134"/>
                <a:gd name="T58" fmla="*/ 619 w 697"/>
                <a:gd name="T59" fmla="*/ 23 h 1134"/>
                <a:gd name="T60" fmla="*/ 79 w 697"/>
                <a:gd name="T61" fmla="*/ 23 h 1134"/>
                <a:gd name="T62" fmla="*/ 23 w 697"/>
                <a:gd name="T63" fmla="*/ 79 h 1134"/>
                <a:gd name="T64" fmla="*/ 23 w 697"/>
                <a:gd name="T65" fmla="*/ 1056 h 1134"/>
                <a:gd name="T66" fmla="*/ 79 w 697"/>
                <a:gd name="T67" fmla="*/ 1112 h 1134"/>
                <a:gd name="T68" fmla="*/ 619 w 697"/>
                <a:gd name="T69" fmla="*/ 1112 h 1134"/>
                <a:gd name="T70" fmla="*/ 675 w 697"/>
                <a:gd name="T71" fmla="*/ 1056 h 1134"/>
                <a:gd name="T72" fmla="*/ 675 w 697"/>
                <a:gd name="T73" fmla="*/ 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7" h="1134">
                  <a:moveTo>
                    <a:pt x="658" y="79"/>
                  </a:moveTo>
                  <a:cubicBezTo>
                    <a:pt x="658" y="200"/>
                    <a:pt x="658" y="200"/>
                    <a:pt x="658" y="200"/>
                  </a:cubicBezTo>
                  <a:cubicBezTo>
                    <a:pt x="40" y="200"/>
                    <a:pt x="40" y="200"/>
                    <a:pt x="40" y="200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57"/>
                    <a:pt x="57" y="40"/>
                    <a:pt x="79" y="40"/>
                  </a:cubicBezTo>
                  <a:cubicBezTo>
                    <a:pt x="619" y="40"/>
                    <a:pt x="619" y="40"/>
                    <a:pt x="619" y="40"/>
                  </a:cubicBezTo>
                  <a:cubicBezTo>
                    <a:pt x="641" y="40"/>
                    <a:pt x="658" y="57"/>
                    <a:pt x="658" y="79"/>
                  </a:cubicBezTo>
                  <a:close/>
                  <a:moveTo>
                    <a:pt x="40" y="1056"/>
                  </a:moveTo>
                  <a:cubicBezTo>
                    <a:pt x="40" y="1078"/>
                    <a:pt x="57" y="1095"/>
                    <a:pt x="79" y="1095"/>
                  </a:cubicBezTo>
                  <a:cubicBezTo>
                    <a:pt x="619" y="1095"/>
                    <a:pt x="619" y="1095"/>
                    <a:pt x="619" y="1095"/>
                  </a:cubicBezTo>
                  <a:cubicBezTo>
                    <a:pt x="641" y="1095"/>
                    <a:pt x="658" y="1078"/>
                    <a:pt x="658" y="1056"/>
                  </a:cubicBezTo>
                  <a:cubicBezTo>
                    <a:pt x="658" y="935"/>
                    <a:pt x="658" y="935"/>
                    <a:pt x="658" y="935"/>
                  </a:cubicBezTo>
                  <a:cubicBezTo>
                    <a:pt x="40" y="935"/>
                    <a:pt x="40" y="935"/>
                    <a:pt x="40" y="935"/>
                  </a:cubicBezTo>
                  <a:lnTo>
                    <a:pt x="40" y="1056"/>
                  </a:lnTo>
                  <a:close/>
                  <a:moveTo>
                    <a:pt x="40" y="918"/>
                  </a:moveTo>
                  <a:cubicBezTo>
                    <a:pt x="658" y="918"/>
                    <a:pt x="658" y="918"/>
                    <a:pt x="658" y="918"/>
                  </a:cubicBezTo>
                  <a:cubicBezTo>
                    <a:pt x="658" y="217"/>
                    <a:pt x="658" y="217"/>
                    <a:pt x="658" y="217"/>
                  </a:cubicBezTo>
                  <a:cubicBezTo>
                    <a:pt x="40" y="217"/>
                    <a:pt x="40" y="217"/>
                    <a:pt x="40" y="217"/>
                  </a:cubicBezTo>
                  <a:lnTo>
                    <a:pt x="40" y="918"/>
                  </a:lnTo>
                  <a:close/>
                  <a:moveTo>
                    <a:pt x="697" y="79"/>
                  </a:moveTo>
                  <a:cubicBezTo>
                    <a:pt x="697" y="1056"/>
                    <a:pt x="697" y="1056"/>
                    <a:pt x="697" y="1056"/>
                  </a:cubicBezTo>
                  <a:cubicBezTo>
                    <a:pt x="697" y="1099"/>
                    <a:pt x="662" y="1134"/>
                    <a:pt x="619" y="1134"/>
                  </a:cubicBezTo>
                  <a:cubicBezTo>
                    <a:pt x="79" y="1134"/>
                    <a:pt x="79" y="1134"/>
                    <a:pt x="79" y="1134"/>
                  </a:cubicBezTo>
                  <a:cubicBezTo>
                    <a:pt x="36" y="1134"/>
                    <a:pt x="0" y="1099"/>
                    <a:pt x="0" y="105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36"/>
                    <a:pt x="36" y="0"/>
                    <a:pt x="79" y="0"/>
                  </a:cubicBezTo>
                  <a:cubicBezTo>
                    <a:pt x="619" y="0"/>
                    <a:pt x="619" y="0"/>
                    <a:pt x="619" y="0"/>
                  </a:cubicBezTo>
                  <a:cubicBezTo>
                    <a:pt x="662" y="0"/>
                    <a:pt x="697" y="36"/>
                    <a:pt x="697" y="79"/>
                  </a:cubicBezTo>
                  <a:close/>
                  <a:moveTo>
                    <a:pt x="675" y="79"/>
                  </a:moveTo>
                  <a:cubicBezTo>
                    <a:pt x="675" y="48"/>
                    <a:pt x="650" y="23"/>
                    <a:pt x="619" y="23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48" y="23"/>
                    <a:pt x="23" y="48"/>
                    <a:pt x="23" y="79"/>
                  </a:cubicBezTo>
                  <a:cubicBezTo>
                    <a:pt x="23" y="1056"/>
                    <a:pt x="23" y="1056"/>
                    <a:pt x="23" y="1056"/>
                  </a:cubicBezTo>
                  <a:cubicBezTo>
                    <a:pt x="23" y="1087"/>
                    <a:pt x="48" y="1112"/>
                    <a:pt x="79" y="1112"/>
                  </a:cubicBezTo>
                  <a:cubicBezTo>
                    <a:pt x="619" y="1112"/>
                    <a:pt x="619" y="1112"/>
                    <a:pt x="619" y="1112"/>
                  </a:cubicBezTo>
                  <a:cubicBezTo>
                    <a:pt x="650" y="1112"/>
                    <a:pt x="675" y="1087"/>
                    <a:pt x="675" y="1056"/>
                  </a:cubicBezTo>
                  <a:lnTo>
                    <a:pt x="675" y="79"/>
                  </a:lnTo>
                  <a:close/>
                </a:path>
              </a:pathLst>
            </a:custGeom>
            <a:solidFill>
              <a:srgbClr val="1006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169D693B-70A2-4471-994A-6857EF5B21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289768" y="441979"/>
              <a:ext cx="1236663" cy="2378075"/>
            </a:xfrm>
            <a:custGeom>
              <a:avLst/>
              <a:gdLst>
                <a:gd name="T0" fmla="*/ 505 w 516"/>
                <a:gd name="T1" fmla="*/ 950 h 993"/>
                <a:gd name="T2" fmla="*/ 516 w 516"/>
                <a:gd name="T3" fmla="*/ 991 h 993"/>
                <a:gd name="T4" fmla="*/ 516 w 516"/>
                <a:gd name="T5" fmla="*/ 913 h 993"/>
                <a:gd name="T6" fmla="*/ 398 w 516"/>
                <a:gd name="T7" fmla="*/ 929 h 993"/>
                <a:gd name="T8" fmla="*/ 374 w 516"/>
                <a:gd name="T9" fmla="*/ 896 h 993"/>
                <a:gd name="T10" fmla="*/ 414 w 516"/>
                <a:gd name="T11" fmla="*/ 969 h 993"/>
                <a:gd name="T12" fmla="*/ 374 w 516"/>
                <a:gd name="T13" fmla="*/ 977 h 993"/>
                <a:gd name="T14" fmla="*/ 246 w 516"/>
                <a:gd name="T15" fmla="*/ 897 h 993"/>
                <a:gd name="T16" fmla="*/ 255 w 516"/>
                <a:gd name="T17" fmla="*/ 991 h 993"/>
                <a:gd name="T18" fmla="*/ 306 w 516"/>
                <a:gd name="T19" fmla="*/ 896 h 993"/>
                <a:gd name="T20" fmla="*/ 152 w 516"/>
                <a:gd name="T21" fmla="*/ 993 h 993"/>
                <a:gd name="T22" fmla="*/ 180 w 516"/>
                <a:gd name="T23" fmla="*/ 944 h 993"/>
                <a:gd name="T24" fmla="*/ 180 w 516"/>
                <a:gd name="T25" fmla="*/ 944 h 993"/>
                <a:gd name="T26" fmla="*/ 55 w 516"/>
                <a:gd name="T27" fmla="*/ 991 h 993"/>
                <a:gd name="T28" fmla="*/ 19 w 516"/>
                <a:gd name="T29" fmla="*/ 952 h 993"/>
                <a:gd name="T30" fmla="*/ 41 w 516"/>
                <a:gd name="T31" fmla="*/ 896 h 993"/>
                <a:gd name="T32" fmla="*/ 54 w 516"/>
                <a:gd name="T33" fmla="*/ 945 h 993"/>
                <a:gd name="T34" fmla="*/ 51 w 516"/>
                <a:gd name="T35" fmla="*/ 924 h 993"/>
                <a:gd name="T36" fmla="*/ 38 w 516"/>
                <a:gd name="T37" fmla="*/ 936 h 993"/>
                <a:gd name="T38" fmla="*/ 133 w 516"/>
                <a:gd name="T39" fmla="*/ 288 h 993"/>
                <a:gd name="T40" fmla="*/ 211 w 516"/>
                <a:gd name="T41" fmla="*/ 309 h 993"/>
                <a:gd name="T42" fmla="*/ 236 w 516"/>
                <a:gd name="T43" fmla="*/ 546 h 993"/>
                <a:gd name="T44" fmla="*/ 160 w 516"/>
                <a:gd name="T45" fmla="*/ 515 h 993"/>
                <a:gd name="T46" fmla="*/ 134 w 516"/>
                <a:gd name="T47" fmla="*/ 786 h 993"/>
                <a:gd name="T48" fmla="*/ 211 w 516"/>
                <a:gd name="T49" fmla="*/ 571 h 993"/>
                <a:gd name="T50" fmla="*/ 378 w 516"/>
                <a:gd name="T51" fmla="*/ 330 h 993"/>
                <a:gd name="T52" fmla="*/ 336 w 516"/>
                <a:gd name="T53" fmla="*/ 556 h 993"/>
                <a:gd name="T54" fmla="*/ 408 w 516"/>
                <a:gd name="T55" fmla="*/ 751 h 993"/>
                <a:gd name="T56" fmla="*/ 391 w 516"/>
                <a:gd name="T57" fmla="*/ 779 h 993"/>
                <a:gd name="T58" fmla="*/ 461 w 516"/>
                <a:gd name="T59" fmla="*/ 734 h 993"/>
                <a:gd name="T60" fmla="*/ 374 w 516"/>
                <a:gd name="T61" fmla="*/ 543 h 993"/>
                <a:gd name="T62" fmla="*/ 470 w 516"/>
                <a:gd name="T63" fmla="*/ 412 h 993"/>
                <a:gd name="T64" fmla="*/ 295 w 516"/>
                <a:gd name="T65" fmla="*/ 237 h 993"/>
                <a:gd name="T66" fmla="*/ 260 w 516"/>
                <a:gd name="T67" fmla="*/ 468 h 993"/>
                <a:gd name="T68" fmla="*/ 340 w 516"/>
                <a:gd name="T69" fmla="*/ 657 h 993"/>
                <a:gd name="T70" fmla="*/ 271 w 516"/>
                <a:gd name="T71" fmla="*/ 714 h 993"/>
                <a:gd name="T72" fmla="*/ 289 w 516"/>
                <a:gd name="T73" fmla="*/ 680 h 993"/>
                <a:gd name="T74" fmla="*/ 220 w 516"/>
                <a:gd name="T75" fmla="*/ 484 h 993"/>
                <a:gd name="T76" fmla="*/ 92 w 516"/>
                <a:gd name="T77" fmla="*/ 666 h 993"/>
                <a:gd name="T78" fmla="*/ 15 w 516"/>
                <a:gd name="T79" fmla="*/ 706 h 993"/>
                <a:gd name="T80" fmla="*/ 14 w 516"/>
                <a:gd name="T81" fmla="*/ 215 h 993"/>
                <a:gd name="T82" fmla="*/ 298 w 516"/>
                <a:gd name="T83" fmla="*/ 340 h 993"/>
                <a:gd name="T84" fmla="*/ 92 w 516"/>
                <a:gd name="T85" fmla="*/ 474 h 993"/>
                <a:gd name="T86" fmla="*/ 157 w 516"/>
                <a:gd name="T87" fmla="*/ 0 h 993"/>
                <a:gd name="T88" fmla="*/ 129 w 516"/>
                <a:gd name="T89" fmla="*/ 49 h 993"/>
                <a:gd name="T90" fmla="*/ 129 w 516"/>
                <a:gd name="T91" fmla="*/ 49 h 993"/>
                <a:gd name="T92" fmla="*/ 247 w 516"/>
                <a:gd name="T93" fmla="*/ 1 h 993"/>
                <a:gd name="T94" fmla="*/ 411 w 516"/>
                <a:gd name="T95" fmla="*/ 80 h 993"/>
                <a:gd name="T96" fmla="*/ 348 w 516"/>
                <a:gd name="T97" fmla="*/ 96 h 993"/>
                <a:gd name="T98" fmla="*/ 4 w 516"/>
                <a:gd name="T99" fmla="*/ 96 h 993"/>
                <a:gd name="T100" fmla="*/ 58 w 516"/>
                <a:gd name="T101" fmla="*/ 49 h 993"/>
                <a:gd name="T102" fmla="*/ 73 w 516"/>
                <a:gd name="T103" fmla="*/ 85 h 993"/>
                <a:gd name="T104" fmla="*/ 59 w 516"/>
                <a:gd name="T105" fmla="*/ 96 h 993"/>
                <a:gd name="T106" fmla="*/ 23 w 516"/>
                <a:gd name="T107" fmla="*/ 56 h 993"/>
                <a:gd name="T108" fmla="*/ 54 w 516"/>
                <a:gd name="T109" fmla="*/ 29 h 993"/>
                <a:gd name="T110" fmla="*/ 477 w 516"/>
                <a:gd name="T111" fmla="*/ 81 h 993"/>
                <a:gd name="T112" fmla="*/ 443 w 516"/>
                <a:gd name="T113" fmla="*/ 85 h 993"/>
                <a:gd name="T114" fmla="*/ 464 w 516"/>
                <a:gd name="T115" fmla="*/ 25 h 993"/>
                <a:gd name="T116" fmla="*/ 504 w 516"/>
                <a:gd name="T117" fmla="*/ 8 h 993"/>
                <a:gd name="T118" fmla="*/ 472 w 516"/>
                <a:gd name="T119" fmla="*/ 54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16" h="993">
                  <a:moveTo>
                    <a:pt x="473" y="913"/>
                  </a:moveTo>
                  <a:cubicBezTo>
                    <a:pt x="473" y="934"/>
                    <a:pt x="473" y="934"/>
                    <a:pt x="473" y="934"/>
                  </a:cubicBezTo>
                  <a:cubicBezTo>
                    <a:pt x="505" y="934"/>
                    <a:pt x="505" y="934"/>
                    <a:pt x="505" y="934"/>
                  </a:cubicBezTo>
                  <a:cubicBezTo>
                    <a:pt x="505" y="950"/>
                    <a:pt x="505" y="950"/>
                    <a:pt x="505" y="950"/>
                  </a:cubicBezTo>
                  <a:cubicBezTo>
                    <a:pt x="473" y="950"/>
                    <a:pt x="473" y="950"/>
                    <a:pt x="473" y="950"/>
                  </a:cubicBezTo>
                  <a:cubicBezTo>
                    <a:pt x="473" y="975"/>
                    <a:pt x="473" y="975"/>
                    <a:pt x="473" y="975"/>
                  </a:cubicBezTo>
                  <a:cubicBezTo>
                    <a:pt x="516" y="975"/>
                    <a:pt x="516" y="975"/>
                    <a:pt x="516" y="975"/>
                  </a:cubicBezTo>
                  <a:cubicBezTo>
                    <a:pt x="516" y="991"/>
                    <a:pt x="516" y="991"/>
                    <a:pt x="516" y="991"/>
                  </a:cubicBezTo>
                  <a:cubicBezTo>
                    <a:pt x="454" y="991"/>
                    <a:pt x="454" y="991"/>
                    <a:pt x="454" y="991"/>
                  </a:cubicBezTo>
                  <a:cubicBezTo>
                    <a:pt x="454" y="896"/>
                    <a:pt x="454" y="896"/>
                    <a:pt x="454" y="896"/>
                  </a:cubicBezTo>
                  <a:cubicBezTo>
                    <a:pt x="516" y="896"/>
                    <a:pt x="516" y="896"/>
                    <a:pt x="516" y="896"/>
                  </a:cubicBezTo>
                  <a:cubicBezTo>
                    <a:pt x="516" y="913"/>
                    <a:pt x="516" y="913"/>
                    <a:pt x="516" y="913"/>
                  </a:cubicBezTo>
                  <a:lnTo>
                    <a:pt x="473" y="913"/>
                  </a:lnTo>
                  <a:close/>
                  <a:moveTo>
                    <a:pt x="374" y="912"/>
                  </a:moveTo>
                  <a:cubicBezTo>
                    <a:pt x="386" y="912"/>
                    <a:pt x="394" y="917"/>
                    <a:pt x="398" y="928"/>
                  </a:cubicBezTo>
                  <a:cubicBezTo>
                    <a:pt x="398" y="929"/>
                    <a:pt x="398" y="929"/>
                    <a:pt x="398" y="929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08" y="905"/>
                    <a:pt x="394" y="896"/>
                    <a:pt x="374" y="896"/>
                  </a:cubicBezTo>
                  <a:cubicBezTo>
                    <a:pt x="346" y="896"/>
                    <a:pt x="327" y="916"/>
                    <a:pt x="327" y="944"/>
                  </a:cubicBezTo>
                  <a:cubicBezTo>
                    <a:pt x="327" y="973"/>
                    <a:pt x="346" y="993"/>
                    <a:pt x="374" y="993"/>
                  </a:cubicBezTo>
                  <a:cubicBezTo>
                    <a:pt x="392" y="993"/>
                    <a:pt x="406" y="984"/>
                    <a:pt x="414" y="969"/>
                  </a:cubicBezTo>
                  <a:cubicBezTo>
                    <a:pt x="414" y="969"/>
                    <a:pt x="414" y="969"/>
                    <a:pt x="414" y="969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3" y="972"/>
                    <a:pt x="385" y="977"/>
                    <a:pt x="374" y="977"/>
                  </a:cubicBezTo>
                  <a:cubicBezTo>
                    <a:pt x="357" y="977"/>
                    <a:pt x="347" y="965"/>
                    <a:pt x="347" y="944"/>
                  </a:cubicBezTo>
                  <a:cubicBezTo>
                    <a:pt x="347" y="924"/>
                    <a:pt x="357" y="912"/>
                    <a:pt x="374" y="912"/>
                  </a:cubicBezTo>
                  <a:close/>
                  <a:moveTo>
                    <a:pt x="265" y="935"/>
                  </a:moveTo>
                  <a:cubicBezTo>
                    <a:pt x="246" y="897"/>
                    <a:pt x="246" y="897"/>
                    <a:pt x="246" y="897"/>
                  </a:cubicBezTo>
                  <a:cubicBezTo>
                    <a:pt x="246" y="896"/>
                    <a:pt x="246" y="896"/>
                    <a:pt x="246" y="896"/>
                  </a:cubicBezTo>
                  <a:cubicBezTo>
                    <a:pt x="224" y="896"/>
                    <a:pt x="224" y="896"/>
                    <a:pt x="224" y="896"/>
                  </a:cubicBezTo>
                  <a:cubicBezTo>
                    <a:pt x="255" y="956"/>
                    <a:pt x="255" y="956"/>
                    <a:pt x="255" y="956"/>
                  </a:cubicBezTo>
                  <a:cubicBezTo>
                    <a:pt x="255" y="991"/>
                    <a:pt x="255" y="991"/>
                    <a:pt x="255" y="991"/>
                  </a:cubicBezTo>
                  <a:cubicBezTo>
                    <a:pt x="275" y="991"/>
                    <a:pt x="275" y="991"/>
                    <a:pt x="275" y="991"/>
                  </a:cubicBezTo>
                  <a:cubicBezTo>
                    <a:pt x="275" y="955"/>
                    <a:pt x="275" y="955"/>
                    <a:pt x="275" y="955"/>
                  </a:cubicBezTo>
                  <a:cubicBezTo>
                    <a:pt x="305" y="897"/>
                    <a:pt x="305" y="897"/>
                    <a:pt x="305" y="897"/>
                  </a:cubicBezTo>
                  <a:cubicBezTo>
                    <a:pt x="306" y="896"/>
                    <a:pt x="306" y="896"/>
                    <a:pt x="306" y="896"/>
                  </a:cubicBezTo>
                  <a:cubicBezTo>
                    <a:pt x="284" y="896"/>
                    <a:pt x="284" y="896"/>
                    <a:pt x="284" y="896"/>
                  </a:cubicBezTo>
                  <a:lnTo>
                    <a:pt x="265" y="935"/>
                  </a:lnTo>
                  <a:close/>
                  <a:moveTo>
                    <a:pt x="200" y="944"/>
                  </a:moveTo>
                  <a:cubicBezTo>
                    <a:pt x="200" y="973"/>
                    <a:pt x="180" y="993"/>
                    <a:pt x="152" y="993"/>
                  </a:cubicBezTo>
                  <a:cubicBezTo>
                    <a:pt x="124" y="993"/>
                    <a:pt x="104" y="973"/>
                    <a:pt x="104" y="944"/>
                  </a:cubicBezTo>
                  <a:cubicBezTo>
                    <a:pt x="104" y="916"/>
                    <a:pt x="124" y="896"/>
                    <a:pt x="152" y="896"/>
                  </a:cubicBezTo>
                  <a:cubicBezTo>
                    <a:pt x="180" y="896"/>
                    <a:pt x="200" y="916"/>
                    <a:pt x="200" y="944"/>
                  </a:cubicBezTo>
                  <a:close/>
                  <a:moveTo>
                    <a:pt x="180" y="944"/>
                  </a:moveTo>
                  <a:cubicBezTo>
                    <a:pt x="180" y="924"/>
                    <a:pt x="169" y="912"/>
                    <a:pt x="152" y="912"/>
                  </a:cubicBezTo>
                  <a:cubicBezTo>
                    <a:pt x="135" y="912"/>
                    <a:pt x="124" y="924"/>
                    <a:pt x="124" y="944"/>
                  </a:cubicBezTo>
                  <a:cubicBezTo>
                    <a:pt x="124" y="965"/>
                    <a:pt x="135" y="977"/>
                    <a:pt x="152" y="977"/>
                  </a:cubicBezTo>
                  <a:cubicBezTo>
                    <a:pt x="169" y="977"/>
                    <a:pt x="180" y="965"/>
                    <a:pt x="180" y="944"/>
                  </a:cubicBezTo>
                  <a:close/>
                  <a:moveTo>
                    <a:pt x="74" y="990"/>
                  </a:moveTo>
                  <a:cubicBezTo>
                    <a:pt x="75" y="991"/>
                    <a:pt x="75" y="991"/>
                    <a:pt x="7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3" y="989"/>
                    <a:pt x="51" y="986"/>
                    <a:pt x="50" y="982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42" y="954"/>
                    <a:pt x="40" y="952"/>
                    <a:pt x="33" y="952"/>
                  </a:cubicBezTo>
                  <a:cubicBezTo>
                    <a:pt x="19" y="952"/>
                    <a:pt x="19" y="952"/>
                    <a:pt x="19" y="952"/>
                  </a:cubicBezTo>
                  <a:cubicBezTo>
                    <a:pt x="19" y="991"/>
                    <a:pt x="19" y="991"/>
                    <a:pt x="19" y="991"/>
                  </a:cubicBezTo>
                  <a:cubicBezTo>
                    <a:pt x="0" y="991"/>
                    <a:pt x="0" y="991"/>
                    <a:pt x="0" y="991"/>
                  </a:cubicBezTo>
                  <a:cubicBezTo>
                    <a:pt x="0" y="896"/>
                    <a:pt x="0" y="896"/>
                    <a:pt x="0" y="896"/>
                  </a:cubicBezTo>
                  <a:cubicBezTo>
                    <a:pt x="41" y="896"/>
                    <a:pt x="41" y="896"/>
                    <a:pt x="41" y="896"/>
                  </a:cubicBezTo>
                  <a:cubicBezTo>
                    <a:pt x="58" y="896"/>
                    <a:pt x="70" y="907"/>
                    <a:pt x="70" y="922"/>
                  </a:cubicBezTo>
                  <a:cubicBezTo>
                    <a:pt x="70" y="935"/>
                    <a:pt x="62" y="941"/>
                    <a:pt x="54" y="944"/>
                  </a:cubicBezTo>
                  <a:cubicBezTo>
                    <a:pt x="53" y="944"/>
                    <a:pt x="53" y="944"/>
                    <a:pt x="53" y="944"/>
                  </a:cubicBezTo>
                  <a:cubicBezTo>
                    <a:pt x="54" y="945"/>
                    <a:pt x="54" y="945"/>
                    <a:pt x="54" y="945"/>
                  </a:cubicBezTo>
                  <a:cubicBezTo>
                    <a:pt x="58" y="947"/>
                    <a:pt x="61" y="951"/>
                    <a:pt x="63" y="957"/>
                  </a:cubicBezTo>
                  <a:cubicBezTo>
                    <a:pt x="70" y="981"/>
                    <a:pt x="70" y="981"/>
                    <a:pt x="70" y="981"/>
                  </a:cubicBezTo>
                  <a:cubicBezTo>
                    <a:pt x="71" y="984"/>
                    <a:pt x="72" y="987"/>
                    <a:pt x="74" y="990"/>
                  </a:cubicBezTo>
                  <a:close/>
                  <a:moveTo>
                    <a:pt x="51" y="924"/>
                  </a:moveTo>
                  <a:cubicBezTo>
                    <a:pt x="51" y="917"/>
                    <a:pt x="46" y="912"/>
                    <a:pt x="38" y="912"/>
                  </a:cubicBezTo>
                  <a:cubicBezTo>
                    <a:pt x="19" y="912"/>
                    <a:pt x="19" y="912"/>
                    <a:pt x="19" y="912"/>
                  </a:cubicBezTo>
                  <a:cubicBezTo>
                    <a:pt x="19" y="936"/>
                    <a:pt x="19" y="936"/>
                    <a:pt x="19" y="936"/>
                  </a:cubicBezTo>
                  <a:cubicBezTo>
                    <a:pt x="38" y="936"/>
                    <a:pt x="38" y="936"/>
                    <a:pt x="38" y="936"/>
                  </a:cubicBezTo>
                  <a:cubicBezTo>
                    <a:pt x="46" y="936"/>
                    <a:pt x="51" y="932"/>
                    <a:pt x="51" y="924"/>
                  </a:cubicBezTo>
                  <a:close/>
                  <a:moveTo>
                    <a:pt x="255" y="280"/>
                  </a:moveTo>
                  <a:cubicBezTo>
                    <a:pt x="133" y="280"/>
                    <a:pt x="133" y="280"/>
                    <a:pt x="133" y="280"/>
                  </a:cubicBezTo>
                  <a:cubicBezTo>
                    <a:pt x="133" y="288"/>
                    <a:pt x="133" y="288"/>
                    <a:pt x="133" y="288"/>
                  </a:cubicBezTo>
                  <a:cubicBezTo>
                    <a:pt x="151" y="293"/>
                    <a:pt x="159" y="306"/>
                    <a:pt x="160" y="329"/>
                  </a:cubicBezTo>
                  <a:cubicBezTo>
                    <a:pt x="160" y="331"/>
                    <a:pt x="160" y="385"/>
                    <a:pt x="160" y="449"/>
                  </a:cubicBezTo>
                  <a:cubicBezTo>
                    <a:pt x="185" y="445"/>
                    <a:pt x="203" y="437"/>
                    <a:pt x="211" y="433"/>
                  </a:cubicBezTo>
                  <a:cubicBezTo>
                    <a:pt x="211" y="309"/>
                    <a:pt x="211" y="309"/>
                    <a:pt x="211" y="309"/>
                  </a:cubicBezTo>
                  <a:cubicBezTo>
                    <a:pt x="273" y="309"/>
                    <a:pt x="273" y="309"/>
                    <a:pt x="273" y="309"/>
                  </a:cubicBezTo>
                  <a:cubicBezTo>
                    <a:pt x="269" y="296"/>
                    <a:pt x="259" y="284"/>
                    <a:pt x="255" y="280"/>
                  </a:cubicBezTo>
                  <a:close/>
                  <a:moveTo>
                    <a:pt x="247" y="570"/>
                  </a:moveTo>
                  <a:cubicBezTo>
                    <a:pt x="244" y="562"/>
                    <a:pt x="239" y="551"/>
                    <a:pt x="236" y="546"/>
                  </a:cubicBezTo>
                  <a:cubicBezTo>
                    <a:pt x="230" y="546"/>
                    <a:pt x="222" y="546"/>
                    <a:pt x="216" y="546"/>
                  </a:cubicBezTo>
                  <a:cubicBezTo>
                    <a:pt x="211" y="546"/>
                    <a:pt x="211" y="546"/>
                    <a:pt x="211" y="546"/>
                  </a:cubicBezTo>
                  <a:cubicBezTo>
                    <a:pt x="211" y="506"/>
                    <a:pt x="211" y="506"/>
                    <a:pt x="211" y="506"/>
                  </a:cubicBezTo>
                  <a:cubicBezTo>
                    <a:pt x="200" y="509"/>
                    <a:pt x="172" y="513"/>
                    <a:pt x="160" y="515"/>
                  </a:cubicBezTo>
                  <a:cubicBezTo>
                    <a:pt x="160" y="621"/>
                    <a:pt x="160" y="736"/>
                    <a:pt x="160" y="738"/>
                  </a:cubicBezTo>
                  <a:cubicBezTo>
                    <a:pt x="160" y="738"/>
                    <a:pt x="160" y="738"/>
                    <a:pt x="160" y="738"/>
                  </a:cubicBezTo>
                  <a:cubicBezTo>
                    <a:pt x="159" y="760"/>
                    <a:pt x="150" y="773"/>
                    <a:pt x="134" y="778"/>
                  </a:cubicBezTo>
                  <a:cubicBezTo>
                    <a:pt x="134" y="786"/>
                    <a:pt x="134" y="786"/>
                    <a:pt x="134" y="786"/>
                  </a:cubicBezTo>
                  <a:cubicBezTo>
                    <a:pt x="237" y="786"/>
                    <a:pt x="237" y="786"/>
                    <a:pt x="237" y="786"/>
                  </a:cubicBezTo>
                  <a:cubicBezTo>
                    <a:pt x="237" y="778"/>
                    <a:pt x="237" y="778"/>
                    <a:pt x="237" y="778"/>
                  </a:cubicBezTo>
                  <a:cubicBezTo>
                    <a:pt x="221" y="773"/>
                    <a:pt x="212" y="759"/>
                    <a:pt x="212" y="738"/>
                  </a:cubicBezTo>
                  <a:cubicBezTo>
                    <a:pt x="211" y="571"/>
                    <a:pt x="211" y="571"/>
                    <a:pt x="211" y="571"/>
                  </a:cubicBezTo>
                  <a:cubicBezTo>
                    <a:pt x="216" y="571"/>
                    <a:pt x="216" y="571"/>
                    <a:pt x="216" y="571"/>
                  </a:cubicBezTo>
                  <a:cubicBezTo>
                    <a:pt x="226" y="571"/>
                    <a:pt x="237" y="571"/>
                    <a:pt x="247" y="570"/>
                  </a:cubicBezTo>
                  <a:close/>
                  <a:moveTo>
                    <a:pt x="370" y="325"/>
                  </a:moveTo>
                  <a:cubicBezTo>
                    <a:pt x="372" y="327"/>
                    <a:pt x="376" y="329"/>
                    <a:pt x="378" y="330"/>
                  </a:cubicBezTo>
                  <a:cubicBezTo>
                    <a:pt x="403" y="348"/>
                    <a:pt x="417" y="377"/>
                    <a:pt x="417" y="412"/>
                  </a:cubicBezTo>
                  <a:cubicBezTo>
                    <a:pt x="417" y="442"/>
                    <a:pt x="406" y="502"/>
                    <a:pt x="318" y="532"/>
                  </a:cubicBezTo>
                  <a:cubicBezTo>
                    <a:pt x="323" y="542"/>
                    <a:pt x="327" y="552"/>
                    <a:pt x="330" y="558"/>
                  </a:cubicBezTo>
                  <a:cubicBezTo>
                    <a:pt x="332" y="557"/>
                    <a:pt x="335" y="557"/>
                    <a:pt x="336" y="556"/>
                  </a:cubicBezTo>
                  <a:cubicBezTo>
                    <a:pt x="339" y="556"/>
                    <a:pt x="339" y="556"/>
                    <a:pt x="339" y="556"/>
                  </a:cubicBezTo>
                  <a:cubicBezTo>
                    <a:pt x="341" y="558"/>
                    <a:pt x="341" y="558"/>
                    <a:pt x="341" y="558"/>
                  </a:cubicBezTo>
                  <a:cubicBezTo>
                    <a:pt x="373" y="596"/>
                    <a:pt x="397" y="656"/>
                    <a:pt x="405" y="713"/>
                  </a:cubicBezTo>
                  <a:cubicBezTo>
                    <a:pt x="405" y="713"/>
                    <a:pt x="408" y="741"/>
                    <a:pt x="408" y="751"/>
                  </a:cubicBezTo>
                  <a:cubicBezTo>
                    <a:pt x="408" y="752"/>
                    <a:pt x="408" y="752"/>
                    <a:pt x="408" y="752"/>
                  </a:cubicBezTo>
                  <a:cubicBezTo>
                    <a:pt x="408" y="753"/>
                    <a:pt x="408" y="753"/>
                    <a:pt x="408" y="754"/>
                  </a:cubicBezTo>
                  <a:cubicBezTo>
                    <a:pt x="408" y="755"/>
                    <a:pt x="408" y="755"/>
                    <a:pt x="408" y="755"/>
                  </a:cubicBezTo>
                  <a:cubicBezTo>
                    <a:pt x="408" y="763"/>
                    <a:pt x="405" y="774"/>
                    <a:pt x="391" y="779"/>
                  </a:cubicBezTo>
                  <a:cubicBezTo>
                    <a:pt x="391" y="786"/>
                    <a:pt x="391" y="786"/>
                    <a:pt x="391" y="786"/>
                  </a:cubicBezTo>
                  <a:cubicBezTo>
                    <a:pt x="497" y="786"/>
                    <a:pt x="497" y="786"/>
                    <a:pt x="497" y="786"/>
                  </a:cubicBezTo>
                  <a:cubicBezTo>
                    <a:pt x="497" y="779"/>
                    <a:pt x="497" y="779"/>
                    <a:pt x="497" y="779"/>
                  </a:cubicBezTo>
                  <a:cubicBezTo>
                    <a:pt x="488" y="776"/>
                    <a:pt x="469" y="766"/>
                    <a:pt x="461" y="734"/>
                  </a:cubicBezTo>
                  <a:cubicBezTo>
                    <a:pt x="460" y="729"/>
                    <a:pt x="460" y="729"/>
                    <a:pt x="460" y="729"/>
                  </a:cubicBezTo>
                  <a:cubicBezTo>
                    <a:pt x="454" y="704"/>
                    <a:pt x="450" y="691"/>
                    <a:pt x="446" y="678"/>
                  </a:cubicBezTo>
                  <a:cubicBezTo>
                    <a:pt x="436" y="646"/>
                    <a:pt x="414" y="588"/>
                    <a:pt x="378" y="547"/>
                  </a:cubicBezTo>
                  <a:cubicBezTo>
                    <a:pt x="374" y="543"/>
                    <a:pt x="374" y="543"/>
                    <a:pt x="374" y="543"/>
                  </a:cubicBezTo>
                  <a:cubicBezTo>
                    <a:pt x="379" y="540"/>
                    <a:pt x="379" y="540"/>
                    <a:pt x="379" y="540"/>
                  </a:cubicBezTo>
                  <a:cubicBezTo>
                    <a:pt x="381" y="540"/>
                    <a:pt x="382" y="539"/>
                    <a:pt x="383" y="539"/>
                  </a:cubicBezTo>
                  <a:cubicBezTo>
                    <a:pt x="383" y="539"/>
                    <a:pt x="384" y="538"/>
                    <a:pt x="385" y="538"/>
                  </a:cubicBezTo>
                  <a:cubicBezTo>
                    <a:pt x="440" y="510"/>
                    <a:pt x="470" y="465"/>
                    <a:pt x="470" y="412"/>
                  </a:cubicBezTo>
                  <a:cubicBezTo>
                    <a:pt x="471" y="372"/>
                    <a:pt x="448" y="332"/>
                    <a:pt x="414" y="309"/>
                  </a:cubicBezTo>
                  <a:cubicBezTo>
                    <a:pt x="400" y="299"/>
                    <a:pt x="380" y="289"/>
                    <a:pt x="359" y="285"/>
                  </a:cubicBezTo>
                  <a:cubicBezTo>
                    <a:pt x="366" y="300"/>
                    <a:pt x="369" y="316"/>
                    <a:pt x="370" y="325"/>
                  </a:cubicBezTo>
                  <a:close/>
                  <a:moveTo>
                    <a:pt x="295" y="237"/>
                  </a:moveTo>
                  <a:cubicBezTo>
                    <a:pt x="328" y="259"/>
                    <a:pt x="351" y="300"/>
                    <a:pt x="351" y="339"/>
                  </a:cubicBezTo>
                  <a:cubicBezTo>
                    <a:pt x="351" y="393"/>
                    <a:pt x="321" y="438"/>
                    <a:pt x="266" y="466"/>
                  </a:cubicBezTo>
                  <a:cubicBezTo>
                    <a:pt x="265" y="466"/>
                    <a:pt x="264" y="467"/>
                    <a:pt x="263" y="467"/>
                  </a:cubicBezTo>
                  <a:cubicBezTo>
                    <a:pt x="262" y="467"/>
                    <a:pt x="261" y="468"/>
                    <a:pt x="260" y="468"/>
                  </a:cubicBezTo>
                  <a:cubicBezTo>
                    <a:pt x="255" y="471"/>
                    <a:pt x="255" y="471"/>
                    <a:pt x="255" y="471"/>
                  </a:cubicBezTo>
                  <a:cubicBezTo>
                    <a:pt x="259" y="475"/>
                    <a:pt x="259" y="475"/>
                    <a:pt x="259" y="475"/>
                  </a:cubicBezTo>
                  <a:cubicBezTo>
                    <a:pt x="294" y="516"/>
                    <a:pt x="317" y="574"/>
                    <a:pt x="327" y="605"/>
                  </a:cubicBezTo>
                  <a:cubicBezTo>
                    <a:pt x="331" y="619"/>
                    <a:pt x="334" y="632"/>
                    <a:pt x="340" y="657"/>
                  </a:cubicBezTo>
                  <a:cubicBezTo>
                    <a:pt x="341" y="661"/>
                    <a:pt x="341" y="661"/>
                    <a:pt x="341" y="661"/>
                  </a:cubicBezTo>
                  <a:cubicBezTo>
                    <a:pt x="349" y="694"/>
                    <a:pt x="368" y="704"/>
                    <a:pt x="378" y="707"/>
                  </a:cubicBezTo>
                  <a:cubicBezTo>
                    <a:pt x="378" y="714"/>
                    <a:pt x="378" y="714"/>
                    <a:pt x="378" y="714"/>
                  </a:cubicBezTo>
                  <a:cubicBezTo>
                    <a:pt x="271" y="714"/>
                    <a:pt x="271" y="714"/>
                    <a:pt x="271" y="714"/>
                  </a:cubicBezTo>
                  <a:cubicBezTo>
                    <a:pt x="271" y="706"/>
                    <a:pt x="271" y="706"/>
                    <a:pt x="271" y="706"/>
                  </a:cubicBezTo>
                  <a:cubicBezTo>
                    <a:pt x="286" y="702"/>
                    <a:pt x="288" y="691"/>
                    <a:pt x="289" y="683"/>
                  </a:cubicBezTo>
                  <a:cubicBezTo>
                    <a:pt x="289" y="682"/>
                    <a:pt x="289" y="682"/>
                    <a:pt x="289" y="682"/>
                  </a:cubicBezTo>
                  <a:cubicBezTo>
                    <a:pt x="289" y="681"/>
                    <a:pt x="289" y="681"/>
                    <a:pt x="289" y="680"/>
                  </a:cubicBezTo>
                  <a:cubicBezTo>
                    <a:pt x="289" y="678"/>
                    <a:pt x="289" y="678"/>
                    <a:pt x="289" y="678"/>
                  </a:cubicBezTo>
                  <a:cubicBezTo>
                    <a:pt x="289" y="669"/>
                    <a:pt x="286" y="641"/>
                    <a:pt x="286" y="641"/>
                  </a:cubicBezTo>
                  <a:cubicBezTo>
                    <a:pt x="278" y="583"/>
                    <a:pt x="253" y="524"/>
                    <a:pt x="221" y="486"/>
                  </a:cubicBezTo>
                  <a:cubicBezTo>
                    <a:pt x="220" y="484"/>
                    <a:pt x="220" y="484"/>
                    <a:pt x="220" y="484"/>
                  </a:cubicBezTo>
                  <a:cubicBezTo>
                    <a:pt x="217" y="484"/>
                    <a:pt x="217" y="484"/>
                    <a:pt x="217" y="484"/>
                  </a:cubicBezTo>
                  <a:cubicBezTo>
                    <a:pt x="181" y="494"/>
                    <a:pt x="139" y="499"/>
                    <a:pt x="96" y="499"/>
                  </a:cubicBezTo>
                  <a:cubicBezTo>
                    <a:pt x="92" y="499"/>
                    <a:pt x="92" y="499"/>
                    <a:pt x="92" y="499"/>
                  </a:cubicBezTo>
                  <a:cubicBezTo>
                    <a:pt x="92" y="666"/>
                    <a:pt x="92" y="666"/>
                    <a:pt x="92" y="666"/>
                  </a:cubicBezTo>
                  <a:cubicBezTo>
                    <a:pt x="92" y="687"/>
                    <a:pt x="101" y="701"/>
                    <a:pt x="118" y="706"/>
                  </a:cubicBezTo>
                  <a:cubicBezTo>
                    <a:pt x="118" y="714"/>
                    <a:pt x="118" y="714"/>
                    <a:pt x="118" y="714"/>
                  </a:cubicBezTo>
                  <a:cubicBezTo>
                    <a:pt x="15" y="714"/>
                    <a:pt x="15" y="714"/>
                    <a:pt x="15" y="714"/>
                  </a:cubicBezTo>
                  <a:cubicBezTo>
                    <a:pt x="15" y="706"/>
                    <a:pt x="15" y="706"/>
                    <a:pt x="15" y="706"/>
                  </a:cubicBezTo>
                  <a:cubicBezTo>
                    <a:pt x="31" y="701"/>
                    <a:pt x="39" y="688"/>
                    <a:pt x="40" y="666"/>
                  </a:cubicBezTo>
                  <a:cubicBezTo>
                    <a:pt x="40" y="666"/>
                    <a:pt x="40" y="666"/>
                    <a:pt x="40" y="666"/>
                  </a:cubicBezTo>
                  <a:cubicBezTo>
                    <a:pt x="40" y="662"/>
                    <a:pt x="40" y="262"/>
                    <a:pt x="40" y="257"/>
                  </a:cubicBezTo>
                  <a:cubicBezTo>
                    <a:pt x="40" y="234"/>
                    <a:pt x="32" y="221"/>
                    <a:pt x="14" y="215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85" y="208"/>
                    <a:pt x="185" y="208"/>
                    <a:pt x="185" y="208"/>
                  </a:cubicBezTo>
                  <a:cubicBezTo>
                    <a:pt x="236" y="208"/>
                    <a:pt x="268" y="219"/>
                    <a:pt x="295" y="237"/>
                  </a:cubicBezTo>
                  <a:close/>
                  <a:moveTo>
                    <a:pt x="298" y="340"/>
                  </a:moveTo>
                  <a:cubicBezTo>
                    <a:pt x="298" y="305"/>
                    <a:pt x="284" y="276"/>
                    <a:pt x="259" y="258"/>
                  </a:cubicBezTo>
                  <a:cubicBezTo>
                    <a:pt x="239" y="245"/>
                    <a:pt x="215" y="238"/>
                    <a:pt x="183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92" y="474"/>
                    <a:pt x="92" y="474"/>
                    <a:pt x="92" y="474"/>
                  </a:cubicBezTo>
                  <a:cubicBezTo>
                    <a:pt x="97" y="474"/>
                    <a:pt x="97" y="474"/>
                    <a:pt x="97" y="474"/>
                  </a:cubicBezTo>
                  <a:cubicBezTo>
                    <a:pt x="278" y="471"/>
                    <a:pt x="298" y="379"/>
                    <a:pt x="298" y="340"/>
                  </a:cubicBezTo>
                  <a:close/>
                  <a:moveTo>
                    <a:pt x="109" y="49"/>
                  </a:moveTo>
                  <a:cubicBezTo>
                    <a:pt x="109" y="20"/>
                    <a:pt x="129" y="0"/>
                    <a:pt x="157" y="0"/>
                  </a:cubicBezTo>
                  <a:cubicBezTo>
                    <a:pt x="185" y="0"/>
                    <a:pt x="205" y="20"/>
                    <a:pt x="205" y="49"/>
                  </a:cubicBezTo>
                  <a:cubicBezTo>
                    <a:pt x="205" y="77"/>
                    <a:pt x="185" y="97"/>
                    <a:pt x="157" y="97"/>
                  </a:cubicBezTo>
                  <a:cubicBezTo>
                    <a:pt x="129" y="97"/>
                    <a:pt x="109" y="77"/>
                    <a:pt x="109" y="49"/>
                  </a:cubicBezTo>
                  <a:close/>
                  <a:moveTo>
                    <a:pt x="129" y="49"/>
                  </a:moveTo>
                  <a:cubicBezTo>
                    <a:pt x="129" y="69"/>
                    <a:pt x="140" y="81"/>
                    <a:pt x="157" y="81"/>
                  </a:cubicBezTo>
                  <a:cubicBezTo>
                    <a:pt x="175" y="81"/>
                    <a:pt x="185" y="69"/>
                    <a:pt x="185" y="49"/>
                  </a:cubicBezTo>
                  <a:cubicBezTo>
                    <a:pt x="185" y="28"/>
                    <a:pt x="175" y="16"/>
                    <a:pt x="157" y="16"/>
                  </a:cubicBezTo>
                  <a:cubicBezTo>
                    <a:pt x="140" y="16"/>
                    <a:pt x="129" y="28"/>
                    <a:pt x="129" y="49"/>
                  </a:cubicBezTo>
                  <a:close/>
                  <a:moveTo>
                    <a:pt x="310" y="80"/>
                  </a:moveTo>
                  <a:cubicBezTo>
                    <a:pt x="267" y="80"/>
                    <a:pt x="267" y="80"/>
                    <a:pt x="267" y="80"/>
                  </a:cubicBezTo>
                  <a:cubicBezTo>
                    <a:pt x="267" y="1"/>
                    <a:pt x="267" y="1"/>
                    <a:pt x="267" y="1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310" y="96"/>
                    <a:pt x="310" y="96"/>
                    <a:pt x="310" y="96"/>
                  </a:cubicBezTo>
                  <a:lnTo>
                    <a:pt x="310" y="80"/>
                  </a:lnTo>
                  <a:close/>
                  <a:moveTo>
                    <a:pt x="411" y="80"/>
                  </a:moveTo>
                  <a:cubicBezTo>
                    <a:pt x="367" y="80"/>
                    <a:pt x="367" y="80"/>
                    <a:pt x="367" y="80"/>
                  </a:cubicBezTo>
                  <a:cubicBezTo>
                    <a:pt x="367" y="1"/>
                    <a:pt x="367" y="1"/>
                    <a:pt x="367" y="1"/>
                  </a:cubicBezTo>
                  <a:cubicBezTo>
                    <a:pt x="348" y="1"/>
                    <a:pt x="348" y="1"/>
                    <a:pt x="348" y="1"/>
                  </a:cubicBezTo>
                  <a:cubicBezTo>
                    <a:pt x="348" y="96"/>
                    <a:pt x="348" y="96"/>
                    <a:pt x="348" y="96"/>
                  </a:cubicBezTo>
                  <a:cubicBezTo>
                    <a:pt x="411" y="96"/>
                    <a:pt x="411" y="96"/>
                    <a:pt x="411" y="96"/>
                  </a:cubicBezTo>
                  <a:lnTo>
                    <a:pt x="411" y="80"/>
                  </a:lnTo>
                  <a:close/>
                  <a:moveTo>
                    <a:pt x="23" y="96"/>
                  </a:moveTo>
                  <a:cubicBezTo>
                    <a:pt x="4" y="96"/>
                    <a:pt x="4" y="96"/>
                    <a:pt x="4" y="9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62" y="1"/>
                    <a:pt x="74" y="12"/>
                    <a:pt x="74" y="27"/>
                  </a:cubicBezTo>
                  <a:cubicBezTo>
                    <a:pt x="74" y="39"/>
                    <a:pt x="65" y="46"/>
                    <a:pt x="58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2" y="51"/>
                    <a:pt x="65" y="55"/>
                    <a:pt x="67" y="62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4" y="89"/>
                    <a:pt x="76" y="92"/>
                    <a:pt x="77" y="94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7" y="94"/>
                    <a:pt x="55" y="90"/>
                    <a:pt x="54" y="87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6" y="59"/>
                    <a:pt x="44" y="56"/>
                    <a:pt x="36" y="56"/>
                  </a:cubicBezTo>
                  <a:cubicBezTo>
                    <a:pt x="23" y="56"/>
                    <a:pt x="23" y="56"/>
                    <a:pt x="23" y="56"/>
                  </a:cubicBezTo>
                  <a:lnTo>
                    <a:pt x="23" y="96"/>
                  </a:lnTo>
                  <a:close/>
                  <a:moveTo>
                    <a:pt x="23" y="40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50" y="40"/>
                    <a:pt x="54" y="36"/>
                    <a:pt x="54" y="29"/>
                  </a:cubicBezTo>
                  <a:cubicBezTo>
                    <a:pt x="54" y="21"/>
                    <a:pt x="50" y="17"/>
                    <a:pt x="41" y="17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40"/>
                  </a:lnTo>
                  <a:close/>
                  <a:moveTo>
                    <a:pt x="477" y="81"/>
                  </a:moveTo>
                  <a:cubicBezTo>
                    <a:pt x="467" y="82"/>
                    <a:pt x="457" y="77"/>
                    <a:pt x="449" y="66"/>
                  </a:cubicBezTo>
                  <a:cubicBezTo>
                    <a:pt x="448" y="66"/>
                    <a:pt x="448" y="66"/>
                    <a:pt x="448" y="66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9" y="93"/>
                    <a:pt x="462" y="97"/>
                    <a:pt x="475" y="97"/>
                  </a:cubicBezTo>
                  <a:cubicBezTo>
                    <a:pt x="495" y="97"/>
                    <a:pt x="509" y="85"/>
                    <a:pt x="509" y="68"/>
                  </a:cubicBezTo>
                  <a:cubicBezTo>
                    <a:pt x="509" y="58"/>
                    <a:pt x="506" y="47"/>
                    <a:pt x="484" y="40"/>
                  </a:cubicBezTo>
                  <a:cubicBezTo>
                    <a:pt x="467" y="35"/>
                    <a:pt x="464" y="31"/>
                    <a:pt x="464" y="25"/>
                  </a:cubicBezTo>
                  <a:cubicBezTo>
                    <a:pt x="464" y="18"/>
                    <a:pt x="470" y="15"/>
                    <a:pt x="477" y="15"/>
                  </a:cubicBezTo>
                  <a:cubicBezTo>
                    <a:pt x="484" y="15"/>
                    <a:pt x="491" y="18"/>
                    <a:pt x="498" y="24"/>
                  </a:cubicBezTo>
                  <a:cubicBezTo>
                    <a:pt x="499" y="24"/>
                    <a:pt x="499" y="24"/>
                    <a:pt x="499" y="24"/>
                  </a:cubicBezTo>
                  <a:cubicBezTo>
                    <a:pt x="504" y="8"/>
                    <a:pt x="504" y="8"/>
                    <a:pt x="504" y="8"/>
                  </a:cubicBezTo>
                  <a:cubicBezTo>
                    <a:pt x="504" y="7"/>
                    <a:pt x="504" y="7"/>
                    <a:pt x="504" y="7"/>
                  </a:cubicBezTo>
                  <a:cubicBezTo>
                    <a:pt x="496" y="2"/>
                    <a:pt x="487" y="0"/>
                    <a:pt x="477" y="0"/>
                  </a:cubicBezTo>
                  <a:cubicBezTo>
                    <a:pt x="457" y="0"/>
                    <a:pt x="445" y="10"/>
                    <a:pt x="445" y="26"/>
                  </a:cubicBezTo>
                  <a:cubicBezTo>
                    <a:pt x="445" y="39"/>
                    <a:pt x="454" y="48"/>
                    <a:pt x="472" y="54"/>
                  </a:cubicBezTo>
                  <a:cubicBezTo>
                    <a:pt x="477" y="55"/>
                    <a:pt x="481" y="57"/>
                    <a:pt x="484" y="59"/>
                  </a:cubicBezTo>
                  <a:cubicBezTo>
                    <a:pt x="487" y="61"/>
                    <a:pt x="489" y="65"/>
                    <a:pt x="489" y="69"/>
                  </a:cubicBezTo>
                  <a:cubicBezTo>
                    <a:pt x="489" y="76"/>
                    <a:pt x="484" y="81"/>
                    <a:pt x="477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F2695FE-1401-412F-9E92-08182741274F}"/>
              </a:ext>
            </a:extLst>
          </p:cNvPr>
          <p:cNvSpPr/>
          <p:nvPr userDrawn="1"/>
        </p:nvSpPr>
        <p:spPr>
          <a:xfrm>
            <a:off x="323850" y="916500"/>
            <a:ext cx="2079370" cy="0"/>
          </a:xfrm>
          <a:custGeom>
            <a:avLst/>
            <a:gdLst>
              <a:gd name="connsiteX0" fmla="*/ 0 w 1973580"/>
              <a:gd name="connsiteY0" fmla="*/ 0 h 0"/>
              <a:gd name="connsiteX1" fmla="*/ 1973580 w 197358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73580">
                <a:moveTo>
                  <a:pt x="0" y="0"/>
                </a:moveTo>
                <a:lnTo>
                  <a:pt x="197358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latin typeface="RR Pioneer" panose="020B0503050201040103" pitchFamily="34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D6D1982-6FCC-4E29-BCF6-D09ED4D251A9}"/>
              </a:ext>
            </a:extLst>
          </p:cNvPr>
          <p:cNvSpPr/>
          <p:nvPr userDrawn="1"/>
        </p:nvSpPr>
        <p:spPr>
          <a:xfrm>
            <a:off x="3059112" y="916500"/>
            <a:ext cx="5761038" cy="76200"/>
          </a:xfrm>
          <a:custGeom>
            <a:avLst/>
            <a:gdLst>
              <a:gd name="connsiteX0" fmla="*/ 0 w 1973580"/>
              <a:gd name="connsiteY0" fmla="*/ 0 h 0"/>
              <a:gd name="connsiteX1" fmla="*/ 1973580 w 197358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73580">
                <a:moveTo>
                  <a:pt x="0" y="0"/>
                </a:moveTo>
                <a:lnTo>
                  <a:pt x="197358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latin typeface="RR Pioneer" panose="020B0503050201040103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9E4C014-382A-4A7D-A4B5-5F24E1F77C06}"/>
              </a:ext>
            </a:extLst>
          </p:cNvPr>
          <p:cNvGrpSpPr/>
          <p:nvPr userDrawn="1"/>
        </p:nvGrpSpPr>
        <p:grpSpPr>
          <a:xfrm>
            <a:off x="323850" y="233362"/>
            <a:ext cx="321261" cy="522316"/>
            <a:chOff x="-3513606" y="270529"/>
            <a:chExt cx="1671638" cy="2717801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947FD7F1-B749-4E42-AE1A-39032A25B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99318" y="286404"/>
              <a:ext cx="1646238" cy="2689225"/>
            </a:xfrm>
            <a:custGeom>
              <a:avLst/>
              <a:gdLst>
                <a:gd name="T0" fmla="*/ 0 w 686"/>
                <a:gd name="T1" fmla="*/ 78 h 1123"/>
                <a:gd name="T2" fmla="*/ 77 w 686"/>
                <a:gd name="T3" fmla="*/ 0 h 1123"/>
                <a:gd name="T4" fmla="*/ 609 w 686"/>
                <a:gd name="T5" fmla="*/ 0 h 1123"/>
                <a:gd name="T6" fmla="*/ 686 w 686"/>
                <a:gd name="T7" fmla="*/ 78 h 1123"/>
                <a:gd name="T8" fmla="*/ 686 w 686"/>
                <a:gd name="T9" fmla="*/ 1045 h 1123"/>
                <a:gd name="T10" fmla="*/ 609 w 686"/>
                <a:gd name="T11" fmla="*/ 1123 h 1123"/>
                <a:gd name="T12" fmla="*/ 77 w 686"/>
                <a:gd name="T13" fmla="*/ 1123 h 1123"/>
                <a:gd name="T14" fmla="*/ 0 w 686"/>
                <a:gd name="T15" fmla="*/ 1045 h 1123"/>
                <a:gd name="T16" fmla="*/ 0 w 686"/>
                <a:gd name="T17" fmla="*/ 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6" h="1123">
                  <a:moveTo>
                    <a:pt x="0" y="78"/>
                  </a:moveTo>
                  <a:cubicBezTo>
                    <a:pt x="0" y="35"/>
                    <a:pt x="34" y="0"/>
                    <a:pt x="77" y="0"/>
                  </a:cubicBezTo>
                  <a:cubicBezTo>
                    <a:pt x="609" y="0"/>
                    <a:pt x="609" y="0"/>
                    <a:pt x="609" y="0"/>
                  </a:cubicBezTo>
                  <a:cubicBezTo>
                    <a:pt x="651" y="0"/>
                    <a:pt x="686" y="35"/>
                    <a:pt x="686" y="78"/>
                  </a:cubicBezTo>
                  <a:cubicBezTo>
                    <a:pt x="686" y="1045"/>
                    <a:pt x="686" y="1045"/>
                    <a:pt x="686" y="1045"/>
                  </a:cubicBezTo>
                  <a:cubicBezTo>
                    <a:pt x="686" y="1088"/>
                    <a:pt x="651" y="1123"/>
                    <a:pt x="609" y="1123"/>
                  </a:cubicBezTo>
                  <a:cubicBezTo>
                    <a:pt x="77" y="1123"/>
                    <a:pt x="77" y="1123"/>
                    <a:pt x="77" y="1123"/>
                  </a:cubicBezTo>
                  <a:cubicBezTo>
                    <a:pt x="34" y="1123"/>
                    <a:pt x="0" y="1088"/>
                    <a:pt x="0" y="1045"/>
                  </a:cubicBez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1C54F8A6-9266-45D5-A167-7C38B4CA07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513606" y="270529"/>
              <a:ext cx="1671638" cy="2717801"/>
            </a:xfrm>
            <a:custGeom>
              <a:avLst/>
              <a:gdLst>
                <a:gd name="T0" fmla="*/ 658 w 697"/>
                <a:gd name="T1" fmla="*/ 79 h 1134"/>
                <a:gd name="T2" fmla="*/ 658 w 697"/>
                <a:gd name="T3" fmla="*/ 200 h 1134"/>
                <a:gd name="T4" fmla="*/ 40 w 697"/>
                <a:gd name="T5" fmla="*/ 200 h 1134"/>
                <a:gd name="T6" fmla="*/ 40 w 697"/>
                <a:gd name="T7" fmla="*/ 79 h 1134"/>
                <a:gd name="T8" fmla="*/ 79 w 697"/>
                <a:gd name="T9" fmla="*/ 40 h 1134"/>
                <a:gd name="T10" fmla="*/ 619 w 697"/>
                <a:gd name="T11" fmla="*/ 40 h 1134"/>
                <a:gd name="T12" fmla="*/ 658 w 697"/>
                <a:gd name="T13" fmla="*/ 79 h 1134"/>
                <a:gd name="T14" fmla="*/ 40 w 697"/>
                <a:gd name="T15" fmla="*/ 1056 h 1134"/>
                <a:gd name="T16" fmla="*/ 79 w 697"/>
                <a:gd name="T17" fmla="*/ 1095 h 1134"/>
                <a:gd name="T18" fmla="*/ 619 w 697"/>
                <a:gd name="T19" fmla="*/ 1095 h 1134"/>
                <a:gd name="T20" fmla="*/ 658 w 697"/>
                <a:gd name="T21" fmla="*/ 1056 h 1134"/>
                <a:gd name="T22" fmla="*/ 658 w 697"/>
                <a:gd name="T23" fmla="*/ 935 h 1134"/>
                <a:gd name="T24" fmla="*/ 40 w 697"/>
                <a:gd name="T25" fmla="*/ 935 h 1134"/>
                <a:gd name="T26" fmla="*/ 40 w 697"/>
                <a:gd name="T27" fmla="*/ 1056 h 1134"/>
                <a:gd name="T28" fmla="*/ 40 w 697"/>
                <a:gd name="T29" fmla="*/ 918 h 1134"/>
                <a:gd name="T30" fmla="*/ 658 w 697"/>
                <a:gd name="T31" fmla="*/ 918 h 1134"/>
                <a:gd name="T32" fmla="*/ 658 w 697"/>
                <a:gd name="T33" fmla="*/ 217 h 1134"/>
                <a:gd name="T34" fmla="*/ 40 w 697"/>
                <a:gd name="T35" fmla="*/ 217 h 1134"/>
                <a:gd name="T36" fmla="*/ 40 w 697"/>
                <a:gd name="T37" fmla="*/ 918 h 1134"/>
                <a:gd name="T38" fmla="*/ 697 w 697"/>
                <a:gd name="T39" fmla="*/ 79 h 1134"/>
                <a:gd name="T40" fmla="*/ 697 w 697"/>
                <a:gd name="T41" fmla="*/ 1056 h 1134"/>
                <a:gd name="T42" fmla="*/ 619 w 697"/>
                <a:gd name="T43" fmla="*/ 1134 h 1134"/>
                <a:gd name="T44" fmla="*/ 79 w 697"/>
                <a:gd name="T45" fmla="*/ 1134 h 1134"/>
                <a:gd name="T46" fmla="*/ 0 w 697"/>
                <a:gd name="T47" fmla="*/ 1056 h 1134"/>
                <a:gd name="T48" fmla="*/ 0 w 697"/>
                <a:gd name="T49" fmla="*/ 79 h 1134"/>
                <a:gd name="T50" fmla="*/ 79 w 697"/>
                <a:gd name="T51" fmla="*/ 0 h 1134"/>
                <a:gd name="T52" fmla="*/ 619 w 697"/>
                <a:gd name="T53" fmla="*/ 0 h 1134"/>
                <a:gd name="T54" fmla="*/ 697 w 697"/>
                <a:gd name="T55" fmla="*/ 79 h 1134"/>
                <a:gd name="T56" fmla="*/ 675 w 697"/>
                <a:gd name="T57" fmla="*/ 79 h 1134"/>
                <a:gd name="T58" fmla="*/ 619 w 697"/>
                <a:gd name="T59" fmla="*/ 23 h 1134"/>
                <a:gd name="T60" fmla="*/ 79 w 697"/>
                <a:gd name="T61" fmla="*/ 23 h 1134"/>
                <a:gd name="T62" fmla="*/ 23 w 697"/>
                <a:gd name="T63" fmla="*/ 79 h 1134"/>
                <a:gd name="T64" fmla="*/ 23 w 697"/>
                <a:gd name="T65" fmla="*/ 1056 h 1134"/>
                <a:gd name="T66" fmla="*/ 79 w 697"/>
                <a:gd name="T67" fmla="*/ 1112 h 1134"/>
                <a:gd name="T68" fmla="*/ 619 w 697"/>
                <a:gd name="T69" fmla="*/ 1112 h 1134"/>
                <a:gd name="T70" fmla="*/ 675 w 697"/>
                <a:gd name="T71" fmla="*/ 1056 h 1134"/>
                <a:gd name="T72" fmla="*/ 675 w 697"/>
                <a:gd name="T73" fmla="*/ 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7" h="1134">
                  <a:moveTo>
                    <a:pt x="658" y="79"/>
                  </a:moveTo>
                  <a:cubicBezTo>
                    <a:pt x="658" y="200"/>
                    <a:pt x="658" y="200"/>
                    <a:pt x="658" y="200"/>
                  </a:cubicBezTo>
                  <a:cubicBezTo>
                    <a:pt x="40" y="200"/>
                    <a:pt x="40" y="200"/>
                    <a:pt x="40" y="200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57"/>
                    <a:pt x="57" y="40"/>
                    <a:pt x="79" y="40"/>
                  </a:cubicBezTo>
                  <a:cubicBezTo>
                    <a:pt x="619" y="40"/>
                    <a:pt x="619" y="40"/>
                    <a:pt x="619" y="40"/>
                  </a:cubicBezTo>
                  <a:cubicBezTo>
                    <a:pt x="641" y="40"/>
                    <a:pt x="658" y="57"/>
                    <a:pt x="658" y="79"/>
                  </a:cubicBezTo>
                  <a:close/>
                  <a:moveTo>
                    <a:pt x="40" y="1056"/>
                  </a:moveTo>
                  <a:cubicBezTo>
                    <a:pt x="40" y="1078"/>
                    <a:pt x="57" y="1095"/>
                    <a:pt x="79" y="1095"/>
                  </a:cubicBezTo>
                  <a:cubicBezTo>
                    <a:pt x="619" y="1095"/>
                    <a:pt x="619" y="1095"/>
                    <a:pt x="619" y="1095"/>
                  </a:cubicBezTo>
                  <a:cubicBezTo>
                    <a:pt x="641" y="1095"/>
                    <a:pt x="658" y="1078"/>
                    <a:pt x="658" y="1056"/>
                  </a:cubicBezTo>
                  <a:cubicBezTo>
                    <a:pt x="658" y="935"/>
                    <a:pt x="658" y="935"/>
                    <a:pt x="658" y="935"/>
                  </a:cubicBezTo>
                  <a:cubicBezTo>
                    <a:pt x="40" y="935"/>
                    <a:pt x="40" y="935"/>
                    <a:pt x="40" y="935"/>
                  </a:cubicBezTo>
                  <a:lnTo>
                    <a:pt x="40" y="1056"/>
                  </a:lnTo>
                  <a:close/>
                  <a:moveTo>
                    <a:pt x="40" y="918"/>
                  </a:moveTo>
                  <a:cubicBezTo>
                    <a:pt x="658" y="918"/>
                    <a:pt x="658" y="918"/>
                    <a:pt x="658" y="918"/>
                  </a:cubicBezTo>
                  <a:cubicBezTo>
                    <a:pt x="658" y="217"/>
                    <a:pt x="658" y="217"/>
                    <a:pt x="658" y="217"/>
                  </a:cubicBezTo>
                  <a:cubicBezTo>
                    <a:pt x="40" y="217"/>
                    <a:pt x="40" y="217"/>
                    <a:pt x="40" y="217"/>
                  </a:cubicBezTo>
                  <a:lnTo>
                    <a:pt x="40" y="918"/>
                  </a:lnTo>
                  <a:close/>
                  <a:moveTo>
                    <a:pt x="697" y="79"/>
                  </a:moveTo>
                  <a:cubicBezTo>
                    <a:pt x="697" y="1056"/>
                    <a:pt x="697" y="1056"/>
                    <a:pt x="697" y="1056"/>
                  </a:cubicBezTo>
                  <a:cubicBezTo>
                    <a:pt x="697" y="1099"/>
                    <a:pt x="662" y="1134"/>
                    <a:pt x="619" y="1134"/>
                  </a:cubicBezTo>
                  <a:cubicBezTo>
                    <a:pt x="79" y="1134"/>
                    <a:pt x="79" y="1134"/>
                    <a:pt x="79" y="1134"/>
                  </a:cubicBezTo>
                  <a:cubicBezTo>
                    <a:pt x="36" y="1134"/>
                    <a:pt x="0" y="1099"/>
                    <a:pt x="0" y="105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36"/>
                    <a:pt x="36" y="0"/>
                    <a:pt x="79" y="0"/>
                  </a:cubicBezTo>
                  <a:cubicBezTo>
                    <a:pt x="619" y="0"/>
                    <a:pt x="619" y="0"/>
                    <a:pt x="619" y="0"/>
                  </a:cubicBezTo>
                  <a:cubicBezTo>
                    <a:pt x="662" y="0"/>
                    <a:pt x="697" y="36"/>
                    <a:pt x="697" y="79"/>
                  </a:cubicBezTo>
                  <a:close/>
                  <a:moveTo>
                    <a:pt x="675" y="79"/>
                  </a:moveTo>
                  <a:cubicBezTo>
                    <a:pt x="675" y="48"/>
                    <a:pt x="650" y="23"/>
                    <a:pt x="619" y="23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48" y="23"/>
                    <a:pt x="23" y="48"/>
                    <a:pt x="23" y="79"/>
                  </a:cubicBezTo>
                  <a:cubicBezTo>
                    <a:pt x="23" y="1056"/>
                    <a:pt x="23" y="1056"/>
                    <a:pt x="23" y="1056"/>
                  </a:cubicBezTo>
                  <a:cubicBezTo>
                    <a:pt x="23" y="1087"/>
                    <a:pt x="48" y="1112"/>
                    <a:pt x="79" y="1112"/>
                  </a:cubicBezTo>
                  <a:cubicBezTo>
                    <a:pt x="619" y="1112"/>
                    <a:pt x="619" y="1112"/>
                    <a:pt x="619" y="1112"/>
                  </a:cubicBezTo>
                  <a:cubicBezTo>
                    <a:pt x="650" y="1112"/>
                    <a:pt x="675" y="1087"/>
                    <a:pt x="675" y="1056"/>
                  </a:cubicBezTo>
                  <a:lnTo>
                    <a:pt x="675" y="79"/>
                  </a:lnTo>
                  <a:close/>
                </a:path>
              </a:pathLst>
            </a:custGeom>
            <a:solidFill>
              <a:srgbClr val="1006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CF1BA5C0-E0B0-4DC9-B59C-9C51B549C6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289768" y="441979"/>
              <a:ext cx="1236663" cy="2378075"/>
            </a:xfrm>
            <a:custGeom>
              <a:avLst/>
              <a:gdLst>
                <a:gd name="T0" fmla="*/ 505 w 516"/>
                <a:gd name="T1" fmla="*/ 950 h 993"/>
                <a:gd name="T2" fmla="*/ 516 w 516"/>
                <a:gd name="T3" fmla="*/ 991 h 993"/>
                <a:gd name="T4" fmla="*/ 516 w 516"/>
                <a:gd name="T5" fmla="*/ 913 h 993"/>
                <a:gd name="T6" fmla="*/ 398 w 516"/>
                <a:gd name="T7" fmla="*/ 929 h 993"/>
                <a:gd name="T8" fmla="*/ 374 w 516"/>
                <a:gd name="T9" fmla="*/ 896 h 993"/>
                <a:gd name="T10" fmla="*/ 414 w 516"/>
                <a:gd name="T11" fmla="*/ 969 h 993"/>
                <a:gd name="T12" fmla="*/ 374 w 516"/>
                <a:gd name="T13" fmla="*/ 977 h 993"/>
                <a:gd name="T14" fmla="*/ 246 w 516"/>
                <a:gd name="T15" fmla="*/ 897 h 993"/>
                <a:gd name="T16" fmla="*/ 255 w 516"/>
                <a:gd name="T17" fmla="*/ 991 h 993"/>
                <a:gd name="T18" fmla="*/ 306 w 516"/>
                <a:gd name="T19" fmla="*/ 896 h 993"/>
                <a:gd name="T20" fmla="*/ 152 w 516"/>
                <a:gd name="T21" fmla="*/ 993 h 993"/>
                <a:gd name="T22" fmla="*/ 180 w 516"/>
                <a:gd name="T23" fmla="*/ 944 h 993"/>
                <a:gd name="T24" fmla="*/ 180 w 516"/>
                <a:gd name="T25" fmla="*/ 944 h 993"/>
                <a:gd name="T26" fmla="*/ 55 w 516"/>
                <a:gd name="T27" fmla="*/ 991 h 993"/>
                <a:gd name="T28" fmla="*/ 19 w 516"/>
                <a:gd name="T29" fmla="*/ 952 h 993"/>
                <a:gd name="T30" fmla="*/ 41 w 516"/>
                <a:gd name="T31" fmla="*/ 896 h 993"/>
                <a:gd name="T32" fmla="*/ 54 w 516"/>
                <a:gd name="T33" fmla="*/ 945 h 993"/>
                <a:gd name="T34" fmla="*/ 51 w 516"/>
                <a:gd name="T35" fmla="*/ 924 h 993"/>
                <a:gd name="T36" fmla="*/ 38 w 516"/>
                <a:gd name="T37" fmla="*/ 936 h 993"/>
                <a:gd name="T38" fmla="*/ 133 w 516"/>
                <a:gd name="T39" fmla="*/ 288 h 993"/>
                <a:gd name="T40" fmla="*/ 211 w 516"/>
                <a:gd name="T41" fmla="*/ 309 h 993"/>
                <a:gd name="T42" fmla="*/ 236 w 516"/>
                <a:gd name="T43" fmla="*/ 546 h 993"/>
                <a:gd name="T44" fmla="*/ 160 w 516"/>
                <a:gd name="T45" fmla="*/ 515 h 993"/>
                <a:gd name="T46" fmla="*/ 134 w 516"/>
                <a:gd name="T47" fmla="*/ 786 h 993"/>
                <a:gd name="T48" fmla="*/ 211 w 516"/>
                <a:gd name="T49" fmla="*/ 571 h 993"/>
                <a:gd name="T50" fmla="*/ 378 w 516"/>
                <a:gd name="T51" fmla="*/ 330 h 993"/>
                <a:gd name="T52" fmla="*/ 336 w 516"/>
                <a:gd name="T53" fmla="*/ 556 h 993"/>
                <a:gd name="T54" fmla="*/ 408 w 516"/>
                <a:gd name="T55" fmla="*/ 751 h 993"/>
                <a:gd name="T56" fmla="*/ 391 w 516"/>
                <a:gd name="T57" fmla="*/ 779 h 993"/>
                <a:gd name="T58" fmla="*/ 461 w 516"/>
                <a:gd name="T59" fmla="*/ 734 h 993"/>
                <a:gd name="T60" fmla="*/ 374 w 516"/>
                <a:gd name="T61" fmla="*/ 543 h 993"/>
                <a:gd name="T62" fmla="*/ 470 w 516"/>
                <a:gd name="T63" fmla="*/ 412 h 993"/>
                <a:gd name="T64" fmla="*/ 295 w 516"/>
                <a:gd name="T65" fmla="*/ 237 h 993"/>
                <a:gd name="T66" fmla="*/ 260 w 516"/>
                <a:gd name="T67" fmla="*/ 468 h 993"/>
                <a:gd name="T68" fmla="*/ 340 w 516"/>
                <a:gd name="T69" fmla="*/ 657 h 993"/>
                <a:gd name="T70" fmla="*/ 271 w 516"/>
                <a:gd name="T71" fmla="*/ 714 h 993"/>
                <a:gd name="T72" fmla="*/ 289 w 516"/>
                <a:gd name="T73" fmla="*/ 680 h 993"/>
                <a:gd name="T74" fmla="*/ 220 w 516"/>
                <a:gd name="T75" fmla="*/ 484 h 993"/>
                <a:gd name="T76" fmla="*/ 92 w 516"/>
                <a:gd name="T77" fmla="*/ 666 h 993"/>
                <a:gd name="T78" fmla="*/ 15 w 516"/>
                <a:gd name="T79" fmla="*/ 706 h 993"/>
                <a:gd name="T80" fmla="*/ 14 w 516"/>
                <a:gd name="T81" fmla="*/ 215 h 993"/>
                <a:gd name="T82" fmla="*/ 298 w 516"/>
                <a:gd name="T83" fmla="*/ 340 h 993"/>
                <a:gd name="T84" fmla="*/ 92 w 516"/>
                <a:gd name="T85" fmla="*/ 474 h 993"/>
                <a:gd name="T86" fmla="*/ 157 w 516"/>
                <a:gd name="T87" fmla="*/ 0 h 993"/>
                <a:gd name="T88" fmla="*/ 129 w 516"/>
                <a:gd name="T89" fmla="*/ 49 h 993"/>
                <a:gd name="T90" fmla="*/ 129 w 516"/>
                <a:gd name="T91" fmla="*/ 49 h 993"/>
                <a:gd name="T92" fmla="*/ 247 w 516"/>
                <a:gd name="T93" fmla="*/ 1 h 993"/>
                <a:gd name="T94" fmla="*/ 411 w 516"/>
                <a:gd name="T95" fmla="*/ 80 h 993"/>
                <a:gd name="T96" fmla="*/ 348 w 516"/>
                <a:gd name="T97" fmla="*/ 96 h 993"/>
                <a:gd name="T98" fmla="*/ 4 w 516"/>
                <a:gd name="T99" fmla="*/ 96 h 993"/>
                <a:gd name="T100" fmla="*/ 58 w 516"/>
                <a:gd name="T101" fmla="*/ 49 h 993"/>
                <a:gd name="T102" fmla="*/ 73 w 516"/>
                <a:gd name="T103" fmla="*/ 85 h 993"/>
                <a:gd name="T104" fmla="*/ 59 w 516"/>
                <a:gd name="T105" fmla="*/ 96 h 993"/>
                <a:gd name="T106" fmla="*/ 23 w 516"/>
                <a:gd name="T107" fmla="*/ 56 h 993"/>
                <a:gd name="T108" fmla="*/ 54 w 516"/>
                <a:gd name="T109" fmla="*/ 29 h 993"/>
                <a:gd name="T110" fmla="*/ 477 w 516"/>
                <a:gd name="T111" fmla="*/ 81 h 993"/>
                <a:gd name="T112" fmla="*/ 443 w 516"/>
                <a:gd name="T113" fmla="*/ 85 h 993"/>
                <a:gd name="T114" fmla="*/ 464 w 516"/>
                <a:gd name="T115" fmla="*/ 25 h 993"/>
                <a:gd name="T116" fmla="*/ 504 w 516"/>
                <a:gd name="T117" fmla="*/ 8 h 993"/>
                <a:gd name="T118" fmla="*/ 472 w 516"/>
                <a:gd name="T119" fmla="*/ 54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16" h="993">
                  <a:moveTo>
                    <a:pt x="473" y="913"/>
                  </a:moveTo>
                  <a:cubicBezTo>
                    <a:pt x="473" y="934"/>
                    <a:pt x="473" y="934"/>
                    <a:pt x="473" y="934"/>
                  </a:cubicBezTo>
                  <a:cubicBezTo>
                    <a:pt x="505" y="934"/>
                    <a:pt x="505" y="934"/>
                    <a:pt x="505" y="934"/>
                  </a:cubicBezTo>
                  <a:cubicBezTo>
                    <a:pt x="505" y="950"/>
                    <a:pt x="505" y="950"/>
                    <a:pt x="505" y="950"/>
                  </a:cubicBezTo>
                  <a:cubicBezTo>
                    <a:pt x="473" y="950"/>
                    <a:pt x="473" y="950"/>
                    <a:pt x="473" y="950"/>
                  </a:cubicBezTo>
                  <a:cubicBezTo>
                    <a:pt x="473" y="975"/>
                    <a:pt x="473" y="975"/>
                    <a:pt x="473" y="975"/>
                  </a:cubicBezTo>
                  <a:cubicBezTo>
                    <a:pt x="516" y="975"/>
                    <a:pt x="516" y="975"/>
                    <a:pt x="516" y="975"/>
                  </a:cubicBezTo>
                  <a:cubicBezTo>
                    <a:pt x="516" y="991"/>
                    <a:pt x="516" y="991"/>
                    <a:pt x="516" y="991"/>
                  </a:cubicBezTo>
                  <a:cubicBezTo>
                    <a:pt x="454" y="991"/>
                    <a:pt x="454" y="991"/>
                    <a:pt x="454" y="991"/>
                  </a:cubicBezTo>
                  <a:cubicBezTo>
                    <a:pt x="454" y="896"/>
                    <a:pt x="454" y="896"/>
                    <a:pt x="454" y="896"/>
                  </a:cubicBezTo>
                  <a:cubicBezTo>
                    <a:pt x="516" y="896"/>
                    <a:pt x="516" y="896"/>
                    <a:pt x="516" y="896"/>
                  </a:cubicBezTo>
                  <a:cubicBezTo>
                    <a:pt x="516" y="913"/>
                    <a:pt x="516" y="913"/>
                    <a:pt x="516" y="913"/>
                  </a:cubicBezTo>
                  <a:lnTo>
                    <a:pt x="473" y="913"/>
                  </a:lnTo>
                  <a:close/>
                  <a:moveTo>
                    <a:pt x="374" y="912"/>
                  </a:moveTo>
                  <a:cubicBezTo>
                    <a:pt x="386" y="912"/>
                    <a:pt x="394" y="917"/>
                    <a:pt x="398" y="928"/>
                  </a:cubicBezTo>
                  <a:cubicBezTo>
                    <a:pt x="398" y="929"/>
                    <a:pt x="398" y="929"/>
                    <a:pt x="398" y="929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08" y="905"/>
                    <a:pt x="394" y="896"/>
                    <a:pt x="374" y="896"/>
                  </a:cubicBezTo>
                  <a:cubicBezTo>
                    <a:pt x="346" y="896"/>
                    <a:pt x="327" y="916"/>
                    <a:pt x="327" y="944"/>
                  </a:cubicBezTo>
                  <a:cubicBezTo>
                    <a:pt x="327" y="973"/>
                    <a:pt x="346" y="993"/>
                    <a:pt x="374" y="993"/>
                  </a:cubicBezTo>
                  <a:cubicBezTo>
                    <a:pt x="392" y="993"/>
                    <a:pt x="406" y="984"/>
                    <a:pt x="414" y="969"/>
                  </a:cubicBezTo>
                  <a:cubicBezTo>
                    <a:pt x="414" y="969"/>
                    <a:pt x="414" y="969"/>
                    <a:pt x="414" y="969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3" y="972"/>
                    <a:pt x="385" y="977"/>
                    <a:pt x="374" y="977"/>
                  </a:cubicBezTo>
                  <a:cubicBezTo>
                    <a:pt x="357" y="977"/>
                    <a:pt x="347" y="965"/>
                    <a:pt x="347" y="944"/>
                  </a:cubicBezTo>
                  <a:cubicBezTo>
                    <a:pt x="347" y="924"/>
                    <a:pt x="357" y="912"/>
                    <a:pt x="374" y="912"/>
                  </a:cubicBezTo>
                  <a:close/>
                  <a:moveTo>
                    <a:pt x="265" y="935"/>
                  </a:moveTo>
                  <a:cubicBezTo>
                    <a:pt x="246" y="897"/>
                    <a:pt x="246" y="897"/>
                    <a:pt x="246" y="897"/>
                  </a:cubicBezTo>
                  <a:cubicBezTo>
                    <a:pt x="246" y="896"/>
                    <a:pt x="246" y="896"/>
                    <a:pt x="246" y="896"/>
                  </a:cubicBezTo>
                  <a:cubicBezTo>
                    <a:pt x="224" y="896"/>
                    <a:pt x="224" y="896"/>
                    <a:pt x="224" y="896"/>
                  </a:cubicBezTo>
                  <a:cubicBezTo>
                    <a:pt x="255" y="956"/>
                    <a:pt x="255" y="956"/>
                    <a:pt x="255" y="956"/>
                  </a:cubicBezTo>
                  <a:cubicBezTo>
                    <a:pt x="255" y="991"/>
                    <a:pt x="255" y="991"/>
                    <a:pt x="255" y="991"/>
                  </a:cubicBezTo>
                  <a:cubicBezTo>
                    <a:pt x="275" y="991"/>
                    <a:pt x="275" y="991"/>
                    <a:pt x="275" y="991"/>
                  </a:cubicBezTo>
                  <a:cubicBezTo>
                    <a:pt x="275" y="955"/>
                    <a:pt x="275" y="955"/>
                    <a:pt x="275" y="955"/>
                  </a:cubicBezTo>
                  <a:cubicBezTo>
                    <a:pt x="305" y="897"/>
                    <a:pt x="305" y="897"/>
                    <a:pt x="305" y="897"/>
                  </a:cubicBezTo>
                  <a:cubicBezTo>
                    <a:pt x="306" y="896"/>
                    <a:pt x="306" y="896"/>
                    <a:pt x="306" y="896"/>
                  </a:cubicBezTo>
                  <a:cubicBezTo>
                    <a:pt x="284" y="896"/>
                    <a:pt x="284" y="896"/>
                    <a:pt x="284" y="896"/>
                  </a:cubicBezTo>
                  <a:lnTo>
                    <a:pt x="265" y="935"/>
                  </a:lnTo>
                  <a:close/>
                  <a:moveTo>
                    <a:pt x="200" y="944"/>
                  </a:moveTo>
                  <a:cubicBezTo>
                    <a:pt x="200" y="973"/>
                    <a:pt x="180" y="993"/>
                    <a:pt x="152" y="993"/>
                  </a:cubicBezTo>
                  <a:cubicBezTo>
                    <a:pt x="124" y="993"/>
                    <a:pt x="104" y="973"/>
                    <a:pt x="104" y="944"/>
                  </a:cubicBezTo>
                  <a:cubicBezTo>
                    <a:pt x="104" y="916"/>
                    <a:pt x="124" y="896"/>
                    <a:pt x="152" y="896"/>
                  </a:cubicBezTo>
                  <a:cubicBezTo>
                    <a:pt x="180" y="896"/>
                    <a:pt x="200" y="916"/>
                    <a:pt x="200" y="944"/>
                  </a:cubicBezTo>
                  <a:close/>
                  <a:moveTo>
                    <a:pt x="180" y="944"/>
                  </a:moveTo>
                  <a:cubicBezTo>
                    <a:pt x="180" y="924"/>
                    <a:pt x="169" y="912"/>
                    <a:pt x="152" y="912"/>
                  </a:cubicBezTo>
                  <a:cubicBezTo>
                    <a:pt x="135" y="912"/>
                    <a:pt x="124" y="924"/>
                    <a:pt x="124" y="944"/>
                  </a:cubicBezTo>
                  <a:cubicBezTo>
                    <a:pt x="124" y="965"/>
                    <a:pt x="135" y="977"/>
                    <a:pt x="152" y="977"/>
                  </a:cubicBezTo>
                  <a:cubicBezTo>
                    <a:pt x="169" y="977"/>
                    <a:pt x="180" y="965"/>
                    <a:pt x="180" y="944"/>
                  </a:cubicBezTo>
                  <a:close/>
                  <a:moveTo>
                    <a:pt x="74" y="990"/>
                  </a:moveTo>
                  <a:cubicBezTo>
                    <a:pt x="75" y="991"/>
                    <a:pt x="75" y="991"/>
                    <a:pt x="7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3" y="989"/>
                    <a:pt x="51" y="986"/>
                    <a:pt x="50" y="982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42" y="954"/>
                    <a:pt x="40" y="952"/>
                    <a:pt x="33" y="952"/>
                  </a:cubicBezTo>
                  <a:cubicBezTo>
                    <a:pt x="19" y="952"/>
                    <a:pt x="19" y="952"/>
                    <a:pt x="19" y="952"/>
                  </a:cubicBezTo>
                  <a:cubicBezTo>
                    <a:pt x="19" y="991"/>
                    <a:pt x="19" y="991"/>
                    <a:pt x="19" y="991"/>
                  </a:cubicBezTo>
                  <a:cubicBezTo>
                    <a:pt x="0" y="991"/>
                    <a:pt x="0" y="991"/>
                    <a:pt x="0" y="991"/>
                  </a:cubicBezTo>
                  <a:cubicBezTo>
                    <a:pt x="0" y="896"/>
                    <a:pt x="0" y="896"/>
                    <a:pt x="0" y="896"/>
                  </a:cubicBezTo>
                  <a:cubicBezTo>
                    <a:pt x="41" y="896"/>
                    <a:pt x="41" y="896"/>
                    <a:pt x="41" y="896"/>
                  </a:cubicBezTo>
                  <a:cubicBezTo>
                    <a:pt x="58" y="896"/>
                    <a:pt x="70" y="907"/>
                    <a:pt x="70" y="922"/>
                  </a:cubicBezTo>
                  <a:cubicBezTo>
                    <a:pt x="70" y="935"/>
                    <a:pt x="62" y="941"/>
                    <a:pt x="54" y="944"/>
                  </a:cubicBezTo>
                  <a:cubicBezTo>
                    <a:pt x="53" y="944"/>
                    <a:pt x="53" y="944"/>
                    <a:pt x="53" y="944"/>
                  </a:cubicBezTo>
                  <a:cubicBezTo>
                    <a:pt x="54" y="945"/>
                    <a:pt x="54" y="945"/>
                    <a:pt x="54" y="945"/>
                  </a:cubicBezTo>
                  <a:cubicBezTo>
                    <a:pt x="58" y="947"/>
                    <a:pt x="61" y="951"/>
                    <a:pt x="63" y="957"/>
                  </a:cubicBezTo>
                  <a:cubicBezTo>
                    <a:pt x="70" y="981"/>
                    <a:pt x="70" y="981"/>
                    <a:pt x="70" y="981"/>
                  </a:cubicBezTo>
                  <a:cubicBezTo>
                    <a:pt x="71" y="984"/>
                    <a:pt x="72" y="987"/>
                    <a:pt x="74" y="990"/>
                  </a:cubicBezTo>
                  <a:close/>
                  <a:moveTo>
                    <a:pt x="51" y="924"/>
                  </a:moveTo>
                  <a:cubicBezTo>
                    <a:pt x="51" y="917"/>
                    <a:pt x="46" y="912"/>
                    <a:pt x="38" y="912"/>
                  </a:cubicBezTo>
                  <a:cubicBezTo>
                    <a:pt x="19" y="912"/>
                    <a:pt x="19" y="912"/>
                    <a:pt x="19" y="912"/>
                  </a:cubicBezTo>
                  <a:cubicBezTo>
                    <a:pt x="19" y="936"/>
                    <a:pt x="19" y="936"/>
                    <a:pt x="19" y="936"/>
                  </a:cubicBezTo>
                  <a:cubicBezTo>
                    <a:pt x="38" y="936"/>
                    <a:pt x="38" y="936"/>
                    <a:pt x="38" y="936"/>
                  </a:cubicBezTo>
                  <a:cubicBezTo>
                    <a:pt x="46" y="936"/>
                    <a:pt x="51" y="932"/>
                    <a:pt x="51" y="924"/>
                  </a:cubicBezTo>
                  <a:close/>
                  <a:moveTo>
                    <a:pt x="255" y="280"/>
                  </a:moveTo>
                  <a:cubicBezTo>
                    <a:pt x="133" y="280"/>
                    <a:pt x="133" y="280"/>
                    <a:pt x="133" y="280"/>
                  </a:cubicBezTo>
                  <a:cubicBezTo>
                    <a:pt x="133" y="288"/>
                    <a:pt x="133" y="288"/>
                    <a:pt x="133" y="288"/>
                  </a:cubicBezTo>
                  <a:cubicBezTo>
                    <a:pt x="151" y="293"/>
                    <a:pt x="159" y="306"/>
                    <a:pt x="160" y="329"/>
                  </a:cubicBezTo>
                  <a:cubicBezTo>
                    <a:pt x="160" y="331"/>
                    <a:pt x="160" y="385"/>
                    <a:pt x="160" y="449"/>
                  </a:cubicBezTo>
                  <a:cubicBezTo>
                    <a:pt x="185" y="445"/>
                    <a:pt x="203" y="437"/>
                    <a:pt x="211" y="433"/>
                  </a:cubicBezTo>
                  <a:cubicBezTo>
                    <a:pt x="211" y="309"/>
                    <a:pt x="211" y="309"/>
                    <a:pt x="211" y="309"/>
                  </a:cubicBezTo>
                  <a:cubicBezTo>
                    <a:pt x="273" y="309"/>
                    <a:pt x="273" y="309"/>
                    <a:pt x="273" y="309"/>
                  </a:cubicBezTo>
                  <a:cubicBezTo>
                    <a:pt x="269" y="296"/>
                    <a:pt x="259" y="284"/>
                    <a:pt x="255" y="280"/>
                  </a:cubicBezTo>
                  <a:close/>
                  <a:moveTo>
                    <a:pt x="247" y="570"/>
                  </a:moveTo>
                  <a:cubicBezTo>
                    <a:pt x="244" y="562"/>
                    <a:pt x="239" y="551"/>
                    <a:pt x="236" y="546"/>
                  </a:cubicBezTo>
                  <a:cubicBezTo>
                    <a:pt x="230" y="546"/>
                    <a:pt x="222" y="546"/>
                    <a:pt x="216" y="546"/>
                  </a:cubicBezTo>
                  <a:cubicBezTo>
                    <a:pt x="211" y="546"/>
                    <a:pt x="211" y="546"/>
                    <a:pt x="211" y="546"/>
                  </a:cubicBezTo>
                  <a:cubicBezTo>
                    <a:pt x="211" y="506"/>
                    <a:pt x="211" y="506"/>
                    <a:pt x="211" y="506"/>
                  </a:cubicBezTo>
                  <a:cubicBezTo>
                    <a:pt x="200" y="509"/>
                    <a:pt x="172" y="513"/>
                    <a:pt x="160" y="515"/>
                  </a:cubicBezTo>
                  <a:cubicBezTo>
                    <a:pt x="160" y="621"/>
                    <a:pt x="160" y="736"/>
                    <a:pt x="160" y="738"/>
                  </a:cubicBezTo>
                  <a:cubicBezTo>
                    <a:pt x="160" y="738"/>
                    <a:pt x="160" y="738"/>
                    <a:pt x="160" y="738"/>
                  </a:cubicBezTo>
                  <a:cubicBezTo>
                    <a:pt x="159" y="760"/>
                    <a:pt x="150" y="773"/>
                    <a:pt x="134" y="778"/>
                  </a:cubicBezTo>
                  <a:cubicBezTo>
                    <a:pt x="134" y="786"/>
                    <a:pt x="134" y="786"/>
                    <a:pt x="134" y="786"/>
                  </a:cubicBezTo>
                  <a:cubicBezTo>
                    <a:pt x="237" y="786"/>
                    <a:pt x="237" y="786"/>
                    <a:pt x="237" y="786"/>
                  </a:cubicBezTo>
                  <a:cubicBezTo>
                    <a:pt x="237" y="778"/>
                    <a:pt x="237" y="778"/>
                    <a:pt x="237" y="778"/>
                  </a:cubicBezTo>
                  <a:cubicBezTo>
                    <a:pt x="221" y="773"/>
                    <a:pt x="212" y="759"/>
                    <a:pt x="212" y="738"/>
                  </a:cubicBezTo>
                  <a:cubicBezTo>
                    <a:pt x="211" y="571"/>
                    <a:pt x="211" y="571"/>
                    <a:pt x="211" y="571"/>
                  </a:cubicBezTo>
                  <a:cubicBezTo>
                    <a:pt x="216" y="571"/>
                    <a:pt x="216" y="571"/>
                    <a:pt x="216" y="571"/>
                  </a:cubicBezTo>
                  <a:cubicBezTo>
                    <a:pt x="226" y="571"/>
                    <a:pt x="237" y="571"/>
                    <a:pt x="247" y="570"/>
                  </a:cubicBezTo>
                  <a:close/>
                  <a:moveTo>
                    <a:pt x="370" y="325"/>
                  </a:moveTo>
                  <a:cubicBezTo>
                    <a:pt x="372" y="327"/>
                    <a:pt x="376" y="329"/>
                    <a:pt x="378" y="330"/>
                  </a:cubicBezTo>
                  <a:cubicBezTo>
                    <a:pt x="403" y="348"/>
                    <a:pt x="417" y="377"/>
                    <a:pt x="417" y="412"/>
                  </a:cubicBezTo>
                  <a:cubicBezTo>
                    <a:pt x="417" y="442"/>
                    <a:pt x="406" y="502"/>
                    <a:pt x="318" y="532"/>
                  </a:cubicBezTo>
                  <a:cubicBezTo>
                    <a:pt x="323" y="542"/>
                    <a:pt x="327" y="552"/>
                    <a:pt x="330" y="558"/>
                  </a:cubicBezTo>
                  <a:cubicBezTo>
                    <a:pt x="332" y="557"/>
                    <a:pt x="335" y="557"/>
                    <a:pt x="336" y="556"/>
                  </a:cubicBezTo>
                  <a:cubicBezTo>
                    <a:pt x="339" y="556"/>
                    <a:pt x="339" y="556"/>
                    <a:pt x="339" y="556"/>
                  </a:cubicBezTo>
                  <a:cubicBezTo>
                    <a:pt x="341" y="558"/>
                    <a:pt x="341" y="558"/>
                    <a:pt x="341" y="558"/>
                  </a:cubicBezTo>
                  <a:cubicBezTo>
                    <a:pt x="373" y="596"/>
                    <a:pt x="397" y="656"/>
                    <a:pt x="405" y="713"/>
                  </a:cubicBezTo>
                  <a:cubicBezTo>
                    <a:pt x="405" y="713"/>
                    <a:pt x="408" y="741"/>
                    <a:pt x="408" y="751"/>
                  </a:cubicBezTo>
                  <a:cubicBezTo>
                    <a:pt x="408" y="752"/>
                    <a:pt x="408" y="752"/>
                    <a:pt x="408" y="752"/>
                  </a:cubicBezTo>
                  <a:cubicBezTo>
                    <a:pt x="408" y="753"/>
                    <a:pt x="408" y="753"/>
                    <a:pt x="408" y="754"/>
                  </a:cubicBezTo>
                  <a:cubicBezTo>
                    <a:pt x="408" y="755"/>
                    <a:pt x="408" y="755"/>
                    <a:pt x="408" y="755"/>
                  </a:cubicBezTo>
                  <a:cubicBezTo>
                    <a:pt x="408" y="763"/>
                    <a:pt x="405" y="774"/>
                    <a:pt x="391" y="779"/>
                  </a:cubicBezTo>
                  <a:cubicBezTo>
                    <a:pt x="391" y="786"/>
                    <a:pt x="391" y="786"/>
                    <a:pt x="391" y="786"/>
                  </a:cubicBezTo>
                  <a:cubicBezTo>
                    <a:pt x="497" y="786"/>
                    <a:pt x="497" y="786"/>
                    <a:pt x="497" y="786"/>
                  </a:cubicBezTo>
                  <a:cubicBezTo>
                    <a:pt x="497" y="779"/>
                    <a:pt x="497" y="779"/>
                    <a:pt x="497" y="779"/>
                  </a:cubicBezTo>
                  <a:cubicBezTo>
                    <a:pt x="488" y="776"/>
                    <a:pt x="469" y="766"/>
                    <a:pt x="461" y="734"/>
                  </a:cubicBezTo>
                  <a:cubicBezTo>
                    <a:pt x="460" y="729"/>
                    <a:pt x="460" y="729"/>
                    <a:pt x="460" y="729"/>
                  </a:cubicBezTo>
                  <a:cubicBezTo>
                    <a:pt x="454" y="704"/>
                    <a:pt x="450" y="691"/>
                    <a:pt x="446" y="678"/>
                  </a:cubicBezTo>
                  <a:cubicBezTo>
                    <a:pt x="436" y="646"/>
                    <a:pt x="414" y="588"/>
                    <a:pt x="378" y="547"/>
                  </a:cubicBezTo>
                  <a:cubicBezTo>
                    <a:pt x="374" y="543"/>
                    <a:pt x="374" y="543"/>
                    <a:pt x="374" y="543"/>
                  </a:cubicBezTo>
                  <a:cubicBezTo>
                    <a:pt x="379" y="540"/>
                    <a:pt x="379" y="540"/>
                    <a:pt x="379" y="540"/>
                  </a:cubicBezTo>
                  <a:cubicBezTo>
                    <a:pt x="381" y="540"/>
                    <a:pt x="382" y="539"/>
                    <a:pt x="383" y="539"/>
                  </a:cubicBezTo>
                  <a:cubicBezTo>
                    <a:pt x="383" y="539"/>
                    <a:pt x="384" y="538"/>
                    <a:pt x="385" y="538"/>
                  </a:cubicBezTo>
                  <a:cubicBezTo>
                    <a:pt x="440" y="510"/>
                    <a:pt x="470" y="465"/>
                    <a:pt x="470" y="412"/>
                  </a:cubicBezTo>
                  <a:cubicBezTo>
                    <a:pt x="471" y="372"/>
                    <a:pt x="448" y="332"/>
                    <a:pt x="414" y="309"/>
                  </a:cubicBezTo>
                  <a:cubicBezTo>
                    <a:pt x="400" y="299"/>
                    <a:pt x="380" y="289"/>
                    <a:pt x="359" y="285"/>
                  </a:cubicBezTo>
                  <a:cubicBezTo>
                    <a:pt x="366" y="300"/>
                    <a:pt x="369" y="316"/>
                    <a:pt x="370" y="325"/>
                  </a:cubicBezTo>
                  <a:close/>
                  <a:moveTo>
                    <a:pt x="295" y="237"/>
                  </a:moveTo>
                  <a:cubicBezTo>
                    <a:pt x="328" y="259"/>
                    <a:pt x="351" y="300"/>
                    <a:pt x="351" y="339"/>
                  </a:cubicBezTo>
                  <a:cubicBezTo>
                    <a:pt x="351" y="393"/>
                    <a:pt x="321" y="438"/>
                    <a:pt x="266" y="466"/>
                  </a:cubicBezTo>
                  <a:cubicBezTo>
                    <a:pt x="265" y="466"/>
                    <a:pt x="264" y="467"/>
                    <a:pt x="263" y="467"/>
                  </a:cubicBezTo>
                  <a:cubicBezTo>
                    <a:pt x="262" y="467"/>
                    <a:pt x="261" y="468"/>
                    <a:pt x="260" y="468"/>
                  </a:cubicBezTo>
                  <a:cubicBezTo>
                    <a:pt x="255" y="471"/>
                    <a:pt x="255" y="471"/>
                    <a:pt x="255" y="471"/>
                  </a:cubicBezTo>
                  <a:cubicBezTo>
                    <a:pt x="259" y="475"/>
                    <a:pt x="259" y="475"/>
                    <a:pt x="259" y="475"/>
                  </a:cubicBezTo>
                  <a:cubicBezTo>
                    <a:pt x="294" y="516"/>
                    <a:pt x="317" y="574"/>
                    <a:pt x="327" y="605"/>
                  </a:cubicBezTo>
                  <a:cubicBezTo>
                    <a:pt x="331" y="619"/>
                    <a:pt x="334" y="632"/>
                    <a:pt x="340" y="657"/>
                  </a:cubicBezTo>
                  <a:cubicBezTo>
                    <a:pt x="341" y="661"/>
                    <a:pt x="341" y="661"/>
                    <a:pt x="341" y="661"/>
                  </a:cubicBezTo>
                  <a:cubicBezTo>
                    <a:pt x="349" y="694"/>
                    <a:pt x="368" y="704"/>
                    <a:pt x="378" y="707"/>
                  </a:cubicBezTo>
                  <a:cubicBezTo>
                    <a:pt x="378" y="714"/>
                    <a:pt x="378" y="714"/>
                    <a:pt x="378" y="714"/>
                  </a:cubicBezTo>
                  <a:cubicBezTo>
                    <a:pt x="271" y="714"/>
                    <a:pt x="271" y="714"/>
                    <a:pt x="271" y="714"/>
                  </a:cubicBezTo>
                  <a:cubicBezTo>
                    <a:pt x="271" y="706"/>
                    <a:pt x="271" y="706"/>
                    <a:pt x="271" y="706"/>
                  </a:cubicBezTo>
                  <a:cubicBezTo>
                    <a:pt x="286" y="702"/>
                    <a:pt x="288" y="691"/>
                    <a:pt x="289" y="683"/>
                  </a:cubicBezTo>
                  <a:cubicBezTo>
                    <a:pt x="289" y="682"/>
                    <a:pt x="289" y="682"/>
                    <a:pt x="289" y="682"/>
                  </a:cubicBezTo>
                  <a:cubicBezTo>
                    <a:pt x="289" y="681"/>
                    <a:pt x="289" y="681"/>
                    <a:pt x="289" y="680"/>
                  </a:cubicBezTo>
                  <a:cubicBezTo>
                    <a:pt x="289" y="678"/>
                    <a:pt x="289" y="678"/>
                    <a:pt x="289" y="678"/>
                  </a:cubicBezTo>
                  <a:cubicBezTo>
                    <a:pt x="289" y="669"/>
                    <a:pt x="286" y="641"/>
                    <a:pt x="286" y="641"/>
                  </a:cubicBezTo>
                  <a:cubicBezTo>
                    <a:pt x="278" y="583"/>
                    <a:pt x="253" y="524"/>
                    <a:pt x="221" y="486"/>
                  </a:cubicBezTo>
                  <a:cubicBezTo>
                    <a:pt x="220" y="484"/>
                    <a:pt x="220" y="484"/>
                    <a:pt x="220" y="484"/>
                  </a:cubicBezTo>
                  <a:cubicBezTo>
                    <a:pt x="217" y="484"/>
                    <a:pt x="217" y="484"/>
                    <a:pt x="217" y="484"/>
                  </a:cubicBezTo>
                  <a:cubicBezTo>
                    <a:pt x="181" y="494"/>
                    <a:pt x="139" y="499"/>
                    <a:pt x="96" y="499"/>
                  </a:cubicBezTo>
                  <a:cubicBezTo>
                    <a:pt x="92" y="499"/>
                    <a:pt x="92" y="499"/>
                    <a:pt x="92" y="499"/>
                  </a:cubicBezTo>
                  <a:cubicBezTo>
                    <a:pt x="92" y="666"/>
                    <a:pt x="92" y="666"/>
                    <a:pt x="92" y="666"/>
                  </a:cubicBezTo>
                  <a:cubicBezTo>
                    <a:pt x="92" y="687"/>
                    <a:pt x="101" y="701"/>
                    <a:pt x="118" y="706"/>
                  </a:cubicBezTo>
                  <a:cubicBezTo>
                    <a:pt x="118" y="714"/>
                    <a:pt x="118" y="714"/>
                    <a:pt x="118" y="714"/>
                  </a:cubicBezTo>
                  <a:cubicBezTo>
                    <a:pt x="15" y="714"/>
                    <a:pt x="15" y="714"/>
                    <a:pt x="15" y="714"/>
                  </a:cubicBezTo>
                  <a:cubicBezTo>
                    <a:pt x="15" y="706"/>
                    <a:pt x="15" y="706"/>
                    <a:pt x="15" y="706"/>
                  </a:cubicBezTo>
                  <a:cubicBezTo>
                    <a:pt x="31" y="701"/>
                    <a:pt x="39" y="688"/>
                    <a:pt x="40" y="666"/>
                  </a:cubicBezTo>
                  <a:cubicBezTo>
                    <a:pt x="40" y="666"/>
                    <a:pt x="40" y="666"/>
                    <a:pt x="40" y="666"/>
                  </a:cubicBezTo>
                  <a:cubicBezTo>
                    <a:pt x="40" y="662"/>
                    <a:pt x="40" y="262"/>
                    <a:pt x="40" y="257"/>
                  </a:cubicBezTo>
                  <a:cubicBezTo>
                    <a:pt x="40" y="234"/>
                    <a:pt x="32" y="221"/>
                    <a:pt x="14" y="215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85" y="208"/>
                    <a:pt x="185" y="208"/>
                    <a:pt x="185" y="208"/>
                  </a:cubicBezTo>
                  <a:cubicBezTo>
                    <a:pt x="236" y="208"/>
                    <a:pt x="268" y="219"/>
                    <a:pt x="295" y="237"/>
                  </a:cubicBezTo>
                  <a:close/>
                  <a:moveTo>
                    <a:pt x="298" y="340"/>
                  </a:moveTo>
                  <a:cubicBezTo>
                    <a:pt x="298" y="305"/>
                    <a:pt x="284" y="276"/>
                    <a:pt x="259" y="258"/>
                  </a:cubicBezTo>
                  <a:cubicBezTo>
                    <a:pt x="239" y="245"/>
                    <a:pt x="215" y="238"/>
                    <a:pt x="183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92" y="474"/>
                    <a:pt x="92" y="474"/>
                    <a:pt x="92" y="474"/>
                  </a:cubicBezTo>
                  <a:cubicBezTo>
                    <a:pt x="97" y="474"/>
                    <a:pt x="97" y="474"/>
                    <a:pt x="97" y="474"/>
                  </a:cubicBezTo>
                  <a:cubicBezTo>
                    <a:pt x="278" y="471"/>
                    <a:pt x="298" y="379"/>
                    <a:pt x="298" y="340"/>
                  </a:cubicBezTo>
                  <a:close/>
                  <a:moveTo>
                    <a:pt x="109" y="49"/>
                  </a:moveTo>
                  <a:cubicBezTo>
                    <a:pt x="109" y="20"/>
                    <a:pt x="129" y="0"/>
                    <a:pt x="157" y="0"/>
                  </a:cubicBezTo>
                  <a:cubicBezTo>
                    <a:pt x="185" y="0"/>
                    <a:pt x="205" y="20"/>
                    <a:pt x="205" y="49"/>
                  </a:cubicBezTo>
                  <a:cubicBezTo>
                    <a:pt x="205" y="77"/>
                    <a:pt x="185" y="97"/>
                    <a:pt x="157" y="97"/>
                  </a:cubicBezTo>
                  <a:cubicBezTo>
                    <a:pt x="129" y="97"/>
                    <a:pt x="109" y="77"/>
                    <a:pt x="109" y="49"/>
                  </a:cubicBezTo>
                  <a:close/>
                  <a:moveTo>
                    <a:pt x="129" y="49"/>
                  </a:moveTo>
                  <a:cubicBezTo>
                    <a:pt x="129" y="69"/>
                    <a:pt x="140" y="81"/>
                    <a:pt x="157" y="81"/>
                  </a:cubicBezTo>
                  <a:cubicBezTo>
                    <a:pt x="175" y="81"/>
                    <a:pt x="185" y="69"/>
                    <a:pt x="185" y="49"/>
                  </a:cubicBezTo>
                  <a:cubicBezTo>
                    <a:pt x="185" y="28"/>
                    <a:pt x="175" y="16"/>
                    <a:pt x="157" y="16"/>
                  </a:cubicBezTo>
                  <a:cubicBezTo>
                    <a:pt x="140" y="16"/>
                    <a:pt x="129" y="28"/>
                    <a:pt x="129" y="49"/>
                  </a:cubicBezTo>
                  <a:close/>
                  <a:moveTo>
                    <a:pt x="310" y="80"/>
                  </a:moveTo>
                  <a:cubicBezTo>
                    <a:pt x="267" y="80"/>
                    <a:pt x="267" y="80"/>
                    <a:pt x="267" y="80"/>
                  </a:cubicBezTo>
                  <a:cubicBezTo>
                    <a:pt x="267" y="1"/>
                    <a:pt x="267" y="1"/>
                    <a:pt x="267" y="1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310" y="96"/>
                    <a:pt x="310" y="96"/>
                    <a:pt x="310" y="96"/>
                  </a:cubicBezTo>
                  <a:lnTo>
                    <a:pt x="310" y="80"/>
                  </a:lnTo>
                  <a:close/>
                  <a:moveTo>
                    <a:pt x="411" y="80"/>
                  </a:moveTo>
                  <a:cubicBezTo>
                    <a:pt x="367" y="80"/>
                    <a:pt x="367" y="80"/>
                    <a:pt x="367" y="80"/>
                  </a:cubicBezTo>
                  <a:cubicBezTo>
                    <a:pt x="367" y="1"/>
                    <a:pt x="367" y="1"/>
                    <a:pt x="367" y="1"/>
                  </a:cubicBezTo>
                  <a:cubicBezTo>
                    <a:pt x="348" y="1"/>
                    <a:pt x="348" y="1"/>
                    <a:pt x="348" y="1"/>
                  </a:cubicBezTo>
                  <a:cubicBezTo>
                    <a:pt x="348" y="96"/>
                    <a:pt x="348" y="96"/>
                    <a:pt x="348" y="96"/>
                  </a:cubicBezTo>
                  <a:cubicBezTo>
                    <a:pt x="411" y="96"/>
                    <a:pt x="411" y="96"/>
                    <a:pt x="411" y="96"/>
                  </a:cubicBezTo>
                  <a:lnTo>
                    <a:pt x="411" y="80"/>
                  </a:lnTo>
                  <a:close/>
                  <a:moveTo>
                    <a:pt x="23" y="96"/>
                  </a:moveTo>
                  <a:cubicBezTo>
                    <a:pt x="4" y="96"/>
                    <a:pt x="4" y="96"/>
                    <a:pt x="4" y="9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62" y="1"/>
                    <a:pt x="74" y="12"/>
                    <a:pt x="74" y="27"/>
                  </a:cubicBezTo>
                  <a:cubicBezTo>
                    <a:pt x="74" y="39"/>
                    <a:pt x="65" y="46"/>
                    <a:pt x="58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2" y="51"/>
                    <a:pt x="65" y="55"/>
                    <a:pt x="67" y="62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4" y="89"/>
                    <a:pt x="76" y="92"/>
                    <a:pt x="77" y="94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7" y="94"/>
                    <a:pt x="55" y="90"/>
                    <a:pt x="54" y="87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6" y="59"/>
                    <a:pt x="44" y="56"/>
                    <a:pt x="36" y="56"/>
                  </a:cubicBezTo>
                  <a:cubicBezTo>
                    <a:pt x="23" y="56"/>
                    <a:pt x="23" y="56"/>
                    <a:pt x="23" y="56"/>
                  </a:cubicBezTo>
                  <a:lnTo>
                    <a:pt x="23" y="96"/>
                  </a:lnTo>
                  <a:close/>
                  <a:moveTo>
                    <a:pt x="23" y="40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50" y="40"/>
                    <a:pt x="54" y="36"/>
                    <a:pt x="54" y="29"/>
                  </a:cubicBezTo>
                  <a:cubicBezTo>
                    <a:pt x="54" y="21"/>
                    <a:pt x="50" y="17"/>
                    <a:pt x="41" y="17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40"/>
                  </a:lnTo>
                  <a:close/>
                  <a:moveTo>
                    <a:pt x="477" y="81"/>
                  </a:moveTo>
                  <a:cubicBezTo>
                    <a:pt x="467" y="82"/>
                    <a:pt x="457" y="77"/>
                    <a:pt x="449" y="66"/>
                  </a:cubicBezTo>
                  <a:cubicBezTo>
                    <a:pt x="448" y="66"/>
                    <a:pt x="448" y="66"/>
                    <a:pt x="448" y="66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9" y="93"/>
                    <a:pt x="462" y="97"/>
                    <a:pt x="475" y="97"/>
                  </a:cubicBezTo>
                  <a:cubicBezTo>
                    <a:pt x="495" y="97"/>
                    <a:pt x="509" y="85"/>
                    <a:pt x="509" y="68"/>
                  </a:cubicBezTo>
                  <a:cubicBezTo>
                    <a:pt x="509" y="58"/>
                    <a:pt x="506" y="47"/>
                    <a:pt x="484" y="40"/>
                  </a:cubicBezTo>
                  <a:cubicBezTo>
                    <a:pt x="467" y="35"/>
                    <a:pt x="464" y="31"/>
                    <a:pt x="464" y="25"/>
                  </a:cubicBezTo>
                  <a:cubicBezTo>
                    <a:pt x="464" y="18"/>
                    <a:pt x="470" y="15"/>
                    <a:pt x="477" y="15"/>
                  </a:cubicBezTo>
                  <a:cubicBezTo>
                    <a:pt x="484" y="15"/>
                    <a:pt x="491" y="18"/>
                    <a:pt x="498" y="24"/>
                  </a:cubicBezTo>
                  <a:cubicBezTo>
                    <a:pt x="499" y="24"/>
                    <a:pt x="499" y="24"/>
                    <a:pt x="499" y="24"/>
                  </a:cubicBezTo>
                  <a:cubicBezTo>
                    <a:pt x="504" y="8"/>
                    <a:pt x="504" y="8"/>
                    <a:pt x="504" y="8"/>
                  </a:cubicBezTo>
                  <a:cubicBezTo>
                    <a:pt x="504" y="7"/>
                    <a:pt x="504" y="7"/>
                    <a:pt x="504" y="7"/>
                  </a:cubicBezTo>
                  <a:cubicBezTo>
                    <a:pt x="496" y="2"/>
                    <a:pt x="487" y="0"/>
                    <a:pt x="477" y="0"/>
                  </a:cubicBezTo>
                  <a:cubicBezTo>
                    <a:pt x="457" y="0"/>
                    <a:pt x="445" y="10"/>
                    <a:pt x="445" y="26"/>
                  </a:cubicBezTo>
                  <a:cubicBezTo>
                    <a:pt x="445" y="39"/>
                    <a:pt x="454" y="48"/>
                    <a:pt x="472" y="54"/>
                  </a:cubicBezTo>
                  <a:cubicBezTo>
                    <a:pt x="477" y="55"/>
                    <a:pt x="481" y="57"/>
                    <a:pt x="484" y="59"/>
                  </a:cubicBezTo>
                  <a:cubicBezTo>
                    <a:pt x="487" y="61"/>
                    <a:pt x="489" y="65"/>
                    <a:pt x="489" y="69"/>
                  </a:cubicBezTo>
                  <a:cubicBezTo>
                    <a:pt x="489" y="76"/>
                    <a:pt x="484" y="81"/>
                    <a:pt x="477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95435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Page - Light Green">
    <p:bg>
      <p:bgPr>
        <a:solidFill>
          <a:srgbClr val="819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3273D-D190-43EA-AB9F-F4E0C3DE2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1200" y="932400"/>
            <a:ext cx="1803600" cy="1641600"/>
          </a:xfrm>
        </p:spPr>
        <p:txBody>
          <a:bodyPr anchor="ctr" anchorCtr="0">
            <a:noAutofit/>
          </a:bodyPr>
          <a:lstStyle>
            <a:lvl1pPr algn="r">
              <a:defRPr sz="11000">
                <a:solidFill>
                  <a:schemeClr val="bg1"/>
                </a:solidFill>
                <a:latin typeface="RR Pioneer UltraLight Condensed" panose="020B0206030201060103" pitchFamily="34" charset="0"/>
              </a:defRPr>
            </a:lvl1pPr>
          </a:lstStyle>
          <a:p>
            <a:r>
              <a:rPr lang="en-US" dirty="0"/>
              <a:t>XX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D4DAF-CD34-4819-9611-33C813C52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D09A4-D7CF-4D1D-8376-A6317B2D7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Private | © 2024 Rolls-Royce | Not Subject to Export Control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87183-9305-4CC7-88E3-CD4694340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F59B429-512E-4592-B480-D2818264A48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2AABB29-22AC-4C62-A174-9E5A0A1EFA21}"/>
              </a:ext>
            </a:extLst>
          </p:cNvPr>
          <p:cNvSpPr/>
          <p:nvPr/>
        </p:nvSpPr>
        <p:spPr>
          <a:xfrm>
            <a:off x="323850" y="916500"/>
            <a:ext cx="2079370" cy="0"/>
          </a:xfrm>
          <a:custGeom>
            <a:avLst/>
            <a:gdLst>
              <a:gd name="connsiteX0" fmla="*/ 0 w 1973580"/>
              <a:gd name="connsiteY0" fmla="*/ 0 h 0"/>
              <a:gd name="connsiteX1" fmla="*/ 1973580 w 197358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73580">
                <a:moveTo>
                  <a:pt x="0" y="0"/>
                </a:moveTo>
                <a:lnTo>
                  <a:pt x="197358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latin typeface="RR Pioneer" panose="020B0503050201040103" pitchFamily="34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0021B20-6F0E-4481-874A-F21AE9FD3CC4}"/>
              </a:ext>
            </a:extLst>
          </p:cNvPr>
          <p:cNvSpPr/>
          <p:nvPr/>
        </p:nvSpPr>
        <p:spPr>
          <a:xfrm>
            <a:off x="3059112" y="916500"/>
            <a:ext cx="5761038" cy="76200"/>
          </a:xfrm>
          <a:custGeom>
            <a:avLst/>
            <a:gdLst>
              <a:gd name="connsiteX0" fmla="*/ 0 w 1973580"/>
              <a:gd name="connsiteY0" fmla="*/ 0 h 0"/>
              <a:gd name="connsiteX1" fmla="*/ 1973580 w 197358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73580">
                <a:moveTo>
                  <a:pt x="0" y="0"/>
                </a:moveTo>
                <a:lnTo>
                  <a:pt x="197358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latin typeface="RR Pioneer" panose="020B0503050201040103" pitchFamily="34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DA88272-0989-4751-9FC4-6BE74AD9E3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70800" y="1126801"/>
            <a:ext cx="5749200" cy="1443600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 sz="320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187325" indent="0"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Title text</a:t>
            </a:r>
          </a:p>
          <a:p>
            <a:pPr lvl="1"/>
            <a:r>
              <a:rPr lang="en-US" dirty="0"/>
              <a:t>Section sub-title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F031BEC-F9AC-4198-83C6-90C7698C3C98}"/>
              </a:ext>
            </a:extLst>
          </p:cNvPr>
          <p:cNvGrpSpPr/>
          <p:nvPr/>
        </p:nvGrpSpPr>
        <p:grpSpPr>
          <a:xfrm>
            <a:off x="323850" y="233362"/>
            <a:ext cx="321261" cy="522316"/>
            <a:chOff x="-3513606" y="270529"/>
            <a:chExt cx="1671638" cy="2717801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7336FEB0-4F1D-4FA8-859A-16BF6AC91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99318" y="286404"/>
              <a:ext cx="1646238" cy="2689225"/>
            </a:xfrm>
            <a:custGeom>
              <a:avLst/>
              <a:gdLst>
                <a:gd name="T0" fmla="*/ 0 w 686"/>
                <a:gd name="T1" fmla="*/ 78 h 1123"/>
                <a:gd name="T2" fmla="*/ 77 w 686"/>
                <a:gd name="T3" fmla="*/ 0 h 1123"/>
                <a:gd name="T4" fmla="*/ 609 w 686"/>
                <a:gd name="T5" fmla="*/ 0 h 1123"/>
                <a:gd name="T6" fmla="*/ 686 w 686"/>
                <a:gd name="T7" fmla="*/ 78 h 1123"/>
                <a:gd name="T8" fmla="*/ 686 w 686"/>
                <a:gd name="T9" fmla="*/ 1045 h 1123"/>
                <a:gd name="T10" fmla="*/ 609 w 686"/>
                <a:gd name="T11" fmla="*/ 1123 h 1123"/>
                <a:gd name="T12" fmla="*/ 77 w 686"/>
                <a:gd name="T13" fmla="*/ 1123 h 1123"/>
                <a:gd name="T14" fmla="*/ 0 w 686"/>
                <a:gd name="T15" fmla="*/ 1045 h 1123"/>
                <a:gd name="T16" fmla="*/ 0 w 686"/>
                <a:gd name="T17" fmla="*/ 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6" h="1123">
                  <a:moveTo>
                    <a:pt x="0" y="78"/>
                  </a:moveTo>
                  <a:cubicBezTo>
                    <a:pt x="0" y="35"/>
                    <a:pt x="34" y="0"/>
                    <a:pt x="77" y="0"/>
                  </a:cubicBezTo>
                  <a:cubicBezTo>
                    <a:pt x="609" y="0"/>
                    <a:pt x="609" y="0"/>
                    <a:pt x="609" y="0"/>
                  </a:cubicBezTo>
                  <a:cubicBezTo>
                    <a:pt x="651" y="0"/>
                    <a:pt x="686" y="35"/>
                    <a:pt x="686" y="78"/>
                  </a:cubicBezTo>
                  <a:cubicBezTo>
                    <a:pt x="686" y="1045"/>
                    <a:pt x="686" y="1045"/>
                    <a:pt x="686" y="1045"/>
                  </a:cubicBezTo>
                  <a:cubicBezTo>
                    <a:pt x="686" y="1088"/>
                    <a:pt x="651" y="1123"/>
                    <a:pt x="609" y="1123"/>
                  </a:cubicBezTo>
                  <a:cubicBezTo>
                    <a:pt x="77" y="1123"/>
                    <a:pt x="77" y="1123"/>
                    <a:pt x="77" y="1123"/>
                  </a:cubicBezTo>
                  <a:cubicBezTo>
                    <a:pt x="34" y="1123"/>
                    <a:pt x="0" y="1088"/>
                    <a:pt x="0" y="1045"/>
                  </a:cubicBez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C335792A-AD1F-4731-8213-4E38785F42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513606" y="270529"/>
              <a:ext cx="1671638" cy="2717801"/>
            </a:xfrm>
            <a:custGeom>
              <a:avLst/>
              <a:gdLst>
                <a:gd name="T0" fmla="*/ 658 w 697"/>
                <a:gd name="T1" fmla="*/ 79 h 1134"/>
                <a:gd name="T2" fmla="*/ 658 w 697"/>
                <a:gd name="T3" fmla="*/ 200 h 1134"/>
                <a:gd name="T4" fmla="*/ 40 w 697"/>
                <a:gd name="T5" fmla="*/ 200 h 1134"/>
                <a:gd name="T6" fmla="*/ 40 w 697"/>
                <a:gd name="T7" fmla="*/ 79 h 1134"/>
                <a:gd name="T8" fmla="*/ 79 w 697"/>
                <a:gd name="T9" fmla="*/ 40 h 1134"/>
                <a:gd name="T10" fmla="*/ 619 w 697"/>
                <a:gd name="T11" fmla="*/ 40 h 1134"/>
                <a:gd name="T12" fmla="*/ 658 w 697"/>
                <a:gd name="T13" fmla="*/ 79 h 1134"/>
                <a:gd name="T14" fmla="*/ 40 w 697"/>
                <a:gd name="T15" fmla="*/ 1056 h 1134"/>
                <a:gd name="T16" fmla="*/ 79 w 697"/>
                <a:gd name="T17" fmla="*/ 1095 h 1134"/>
                <a:gd name="T18" fmla="*/ 619 w 697"/>
                <a:gd name="T19" fmla="*/ 1095 h 1134"/>
                <a:gd name="T20" fmla="*/ 658 w 697"/>
                <a:gd name="T21" fmla="*/ 1056 h 1134"/>
                <a:gd name="T22" fmla="*/ 658 w 697"/>
                <a:gd name="T23" fmla="*/ 935 h 1134"/>
                <a:gd name="T24" fmla="*/ 40 w 697"/>
                <a:gd name="T25" fmla="*/ 935 h 1134"/>
                <a:gd name="T26" fmla="*/ 40 w 697"/>
                <a:gd name="T27" fmla="*/ 1056 h 1134"/>
                <a:gd name="T28" fmla="*/ 40 w 697"/>
                <a:gd name="T29" fmla="*/ 918 h 1134"/>
                <a:gd name="T30" fmla="*/ 658 w 697"/>
                <a:gd name="T31" fmla="*/ 918 h 1134"/>
                <a:gd name="T32" fmla="*/ 658 w 697"/>
                <a:gd name="T33" fmla="*/ 217 h 1134"/>
                <a:gd name="T34" fmla="*/ 40 w 697"/>
                <a:gd name="T35" fmla="*/ 217 h 1134"/>
                <a:gd name="T36" fmla="*/ 40 w 697"/>
                <a:gd name="T37" fmla="*/ 918 h 1134"/>
                <a:gd name="T38" fmla="*/ 697 w 697"/>
                <a:gd name="T39" fmla="*/ 79 h 1134"/>
                <a:gd name="T40" fmla="*/ 697 w 697"/>
                <a:gd name="T41" fmla="*/ 1056 h 1134"/>
                <a:gd name="T42" fmla="*/ 619 w 697"/>
                <a:gd name="T43" fmla="*/ 1134 h 1134"/>
                <a:gd name="T44" fmla="*/ 79 w 697"/>
                <a:gd name="T45" fmla="*/ 1134 h 1134"/>
                <a:gd name="T46" fmla="*/ 0 w 697"/>
                <a:gd name="T47" fmla="*/ 1056 h 1134"/>
                <a:gd name="T48" fmla="*/ 0 w 697"/>
                <a:gd name="T49" fmla="*/ 79 h 1134"/>
                <a:gd name="T50" fmla="*/ 79 w 697"/>
                <a:gd name="T51" fmla="*/ 0 h 1134"/>
                <a:gd name="T52" fmla="*/ 619 w 697"/>
                <a:gd name="T53" fmla="*/ 0 h 1134"/>
                <a:gd name="T54" fmla="*/ 697 w 697"/>
                <a:gd name="T55" fmla="*/ 79 h 1134"/>
                <a:gd name="T56" fmla="*/ 675 w 697"/>
                <a:gd name="T57" fmla="*/ 79 h 1134"/>
                <a:gd name="T58" fmla="*/ 619 w 697"/>
                <a:gd name="T59" fmla="*/ 23 h 1134"/>
                <a:gd name="T60" fmla="*/ 79 w 697"/>
                <a:gd name="T61" fmla="*/ 23 h 1134"/>
                <a:gd name="T62" fmla="*/ 23 w 697"/>
                <a:gd name="T63" fmla="*/ 79 h 1134"/>
                <a:gd name="T64" fmla="*/ 23 w 697"/>
                <a:gd name="T65" fmla="*/ 1056 h 1134"/>
                <a:gd name="T66" fmla="*/ 79 w 697"/>
                <a:gd name="T67" fmla="*/ 1112 h 1134"/>
                <a:gd name="T68" fmla="*/ 619 w 697"/>
                <a:gd name="T69" fmla="*/ 1112 h 1134"/>
                <a:gd name="T70" fmla="*/ 675 w 697"/>
                <a:gd name="T71" fmla="*/ 1056 h 1134"/>
                <a:gd name="T72" fmla="*/ 675 w 697"/>
                <a:gd name="T73" fmla="*/ 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7" h="1134">
                  <a:moveTo>
                    <a:pt x="658" y="79"/>
                  </a:moveTo>
                  <a:cubicBezTo>
                    <a:pt x="658" y="200"/>
                    <a:pt x="658" y="200"/>
                    <a:pt x="658" y="200"/>
                  </a:cubicBezTo>
                  <a:cubicBezTo>
                    <a:pt x="40" y="200"/>
                    <a:pt x="40" y="200"/>
                    <a:pt x="40" y="200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57"/>
                    <a:pt x="57" y="40"/>
                    <a:pt x="79" y="40"/>
                  </a:cubicBezTo>
                  <a:cubicBezTo>
                    <a:pt x="619" y="40"/>
                    <a:pt x="619" y="40"/>
                    <a:pt x="619" y="40"/>
                  </a:cubicBezTo>
                  <a:cubicBezTo>
                    <a:pt x="641" y="40"/>
                    <a:pt x="658" y="57"/>
                    <a:pt x="658" y="79"/>
                  </a:cubicBezTo>
                  <a:close/>
                  <a:moveTo>
                    <a:pt x="40" y="1056"/>
                  </a:moveTo>
                  <a:cubicBezTo>
                    <a:pt x="40" y="1078"/>
                    <a:pt x="57" y="1095"/>
                    <a:pt x="79" y="1095"/>
                  </a:cubicBezTo>
                  <a:cubicBezTo>
                    <a:pt x="619" y="1095"/>
                    <a:pt x="619" y="1095"/>
                    <a:pt x="619" y="1095"/>
                  </a:cubicBezTo>
                  <a:cubicBezTo>
                    <a:pt x="641" y="1095"/>
                    <a:pt x="658" y="1078"/>
                    <a:pt x="658" y="1056"/>
                  </a:cubicBezTo>
                  <a:cubicBezTo>
                    <a:pt x="658" y="935"/>
                    <a:pt x="658" y="935"/>
                    <a:pt x="658" y="935"/>
                  </a:cubicBezTo>
                  <a:cubicBezTo>
                    <a:pt x="40" y="935"/>
                    <a:pt x="40" y="935"/>
                    <a:pt x="40" y="935"/>
                  </a:cubicBezTo>
                  <a:lnTo>
                    <a:pt x="40" y="1056"/>
                  </a:lnTo>
                  <a:close/>
                  <a:moveTo>
                    <a:pt x="40" y="918"/>
                  </a:moveTo>
                  <a:cubicBezTo>
                    <a:pt x="658" y="918"/>
                    <a:pt x="658" y="918"/>
                    <a:pt x="658" y="918"/>
                  </a:cubicBezTo>
                  <a:cubicBezTo>
                    <a:pt x="658" y="217"/>
                    <a:pt x="658" y="217"/>
                    <a:pt x="658" y="217"/>
                  </a:cubicBezTo>
                  <a:cubicBezTo>
                    <a:pt x="40" y="217"/>
                    <a:pt x="40" y="217"/>
                    <a:pt x="40" y="217"/>
                  </a:cubicBezTo>
                  <a:lnTo>
                    <a:pt x="40" y="918"/>
                  </a:lnTo>
                  <a:close/>
                  <a:moveTo>
                    <a:pt x="697" y="79"/>
                  </a:moveTo>
                  <a:cubicBezTo>
                    <a:pt x="697" y="1056"/>
                    <a:pt x="697" y="1056"/>
                    <a:pt x="697" y="1056"/>
                  </a:cubicBezTo>
                  <a:cubicBezTo>
                    <a:pt x="697" y="1099"/>
                    <a:pt x="662" y="1134"/>
                    <a:pt x="619" y="1134"/>
                  </a:cubicBezTo>
                  <a:cubicBezTo>
                    <a:pt x="79" y="1134"/>
                    <a:pt x="79" y="1134"/>
                    <a:pt x="79" y="1134"/>
                  </a:cubicBezTo>
                  <a:cubicBezTo>
                    <a:pt x="36" y="1134"/>
                    <a:pt x="0" y="1099"/>
                    <a:pt x="0" y="105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36"/>
                    <a:pt x="36" y="0"/>
                    <a:pt x="79" y="0"/>
                  </a:cubicBezTo>
                  <a:cubicBezTo>
                    <a:pt x="619" y="0"/>
                    <a:pt x="619" y="0"/>
                    <a:pt x="619" y="0"/>
                  </a:cubicBezTo>
                  <a:cubicBezTo>
                    <a:pt x="662" y="0"/>
                    <a:pt x="697" y="36"/>
                    <a:pt x="697" y="79"/>
                  </a:cubicBezTo>
                  <a:close/>
                  <a:moveTo>
                    <a:pt x="675" y="79"/>
                  </a:moveTo>
                  <a:cubicBezTo>
                    <a:pt x="675" y="48"/>
                    <a:pt x="650" y="23"/>
                    <a:pt x="619" y="23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48" y="23"/>
                    <a:pt x="23" y="48"/>
                    <a:pt x="23" y="79"/>
                  </a:cubicBezTo>
                  <a:cubicBezTo>
                    <a:pt x="23" y="1056"/>
                    <a:pt x="23" y="1056"/>
                    <a:pt x="23" y="1056"/>
                  </a:cubicBezTo>
                  <a:cubicBezTo>
                    <a:pt x="23" y="1087"/>
                    <a:pt x="48" y="1112"/>
                    <a:pt x="79" y="1112"/>
                  </a:cubicBezTo>
                  <a:cubicBezTo>
                    <a:pt x="619" y="1112"/>
                    <a:pt x="619" y="1112"/>
                    <a:pt x="619" y="1112"/>
                  </a:cubicBezTo>
                  <a:cubicBezTo>
                    <a:pt x="650" y="1112"/>
                    <a:pt x="675" y="1087"/>
                    <a:pt x="675" y="1056"/>
                  </a:cubicBezTo>
                  <a:lnTo>
                    <a:pt x="675" y="79"/>
                  </a:lnTo>
                  <a:close/>
                </a:path>
              </a:pathLst>
            </a:custGeom>
            <a:solidFill>
              <a:srgbClr val="1006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485584DD-EEAA-4E4F-9727-06D0635D2A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289768" y="441979"/>
              <a:ext cx="1236663" cy="2378075"/>
            </a:xfrm>
            <a:custGeom>
              <a:avLst/>
              <a:gdLst>
                <a:gd name="T0" fmla="*/ 505 w 516"/>
                <a:gd name="T1" fmla="*/ 950 h 993"/>
                <a:gd name="T2" fmla="*/ 516 w 516"/>
                <a:gd name="T3" fmla="*/ 991 h 993"/>
                <a:gd name="T4" fmla="*/ 516 w 516"/>
                <a:gd name="T5" fmla="*/ 913 h 993"/>
                <a:gd name="T6" fmla="*/ 398 w 516"/>
                <a:gd name="T7" fmla="*/ 929 h 993"/>
                <a:gd name="T8" fmla="*/ 374 w 516"/>
                <a:gd name="T9" fmla="*/ 896 h 993"/>
                <a:gd name="T10" fmla="*/ 414 w 516"/>
                <a:gd name="T11" fmla="*/ 969 h 993"/>
                <a:gd name="T12" fmla="*/ 374 w 516"/>
                <a:gd name="T13" fmla="*/ 977 h 993"/>
                <a:gd name="T14" fmla="*/ 246 w 516"/>
                <a:gd name="T15" fmla="*/ 897 h 993"/>
                <a:gd name="T16" fmla="*/ 255 w 516"/>
                <a:gd name="T17" fmla="*/ 991 h 993"/>
                <a:gd name="T18" fmla="*/ 306 w 516"/>
                <a:gd name="T19" fmla="*/ 896 h 993"/>
                <a:gd name="T20" fmla="*/ 152 w 516"/>
                <a:gd name="T21" fmla="*/ 993 h 993"/>
                <a:gd name="T22" fmla="*/ 180 w 516"/>
                <a:gd name="T23" fmla="*/ 944 h 993"/>
                <a:gd name="T24" fmla="*/ 180 w 516"/>
                <a:gd name="T25" fmla="*/ 944 h 993"/>
                <a:gd name="T26" fmla="*/ 55 w 516"/>
                <a:gd name="T27" fmla="*/ 991 h 993"/>
                <a:gd name="T28" fmla="*/ 19 w 516"/>
                <a:gd name="T29" fmla="*/ 952 h 993"/>
                <a:gd name="T30" fmla="*/ 41 w 516"/>
                <a:gd name="T31" fmla="*/ 896 h 993"/>
                <a:gd name="T32" fmla="*/ 54 w 516"/>
                <a:gd name="T33" fmla="*/ 945 h 993"/>
                <a:gd name="T34" fmla="*/ 51 w 516"/>
                <a:gd name="T35" fmla="*/ 924 h 993"/>
                <a:gd name="T36" fmla="*/ 38 w 516"/>
                <a:gd name="T37" fmla="*/ 936 h 993"/>
                <a:gd name="T38" fmla="*/ 133 w 516"/>
                <a:gd name="T39" fmla="*/ 288 h 993"/>
                <a:gd name="T40" fmla="*/ 211 w 516"/>
                <a:gd name="T41" fmla="*/ 309 h 993"/>
                <a:gd name="T42" fmla="*/ 236 w 516"/>
                <a:gd name="T43" fmla="*/ 546 h 993"/>
                <a:gd name="T44" fmla="*/ 160 w 516"/>
                <a:gd name="T45" fmla="*/ 515 h 993"/>
                <a:gd name="T46" fmla="*/ 134 w 516"/>
                <a:gd name="T47" fmla="*/ 786 h 993"/>
                <a:gd name="T48" fmla="*/ 211 w 516"/>
                <a:gd name="T49" fmla="*/ 571 h 993"/>
                <a:gd name="T50" fmla="*/ 378 w 516"/>
                <a:gd name="T51" fmla="*/ 330 h 993"/>
                <a:gd name="T52" fmla="*/ 336 w 516"/>
                <a:gd name="T53" fmla="*/ 556 h 993"/>
                <a:gd name="T54" fmla="*/ 408 w 516"/>
                <a:gd name="T55" fmla="*/ 751 h 993"/>
                <a:gd name="T56" fmla="*/ 391 w 516"/>
                <a:gd name="T57" fmla="*/ 779 h 993"/>
                <a:gd name="T58" fmla="*/ 461 w 516"/>
                <a:gd name="T59" fmla="*/ 734 h 993"/>
                <a:gd name="T60" fmla="*/ 374 w 516"/>
                <a:gd name="T61" fmla="*/ 543 h 993"/>
                <a:gd name="T62" fmla="*/ 470 w 516"/>
                <a:gd name="T63" fmla="*/ 412 h 993"/>
                <a:gd name="T64" fmla="*/ 295 w 516"/>
                <a:gd name="T65" fmla="*/ 237 h 993"/>
                <a:gd name="T66" fmla="*/ 260 w 516"/>
                <a:gd name="T67" fmla="*/ 468 h 993"/>
                <a:gd name="T68" fmla="*/ 340 w 516"/>
                <a:gd name="T69" fmla="*/ 657 h 993"/>
                <a:gd name="T70" fmla="*/ 271 w 516"/>
                <a:gd name="T71" fmla="*/ 714 h 993"/>
                <a:gd name="T72" fmla="*/ 289 w 516"/>
                <a:gd name="T73" fmla="*/ 680 h 993"/>
                <a:gd name="T74" fmla="*/ 220 w 516"/>
                <a:gd name="T75" fmla="*/ 484 h 993"/>
                <a:gd name="T76" fmla="*/ 92 w 516"/>
                <a:gd name="T77" fmla="*/ 666 h 993"/>
                <a:gd name="T78" fmla="*/ 15 w 516"/>
                <a:gd name="T79" fmla="*/ 706 h 993"/>
                <a:gd name="T80" fmla="*/ 14 w 516"/>
                <a:gd name="T81" fmla="*/ 215 h 993"/>
                <a:gd name="T82" fmla="*/ 298 w 516"/>
                <a:gd name="T83" fmla="*/ 340 h 993"/>
                <a:gd name="T84" fmla="*/ 92 w 516"/>
                <a:gd name="T85" fmla="*/ 474 h 993"/>
                <a:gd name="T86" fmla="*/ 157 w 516"/>
                <a:gd name="T87" fmla="*/ 0 h 993"/>
                <a:gd name="T88" fmla="*/ 129 w 516"/>
                <a:gd name="T89" fmla="*/ 49 h 993"/>
                <a:gd name="T90" fmla="*/ 129 w 516"/>
                <a:gd name="T91" fmla="*/ 49 h 993"/>
                <a:gd name="T92" fmla="*/ 247 w 516"/>
                <a:gd name="T93" fmla="*/ 1 h 993"/>
                <a:gd name="T94" fmla="*/ 411 w 516"/>
                <a:gd name="T95" fmla="*/ 80 h 993"/>
                <a:gd name="T96" fmla="*/ 348 w 516"/>
                <a:gd name="T97" fmla="*/ 96 h 993"/>
                <a:gd name="T98" fmla="*/ 4 w 516"/>
                <a:gd name="T99" fmla="*/ 96 h 993"/>
                <a:gd name="T100" fmla="*/ 58 w 516"/>
                <a:gd name="T101" fmla="*/ 49 h 993"/>
                <a:gd name="T102" fmla="*/ 73 w 516"/>
                <a:gd name="T103" fmla="*/ 85 h 993"/>
                <a:gd name="T104" fmla="*/ 59 w 516"/>
                <a:gd name="T105" fmla="*/ 96 h 993"/>
                <a:gd name="T106" fmla="*/ 23 w 516"/>
                <a:gd name="T107" fmla="*/ 56 h 993"/>
                <a:gd name="T108" fmla="*/ 54 w 516"/>
                <a:gd name="T109" fmla="*/ 29 h 993"/>
                <a:gd name="T110" fmla="*/ 477 w 516"/>
                <a:gd name="T111" fmla="*/ 81 h 993"/>
                <a:gd name="T112" fmla="*/ 443 w 516"/>
                <a:gd name="T113" fmla="*/ 85 h 993"/>
                <a:gd name="T114" fmla="*/ 464 w 516"/>
                <a:gd name="T115" fmla="*/ 25 h 993"/>
                <a:gd name="T116" fmla="*/ 504 w 516"/>
                <a:gd name="T117" fmla="*/ 8 h 993"/>
                <a:gd name="T118" fmla="*/ 472 w 516"/>
                <a:gd name="T119" fmla="*/ 54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16" h="993">
                  <a:moveTo>
                    <a:pt x="473" y="913"/>
                  </a:moveTo>
                  <a:cubicBezTo>
                    <a:pt x="473" y="934"/>
                    <a:pt x="473" y="934"/>
                    <a:pt x="473" y="934"/>
                  </a:cubicBezTo>
                  <a:cubicBezTo>
                    <a:pt x="505" y="934"/>
                    <a:pt x="505" y="934"/>
                    <a:pt x="505" y="934"/>
                  </a:cubicBezTo>
                  <a:cubicBezTo>
                    <a:pt x="505" y="950"/>
                    <a:pt x="505" y="950"/>
                    <a:pt x="505" y="950"/>
                  </a:cubicBezTo>
                  <a:cubicBezTo>
                    <a:pt x="473" y="950"/>
                    <a:pt x="473" y="950"/>
                    <a:pt x="473" y="950"/>
                  </a:cubicBezTo>
                  <a:cubicBezTo>
                    <a:pt x="473" y="975"/>
                    <a:pt x="473" y="975"/>
                    <a:pt x="473" y="975"/>
                  </a:cubicBezTo>
                  <a:cubicBezTo>
                    <a:pt x="516" y="975"/>
                    <a:pt x="516" y="975"/>
                    <a:pt x="516" y="975"/>
                  </a:cubicBezTo>
                  <a:cubicBezTo>
                    <a:pt x="516" y="991"/>
                    <a:pt x="516" y="991"/>
                    <a:pt x="516" y="991"/>
                  </a:cubicBezTo>
                  <a:cubicBezTo>
                    <a:pt x="454" y="991"/>
                    <a:pt x="454" y="991"/>
                    <a:pt x="454" y="991"/>
                  </a:cubicBezTo>
                  <a:cubicBezTo>
                    <a:pt x="454" y="896"/>
                    <a:pt x="454" y="896"/>
                    <a:pt x="454" y="896"/>
                  </a:cubicBezTo>
                  <a:cubicBezTo>
                    <a:pt x="516" y="896"/>
                    <a:pt x="516" y="896"/>
                    <a:pt x="516" y="896"/>
                  </a:cubicBezTo>
                  <a:cubicBezTo>
                    <a:pt x="516" y="913"/>
                    <a:pt x="516" y="913"/>
                    <a:pt x="516" y="913"/>
                  </a:cubicBezTo>
                  <a:lnTo>
                    <a:pt x="473" y="913"/>
                  </a:lnTo>
                  <a:close/>
                  <a:moveTo>
                    <a:pt x="374" y="912"/>
                  </a:moveTo>
                  <a:cubicBezTo>
                    <a:pt x="386" y="912"/>
                    <a:pt x="394" y="917"/>
                    <a:pt x="398" y="928"/>
                  </a:cubicBezTo>
                  <a:cubicBezTo>
                    <a:pt x="398" y="929"/>
                    <a:pt x="398" y="929"/>
                    <a:pt x="398" y="929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08" y="905"/>
                    <a:pt x="394" y="896"/>
                    <a:pt x="374" y="896"/>
                  </a:cubicBezTo>
                  <a:cubicBezTo>
                    <a:pt x="346" y="896"/>
                    <a:pt x="327" y="916"/>
                    <a:pt x="327" y="944"/>
                  </a:cubicBezTo>
                  <a:cubicBezTo>
                    <a:pt x="327" y="973"/>
                    <a:pt x="346" y="993"/>
                    <a:pt x="374" y="993"/>
                  </a:cubicBezTo>
                  <a:cubicBezTo>
                    <a:pt x="392" y="993"/>
                    <a:pt x="406" y="984"/>
                    <a:pt x="414" y="969"/>
                  </a:cubicBezTo>
                  <a:cubicBezTo>
                    <a:pt x="414" y="969"/>
                    <a:pt x="414" y="969"/>
                    <a:pt x="414" y="969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3" y="972"/>
                    <a:pt x="385" y="977"/>
                    <a:pt x="374" y="977"/>
                  </a:cubicBezTo>
                  <a:cubicBezTo>
                    <a:pt x="357" y="977"/>
                    <a:pt x="347" y="965"/>
                    <a:pt x="347" y="944"/>
                  </a:cubicBezTo>
                  <a:cubicBezTo>
                    <a:pt x="347" y="924"/>
                    <a:pt x="357" y="912"/>
                    <a:pt x="374" y="912"/>
                  </a:cubicBezTo>
                  <a:close/>
                  <a:moveTo>
                    <a:pt x="265" y="935"/>
                  </a:moveTo>
                  <a:cubicBezTo>
                    <a:pt x="246" y="897"/>
                    <a:pt x="246" y="897"/>
                    <a:pt x="246" y="897"/>
                  </a:cubicBezTo>
                  <a:cubicBezTo>
                    <a:pt x="246" y="896"/>
                    <a:pt x="246" y="896"/>
                    <a:pt x="246" y="896"/>
                  </a:cubicBezTo>
                  <a:cubicBezTo>
                    <a:pt x="224" y="896"/>
                    <a:pt x="224" y="896"/>
                    <a:pt x="224" y="896"/>
                  </a:cubicBezTo>
                  <a:cubicBezTo>
                    <a:pt x="255" y="956"/>
                    <a:pt x="255" y="956"/>
                    <a:pt x="255" y="956"/>
                  </a:cubicBezTo>
                  <a:cubicBezTo>
                    <a:pt x="255" y="991"/>
                    <a:pt x="255" y="991"/>
                    <a:pt x="255" y="991"/>
                  </a:cubicBezTo>
                  <a:cubicBezTo>
                    <a:pt x="275" y="991"/>
                    <a:pt x="275" y="991"/>
                    <a:pt x="275" y="991"/>
                  </a:cubicBezTo>
                  <a:cubicBezTo>
                    <a:pt x="275" y="955"/>
                    <a:pt x="275" y="955"/>
                    <a:pt x="275" y="955"/>
                  </a:cubicBezTo>
                  <a:cubicBezTo>
                    <a:pt x="305" y="897"/>
                    <a:pt x="305" y="897"/>
                    <a:pt x="305" y="897"/>
                  </a:cubicBezTo>
                  <a:cubicBezTo>
                    <a:pt x="306" y="896"/>
                    <a:pt x="306" y="896"/>
                    <a:pt x="306" y="896"/>
                  </a:cubicBezTo>
                  <a:cubicBezTo>
                    <a:pt x="284" y="896"/>
                    <a:pt x="284" y="896"/>
                    <a:pt x="284" y="896"/>
                  </a:cubicBezTo>
                  <a:lnTo>
                    <a:pt x="265" y="935"/>
                  </a:lnTo>
                  <a:close/>
                  <a:moveTo>
                    <a:pt x="200" y="944"/>
                  </a:moveTo>
                  <a:cubicBezTo>
                    <a:pt x="200" y="973"/>
                    <a:pt x="180" y="993"/>
                    <a:pt x="152" y="993"/>
                  </a:cubicBezTo>
                  <a:cubicBezTo>
                    <a:pt x="124" y="993"/>
                    <a:pt x="104" y="973"/>
                    <a:pt x="104" y="944"/>
                  </a:cubicBezTo>
                  <a:cubicBezTo>
                    <a:pt x="104" y="916"/>
                    <a:pt x="124" y="896"/>
                    <a:pt x="152" y="896"/>
                  </a:cubicBezTo>
                  <a:cubicBezTo>
                    <a:pt x="180" y="896"/>
                    <a:pt x="200" y="916"/>
                    <a:pt x="200" y="944"/>
                  </a:cubicBezTo>
                  <a:close/>
                  <a:moveTo>
                    <a:pt x="180" y="944"/>
                  </a:moveTo>
                  <a:cubicBezTo>
                    <a:pt x="180" y="924"/>
                    <a:pt x="169" y="912"/>
                    <a:pt x="152" y="912"/>
                  </a:cubicBezTo>
                  <a:cubicBezTo>
                    <a:pt x="135" y="912"/>
                    <a:pt x="124" y="924"/>
                    <a:pt x="124" y="944"/>
                  </a:cubicBezTo>
                  <a:cubicBezTo>
                    <a:pt x="124" y="965"/>
                    <a:pt x="135" y="977"/>
                    <a:pt x="152" y="977"/>
                  </a:cubicBezTo>
                  <a:cubicBezTo>
                    <a:pt x="169" y="977"/>
                    <a:pt x="180" y="965"/>
                    <a:pt x="180" y="944"/>
                  </a:cubicBezTo>
                  <a:close/>
                  <a:moveTo>
                    <a:pt x="74" y="990"/>
                  </a:moveTo>
                  <a:cubicBezTo>
                    <a:pt x="75" y="991"/>
                    <a:pt x="75" y="991"/>
                    <a:pt x="7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3" y="989"/>
                    <a:pt x="51" y="986"/>
                    <a:pt x="50" y="982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42" y="954"/>
                    <a:pt x="40" y="952"/>
                    <a:pt x="33" y="952"/>
                  </a:cubicBezTo>
                  <a:cubicBezTo>
                    <a:pt x="19" y="952"/>
                    <a:pt x="19" y="952"/>
                    <a:pt x="19" y="952"/>
                  </a:cubicBezTo>
                  <a:cubicBezTo>
                    <a:pt x="19" y="991"/>
                    <a:pt x="19" y="991"/>
                    <a:pt x="19" y="991"/>
                  </a:cubicBezTo>
                  <a:cubicBezTo>
                    <a:pt x="0" y="991"/>
                    <a:pt x="0" y="991"/>
                    <a:pt x="0" y="991"/>
                  </a:cubicBezTo>
                  <a:cubicBezTo>
                    <a:pt x="0" y="896"/>
                    <a:pt x="0" y="896"/>
                    <a:pt x="0" y="896"/>
                  </a:cubicBezTo>
                  <a:cubicBezTo>
                    <a:pt x="41" y="896"/>
                    <a:pt x="41" y="896"/>
                    <a:pt x="41" y="896"/>
                  </a:cubicBezTo>
                  <a:cubicBezTo>
                    <a:pt x="58" y="896"/>
                    <a:pt x="70" y="907"/>
                    <a:pt x="70" y="922"/>
                  </a:cubicBezTo>
                  <a:cubicBezTo>
                    <a:pt x="70" y="935"/>
                    <a:pt x="62" y="941"/>
                    <a:pt x="54" y="944"/>
                  </a:cubicBezTo>
                  <a:cubicBezTo>
                    <a:pt x="53" y="944"/>
                    <a:pt x="53" y="944"/>
                    <a:pt x="53" y="944"/>
                  </a:cubicBezTo>
                  <a:cubicBezTo>
                    <a:pt x="54" y="945"/>
                    <a:pt x="54" y="945"/>
                    <a:pt x="54" y="945"/>
                  </a:cubicBezTo>
                  <a:cubicBezTo>
                    <a:pt x="58" y="947"/>
                    <a:pt x="61" y="951"/>
                    <a:pt x="63" y="957"/>
                  </a:cubicBezTo>
                  <a:cubicBezTo>
                    <a:pt x="70" y="981"/>
                    <a:pt x="70" y="981"/>
                    <a:pt x="70" y="981"/>
                  </a:cubicBezTo>
                  <a:cubicBezTo>
                    <a:pt x="71" y="984"/>
                    <a:pt x="72" y="987"/>
                    <a:pt x="74" y="990"/>
                  </a:cubicBezTo>
                  <a:close/>
                  <a:moveTo>
                    <a:pt x="51" y="924"/>
                  </a:moveTo>
                  <a:cubicBezTo>
                    <a:pt x="51" y="917"/>
                    <a:pt x="46" y="912"/>
                    <a:pt x="38" y="912"/>
                  </a:cubicBezTo>
                  <a:cubicBezTo>
                    <a:pt x="19" y="912"/>
                    <a:pt x="19" y="912"/>
                    <a:pt x="19" y="912"/>
                  </a:cubicBezTo>
                  <a:cubicBezTo>
                    <a:pt x="19" y="936"/>
                    <a:pt x="19" y="936"/>
                    <a:pt x="19" y="936"/>
                  </a:cubicBezTo>
                  <a:cubicBezTo>
                    <a:pt x="38" y="936"/>
                    <a:pt x="38" y="936"/>
                    <a:pt x="38" y="936"/>
                  </a:cubicBezTo>
                  <a:cubicBezTo>
                    <a:pt x="46" y="936"/>
                    <a:pt x="51" y="932"/>
                    <a:pt x="51" y="924"/>
                  </a:cubicBezTo>
                  <a:close/>
                  <a:moveTo>
                    <a:pt x="255" y="280"/>
                  </a:moveTo>
                  <a:cubicBezTo>
                    <a:pt x="133" y="280"/>
                    <a:pt x="133" y="280"/>
                    <a:pt x="133" y="280"/>
                  </a:cubicBezTo>
                  <a:cubicBezTo>
                    <a:pt x="133" y="288"/>
                    <a:pt x="133" y="288"/>
                    <a:pt x="133" y="288"/>
                  </a:cubicBezTo>
                  <a:cubicBezTo>
                    <a:pt x="151" y="293"/>
                    <a:pt x="159" y="306"/>
                    <a:pt x="160" y="329"/>
                  </a:cubicBezTo>
                  <a:cubicBezTo>
                    <a:pt x="160" y="331"/>
                    <a:pt x="160" y="385"/>
                    <a:pt x="160" y="449"/>
                  </a:cubicBezTo>
                  <a:cubicBezTo>
                    <a:pt x="185" y="445"/>
                    <a:pt x="203" y="437"/>
                    <a:pt x="211" y="433"/>
                  </a:cubicBezTo>
                  <a:cubicBezTo>
                    <a:pt x="211" y="309"/>
                    <a:pt x="211" y="309"/>
                    <a:pt x="211" y="309"/>
                  </a:cubicBezTo>
                  <a:cubicBezTo>
                    <a:pt x="273" y="309"/>
                    <a:pt x="273" y="309"/>
                    <a:pt x="273" y="309"/>
                  </a:cubicBezTo>
                  <a:cubicBezTo>
                    <a:pt x="269" y="296"/>
                    <a:pt x="259" y="284"/>
                    <a:pt x="255" y="280"/>
                  </a:cubicBezTo>
                  <a:close/>
                  <a:moveTo>
                    <a:pt x="247" y="570"/>
                  </a:moveTo>
                  <a:cubicBezTo>
                    <a:pt x="244" y="562"/>
                    <a:pt x="239" y="551"/>
                    <a:pt x="236" y="546"/>
                  </a:cubicBezTo>
                  <a:cubicBezTo>
                    <a:pt x="230" y="546"/>
                    <a:pt x="222" y="546"/>
                    <a:pt x="216" y="546"/>
                  </a:cubicBezTo>
                  <a:cubicBezTo>
                    <a:pt x="211" y="546"/>
                    <a:pt x="211" y="546"/>
                    <a:pt x="211" y="546"/>
                  </a:cubicBezTo>
                  <a:cubicBezTo>
                    <a:pt x="211" y="506"/>
                    <a:pt x="211" y="506"/>
                    <a:pt x="211" y="506"/>
                  </a:cubicBezTo>
                  <a:cubicBezTo>
                    <a:pt x="200" y="509"/>
                    <a:pt x="172" y="513"/>
                    <a:pt x="160" y="515"/>
                  </a:cubicBezTo>
                  <a:cubicBezTo>
                    <a:pt x="160" y="621"/>
                    <a:pt x="160" y="736"/>
                    <a:pt x="160" y="738"/>
                  </a:cubicBezTo>
                  <a:cubicBezTo>
                    <a:pt x="160" y="738"/>
                    <a:pt x="160" y="738"/>
                    <a:pt x="160" y="738"/>
                  </a:cubicBezTo>
                  <a:cubicBezTo>
                    <a:pt x="159" y="760"/>
                    <a:pt x="150" y="773"/>
                    <a:pt x="134" y="778"/>
                  </a:cubicBezTo>
                  <a:cubicBezTo>
                    <a:pt x="134" y="786"/>
                    <a:pt x="134" y="786"/>
                    <a:pt x="134" y="786"/>
                  </a:cubicBezTo>
                  <a:cubicBezTo>
                    <a:pt x="237" y="786"/>
                    <a:pt x="237" y="786"/>
                    <a:pt x="237" y="786"/>
                  </a:cubicBezTo>
                  <a:cubicBezTo>
                    <a:pt x="237" y="778"/>
                    <a:pt x="237" y="778"/>
                    <a:pt x="237" y="778"/>
                  </a:cubicBezTo>
                  <a:cubicBezTo>
                    <a:pt x="221" y="773"/>
                    <a:pt x="212" y="759"/>
                    <a:pt x="212" y="738"/>
                  </a:cubicBezTo>
                  <a:cubicBezTo>
                    <a:pt x="211" y="571"/>
                    <a:pt x="211" y="571"/>
                    <a:pt x="211" y="571"/>
                  </a:cubicBezTo>
                  <a:cubicBezTo>
                    <a:pt x="216" y="571"/>
                    <a:pt x="216" y="571"/>
                    <a:pt x="216" y="571"/>
                  </a:cubicBezTo>
                  <a:cubicBezTo>
                    <a:pt x="226" y="571"/>
                    <a:pt x="237" y="571"/>
                    <a:pt x="247" y="570"/>
                  </a:cubicBezTo>
                  <a:close/>
                  <a:moveTo>
                    <a:pt x="370" y="325"/>
                  </a:moveTo>
                  <a:cubicBezTo>
                    <a:pt x="372" y="327"/>
                    <a:pt x="376" y="329"/>
                    <a:pt x="378" y="330"/>
                  </a:cubicBezTo>
                  <a:cubicBezTo>
                    <a:pt x="403" y="348"/>
                    <a:pt x="417" y="377"/>
                    <a:pt x="417" y="412"/>
                  </a:cubicBezTo>
                  <a:cubicBezTo>
                    <a:pt x="417" y="442"/>
                    <a:pt x="406" y="502"/>
                    <a:pt x="318" y="532"/>
                  </a:cubicBezTo>
                  <a:cubicBezTo>
                    <a:pt x="323" y="542"/>
                    <a:pt x="327" y="552"/>
                    <a:pt x="330" y="558"/>
                  </a:cubicBezTo>
                  <a:cubicBezTo>
                    <a:pt x="332" y="557"/>
                    <a:pt x="335" y="557"/>
                    <a:pt x="336" y="556"/>
                  </a:cubicBezTo>
                  <a:cubicBezTo>
                    <a:pt x="339" y="556"/>
                    <a:pt x="339" y="556"/>
                    <a:pt x="339" y="556"/>
                  </a:cubicBezTo>
                  <a:cubicBezTo>
                    <a:pt x="341" y="558"/>
                    <a:pt x="341" y="558"/>
                    <a:pt x="341" y="558"/>
                  </a:cubicBezTo>
                  <a:cubicBezTo>
                    <a:pt x="373" y="596"/>
                    <a:pt x="397" y="656"/>
                    <a:pt x="405" y="713"/>
                  </a:cubicBezTo>
                  <a:cubicBezTo>
                    <a:pt x="405" y="713"/>
                    <a:pt x="408" y="741"/>
                    <a:pt x="408" y="751"/>
                  </a:cubicBezTo>
                  <a:cubicBezTo>
                    <a:pt x="408" y="752"/>
                    <a:pt x="408" y="752"/>
                    <a:pt x="408" y="752"/>
                  </a:cubicBezTo>
                  <a:cubicBezTo>
                    <a:pt x="408" y="753"/>
                    <a:pt x="408" y="753"/>
                    <a:pt x="408" y="754"/>
                  </a:cubicBezTo>
                  <a:cubicBezTo>
                    <a:pt x="408" y="755"/>
                    <a:pt x="408" y="755"/>
                    <a:pt x="408" y="755"/>
                  </a:cubicBezTo>
                  <a:cubicBezTo>
                    <a:pt x="408" y="763"/>
                    <a:pt x="405" y="774"/>
                    <a:pt x="391" y="779"/>
                  </a:cubicBezTo>
                  <a:cubicBezTo>
                    <a:pt x="391" y="786"/>
                    <a:pt x="391" y="786"/>
                    <a:pt x="391" y="786"/>
                  </a:cubicBezTo>
                  <a:cubicBezTo>
                    <a:pt x="497" y="786"/>
                    <a:pt x="497" y="786"/>
                    <a:pt x="497" y="786"/>
                  </a:cubicBezTo>
                  <a:cubicBezTo>
                    <a:pt x="497" y="779"/>
                    <a:pt x="497" y="779"/>
                    <a:pt x="497" y="779"/>
                  </a:cubicBezTo>
                  <a:cubicBezTo>
                    <a:pt x="488" y="776"/>
                    <a:pt x="469" y="766"/>
                    <a:pt x="461" y="734"/>
                  </a:cubicBezTo>
                  <a:cubicBezTo>
                    <a:pt x="460" y="729"/>
                    <a:pt x="460" y="729"/>
                    <a:pt x="460" y="729"/>
                  </a:cubicBezTo>
                  <a:cubicBezTo>
                    <a:pt x="454" y="704"/>
                    <a:pt x="450" y="691"/>
                    <a:pt x="446" y="678"/>
                  </a:cubicBezTo>
                  <a:cubicBezTo>
                    <a:pt x="436" y="646"/>
                    <a:pt x="414" y="588"/>
                    <a:pt x="378" y="547"/>
                  </a:cubicBezTo>
                  <a:cubicBezTo>
                    <a:pt x="374" y="543"/>
                    <a:pt x="374" y="543"/>
                    <a:pt x="374" y="543"/>
                  </a:cubicBezTo>
                  <a:cubicBezTo>
                    <a:pt x="379" y="540"/>
                    <a:pt x="379" y="540"/>
                    <a:pt x="379" y="540"/>
                  </a:cubicBezTo>
                  <a:cubicBezTo>
                    <a:pt x="381" y="540"/>
                    <a:pt x="382" y="539"/>
                    <a:pt x="383" y="539"/>
                  </a:cubicBezTo>
                  <a:cubicBezTo>
                    <a:pt x="383" y="539"/>
                    <a:pt x="384" y="538"/>
                    <a:pt x="385" y="538"/>
                  </a:cubicBezTo>
                  <a:cubicBezTo>
                    <a:pt x="440" y="510"/>
                    <a:pt x="470" y="465"/>
                    <a:pt x="470" y="412"/>
                  </a:cubicBezTo>
                  <a:cubicBezTo>
                    <a:pt x="471" y="372"/>
                    <a:pt x="448" y="332"/>
                    <a:pt x="414" y="309"/>
                  </a:cubicBezTo>
                  <a:cubicBezTo>
                    <a:pt x="400" y="299"/>
                    <a:pt x="380" y="289"/>
                    <a:pt x="359" y="285"/>
                  </a:cubicBezTo>
                  <a:cubicBezTo>
                    <a:pt x="366" y="300"/>
                    <a:pt x="369" y="316"/>
                    <a:pt x="370" y="325"/>
                  </a:cubicBezTo>
                  <a:close/>
                  <a:moveTo>
                    <a:pt x="295" y="237"/>
                  </a:moveTo>
                  <a:cubicBezTo>
                    <a:pt x="328" y="259"/>
                    <a:pt x="351" y="300"/>
                    <a:pt x="351" y="339"/>
                  </a:cubicBezTo>
                  <a:cubicBezTo>
                    <a:pt x="351" y="393"/>
                    <a:pt x="321" y="438"/>
                    <a:pt x="266" y="466"/>
                  </a:cubicBezTo>
                  <a:cubicBezTo>
                    <a:pt x="265" y="466"/>
                    <a:pt x="264" y="467"/>
                    <a:pt x="263" y="467"/>
                  </a:cubicBezTo>
                  <a:cubicBezTo>
                    <a:pt x="262" y="467"/>
                    <a:pt x="261" y="468"/>
                    <a:pt x="260" y="468"/>
                  </a:cubicBezTo>
                  <a:cubicBezTo>
                    <a:pt x="255" y="471"/>
                    <a:pt x="255" y="471"/>
                    <a:pt x="255" y="471"/>
                  </a:cubicBezTo>
                  <a:cubicBezTo>
                    <a:pt x="259" y="475"/>
                    <a:pt x="259" y="475"/>
                    <a:pt x="259" y="475"/>
                  </a:cubicBezTo>
                  <a:cubicBezTo>
                    <a:pt x="294" y="516"/>
                    <a:pt x="317" y="574"/>
                    <a:pt x="327" y="605"/>
                  </a:cubicBezTo>
                  <a:cubicBezTo>
                    <a:pt x="331" y="619"/>
                    <a:pt x="334" y="632"/>
                    <a:pt x="340" y="657"/>
                  </a:cubicBezTo>
                  <a:cubicBezTo>
                    <a:pt x="341" y="661"/>
                    <a:pt x="341" y="661"/>
                    <a:pt x="341" y="661"/>
                  </a:cubicBezTo>
                  <a:cubicBezTo>
                    <a:pt x="349" y="694"/>
                    <a:pt x="368" y="704"/>
                    <a:pt x="378" y="707"/>
                  </a:cubicBezTo>
                  <a:cubicBezTo>
                    <a:pt x="378" y="714"/>
                    <a:pt x="378" y="714"/>
                    <a:pt x="378" y="714"/>
                  </a:cubicBezTo>
                  <a:cubicBezTo>
                    <a:pt x="271" y="714"/>
                    <a:pt x="271" y="714"/>
                    <a:pt x="271" y="714"/>
                  </a:cubicBezTo>
                  <a:cubicBezTo>
                    <a:pt x="271" y="706"/>
                    <a:pt x="271" y="706"/>
                    <a:pt x="271" y="706"/>
                  </a:cubicBezTo>
                  <a:cubicBezTo>
                    <a:pt x="286" y="702"/>
                    <a:pt x="288" y="691"/>
                    <a:pt x="289" y="683"/>
                  </a:cubicBezTo>
                  <a:cubicBezTo>
                    <a:pt x="289" y="682"/>
                    <a:pt x="289" y="682"/>
                    <a:pt x="289" y="682"/>
                  </a:cubicBezTo>
                  <a:cubicBezTo>
                    <a:pt x="289" y="681"/>
                    <a:pt x="289" y="681"/>
                    <a:pt x="289" y="680"/>
                  </a:cubicBezTo>
                  <a:cubicBezTo>
                    <a:pt x="289" y="678"/>
                    <a:pt x="289" y="678"/>
                    <a:pt x="289" y="678"/>
                  </a:cubicBezTo>
                  <a:cubicBezTo>
                    <a:pt x="289" y="669"/>
                    <a:pt x="286" y="641"/>
                    <a:pt x="286" y="641"/>
                  </a:cubicBezTo>
                  <a:cubicBezTo>
                    <a:pt x="278" y="583"/>
                    <a:pt x="253" y="524"/>
                    <a:pt x="221" y="486"/>
                  </a:cubicBezTo>
                  <a:cubicBezTo>
                    <a:pt x="220" y="484"/>
                    <a:pt x="220" y="484"/>
                    <a:pt x="220" y="484"/>
                  </a:cubicBezTo>
                  <a:cubicBezTo>
                    <a:pt x="217" y="484"/>
                    <a:pt x="217" y="484"/>
                    <a:pt x="217" y="484"/>
                  </a:cubicBezTo>
                  <a:cubicBezTo>
                    <a:pt x="181" y="494"/>
                    <a:pt x="139" y="499"/>
                    <a:pt x="96" y="499"/>
                  </a:cubicBezTo>
                  <a:cubicBezTo>
                    <a:pt x="92" y="499"/>
                    <a:pt x="92" y="499"/>
                    <a:pt x="92" y="499"/>
                  </a:cubicBezTo>
                  <a:cubicBezTo>
                    <a:pt x="92" y="666"/>
                    <a:pt x="92" y="666"/>
                    <a:pt x="92" y="666"/>
                  </a:cubicBezTo>
                  <a:cubicBezTo>
                    <a:pt x="92" y="687"/>
                    <a:pt x="101" y="701"/>
                    <a:pt x="118" y="706"/>
                  </a:cubicBezTo>
                  <a:cubicBezTo>
                    <a:pt x="118" y="714"/>
                    <a:pt x="118" y="714"/>
                    <a:pt x="118" y="714"/>
                  </a:cubicBezTo>
                  <a:cubicBezTo>
                    <a:pt x="15" y="714"/>
                    <a:pt x="15" y="714"/>
                    <a:pt x="15" y="714"/>
                  </a:cubicBezTo>
                  <a:cubicBezTo>
                    <a:pt x="15" y="706"/>
                    <a:pt x="15" y="706"/>
                    <a:pt x="15" y="706"/>
                  </a:cubicBezTo>
                  <a:cubicBezTo>
                    <a:pt x="31" y="701"/>
                    <a:pt x="39" y="688"/>
                    <a:pt x="40" y="666"/>
                  </a:cubicBezTo>
                  <a:cubicBezTo>
                    <a:pt x="40" y="666"/>
                    <a:pt x="40" y="666"/>
                    <a:pt x="40" y="666"/>
                  </a:cubicBezTo>
                  <a:cubicBezTo>
                    <a:pt x="40" y="662"/>
                    <a:pt x="40" y="262"/>
                    <a:pt x="40" y="257"/>
                  </a:cubicBezTo>
                  <a:cubicBezTo>
                    <a:pt x="40" y="234"/>
                    <a:pt x="32" y="221"/>
                    <a:pt x="14" y="215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85" y="208"/>
                    <a:pt x="185" y="208"/>
                    <a:pt x="185" y="208"/>
                  </a:cubicBezTo>
                  <a:cubicBezTo>
                    <a:pt x="236" y="208"/>
                    <a:pt x="268" y="219"/>
                    <a:pt x="295" y="237"/>
                  </a:cubicBezTo>
                  <a:close/>
                  <a:moveTo>
                    <a:pt x="298" y="340"/>
                  </a:moveTo>
                  <a:cubicBezTo>
                    <a:pt x="298" y="305"/>
                    <a:pt x="284" y="276"/>
                    <a:pt x="259" y="258"/>
                  </a:cubicBezTo>
                  <a:cubicBezTo>
                    <a:pt x="239" y="245"/>
                    <a:pt x="215" y="238"/>
                    <a:pt x="183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92" y="474"/>
                    <a:pt x="92" y="474"/>
                    <a:pt x="92" y="474"/>
                  </a:cubicBezTo>
                  <a:cubicBezTo>
                    <a:pt x="97" y="474"/>
                    <a:pt x="97" y="474"/>
                    <a:pt x="97" y="474"/>
                  </a:cubicBezTo>
                  <a:cubicBezTo>
                    <a:pt x="278" y="471"/>
                    <a:pt x="298" y="379"/>
                    <a:pt x="298" y="340"/>
                  </a:cubicBezTo>
                  <a:close/>
                  <a:moveTo>
                    <a:pt x="109" y="49"/>
                  </a:moveTo>
                  <a:cubicBezTo>
                    <a:pt x="109" y="20"/>
                    <a:pt x="129" y="0"/>
                    <a:pt x="157" y="0"/>
                  </a:cubicBezTo>
                  <a:cubicBezTo>
                    <a:pt x="185" y="0"/>
                    <a:pt x="205" y="20"/>
                    <a:pt x="205" y="49"/>
                  </a:cubicBezTo>
                  <a:cubicBezTo>
                    <a:pt x="205" y="77"/>
                    <a:pt x="185" y="97"/>
                    <a:pt x="157" y="97"/>
                  </a:cubicBezTo>
                  <a:cubicBezTo>
                    <a:pt x="129" y="97"/>
                    <a:pt x="109" y="77"/>
                    <a:pt x="109" y="49"/>
                  </a:cubicBezTo>
                  <a:close/>
                  <a:moveTo>
                    <a:pt x="129" y="49"/>
                  </a:moveTo>
                  <a:cubicBezTo>
                    <a:pt x="129" y="69"/>
                    <a:pt x="140" y="81"/>
                    <a:pt x="157" y="81"/>
                  </a:cubicBezTo>
                  <a:cubicBezTo>
                    <a:pt x="175" y="81"/>
                    <a:pt x="185" y="69"/>
                    <a:pt x="185" y="49"/>
                  </a:cubicBezTo>
                  <a:cubicBezTo>
                    <a:pt x="185" y="28"/>
                    <a:pt x="175" y="16"/>
                    <a:pt x="157" y="16"/>
                  </a:cubicBezTo>
                  <a:cubicBezTo>
                    <a:pt x="140" y="16"/>
                    <a:pt x="129" y="28"/>
                    <a:pt x="129" y="49"/>
                  </a:cubicBezTo>
                  <a:close/>
                  <a:moveTo>
                    <a:pt x="310" y="80"/>
                  </a:moveTo>
                  <a:cubicBezTo>
                    <a:pt x="267" y="80"/>
                    <a:pt x="267" y="80"/>
                    <a:pt x="267" y="80"/>
                  </a:cubicBezTo>
                  <a:cubicBezTo>
                    <a:pt x="267" y="1"/>
                    <a:pt x="267" y="1"/>
                    <a:pt x="267" y="1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310" y="96"/>
                    <a:pt x="310" y="96"/>
                    <a:pt x="310" y="96"/>
                  </a:cubicBezTo>
                  <a:lnTo>
                    <a:pt x="310" y="80"/>
                  </a:lnTo>
                  <a:close/>
                  <a:moveTo>
                    <a:pt x="411" y="80"/>
                  </a:moveTo>
                  <a:cubicBezTo>
                    <a:pt x="367" y="80"/>
                    <a:pt x="367" y="80"/>
                    <a:pt x="367" y="80"/>
                  </a:cubicBezTo>
                  <a:cubicBezTo>
                    <a:pt x="367" y="1"/>
                    <a:pt x="367" y="1"/>
                    <a:pt x="367" y="1"/>
                  </a:cubicBezTo>
                  <a:cubicBezTo>
                    <a:pt x="348" y="1"/>
                    <a:pt x="348" y="1"/>
                    <a:pt x="348" y="1"/>
                  </a:cubicBezTo>
                  <a:cubicBezTo>
                    <a:pt x="348" y="96"/>
                    <a:pt x="348" y="96"/>
                    <a:pt x="348" y="96"/>
                  </a:cubicBezTo>
                  <a:cubicBezTo>
                    <a:pt x="411" y="96"/>
                    <a:pt x="411" y="96"/>
                    <a:pt x="411" y="96"/>
                  </a:cubicBezTo>
                  <a:lnTo>
                    <a:pt x="411" y="80"/>
                  </a:lnTo>
                  <a:close/>
                  <a:moveTo>
                    <a:pt x="23" y="96"/>
                  </a:moveTo>
                  <a:cubicBezTo>
                    <a:pt x="4" y="96"/>
                    <a:pt x="4" y="96"/>
                    <a:pt x="4" y="9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62" y="1"/>
                    <a:pt x="74" y="12"/>
                    <a:pt x="74" y="27"/>
                  </a:cubicBezTo>
                  <a:cubicBezTo>
                    <a:pt x="74" y="39"/>
                    <a:pt x="65" y="46"/>
                    <a:pt x="58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2" y="51"/>
                    <a:pt x="65" y="55"/>
                    <a:pt x="67" y="62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4" y="89"/>
                    <a:pt x="76" y="92"/>
                    <a:pt x="77" y="94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7" y="94"/>
                    <a:pt x="55" y="90"/>
                    <a:pt x="54" y="87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6" y="59"/>
                    <a:pt x="44" y="56"/>
                    <a:pt x="36" y="56"/>
                  </a:cubicBezTo>
                  <a:cubicBezTo>
                    <a:pt x="23" y="56"/>
                    <a:pt x="23" y="56"/>
                    <a:pt x="23" y="56"/>
                  </a:cubicBezTo>
                  <a:lnTo>
                    <a:pt x="23" y="96"/>
                  </a:lnTo>
                  <a:close/>
                  <a:moveTo>
                    <a:pt x="23" y="40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50" y="40"/>
                    <a:pt x="54" y="36"/>
                    <a:pt x="54" y="29"/>
                  </a:cubicBezTo>
                  <a:cubicBezTo>
                    <a:pt x="54" y="21"/>
                    <a:pt x="50" y="17"/>
                    <a:pt x="41" y="17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40"/>
                  </a:lnTo>
                  <a:close/>
                  <a:moveTo>
                    <a:pt x="477" y="81"/>
                  </a:moveTo>
                  <a:cubicBezTo>
                    <a:pt x="467" y="82"/>
                    <a:pt x="457" y="77"/>
                    <a:pt x="449" y="66"/>
                  </a:cubicBezTo>
                  <a:cubicBezTo>
                    <a:pt x="448" y="66"/>
                    <a:pt x="448" y="66"/>
                    <a:pt x="448" y="66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9" y="93"/>
                    <a:pt x="462" y="97"/>
                    <a:pt x="475" y="97"/>
                  </a:cubicBezTo>
                  <a:cubicBezTo>
                    <a:pt x="495" y="97"/>
                    <a:pt x="509" y="85"/>
                    <a:pt x="509" y="68"/>
                  </a:cubicBezTo>
                  <a:cubicBezTo>
                    <a:pt x="509" y="58"/>
                    <a:pt x="506" y="47"/>
                    <a:pt x="484" y="40"/>
                  </a:cubicBezTo>
                  <a:cubicBezTo>
                    <a:pt x="467" y="35"/>
                    <a:pt x="464" y="31"/>
                    <a:pt x="464" y="25"/>
                  </a:cubicBezTo>
                  <a:cubicBezTo>
                    <a:pt x="464" y="18"/>
                    <a:pt x="470" y="15"/>
                    <a:pt x="477" y="15"/>
                  </a:cubicBezTo>
                  <a:cubicBezTo>
                    <a:pt x="484" y="15"/>
                    <a:pt x="491" y="18"/>
                    <a:pt x="498" y="24"/>
                  </a:cubicBezTo>
                  <a:cubicBezTo>
                    <a:pt x="499" y="24"/>
                    <a:pt x="499" y="24"/>
                    <a:pt x="499" y="24"/>
                  </a:cubicBezTo>
                  <a:cubicBezTo>
                    <a:pt x="504" y="8"/>
                    <a:pt x="504" y="8"/>
                    <a:pt x="504" y="8"/>
                  </a:cubicBezTo>
                  <a:cubicBezTo>
                    <a:pt x="504" y="7"/>
                    <a:pt x="504" y="7"/>
                    <a:pt x="504" y="7"/>
                  </a:cubicBezTo>
                  <a:cubicBezTo>
                    <a:pt x="496" y="2"/>
                    <a:pt x="487" y="0"/>
                    <a:pt x="477" y="0"/>
                  </a:cubicBezTo>
                  <a:cubicBezTo>
                    <a:pt x="457" y="0"/>
                    <a:pt x="445" y="10"/>
                    <a:pt x="445" y="26"/>
                  </a:cubicBezTo>
                  <a:cubicBezTo>
                    <a:pt x="445" y="39"/>
                    <a:pt x="454" y="48"/>
                    <a:pt x="472" y="54"/>
                  </a:cubicBezTo>
                  <a:cubicBezTo>
                    <a:pt x="477" y="55"/>
                    <a:pt x="481" y="57"/>
                    <a:pt x="484" y="59"/>
                  </a:cubicBezTo>
                  <a:cubicBezTo>
                    <a:pt x="487" y="61"/>
                    <a:pt x="489" y="65"/>
                    <a:pt x="489" y="69"/>
                  </a:cubicBezTo>
                  <a:cubicBezTo>
                    <a:pt x="489" y="76"/>
                    <a:pt x="484" y="81"/>
                    <a:pt x="477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209B5AE-8AB6-49EF-942C-F5C8B2DBE0A2}"/>
              </a:ext>
            </a:extLst>
          </p:cNvPr>
          <p:cNvSpPr/>
          <p:nvPr userDrawn="1"/>
        </p:nvSpPr>
        <p:spPr>
          <a:xfrm>
            <a:off x="323850" y="916500"/>
            <a:ext cx="2079370" cy="0"/>
          </a:xfrm>
          <a:custGeom>
            <a:avLst/>
            <a:gdLst>
              <a:gd name="connsiteX0" fmla="*/ 0 w 1973580"/>
              <a:gd name="connsiteY0" fmla="*/ 0 h 0"/>
              <a:gd name="connsiteX1" fmla="*/ 1973580 w 197358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73580">
                <a:moveTo>
                  <a:pt x="0" y="0"/>
                </a:moveTo>
                <a:lnTo>
                  <a:pt x="197358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latin typeface="RR Pioneer" panose="020B0503050201040103" pitchFamily="34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D2F2C06-3841-47D6-AA5A-0965B47D17BE}"/>
              </a:ext>
            </a:extLst>
          </p:cNvPr>
          <p:cNvSpPr/>
          <p:nvPr userDrawn="1"/>
        </p:nvSpPr>
        <p:spPr>
          <a:xfrm>
            <a:off x="3059112" y="916500"/>
            <a:ext cx="5761038" cy="76200"/>
          </a:xfrm>
          <a:custGeom>
            <a:avLst/>
            <a:gdLst>
              <a:gd name="connsiteX0" fmla="*/ 0 w 1973580"/>
              <a:gd name="connsiteY0" fmla="*/ 0 h 0"/>
              <a:gd name="connsiteX1" fmla="*/ 1973580 w 197358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73580">
                <a:moveTo>
                  <a:pt x="0" y="0"/>
                </a:moveTo>
                <a:lnTo>
                  <a:pt x="197358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latin typeface="RR Pioneer" panose="020B0503050201040103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25794FD-43A4-4259-BC72-660051EC181C}"/>
              </a:ext>
            </a:extLst>
          </p:cNvPr>
          <p:cNvGrpSpPr/>
          <p:nvPr userDrawn="1"/>
        </p:nvGrpSpPr>
        <p:grpSpPr>
          <a:xfrm>
            <a:off x="323850" y="233362"/>
            <a:ext cx="321261" cy="522316"/>
            <a:chOff x="-3513606" y="270529"/>
            <a:chExt cx="1671638" cy="2717801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B50F4A67-8F66-48E6-8B03-93B2DF270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99318" y="286404"/>
              <a:ext cx="1646238" cy="2689225"/>
            </a:xfrm>
            <a:custGeom>
              <a:avLst/>
              <a:gdLst>
                <a:gd name="T0" fmla="*/ 0 w 686"/>
                <a:gd name="T1" fmla="*/ 78 h 1123"/>
                <a:gd name="T2" fmla="*/ 77 w 686"/>
                <a:gd name="T3" fmla="*/ 0 h 1123"/>
                <a:gd name="T4" fmla="*/ 609 w 686"/>
                <a:gd name="T5" fmla="*/ 0 h 1123"/>
                <a:gd name="T6" fmla="*/ 686 w 686"/>
                <a:gd name="T7" fmla="*/ 78 h 1123"/>
                <a:gd name="T8" fmla="*/ 686 w 686"/>
                <a:gd name="T9" fmla="*/ 1045 h 1123"/>
                <a:gd name="T10" fmla="*/ 609 w 686"/>
                <a:gd name="T11" fmla="*/ 1123 h 1123"/>
                <a:gd name="T12" fmla="*/ 77 w 686"/>
                <a:gd name="T13" fmla="*/ 1123 h 1123"/>
                <a:gd name="T14" fmla="*/ 0 w 686"/>
                <a:gd name="T15" fmla="*/ 1045 h 1123"/>
                <a:gd name="T16" fmla="*/ 0 w 686"/>
                <a:gd name="T17" fmla="*/ 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6" h="1123">
                  <a:moveTo>
                    <a:pt x="0" y="78"/>
                  </a:moveTo>
                  <a:cubicBezTo>
                    <a:pt x="0" y="35"/>
                    <a:pt x="34" y="0"/>
                    <a:pt x="77" y="0"/>
                  </a:cubicBezTo>
                  <a:cubicBezTo>
                    <a:pt x="609" y="0"/>
                    <a:pt x="609" y="0"/>
                    <a:pt x="609" y="0"/>
                  </a:cubicBezTo>
                  <a:cubicBezTo>
                    <a:pt x="651" y="0"/>
                    <a:pt x="686" y="35"/>
                    <a:pt x="686" y="78"/>
                  </a:cubicBezTo>
                  <a:cubicBezTo>
                    <a:pt x="686" y="1045"/>
                    <a:pt x="686" y="1045"/>
                    <a:pt x="686" y="1045"/>
                  </a:cubicBezTo>
                  <a:cubicBezTo>
                    <a:pt x="686" y="1088"/>
                    <a:pt x="651" y="1123"/>
                    <a:pt x="609" y="1123"/>
                  </a:cubicBezTo>
                  <a:cubicBezTo>
                    <a:pt x="77" y="1123"/>
                    <a:pt x="77" y="1123"/>
                    <a:pt x="77" y="1123"/>
                  </a:cubicBezTo>
                  <a:cubicBezTo>
                    <a:pt x="34" y="1123"/>
                    <a:pt x="0" y="1088"/>
                    <a:pt x="0" y="1045"/>
                  </a:cubicBez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38B186EE-C7A2-4A53-A216-0AB8F6664B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513606" y="270529"/>
              <a:ext cx="1671638" cy="2717801"/>
            </a:xfrm>
            <a:custGeom>
              <a:avLst/>
              <a:gdLst>
                <a:gd name="T0" fmla="*/ 658 w 697"/>
                <a:gd name="T1" fmla="*/ 79 h 1134"/>
                <a:gd name="T2" fmla="*/ 658 w 697"/>
                <a:gd name="T3" fmla="*/ 200 h 1134"/>
                <a:gd name="T4" fmla="*/ 40 w 697"/>
                <a:gd name="T5" fmla="*/ 200 h 1134"/>
                <a:gd name="T6" fmla="*/ 40 w 697"/>
                <a:gd name="T7" fmla="*/ 79 h 1134"/>
                <a:gd name="T8" fmla="*/ 79 w 697"/>
                <a:gd name="T9" fmla="*/ 40 h 1134"/>
                <a:gd name="T10" fmla="*/ 619 w 697"/>
                <a:gd name="T11" fmla="*/ 40 h 1134"/>
                <a:gd name="T12" fmla="*/ 658 w 697"/>
                <a:gd name="T13" fmla="*/ 79 h 1134"/>
                <a:gd name="T14" fmla="*/ 40 w 697"/>
                <a:gd name="T15" fmla="*/ 1056 h 1134"/>
                <a:gd name="T16" fmla="*/ 79 w 697"/>
                <a:gd name="T17" fmla="*/ 1095 h 1134"/>
                <a:gd name="T18" fmla="*/ 619 w 697"/>
                <a:gd name="T19" fmla="*/ 1095 h 1134"/>
                <a:gd name="T20" fmla="*/ 658 w 697"/>
                <a:gd name="T21" fmla="*/ 1056 h 1134"/>
                <a:gd name="T22" fmla="*/ 658 w 697"/>
                <a:gd name="T23" fmla="*/ 935 h 1134"/>
                <a:gd name="T24" fmla="*/ 40 w 697"/>
                <a:gd name="T25" fmla="*/ 935 h 1134"/>
                <a:gd name="T26" fmla="*/ 40 w 697"/>
                <a:gd name="T27" fmla="*/ 1056 h 1134"/>
                <a:gd name="T28" fmla="*/ 40 w 697"/>
                <a:gd name="T29" fmla="*/ 918 h 1134"/>
                <a:gd name="T30" fmla="*/ 658 w 697"/>
                <a:gd name="T31" fmla="*/ 918 h 1134"/>
                <a:gd name="T32" fmla="*/ 658 w 697"/>
                <a:gd name="T33" fmla="*/ 217 h 1134"/>
                <a:gd name="T34" fmla="*/ 40 w 697"/>
                <a:gd name="T35" fmla="*/ 217 h 1134"/>
                <a:gd name="T36" fmla="*/ 40 w 697"/>
                <a:gd name="T37" fmla="*/ 918 h 1134"/>
                <a:gd name="T38" fmla="*/ 697 w 697"/>
                <a:gd name="T39" fmla="*/ 79 h 1134"/>
                <a:gd name="T40" fmla="*/ 697 w 697"/>
                <a:gd name="T41" fmla="*/ 1056 h 1134"/>
                <a:gd name="T42" fmla="*/ 619 w 697"/>
                <a:gd name="T43" fmla="*/ 1134 h 1134"/>
                <a:gd name="T44" fmla="*/ 79 w 697"/>
                <a:gd name="T45" fmla="*/ 1134 h 1134"/>
                <a:gd name="T46" fmla="*/ 0 w 697"/>
                <a:gd name="T47" fmla="*/ 1056 h 1134"/>
                <a:gd name="T48" fmla="*/ 0 w 697"/>
                <a:gd name="T49" fmla="*/ 79 h 1134"/>
                <a:gd name="T50" fmla="*/ 79 w 697"/>
                <a:gd name="T51" fmla="*/ 0 h 1134"/>
                <a:gd name="T52" fmla="*/ 619 w 697"/>
                <a:gd name="T53" fmla="*/ 0 h 1134"/>
                <a:gd name="T54" fmla="*/ 697 w 697"/>
                <a:gd name="T55" fmla="*/ 79 h 1134"/>
                <a:gd name="T56" fmla="*/ 675 w 697"/>
                <a:gd name="T57" fmla="*/ 79 h 1134"/>
                <a:gd name="T58" fmla="*/ 619 w 697"/>
                <a:gd name="T59" fmla="*/ 23 h 1134"/>
                <a:gd name="T60" fmla="*/ 79 w 697"/>
                <a:gd name="T61" fmla="*/ 23 h 1134"/>
                <a:gd name="T62" fmla="*/ 23 w 697"/>
                <a:gd name="T63" fmla="*/ 79 h 1134"/>
                <a:gd name="T64" fmla="*/ 23 w 697"/>
                <a:gd name="T65" fmla="*/ 1056 h 1134"/>
                <a:gd name="T66" fmla="*/ 79 w 697"/>
                <a:gd name="T67" fmla="*/ 1112 h 1134"/>
                <a:gd name="T68" fmla="*/ 619 w 697"/>
                <a:gd name="T69" fmla="*/ 1112 h 1134"/>
                <a:gd name="T70" fmla="*/ 675 w 697"/>
                <a:gd name="T71" fmla="*/ 1056 h 1134"/>
                <a:gd name="T72" fmla="*/ 675 w 697"/>
                <a:gd name="T73" fmla="*/ 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7" h="1134">
                  <a:moveTo>
                    <a:pt x="658" y="79"/>
                  </a:moveTo>
                  <a:cubicBezTo>
                    <a:pt x="658" y="200"/>
                    <a:pt x="658" y="200"/>
                    <a:pt x="658" y="200"/>
                  </a:cubicBezTo>
                  <a:cubicBezTo>
                    <a:pt x="40" y="200"/>
                    <a:pt x="40" y="200"/>
                    <a:pt x="40" y="200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57"/>
                    <a:pt x="57" y="40"/>
                    <a:pt x="79" y="40"/>
                  </a:cubicBezTo>
                  <a:cubicBezTo>
                    <a:pt x="619" y="40"/>
                    <a:pt x="619" y="40"/>
                    <a:pt x="619" y="40"/>
                  </a:cubicBezTo>
                  <a:cubicBezTo>
                    <a:pt x="641" y="40"/>
                    <a:pt x="658" y="57"/>
                    <a:pt x="658" y="79"/>
                  </a:cubicBezTo>
                  <a:close/>
                  <a:moveTo>
                    <a:pt x="40" y="1056"/>
                  </a:moveTo>
                  <a:cubicBezTo>
                    <a:pt x="40" y="1078"/>
                    <a:pt x="57" y="1095"/>
                    <a:pt x="79" y="1095"/>
                  </a:cubicBezTo>
                  <a:cubicBezTo>
                    <a:pt x="619" y="1095"/>
                    <a:pt x="619" y="1095"/>
                    <a:pt x="619" y="1095"/>
                  </a:cubicBezTo>
                  <a:cubicBezTo>
                    <a:pt x="641" y="1095"/>
                    <a:pt x="658" y="1078"/>
                    <a:pt x="658" y="1056"/>
                  </a:cubicBezTo>
                  <a:cubicBezTo>
                    <a:pt x="658" y="935"/>
                    <a:pt x="658" y="935"/>
                    <a:pt x="658" y="935"/>
                  </a:cubicBezTo>
                  <a:cubicBezTo>
                    <a:pt x="40" y="935"/>
                    <a:pt x="40" y="935"/>
                    <a:pt x="40" y="935"/>
                  </a:cubicBezTo>
                  <a:lnTo>
                    <a:pt x="40" y="1056"/>
                  </a:lnTo>
                  <a:close/>
                  <a:moveTo>
                    <a:pt x="40" y="918"/>
                  </a:moveTo>
                  <a:cubicBezTo>
                    <a:pt x="658" y="918"/>
                    <a:pt x="658" y="918"/>
                    <a:pt x="658" y="918"/>
                  </a:cubicBezTo>
                  <a:cubicBezTo>
                    <a:pt x="658" y="217"/>
                    <a:pt x="658" y="217"/>
                    <a:pt x="658" y="217"/>
                  </a:cubicBezTo>
                  <a:cubicBezTo>
                    <a:pt x="40" y="217"/>
                    <a:pt x="40" y="217"/>
                    <a:pt x="40" y="217"/>
                  </a:cubicBezTo>
                  <a:lnTo>
                    <a:pt x="40" y="918"/>
                  </a:lnTo>
                  <a:close/>
                  <a:moveTo>
                    <a:pt x="697" y="79"/>
                  </a:moveTo>
                  <a:cubicBezTo>
                    <a:pt x="697" y="1056"/>
                    <a:pt x="697" y="1056"/>
                    <a:pt x="697" y="1056"/>
                  </a:cubicBezTo>
                  <a:cubicBezTo>
                    <a:pt x="697" y="1099"/>
                    <a:pt x="662" y="1134"/>
                    <a:pt x="619" y="1134"/>
                  </a:cubicBezTo>
                  <a:cubicBezTo>
                    <a:pt x="79" y="1134"/>
                    <a:pt x="79" y="1134"/>
                    <a:pt x="79" y="1134"/>
                  </a:cubicBezTo>
                  <a:cubicBezTo>
                    <a:pt x="36" y="1134"/>
                    <a:pt x="0" y="1099"/>
                    <a:pt x="0" y="105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36"/>
                    <a:pt x="36" y="0"/>
                    <a:pt x="79" y="0"/>
                  </a:cubicBezTo>
                  <a:cubicBezTo>
                    <a:pt x="619" y="0"/>
                    <a:pt x="619" y="0"/>
                    <a:pt x="619" y="0"/>
                  </a:cubicBezTo>
                  <a:cubicBezTo>
                    <a:pt x="662" y="0"/>
                    <a:pt x="697" y="36"/>
                    <a:pt x="697" y="79"/>
                  </a:cubicBezTo>
                  <a:close/>
                  <a:moveTo>
                    <a:pt x="675" y="79"/>
                  </a:moveTo>
                  <a:cubicBezTo>
                    <a:pt x="675" y="48"/>
                    <a:pt x="650" y="23"/>
                    <a:pt x="619" y="23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48" y="23"/>
                    <a:pt x="23" y="48"/>
                    <a:pt x="23" y="79"/>
                  </a:cubicBezTo>
                  <a:cubicBezTo>
                    <a:pt x="23" y="1056"/>
                    <a:pt x="23" y="1056"/>
                    <a:pt x="23" y="1056"/>
                  </a:cubicBezTo>
                  <a:cubicBezTo>
                    <a:pt x="23" y="1087"/>
                    <a:pt x="48" y="1112"/>
                    <a:pt x="79" y="1112"/>
                  </a:cubicBezTo>
                  <a:cubicBezTo>
                    <a:pt x="619" y="1112"/>
                    <a:pt x="619" y="1112"/>
                    <a:pt x="619" y="1112"/>
                  </a:cubicBezTo>
                  <a:cubicBezTo>
                    <a:pt x="650" y="1112"/>
                    <a:pt x="675" y="1087"/>
                    <a:pt x="675" y="1056"/>
                  </a:cubicBezTo>
                  <a:lnTo>
                    <a:pt x="675" y="79"/>
                  </a:lnTo>
                  <a:close/>
                </a:path>
              </a:pathLst>
            </a:custGeom>
            <a:solidFill>
              <a:srgbClr val="1006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0CACEEEF-6B93-4926-AE0A-1623208A36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289768" y="441979"/>
              <a:ext cx="1236663" cy="2378075"/>
            </a:xfrm>
            <a:custGeom>
              <a:avLst/>
              <a:gdLst>
                <a:gd name="T0" fmla="*/ 505 w 516"/>
                <a:gd name="T1" fmla="*/ 950 h 993"/>
                <a:gd name="T2" fmla="*/ 516 w 516"/>
                <a:gd name="T3" fmla="*/ 991 h 993"/>
                <a:gd name="T4" fmla="*/ 516 w 516"/>
                <a:gd name="T5" fmla="*/ 913 h 993"/>
                <a:gd name="T6" fmla="*/ 398 w 516"/>
                <a:gd name="T7" fmla="*/ 929 h 993"/>
                <a:gd name="T8" fmla="*/ 374 w 516"/>
                <a:gd name="T9" fmla="*/ 896 h 993"/>
                <a:gd name="T10" fmla="*/ 414 w 516"/>
                <a:gd name="T11" fmla="*/ 969 h 993"/>
                <a:gd name="T12" fmla="*/ 374 w 516"/>
                <a:gd name="T13" fmla="*/ 977 h 993"/>
                <a:gd name="T14" fmla="*/ 246 w 516"/>
                <a:gd name="T15" fmla="*/ 897 h 993"/>
                <a:gd name="T16" fmla="*/ 255 w 516"/>
                <a:gd name="T17" fmla="*/ 991 h 993"/>
                <a:gd name="T18" fmla="*/ 306 w 516"/>
                <a:gd name="T19" fmla="*/ 896 h 993"/>
                <a:gd name="T20" fmla="*/ 152 w 516"/>
                <a:gd name="T21" fmla="*/ 993 h 993"/>
                <a:gd name="T22" fmla="*/ 180 w 516"/>
                <a:gd name="T23" fmla="*/ 944 h 993"/>
                <a:gd name="T24" fmla="*/ 180 w 516"/>
                <a:gd name="T25" fmla="*/ 944 h 993"/>
                <a:gd name="T26" fmla="*/ 55 w 516"/>
                <a:gd name="T27" fmla="*/ 991 h 993"/>
                <a:gd name="T28" fmla="*/ 19 w 516"/>
                <a:gd name="T29" fmla="*/ 952 h 993"/>
                <a:gd name="T30" fmla="*/ 41 w 516"/>
                <a:gd name="T31" fmla="*/ 896 h 993"/>
                <a:gd name="T32" fmla="*/ 54 w 516"/>
                <a:gd name="T33" fmla="*/ 945 h 993"/>
                <a:gd name="T34" fmla="*/ 51 w 516"/>
                <a:gd name="T35" fmla="*/ 924 h 993"/>
                <a:gd name="T36" fmla="*/ 38 w 516"/>
                <a:gd name="T37" fmla="*/ 936 h 993"/>
                <a:gd name="T38" fmla="*/ 133 w 516"/>
                <a:gd name="T39" fmla="*/ 288 h 993"/>
                <a:gd name="T40" fmla="*/ 211 w 516"/>
                <a:gd name="T41" fmla="*/ 309 h 993"/>
                <a:gd name="T42" fmla="*/ 236 w 516"/>
                <a:gd name="T43" fmla="*/ 546 h 993"/>
                <a:gd name="T44" fmla="*/ 160 w 516"/>
                <a:gd name="T45" fmla="*/ 515 h 993"/>
                <a:gd name="T46" fmla="*/ 134 w 516"/>
                <a:gd name="T47" fmla="*/ 786 h 993"/>
                <a:gd name="T48" fmla="*/ 211 w 516"/>
                <a:gd name="T49" fmla="*/ 571 h 993"/>
                <a:gd name="T50" fmla="*/ 378 w 516"/>
                <a:gd name="T51" fmla="*/ 330 h 993"/>
                <a:gd name="T52" fmla="*/ 336 w 516"/>
                <a:gd name="T53" fmla="*/ 556 h 993"/>
                <a:gd name="T54" fmla="*/ 408 w 516"/>
                <a:gd name="T55" fmla="*/ 751 h 993"/>
                <a:gd name="T56" fmla="*/ 391 w 516"/>
                <a:gd name="T57" fmla="*/ 779 h 993"/>
                <a:gd name="T58" fmla="*/ 461 w 516"/>
                <a:gd name="T59" fmla="*/ 734 h 993"/>
                <a:gd name="T60" fmla="*/ 374 w 516"/>
                <a:gd name="T61" fmla="*/ 543 h 993"/>
                <a:gd name="T62" fmla="*/ 470 w 516"/>
                <a:gd name="T63" fmla="*/ 412 h 993"/>
                <a:gd name="T64" fmla="*/ 295 w 516"/>
                <a:gd name="T65" fmla="*/ 237 h 993"/>
                <a:gd name="T66" fmla="*/ 260 w 516"/>
                <a:gd name="T67" fmla="*/ 468 h 993"/>
                <a:gd name="T68" fmla="*/ 340 w 516"/>
                <a:gd name="T69" fmla="*/ 657 h 993"/>
                <a:gd name="T70" fmla="*/ 271 w 516"/>
                <a:gd name="T71" fmla="*/ 714 h 993"/>
                <a:gd name="T72" fmla="*/ 289 w 516"/>
                <a:gd name="T73" fmla="*/ 680 h 993"/>
                <a:gd name="T74" fmla="*/ 220 w 516"/>
                <a:gd name="T75" fmla="*/ 484 h 993"/>
                <a:gd name="T76" fmla="*/ 92 w 516"/>
                <a:gd name="T77" fmla="*/ 666 h 993"/>
                <a:gd name="T78" fmla="*/ 15 w 516"/>
                <a:gd name="T79" fmla="*/ 706 h 993"/>
                <a:gd name="T80" fmla="*/ 14 w 516"/>
                <a:gd name="T81" fmla="*/ 215 h 993"/>
                <a:gd name="T82" fmla="*/ 298 w 516"/>
                <a:gd name="T83" fmla="*/ 340 h 993"/>
                <a:gd name="T84" fmla="*/ 92 w 516"/>
                <a:gd name="T85" fmla="*/ 474 h 993"/>
                <a:gd name="T86" fmla="*/ 157 w 516"/>
                <a:gd name="T87" fmla="*/ 0 h 993"/>
                <a:gd name="T88" fmla="*/ 129 w 516"/>
                <a:gd name="T89" fmla="*/ 49 h 993"/>
                <a:gd name="T90" fmla="*/ 129 w 516"/>
                <a:gd name="T91" fmla="*/ 49 h 993"/>
                <a:gd name="T92" fmla="*/ 247 w 516"/>
                <a:gd name="T93" fmla="*/ 1 h 993"/>
                <a:gd name="T94" fmla="*/ 411 w 516"/>
                <a:gd name="T95" fmla="*/ 80 h 993"/>
                <a:gd name="T96" fmla="*/ 348 w 516"/>
                <a:gd name="T97" fmla="*/ 96 h 993"/>
                <a:gd name="T98" fmla="*/ 4 w 516"/>
                <a:gd name="T99" fmla="*/ 96 h 993"/>
                <a:gd name="T100" fmla="*/ 58 w 516"/>
                <a:gd name="T101" fmla="*/ 49 h 993"/>
                <a:gd name="T102" fmla="*/ 73 w 516"/>
                <a:gd name="T103" fmla="*/ 85 h 993"/>
                <a:gd name="T104" fmla="*/ 59 w 516"/>
                <a:gd name="T105" fmla="*/ 96 h 993"/>
                <a:gd name="T106" fmla="*/ 23 w 516"/>
                <a:gd name="T107" fmla="*/ 56 h 993"/>
                <a:gd name="T108" fmla="*/ 54 w 516"/>
                <a:gd name="T109" fmla="*/ 29 h 993"/>
                <a:gd name="T110" fmla="*/ 477 w 516"/>
                <a:gd name="T111" fmla="*/ 81 h 993"/>
                <a:gd name="T112" fmla="*/ 443 w 516"/>
                <a:gd name="T113" fmla="*/ 85 h 993"/>
                <a:gd name="T114" fmla="*/ 464 w 516"/>
                <a:gd name="T115" fmla="*/ 25 h 993"/>
                <a:gd name="T116" fmla="*/ 504 w 516"/>
                <a:gd name="T117" fmla="*/ 8 h 993"/>
                <a:gd name="T118" fmla="*/ 472 w 516"/>
                <a:gd name="T119" fmla="*/ 54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16" h="993">
                  <a:moveTo>
                    <a:pt x="473" y="913"/>
                  </a:moveTo>
                  <a:cubicBezTo>
                    <a:pt x="473" y="934"/>
                    <a:pt x="473" y="934"/>
                    <a:pt x="473" y="934"/>
                  </a:cubicBezTo>
                  <a:cubicBezTo>
                    <a:pt x="505" y="934"/>
                    <a:pt x="505" y="934"/>
                    <a:pt x="505" y="934"/>
                  </a:cubicBezTo>
                  <a:cubicBezTo>
                    <a:pt x="505" y="950"/>
                    <a:pt x="505" y="950"/>
                    <a:pt x="505" y="950"/>
                  </a:cubicBezTo>
                  <a:cubicBezTo>
                    <a:pt x="473" y="950"/>
                    <a:pt x="473" y="950"/>
                    <a:pt x="473" y="950"/>
                  </a:cubicBezTo>
                  <a:cubicBezTo>
                    <a:pt x="473" y="975"/>
                    <a:pt x="473" y="975"/>
                    <a:pt x="473" y="975"/>
                  </a:cubicBezTo>
                  <a:cubicBezTo>
                    <a:pt x="516" y="975"/>
                    <a:pt x="516" y="975"/>
                    <a:pt x="516" y="975"/>
                  </a:cubicBezTo>
                  <a:cubicBezTo>
                    <a:pt x="516" y="991"/>
                    <a:pt x="516" y="991"/>
                    <a:pt x="516" y="991"/>
                  </a:cubicBezTo>
                  <a:cubicBezTo>
                    <a:pt x="454" y="991"/>
                    <a:pt x="454" y="991"/>
                    <a:pt x="454" y="991"/>
                  </a:cubicBezTo>
                  <a:cubicBezTo>
                    <a:pt x="454" y="896"/>
                    <a:pt x="454" y="896"/>
                    <a:pt x="454" y="896"/>
                  </a:cubicBezTo>
                  <a:cubicBezTo>
                    <a:pt x="516" y="896"/>
                    <a:pt x="516" y="896"/>
                    <a:pt x="516" y="896"/>
                  </a:cubicBezTo>
                  <a:cubicBezTo>
                    <a:pt x="516" y="913"/>
                    <a:pt x="516" y="913"/>
                    <a:pt x="516" y="913"/>
                  </a:cubicBezTo>
                  <a:lnTo>
                    <a:pt x="473" y="913"/>
                  </a:lnTo>
                  <a:close/>
                  <a:moveTo>
                    <a:pt x="374" y="912"/>
                  </a:moveTo>
                  <a:cubicBezTo>
                    <a:pt x="386" y="912"/>
                    <a:pt x="394" y="917"/>
                    <a:pt x="398" y="928"/>
                  </a:cubicBezTo>
                  <a:cubicBezTo>
                    <a:pt x="398" y="929"/>
                    <a:pt x="398" y="929"/>
                    <a:pt x="398" y="929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08" y="905"/>
                    <a:pt x="394" y="896"/>
                    <a:pt x="374" y="896"/>
                  </a:cubicBezTo>
                  <a:cubicBezTo>
                    <a:pt x="346" y="896"/>
                    <a:pt x="327" y="916"/>
                    <a:pt x="327" y="944"/>
                  </a:cubicBezTo>
                  <a:cubicBezTo>
                    <a:pt x="327" y="973"/>
                    <a:pt x="346" y="993"/>
                    <a:pt x="374" y="993"/>
                  </a:cubicBezTo>
                  <a:cubicBezTo>
                    <a:pt x="392" y="993"/>
                    <a:pt x="406" y="984"/>
                    <a:pt x="414" y="969"/>
                  </a:cubicBezTo>
                  <a:cubicBezTo>
                    <a:pt x="414" y="969"/>
                    <a:pt x="414" y="969"/>
                    <a:pt x="414" y="969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3" y="972"/>
                    <a:pt x="385" y="977"/>
                    <a:pt x="374" y="977"/>
                  </a:cubicBezTo>
                  <a:cubicBezTo>
                    <a:pt x="357" y="977"/>
                    <a:pt x="347" y="965"/>
                    <a:pt x="347" y="944"/>
                  </a:cubicBezTo>
                  <a:cubicBezTo>
                    <a:pt x="347" y="924"/>
                    <a:pt x="357" y="912"/>
                    <a:pt x="374" y="912"/>
                  </a:cubicBezTo>
                  <a:close/>
                  <a:moveTo>
                    <a:pt x="265" y="935"/>
                  </a:moveTo>
                  <a:cubicBezTo>
                    <a:pt x="246" y="897"/>
                    <a:pt x="246" y="897"/>
                    <a:pt x="246" y="897"/>
                  </a:cubicBezTo>
                  <a:cubicBezTo>
                    <a:pt x="246" y="896"/>
                    <a:pt x="246" y="896"/>
                    <a:pt x="246" y="896"/>
                  </a:cubicBezTo>
                  <a:cubicBezTo>
                    <a:pt x="224" y="896"/>
                    <a:pt x="224" y="896"/>
                    <a:pt x="224" y="896"/>
                  </a:cubicBezTo>
                  <a:cubicBezTo>
                    <a:pt x="255" y="956"/>
                    <a:pt x="255" y="956"/>
                    <a:pt x="255" y="956"/>
                  </a:cubicBezTo>
                  <a:cubicBezTo>
                    <a:pt x="255" y="991"/>
                    <a:pt x="255" y="991"/>
                    <a:pt x="255" y="991"/>
                  </a:cubicBezTo>
                  <a:cubicBezTo>
                    <a:pt x="275" y="991"/>
                    <a:pt x="275" y="991"/>
                    <a:pt x="275" y="991"/>
                  </a:cubicBezTo>
                  <a:cubicBezTo>
                    <a:pt x="275" y="955"/>
                    <a:pt x="275" y="955"/>
                    <a:pt x="275" y="955"/>
                  </a:cubicBezTo>
                  <a:cubicBezTo>
                    <a:pt x="305" y="897"/>
                    <a:pt x="305" y="897"/>
                    <a:pt x="305" y="897"/>
                  </a:cubicBezTo>
                  <a:cubicBezTo>
                    <a:pt x="306" y="896"/>
                    <a:pt x="306" y="896"/>
                    <a:pt x="306" y="896"/>
                  </a:cubicBezTo>
                  <a:cubicBezTo>
                    <a:pt x="284" y="896"/>
                    <a:pt x="284" y="896"/>
                    <a:pt x="284" y="896"/>
                  </a:cubicBezTo>
                  <a:lnTo>
                    <a:pt x="265" y="935"/>
                  </a:lnTo>
                  <a:close/>
                  <a:moveTo>
                    <a:pt x="200" y="944"/>
                  </a:moveTo>
                  <a:cubicBezTo>
                    <a:pt x="200" y="973"/>
                    <a:pt x="180" y="993"/>
                    <a:pt x="152" y="993"/>
                  </a:cubicBezTo>
                  <a:cubicBezTo>
                    <a:pt x="124" y="993"/>
                    <a:pt x="104" y="973"/>
                    <a:pt x="104" y="944"/>
                  </a:cubicBezTo>
                  <a:cubicBezTo>
                    <a:pt x="104" y="916"/>
                    <a:pt x="124" y="896"/>
                    <a:pt x="152" y="896"/>
                  </a:cubicBezTo>
                  <a:cubicBezTo>
                    <a:pt x="180" y="896"/>
                    <a:pt x="200" y="916"/>
                    <a:pt x="200" y="944"/>
                  </a:cubicBezTo>
                  <a:close/>
                  <a:moveTo>
                    <a:pt x="180" y="944"/>
                  </a:moveTo>
                  <a:cubicBezTo>
                    <a:pt x="180" y="924"/>
                    <a:pt x="169" y="912"/>
                    <a:pt x="152" y="912"/>
                  </a:cubicBezTo>
                  <a:cubicBezTo>
                    <a:pt x="135" y="912"/>
                    <a:pt x="124" y="924"/>
                    <a:pt x="124" y="944"/>
                  </a:cubicBezTo>
                  <a:cubicBezTo>
                    <a:pt x="124" y="965"/>
                    <a:pt x="135" y="977"/>
                    <a:pt x="152" y="977"/>
                  </a:cubicBezTo>
                  <a:cubicBezTo>
                    <a:pt x="169" y="977"/>
                    <a:pt x="180" y="965"/>
                    <a:pt x="180" y="944"/>
                  </a:cubicBezTo>
                  <a:close/>
                  <a:moveTo>
                    <a:pt x="74" y="990"/>
                  </a:moveTo>
                  <a:cubicBezTo>
                    <a:pt x="75" y="991"/>
                    <a:pt x="75" y="991"/>
                    <a:pt x="7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3" y="989"/>
                    <a:pt x="51" y="986"/>
                    <a:pt x="50" y="982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42" y="954"/>
                    <a:pt x="40" y="952"/>
                    <a:pt x="33" y="952"/>
                  </a:cubicBezTo>
                  <a:cubicBezTo>
                    <a:pt x="19" y="952"/>
                    <a:pt x="19" y="952"/>
                    <a:pt x="19" y="952"/>
                  </a:cubicBezTo>
                  <a:cubicBezTo>
                    <a:pt x="19" y="991"/>
                    <a:pt x="19" y="991"/>
                    <a:pt x="19" y="991"/>
                  </a:cubicBezTo>
                  <a:cubicBezTo>
                    <a:pt x="0" y="991"/>
                    <a:pt x="0" y="991"/>
                    <a:pt x="0" y="991"/>
                  </a:cubicBezTo>
                  <a:cubicBezTo>
                    <a:pt x="0" y="896"/>
                    <a:pt x="0" y="896"/>
                    <a:pt x="0" y="896"/>
                  </a:cubicBezTo>
                  <a:cubicBezTo>
                    <a:pt x="41" y="896"/>
                    <a:pt x="41" y="896"/>
                    <a:pt x="41" y="896"/>
                  </a:cubicBezTo>
                  <a:cubicBezTo>
                    <a:pt x="58" y="896"/>
                    <a:pt x="70" y="907"/>
                    <a:pt x="70" y="922"/>
                  </a:cubicBezTo>
                  <a:cubicBezTo>
                    <a:pt x="70" y="935"/>
                    <a:pt x="62" y="941"/>
                    <a:pt x="54" y="944"/>
                  </a:cubicBezTo>
                  <a:cubicBezTo>
                    <a:pt x="53" y="944"/>
                    <a:pt x="53" y="944"/>
                    <a:pt x="53" y="944"/>
                  </a:cubicBezTo>
                  <a:cubicBezTo>
                    <a:pt x="54" y="945"/>
                    <a:pt x="54" y="945"/>
                    <a:pt x="54" y="945"/>
                  </a:cubicBezTo>
                  <a:cubicBezTo>
                    <a:pt x="58" y="947"/>
                    <a:pt x="61" y="951"/>
                    <a:pt x="63" y="957"/>
                  </a:cubicBezTo>
                  <a:cubicBezTo>
                    <a:pt x="70" y="981"/>
                    <a:pt x="70" y="981"/>
                    <a:pt x="70" y="981"/>
                  </a:cubicBezTo>
                  <a:cubicBezTo>
                    <a:pt x="71" y="984"/>
                    <a:pt x="72" y="987"/>
                    <a:pt x="74" y="990"/>
                  </a:cubicBezTo>
                  <a:close/>
                  <a:moveTo>
                    <a:pt x="51" y="924"/>
                  </a:moveTo>
                  <a:cubicBezTo>
                    <a:pt x="51" y="917"/>
                    <a:pt x="46" y="912"/>
                    <a:pt x="38" y="912"/>
                  </a:cubicBezTo>
                  <a:cubicBezTo>
                    <a:pt x="19" y="912"/>
                    <a:pt x="19" y="912"/>
                    <a:pt x="19" y="912"/>
                  </a:cubicBezTo>
                  <a:cubicBezTo>
                    <a:pt x="19" y="936"/>
                    <a:pt x="19" y="936"/>
                    <a:pt x="19" y="936"/>
                  </a:cubicBezTo>
                  <a:cubicBezTo>
                    <a:pt x="38" y="936"/>
                    <a:pt x="38" y="936"/>
                    <a:pt x="38" y="936"/>
                  </a:cubicBezTo>
                  <a:cubicBezTo>
                    <a:pt x="46" y="936"/>
                    <a:pt x="51" y="932"/>
                    <a:pt x="51" y="924"/>
                  </a:cubicBezTo>
                  <a:close/>
                  <a:moveTo>
                    <a:pt x="255" y="280"/>
                  </a:moveTo>
                  <a:cubicBezTo>
                    <a:pt x="133" y="280"/>
                    <a:pt x="133" y="280"/>
                    <a:pt x="133" y="280"/>
                  </a:cubicBezTo>
                  <a:cubicBezTo>
                    <a:pt x="133" y="288"/>
                    <a:pt x="133" y="288"/>
                    <a:pt x="133" y="288"/>
                  </a:cubicBezTo>
                  <a:cubicBezTo>
                    <a:pt x="151" y="293"/>
                    <a:pt x="159" y="306"/>
                    <a:pt x="160" y="329"/>
                  </a:cubicBezTo>
                  <a:cubicBezTo>
                    <a:pt x="160" y="331"/>
                    <a:pt x="160" y="385"/>
                    <a:pt x="160" y="449"/>
                  </a:cubicBezTo>
                  <a:cubicBezTo>
                    <a:pt x="185" y="445"/>
                    <a:pt x="203" y="437"/>
                    <a:pt x="211" y="433"/>
                  </a:cubicBezTo>
                  <a:cubicBezTo>
                    <a:pt x="211" y="309"/>
                    <a:pt x="211" y="309"/>
                    <a:pt x="211" y="309"/>
                  </a:cubicBezTo>
                  <a:cubicBezTo>
                    <a:pt x="273" y="309"/>
                    <a:pt x="273" y="309"/>
                    <a:pt x="273" y="309"/>
                  </a:cubicBezTo>
                  <a:cubicBezTo>
                    <a:pt x="269" y="296"/>
                    <a:pt x="259" y="284"/>
                    <a:pt x="255" y="280"/>
                  </a:cubicBezTo>
                  <a:close/>
                  <a:moveTo>
                    <a:pt x="247" y="570"/>
                  </a:moveTo>
                  <a:cubicBezTo>
                    <a:pt x="244" y="562"/>
                    <a:pt x="239" y="551"/>
                    <a:pt x="236" y="546"/>
                  </a:cubicBezTo>
                  <a:cubicBezTo>
                    <a:pt x="230" y="546"/>
                    <a:pt x="222" y="546"/>
                    <a:pt x="216" y="546"/>
                  </a:cubicBezTo>
                  <a:cubicBezTo>
                    <a:pt x="211" y="546"/>
                    <a:pt x="211" y="546"/>
                    <a:pt x="211" y="546"/>
                  </a:cubicBezTo>
                  <a:cubicBezTo>
                    <a:pt x="211" y="506"/>
                    <a:pt x="211" y="506"/>
                    <a:pt x="211" y="506"/>
                  </a:cubicBezTo>
                  <a:cubicBezTo>
                    <a:pt x="200" y="509"/>
                    <a:pt x="172" y="513"/>
                    <a:pt x="160" y="515"/>
                  </a:cubicBezTo>
                  <a:cubicBezTo>
                    <a:pt x="160" y="621"/>
                    <a:pt x="160" y="736"/>
                    <a:pt x="160" y="738"/>
                  </a:cubicBezTo>
                  <a:cubicBezTo>
                    <a:pt x="160" y="738"/>
                    <a:pt x="160" y="738"/>
                    <a:pt x="160" y="738"/>
                  </a:cubicBezTo>
                  <a:cubicBezTo>
                    <a:pt x="159" y="760"/>
                    <a:pt x="150" y="773"/>
                    <a:pt x="134" y="778"/>
                  </a:cubicBezTo>
                  <a:cubicBezTo>
                    <a:pt x="134" y="786"/>
                    <a:pt x="134" y="786"/>
                    <a:pt x="134" y="786"/>
                  </a:cubicBezTo>
                  <a:cubicBezTo>
                    <a:pt x="237" y="786"/>
                    <a:pt x="237" y="786"/>
                    <a:pt x="237" y="786"/>
                  </a:cubicBezTo>
                  <a:cubicBezTo>
                    <a:pt x="237" y="778"/>
                    <a:pt x="237" y="778"/>
                    <a:pt x="237" y="778"/>
                  </a:cubicBezTo>
                  <a:cubicBezTo>
                    <a:pt x="221" y="773"/>
                    <a:pt x="212" y="759"/>
                    <a:pt x="212" y="738"/>
                  </a:cubicBezTo>
                  <a:cubicBezTo>
                    <a:pt x="211" y="571"/>
                    <a:pt x="211" y="571"/>
                    <a:pt x="211" y="571"/>
                  </a:cubicBezTo>
                  <a:cubicBezTo>
                    <a:pt x="216" y="571"/>
                    <a:pt x="216" y="571"/>
                    <a:pt x="216" y="571"/>
                  </a:cubicBezTo>
                  <a:cubicBezTo>
                    <a:pt x="226" y="571"/>
                    <a:pt x="237" y="571"/>
                    <a:pt x="247" y="570"/>
                  </a:cubicBezTo>
                  <a:close/>
                  <a:moveTo>
                    <a:pt x="370" y="325"/>
                  </a:moveTo>
                  <a:cubicBezTo>
                    <a:pt x="372" y="327"/>
                    <a:pt x="376" y="329"/>
                    <a:pt x="378" y="330"/>
                  </a:cubicBezTo>
                  <a:cubicBezTo>
                    <a:pt x="403" y="348"/>
                    <a:pt x="417" y="377"/>
                    <a:pt x="417" y="412"/>
                  </a:cubicBezTo>
                  <a:cubicBezTo>
                    <a:pt x="417" y="442"/>
                    <a:pt x="406" y="502"/>
                    <a:pt x="318" y="532"/>
                  </a:cubicBezTo>
                  <a:cubicBezTo>
                    <a:pt x="323" y="542"/>
                    <a:pt x="327" y="552"/>
                    <a:pt x="330" y="558"/>
                  </a:cubicBezTo>
                  <a:cubicBezTo>
                    <a:pt x="332" y="557"/>
                    <a:pt x="335" y="557"/>
                    <a:pt x="336" y="556"/>
                  </a:cubicBezTo>
                  <a:cubicBezTo>
                    <a:pt x="339" y="556"/>
                    <a:pt x="339" y="556"/>
                    <a:pt x="339" y="556"/>
                  </a:cubicBezTo>
                  <a:cubicBezTo>
                    <a:pt x="341" y="558"/>
                    <a:pt x="341" y="558"/>
                    <a:pt x="341" y="558"/>
                  </a:cubicBezTo>
                  <a:cubicBezTo>
                    <a:pt x="373" y="596"/>
                    <a:pt x="397" y="656"/>
                    <a:pt x="405" y="713"/>
                  </a:cubicBezTo>
                  <a:cubicBezTo>
                    <a:pt x="405" y="713"/>
                    <a:pt x="408" y="741"/>
                    <a:pt x="408" y="751"/>
                  </a:cubicBezTo>
                  <a:cubicBezTo>
                    <a:pt x="408" y="752"/>
                    <a:pt x="408" y="752"/>
                    <a:pt x="408" y="752"/>
                  </a:cubicBezTo>
                  <a:cubicBezTo>
                    <a:pt x="408" y="753"/>
                    <a:pt x="408" y="753"/>
                    <a:pt x="408" y="754"/>
                  </a:cubicBezTo>
                  <a:cubicBezTo>
                    <a:pt x="408" y="755"/>
                    <a:pt x="408" y="755"/>
                    <a:pt x="408" y="755"/>
                  </a:cubicBezTo>
                  <a:cubicBezTo>
                    <a:pt x="408" y="763"/>
                    <a:pt x="405" y="774"/>
                    <a:pt x="391" y="779"/>
                  </a:cubicBezTo>
                  <a:cubicBezTo>
                    <a:pt x="391" y="786"/>
                    <a:pt x="391" y="786"/>
                    <a:pt x="391" y="786"/>
                  </a:cubicBezTo>
                  <a:cubicBezTo>
                    <a:pt x="497" y="786"/>
                    <a:pt x="497" y="786"/>
                    <a:pt x="497" y="786"/>
                  </a:cubicBezTo>
                  <a:cubicBezTo>
                    <a:pt x="497" y="779"/>
                    <a:pt x="497" y="779"/>
                    <a:pt x="497" y="779"/>
                  </a:cubicBezTo>
                  <a:cubicBezTo>
                    <a:pt x="488" y="776"/>
                    <a:pt x="469" y="766"/>
                    <a:pt x="461" y="734"/>
                  </a:cubicBezTo>
                  <a:cubicBezTo>
                    <a:pt x="460" y="729"/>
                    <a:pt x="460" y="729"/>
                    <a:pt x="460" y="729"/>
                  </a:cubicBezTo>
                  <a:cubicBezTo>
                    <a:pt x="454" y="704"/>
                    <a:pt x="450" y="691"/>
                    <a:pt x="446" y="678"/>
                  </a:cubicBezTo>
                  <a:cubicBezTo>
                    <a:pt x="436" y="646"/>
                    <a:pt x="414" y="588"/>
                    <a:pt x="378" y="547"/>
                  </a:cubicBezTo>
                  <a:cubicBezTo>
                    <a:pt x="374" y="543"/>
                    <a:pt x="374" y="543"/>
                    <a:pt x="374" y="543"/>
                  </a:cubicBezTo>
                  <a:cubicBezTo>
                    <a:pt x="379" y="540"/>
                    <a:pt x="379" y="540"/>
                    <a:pt x="379" y="540"/>
                  </a:cubicBezTo>
                  <a:cubicBezTo>
                    <a:pt x="381" y="540"/>
                    <a:pt x="382" y="539"/>
                    <a:pt x="383" y="539"/>
                  </a:cubicBezTo>
                  <a:cubicBezTo>
                    <a:pt x="383" y="539"/>
                    <a:pt x="384" y="538"/>
                    <a:pt x="385" y="538"/>
                  </a:cubicBezTo>
                  <a:cubicBezTo>
                    <a:pt x="440" y="510"/>
                    <a:pt x="470" y="465"/>
                    <a:pt x="470" y="412"/>
                  </a:cubicBezTo>
                  <a:cubicBezTo>
                    <a:pt x="471" y="372"/>
                    <a:pt x="448" y="332"/>
                    <a:pt x="414" y="309"/>
                  </a:cubicBezTo>
                  <a:cubicBezTo>
                    <a:pt x="400" y="299"/>
                    <a:pt x="380" y="289"/>
                    <a:pt x="359" y="285"/>
                  </a:cubicBezTo>
                  <a:cubicBezTo>
                    <a:pt x="366" y="300"/>
                    <a:pt x="369" y="316"/>
                    <a:pt x="370" y="325"/>
                  </a:cubicBezTo>
                  <a:close/>
                  <a:moveTo>
                    <a:pt x="295" y="237"/>
                  </a:moveTo>
                  <a:cubicBezTo>
                    <a:pt x="328" y="259"/>
                    <a:pt x="351" y="300"/>
                    <a:pt x="351" y="339"/>
                  </a:cubicBezTo>
                  <a:cubicBezTo>
                    <a:pt x="351" y="393"/>
                    <a:pt x="321" y="438"/>
                    <a:pt x="266" y="466"/>
                  </a:cubicBezTo>
                  <a:cubicBezTo>
                    <a:pt x="265" y="466"/>
                    <a:pt x="264" y="467"/>
                    <a:pt x="263" y="467"/>
                  </a:cubicBezTo>
                  <a:cubicBezTo>
                    <a:pt x="262" y="467"/>
                    <a:pt x="261" y="468"/>
                    <a:pt x="260" y="468"/>
                  </a:cubicBezTo>
                  <a:cubicBezTo>
                    <a:pt x="255" y="471"/>
                    <a:pt x="255" y="471"/>
                    <a:pt x="255" y="471"/>
                  </a:cubicBezTo>
                  <a:cubicBezTo>
                    <a:pt x="259" y="475"/>
                    <a:pt x="259" y="475"/>
                    <a:pt x="259" y="475"/>
                  </a:cubicBezTo>
                  <a:cubicBezTo>
                    <a:pt x="294" y="516"/>
                    <a:pt x="317" y="574"/>
                    <a:pt x="327" y="605"/>
                  </a:cubicBezTo>
                  <a:cubicBezTo>
                    <a:pt x="331" y="619"/>
                    <a:pt x="334" y="632"/>
                    <a:pt x="340" y="657"/>
                  </a:cubicBezTo>
                  <a:cubicBezTo>
                    <a:pt x="341" y="661"/>
                    <a:pt x="341" y="661"/>
                    <a:pt x="341" y="661"/>
                  </a:cubicBezTo>
                  <a:cubicBezTo>
                    <a:pt x="349" y="694"/>
                    <a:pt x="368" y="704"/>
                    <a:pt x="378" y="707"/>
                  </a:cubicBezTo>
                  <a:cubicBezTo>
                    <a:pt x="378" y="714"/>
                    <a:pt x="378" y="714"/>
                    <a:pt x="378" y="714"/>
                  </a:cubicBezTo>
                  <a:cubicBezTo>
                    <a:pt x="271" y="714"/>
                    <a:pt x="271" y="714"/>
                    <a:pt x="271" y="714"/>
                  </a:cubicBezTo>
                  <a:cubicBezTo>
                    <a:pt x="271" y="706"/>
                    <a:pt x="271" y="706"/>
                    <a:pt x="271" y="706"/>
                  </a:cubicBezTo>
                  <a:cubicBezTo>
                    <a:pt x="286" y="702"/>
                    <a:pt x="288" y="691"/>
                    <a:pt x="289" y="683"/>
                  </a:cubicBezTo>
                  <a:cubicBezTo>
                    <a:pt x="289" y="682"/>
                    <a:pt x="289" y="682"/>
                    <a:pt x="289" y="682"/>
                  </a:cubicBezTo>
                  <a:cubicBezTo>
                    <a:pt x="289" y="681"/>
                    <a:pt x="289" y="681"/>
                    <a:pt x="289" y="680"/>
                  </a:cubicBezTo>
                  <a:cubicBezTo>
                    <a:pt x="289" y="678"/>
                    <a:pt x="289" y="678"/>
                    <a:pt x="289" y="678"/>
                  </a:cubicBezTo>
                  <a:cubicBezTo>
                    <a:pt x="289" y="669"/>
                    <a:pt x="286" y="641"/>
                    <a:pt x="286" y="641"/>
                  </a:cubicBezTo>
                  <a:cubicBezTo>
                    <a:pt x="278" y="583"/>
                    <a:pt x="253" y="524"/>
                    <a:pt x="221" y="486"/>
                  </a:cubicBezTo>
                  <a:cubicBezTo>
                    <a:pt x="220" y="484"/>
                    <a:pt x="220" y="484"/>
                    <a:pt x="220" y="484"/>
                  </a:cubicBezTo>
                  <a:cubicBezTo>
                    <a:pt x="217" y="484"/>
                    <a:pt x="217" y="484"/>
                    <a:pt x="217" y="484"/>
                  </a:cubicBezTo>
                  <a:cubicBezTo>
                    <a:pt x="181" y="494"/>
                    <a:pt x="139" y="499"/>
                    <a:pt x="96" y="499"/>
                  </a:cubicBezTo>
                  <a:cubicBezTo>
                    <a:pt x="92" y="499"/>
                    <a:pt x="92" y="499"/>
                    <a:pt x="92" y="499"/>
                  </a:cubicBezTo>
                  <a:cubicBezTo>
                    <a:pt x="92" y="666"/>
                    <a:pt x="92" y="666"/>
                    <a:pt x="92" y="666"/>
                  </a:cubicBezTo>
                  <a:cubicBezTo>
                    <a:pt x="92" y="687"/>
                    <a:pt x="101" y="701"/>
                    <a:pt x="118" y="706"/>
                  </a:cubicBezTo>
                  <a:cubicBezTo>
                    <a:pt x="118" y="714"/>
                    <a:pt x="118" y="714"/>
                    <a:pt x="118" y="714"/>
                  </a:cubicBezTo>
                  <a:cubicBezTo>
                    <a:pt x="15" y="714"/>
                    <a:pt x="15" y="714"/>
                    <a:pt x="15" y="714"/>
                  </a:cubicBezTo>
                  <a:cubicBezTo>
                    <a:pt x="15" y="706"/>
                    <a:pt x="15" y="706"/>
                    <a:pt x="15" y="706"/>
                  </a:cubicBezTo>
                  <a:cubicBezTo>
                    <a:pt x="31" y="701"/>
                    <a:pt x="39" y="688"/>
                    <a:pt x="40" y="666"/>
                  </a:cubicBezTo>
                  <a:cubicBezTo>
                    <a:pt x="40" y="666"/>
                    <a:pt x="40" y="666"/>
                    <a:pt x="40" y="666"/>
                  </a:cubicBezTo>
                  <a:cubicBezTo>
                    <a:pt x="40" y="662"/>
                    <a:pt x="40" y="262"/>
                    <a:pt x="40" y="257"/>
                  </a:cubicBezTo>
                  <a:cubicBezTo>
                    <a:pt x="40" y="234"/>
                    <a:pt x="32" y="221"/>
                    <a:pt x="14" y="215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85" y="208"/>
                    <a:pt x="185" y="208"/>
                    <a:pt x="185" y="208"/>
                  </a:cubicBezTo>
                  <a:cubicBezTo>
                    <a:pt x="236" y="208"/>
                    <a:pt x="268" y="219"/>
                    <a:pt x="295" y="237"/>
                  </a:cubicBezTo>
                  <a:close/>
                  <a:moveTo>
                    <a:pt x="298" y="340"/>
                  </a:moveTo>
                  <a:cubicBezTo>
                    <a:pt x="298" y="305"/>
                    <a:pt x="284" y="276"/>
                    <a:pt x="259" y="258"/>
                  </a:cubicBezTo>
                  <a:cubicBezTo>
                    <a:pt x="239" y="245"/>
                    <a:pt x="215" y="238"/>
                    <a:pt x="183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92" y="474"/>
                    <a:pt x="92" y="474"/>
                    <a:pt x="92" y="474"/>
                  </a:cubicBezTo>
                  <a:cubicBezTo>
                    <a:pt x="97" y="474"/>
                    <a:pt x="97" y="474"/>
                    <a:pt x="97" y="474"/>
                  </a:cubicBezTo>
                  <a:cubicBezTo>
                    <a:pt x="278" y="471"/>
                    <a:pt x="298" y="379"/>
                    <a:pt x="298" y="340"/>
                  </a:cubicBezTo>
                  <a:close/>
                  <a:moveTo>
                    <a:pt x="109" y="49"/>
                  </a:moveTo>
                  <a:cubicBezTo>
                    <a:pt x="109" y="20"/>
                    <a:pt x="129" y="0"/>
                    <a:pt x="157" y="0"/>
                  </a:cubicBezTo>
                  <a:cubicBezTo>
                    <a:pt x="185" y="0"/>
                    <a:pt x="205" y="20"/>
                    <a:pt x="205" y="49"/>
                  </a:cubicBezTo>
                  <a:cubicBezTo>
                    <a:pt x="205" y="77"/>
                    <a:pt x="185" y="97"/>
                    <a:pt x="157" y="97"/>
                  </a:cubicBezTo>
                  <a:cubicBezTo>
                    <a:pt x="129" y="97"/>
                    <a:pt x="109" y="77"/>
                    <a:pt x="109" y="49"/>
                  </a:cubicBezTo>
                  <a:close/>
                  <a:moveTo>
                    <a:pt x="129" y="49"/>
                  </a:moveTo>
                  <a:cubicBezTo>
                    <a:pt x="129" y="69"/>
                    <a:pt x="140" y="81"/>
                    <a:pt x="157" y="81"/>
                  </a:cubicBezTo>
                  <a:cubicBezTo>
                    <a:pt x="175" y="81"/>
                    <a:pt x="185" y="69"/>
                    <a:pt x="185" y="49"/>
                  </a:cubicBezTo>
                  <a:cubicBezTo>
                    <a:pt x="185" y="28"/>
                    <a:pt x="175" y="16"/>
                    <a:pt x="157" y="16"/>
                  </a:cubicBezTo>
                  <a:cubicBezTo>
                    <a:pt x="140" y="16"/>
                    <a:pt x="129" y="28"/>
                    <a:pt x="129" y="49"/>
                  </a:cubicBezTo>
                  <a:close/>
                  <a:moveTo>
                    <a:pt x="310" y="80"/>
                  </a:moveTo>
                  <a:cubicBezTo>
                    <a:pt x="267" y="80"/>
                    <a:pt x="267" y="80"/>
                    <a:pt x="267" y="80"/>
                  </a:cubicBezTo>
                  <a:cubicBezTo>
                    <a:pt x="267" y="1"/>
                    <a:pt x="267" y="1"/>
                    <a:pt x="267" y="1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310" y="96"/>
                    <a:pt x="310" y="96"/>
                    <a:pt x="310" y="96"/>
                  </a:cubicBezTo>
                  <a:lnTo>
                    <a:pt x="310" y="80"/>
                  </a:lnTo>
                  <a:close/>
                  <a:moveTo>
                    <a:pt x="411" y="80"/>
                  </a:moveTo>
                  <a:cubicBezTo>
                    <a:pt x="367" y="80"/>
                    <a:pt x="367" y="80"/>
                    <a:pt x="367" y="80"/>
                  </a:cubicBezTo>
                  <a:cubicBezTo>
                    <a:pt x="367" y="1"/>
                    <a:pt x="367" y="1"/>
                    <a:pt x="367" y="1"/>
                  </a:cubicBezTo>
                  <a:cubicBezTo>
                    <a:pt x="348" y="1"/>
                    <a:pt x="348" y="1"/>
                    <a:pt x="348" y="1"/>
                  </a:cubicBezTo>
                  <a:cubicBezTo>
                    <a:pt x="348" y="96"/>
                    <a:pt x="348" y="96"/>
                    <a:pt x="348" y="96"/>
                  </a:cubicBezTo>
                  <a:cubicBezTo>
                    <a:pt x="411" y="96"/>
                    <a:pt x="411" y="96"/>
                    <a:pt x="411" y="96"/>
                  </a:cubicBezTo>
                  <a:lnTo>
                    <a:pt x="411" y="80"/>
                  </a:lnTo>
                  <a:close/>
                  <a:moveTo>
                    <a:pt x="23" y="96"/>
                  </a:moveTo>
                  <a:cubicBezTo>
                    <a:pt x="4" y="96"/>
                    <a:pt x="4" y="96"/>
                    <a:pt x="4" y="9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62" y="1"/>
                    <a:pt x="74" y="12"/>
                    <a:pt x="74" y="27"/>
                  </a:cubicBezTo>
                  <a:cubicBezTo>
                    <a:pt x="74" y="39"/>
                    <a:pt x="65" y="46"/>
                    <a:pt x="58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2" y="51"/>
                    <a:pt x="65" y="55"/>
                    <a:pt x="67" y="62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4" y="89"/>
                    <a:pt x="76" y="92"/>
                    <a:pt x="77" y="94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7" y="94"/>
                    <a:pt x="55" y="90"/>
                    <a:pt x="54" y="87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6" y="59"/>
                    <a:pt x="44" y="56"/>
                    <a:pt x="36" y="56"/>
                  </a:cubicBezTo>
                  <a:cubicBezTo>
                    <a:pt x="23" y="56"/>
                    <a:pt x="23" y="56"/>
                    <a:pt x="23" y="56"/>
                  </a:cubicBezTo>
                  <a:lnTo>
                    <a:pt x="23" y="96"/>
                  </a:lnTo>
                  <a:close/>
                  <a:moveTo>
                    <a:pt x="23" y="40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50" y="40"/>
                    <a:pt x="54" y="36"/>
                    <a:pt x="54" y="29"/>
                  </a:cubicBezTo>
                  <a:cubicBezTo>
                    <a:pt x="54" y="21"/>
                    <a:pt x="50" y="17"/>
                    <a:pt x="41" y="17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40"/>
                  </a:lnTo>
                  <a:close/>
                  <a:moveTo>
                    <a:pt x="477" y="81"/>
                  </a:moveTo>
                  <a:cubicBezTo>
                    <a:pt x="467" y="82"/>
                    <a:pt x="457" y="77"/>
                    <a:pt x="449" y="66"/>
                  </a:cubicBezTo>
                  <a:cubicBezTo>
                    <a:pt x="448" y="66"/>
                    <a:pt x="448" y="66"/>
                    <a:pt x="448" y="66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9" y="93"/>
                    <a:pt x="462" y="97"/>
                    <a:pt x="475" y="97"/>
                  </a:cubicBezTo>
                  <a:cubicBezTo>
                    <a:pt x="495" y="97"/>
                    <a:pt x="509" y="85"/>
                    <a:pt x="509" y="68"/>
                  </a:cubicBezTo>
                  <a:cubicBezTo>
                    <a:pt x="509" y="58"/>
                    <a:pt x="506" y="47"/>
                    <a:pt x="484" y="40"/>
                  </a:cubicBezTo>
                  <a:cubicBezTo>
                    <a:pt x="467" y="35"/>
                    <a:pt x="464" y="31"/>
                    <a:pt x="464" y="25"/>
                  </a:cubicBezTo>
                  <a:cubicBezTo>
                    <a:pt x="464" y="18"/>
                    <a:pt x="470" y="15"/>
                    <a:pt x="477" y="15"/>
                  </a:cubicBezTo>
                  <a:cubicBezTo>
                    <a:pt x="484" y="15"/>
                    <a:pt x="491" y="18"/>
                    <a:pt x="498" y="24"/>
                  </a:cubicBezTo>
                  <a:cubicBezTo>
                    <a:pt x="499" y="24"/>
                    <a:pt x="499" y="24"/>
                    <a:pt x="499" y="24"/>
                  </a:cubicBezTo>
                  <a:cubicBezTo>
                    <a:pt x="504" y="8"/>
                    <a:pt x="504" y="8"/>
                    <a:pt x="504" y="8"/>
                  </a:cubicBezTo>
                  <a:cubicBezTo>
                    <a:pt x="504" y="7"/>
                    <a:pt x="504" y="7"/>
                    <a:pt x="504" y="7"/>
                  </a:cubicBezTo>
                  <a:cubicBezTo>
                    <a:pt x="496" y="2"/>
                    <a:pt x="487" y="0"/>
                    <a:pt x="477" y="0"/>
                  </a:cubicBezTo>
                  <a:cubicBezTo>
                    <a:pt x="457" y="0"/>
                    <a:pt x="445" y="10"/>
                    <a:pt x="445" y="26"/>
                  </a:cubicBezTo>
                  <a:cubicBezTo>
                    <a:pt x="445" y="39"/>
                    <a:pt x="454" y="48"/>
                    <a:pt x="472" y="54"/>
                  </a:cubicBezTo>
                  <a:cubicBezTo>
                    <a:pt x="477" y="55"/>
                    <a:pt x="481" y="57"/>
                    <a:pt x="484" y="59"/>
                  </a:cubicBezTo>
                  <a:cubicBezTo>
                    <a:pt x="487" y="61"/>
                    <a:pt x="489" y="65"/>
                    <a:pt x="489" y="69"/>
                  </a:cubicBezTo>
                  <a:cubicBezTo>
                    <a:pt x="489" y="76"/>
                    <a:pt x="484" y="81"/>
                    <a:pt x="477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48712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Page - Orange">
    <p:bg>
      <p:bgPr>
        <a:solidFill>
          <a:srgbClr val="DB3F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3273D-D190-43EA-AB9F-F4E0C3DE2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1200" y="932400"/>
            <a:ext cx="1803600" cy="1641600"/>
          </a:xfrm>
        </p:spPr>
        <p:txBody>
          <a:bodyPr anchor="ctr" anchorCtr="0">
            <a:noAutofit/>
          </a:bodyPr>
          <a:lstStyle>
            <a:lvl1pPr algn="r">
              <a:defRPr sz="11000">
                <a:solidFill>
                  <a:schemeClr val="bg1"/>
                </a:solidFill>
                <a:latin typeface="RR Pioneer UltraLight Condensed" panose="020B0206030201060103" pitchFamily="34" charset="0"/>
              </a:defRPr>
            </a:lvl1pPr>
          </a:lstStyle>
          <a:p>
            <a:r>
              <a:rPr lang="en-US" dirty="0"/>
              <a:t>XX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D4DAF-CD34-4819-9611-33C813C52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D09A4-D7CF-4D1D-8376-A6317B2D7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Private | © 2024 Rolls-Royce | Not Subject to Export Control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87183-9305-4CC7-88E3-CD4694340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F59B429-512E-4592-B480-D2818264A48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2AABB29-22AC-4C62-A174-9E5A0A1EFA21}"/>
              </a:ext>
            </a:extLst>
          </p:cNvPr>
          <p:cNvSpPr/>
          <p:nvPr/>
        </p:nvSpPr>
        <p:spPr>
          <a:xfrm>
            <a:off x="323850" y="916500"/>
            <a:ext cx="2079370" cy="0"/>
          </a:xfrm>
          <a:custGeom>
            <a:avLst/>
            <a:gdLst>
              <a:gd name="connsiteX0" fmla="*/ 0 w 1973580"/>
              <a:gd name="connsiteY0" fmla="*/ 0 h 0"/>
              <a:gd name="connsiteX1" fmla="*/ 1973580 w 197358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73580">
                <a:moveTo>
                  <a:pt x="0" y="0"/>
                </a:moveTo>
                <a:lnTo>
                  <a:pt x="197358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latin typeface="RR Pioneer" panose="020B0503050201040103" pitchFamily="34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0021B20-6F0E-4481-874A-F21AE9FD3CC4}"/>
              </a:ext>
            </a:extLst>
          </p:cNvPr>
          <p:cNvSpPr/>
          <p:nvPr/>
        </p:nvSpPr>
        <p:spPr>
          <a:xfrm>
            <a:off x="3059112" y="916500"/>
            <a:ext cx="5761038" cy="76200"/>
          </a:xfrm>
          <a:custGeom>
            <a:avLst/>
            <a:gdLst>
              <a:gd name="connsiteX0" fmla="*/ 0 w 1973580"/>
              <a:gd name="connsiteY0" fmla="*/ 0 h 0"/>
              <a:gd name="connsiteX1" fmla="*/ 1973580 w 197358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73580">
                <a:moveTo>
                  <a:pt x="0" y="0"/>
                </a:moveTo>
                <a:lnTo>
                  <a:pt x="197358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latin typeface="RR Pioneer" panose="020B0503050201040103" pitchFamily="34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DA88272-0989-4751-9FC4-6BE74AD9E3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70800" y="1126801"/>
            <a:ext cx="5749200" cy="1443600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 sz="320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187325" indent="0"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Title text</a:t>
            </a:r>
          </a:p>
          <a:p>
            <a:pPr lvl="1"/>
            <a:r>
              <a:rPr lang="en-US" dirty="0"/>
              <a:t>Section sub-title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493029B-2588-4CEA-ABCC-2BE98A5BBDD5}"/>
              </a:ext>
            </a:extLst>
          </p:cNvPr>
          <p:cNvGrpSpPr/>
          <p:nvPr/>
        </p:nvGrpSpPr>
        <p:grpSpPr>
          <a:xfrm>
            <a:off x="323850" y="233362"/>
            <a:ext cx="321261" cy="522316"/>
            <a:chOff x="-3513606" y="270529"/>
            <a:chExt cx="1671638" cy="2717801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7E67F5E4-2804-4966-857C-946A21B83440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99318" y="286404"/>
              <a:ext cx="1646238" cy="2689225"/>
            </a:xfrm>
            <a:custGeom>
              <a:avLst/>
              <a:gdLst>
                <a:gd name="T0" fmla="*/ 0 w 686"/>
                <a:gd name="T1" fmla="*/ 78 h 1123"/>
                <a:gd name="T2" fmla="*/ 77 w 686"/>
                <a:gd name="T3" fmla="*/ 0 h 1123"/>
                <a:gd name="T4" fmla="*/ 609 w 686"/>
                <a:gd name="T5" fmla="*/ 0 h 1123"/>
                <a:gd name="T6" fmla="*/ 686 w 686"/>
                <a:gd name="T7" fmla="*/ 78 h 1123"/>
                <a:gd name="T8" fmla="*/ 686 w 686"/>
                <a:gd name="T9" fmla="*/ 1045 h 1123"/>
                <a:gd name="T10" fmla="*/ 609 w 686"/>
                <a:gd name="T11" fmla="*/ 1123 h 1123"/>
                <a:gd name="T12" fmla="*/ 77 w 686"/>
                <a:gd name="T13" fmla="*/ 1123 h 1123"/>
                <a:gd name="T14" fmla="*/ 0 w 686"/>
                <a:gd name="T15" fmla="*/ 1045 h 1123"/>
                <a:gd name="T16" fmla="*/ 0 w 686"/>
                <a:gd name="T17" fmla="*/ 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6" h="1123">
                  <a:moveTo>
                    <a:pt x="0" y="78"/>
                  </a:moveTo>
                  <a:cubicBezTo>
                    <a:pt x="0" y="35"/>
                    <a:pt x="34" y="0"/>
                    <a:pt x="77" y="0"/>
                  </a:cubicBezTo>
                  <a:cubicBezTo>
                    <a:pt x="609" y="0"/>
                    <a:pt x="609" y="0"/>
                    <a:pt x="609" y="0"/>
                  </a:cubicBezTo>
                  <a:cubicBezTo>
                    <a:pt x="651" y="0"/>
                    <a:pt x="686" y="35"/>
                    <a:pt x="686" y="78"/>
                  </a:cubicBezTo>
                  <a:cubicBezTo>
                    <a:pt x="686" y="1045"/>
                    <a:pt x="686" y="1045"/>
                    <a:pt x="686" y="1045"/>
                  </a:cubicBezTo>
                  <a:cubicBezTo>
                    <a:pt x="686" y="1088"/>
                    <a:pt x="651" y="1123"/>
                    <a:pt x="609" y="1123"/>
                  </a:cubicBezTo>
                  <a:cubicBezTo>
                    <a:pt x="77" y="1123"/>
                    <a:pt x="77" y="1123"/>
                    <a:pt x="77" y="1123"/>
                  </a:cubicBezTo>
                  <a:cubicBezTo>
                    <a:pt x="34" y="1123"/>
                    <a:pt x="0" y="1088"/>
                    <a:pt x="0" y="1045"/>
                  </a:cubicBez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DD49D93E-F490-4B5A-B482-40E4EF9A1D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513606" y="270529"/>
              <a:ext cx="1671638" cy="2717801"/>
            </a:xfrm>
            <a:custGeom>
              <a:avLst/>
              <a:gdLst>
                <a:gd name="T0" fmla="*/ 658 w 697"/>
                <a:gd name="T1" fmla="*/ 79 h 1134"/>
                <a:gd name="T2" fmla="*/ 658 w 697"/>
                <a:gd name="T3" fmla="*/ 200 h 1134"/>
                <a:gd name="T4" fmla="*/ 40 w 697"/>
                <a:gd name="T5" fmla="*/ 200 h 1134"/>
                <a:gd name="T6" fmla="*/ 40 w 697"/>
                <a:gd name="T7" fmla="*/ 79 h 1134"/>
                <a:gd name="T8" fmla="*/ 79 w 697"/>
                <a:gd name="T9" fmla="*/ 40 h 1134"/>
                <a:gd name="T10" fmla="*/ 619 w 697"/>
                <a:gd name="T11" fmla="*/ 40 h 1134"/>
                <a:gd name="T12" fmla="*/ 658 w 697"/>
                <a:gd name="T13" fmla="*/ 79 h 1134"/>
                <a:gd name="T14" fmla="*/ 40 w 697"/>
                <a:gd name="T15" fmla="*/ 1056 h 1134"/>
                <a:gd name="T16" fmla="*/ 79 w 697"/>
                <a:gd name="T17" fmla="*/ 1095 h 1134"/>
                <a:gd name="T18" fmla="*/ 619 w 697"/>
                <a:gd name="T19" fmla="*/ 1095 h 1134"/>
                <a:gd name="T20" fmla="*/ 658 w 697"/>
                <a:gd name="T21" fmla="*/ 1056 h 1134"/>
                <a:gd name="T22" fmla="*/ 658 w 697"/>
                <a:gd name="T23" fmla="*/ 935 h 1134"/>
                <a:gd name="T24" fmla="*/ 40 w 697"/>
                <a:gd name="T25" fmla="*/ 935 h 1134"/>
                <a:gd name="T26" fmla="*/ 40 w 697"/>
                <a:gd name="T27" fmla="*/ 1056 h 1134"/>
                <a:gd name="T28" fmla="*/ 40 w 697"/>
                <a:gd name="T29" fmla="*/ 918 h 1134"/>
                <a:gd name="T30" fmla="*/ 658 w 697"/>
                <a:gd name="T31" fmla="*/ 918 h 1134"/>
                <a:gd name="T32" fmla="*/ 658 w 697"/>
                <a:gd name="T33" fmla="*/ 217 h 1134"/>
                <a:gd name="T34" fmla="*/ 40 w 697"/>
                <a:gd name="T35" fmla="*/ 217 h 1134"/>
                <a:gd name="T36" fmla="*/ 40 w 697"/>
                <a:gd name="T37" fmla="*/ 918 h 1134"/>
                <a:gd name="T38" fmla="*/ 697 w 697"/>
                <a:gd name="T39" fmla="*/ 79 h 1134"/>
                <a:gd name="T40" fmla="*/ 697 w 697"/>
                <a:gd name="T41" fmla="*/ 1056 h 1134"/>
                <a:gd name="T42" fmla="*/ 619 w 697"/>
                <a:gd name="T43" fmla="*/ 1134 h 1134"/>
                <a:gd name="T44" fmla="*/ 79 w 697"/>
                <a:gd name="T45" fmla="*/ 1134 h 1134"/>
                <a:gd name="T46" fmla="*/ 0 w 697"/>
                <a:gd name="T47" fmla="*/ 1056 h 1134"/>
                <a:gd name="T48" fmla="*/ 0 w 697"/>
                <a:gd name="T49" fmla="*/ 79 h 1134"/>
                <a:gd name="T50" fmla="*/ 79 w 697"/>
                <a:gd name="T51" fmla="*/ 0 h 1134"/>
                <a:gd name="T52" fmla="*/ 619 w 697"/>
                <a:gd name="T53" fmla="*/ 0 h 1134"/>
                <a:gd name="T54" fmla="*/ 697 w 697"/>
                <a:gd name="T55" fmla="*/ 79 h 1134"/>
                <a:gd name="T56" fmla="*/ 675 w 697"/>
                <a:gd name="T57" fmla="*/ 79 h 1134"/>
                <a:gd name="T58" fmla="*/ 619 w 697"/>
                <a:gd name="T59" fmla="*/ 23 h 1134"/>
                <a:gd name="T60" fmla="*/ 79 w 697"/>
                <a:gd name="T61" fmla="*/ 23 h 1134"/>
                <a:gd name="T62" fmla="*/ 23 w 697"/>
                <a:gd name="T63" fmla="*/ 79 h 1134"/>
                <a:gd name="T64" fmla="*/ 23 w 697"/>
                <a:gd name="T65" fmla="*/ 1056 h 1134"/>
                <a:gd name="T66" fmla="*/ 79 w 697"/>
                <a:gd name="T67" fmla="*/ 1112 h 1134"/>
                <a:gd name="T68" fmla="*/ 619 w 697"/>
                <a:gd name="T69" fmla="*/ 1112 h 1134"/>
                <a:gd name="T70" fmla="*/ 675 w 697"/>
                <a:gd name="T71" fmla="*/ 1056 h 1134"/>
                <a:gd name="T72" fmla="*/ 675 w 697"/>
                <a:gd name="T73" fmla="*/ 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7" h="1134">
                  <a:moveTo>
                    <a:pt x="658" y="79"/>
                  </a:moveTo>
                  <a:cubicBezTo>
                    <a:pt x="658" y="200"/>
                    <a:pt x="658" y="200"/>
                    <a:pt x="658" y="200"/>
                  </a:cubicBezTo>
                  <a:cubicBezTo>
                    <a:pt x="40" y="200"/>
                    <a:pt x="40" y="200"/>
                    <a:pt x="40" y="200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57"/>
                    <a:pt x="57" y="40"/>
                    <a:pt x="79" y="40"/>
                  </a:cubicBezTo>
                  <a:cubicBezTo>
                    <a:pt x="619" y="40"/>
                    <a:pt x="619" y="40"/>
                    <a:pt x="619" y="40"/>
                  </a:cubicBezTo>
                  <a:cubicBezTo>
                    <a:pt x="641" y="40"/>
                    <a:pt x="658" y="57"/>
                    <a:pt x="658" y="79"/>
                  </a:cubicBezTo>
                  <a:close/>
                  <a:moveTo>
                    <a:pt x="40" y="1056"/>
                  </a:moveTo>
                  <a:cubicBezTo>
                    <a:pt x="40" y="1078"/>
                    <a:pt x="57" y="1095"/>
                    <a:pt x="79" y="1095"/>
                  </a:cubicBezTo>
                  <a:cubicBezTo>
                    <a:pt x="619" y="1095"/>
                    <a:pt x="619" y="1095"/>
                    <a:pt x="619" y="1095"/>
                  </a:cubicBezTo>
                  <a:cubicBezTo>
                    <a:pt x="641" y="1095"/>
                    <a:pt x="658" y="1078"/>
                    <a:pt x="658" y="1056"/>
                  </a:cubicBezTo>
                  <a:cubicBezTo>
                    <a:pt x="658" y="935"/>
                    <a:pt x="658" y="935"/>
                    <a:pt x="658" y="935"/>
                  </a:cubicBezTo>
                  <a:cubicBezTo>
                    <a:pt x="40" y="935"/>
                    <a:pt x="40" y="935"/>
                    <a:pt x="40" y="935"/>
                  </a:cubicBezTo>
                  <a:lnTo>
                    <a:pt x="40" y="1056"/>
                  </a:lnTo>
                  <a:close/>
                  <a:moveTo>
                    <a:pt x="40" y="918"/>
                  </a:moveTo>
                  <a:cubicBezTo>
                    <a:pt x="658" y="918"/>
                    <a:pt x="658" y="918"/>
                    <a:pt x="658" y="918"/>
                  </a:cubicBezTo>
                  <a:cubicBezTo>
                    <a:pt x="658" y="217"/>
                    <a:pt x="658" y="217"/>
                    <a:pt x="658" y="217"/>
                  </a:cubicBezTo>
                  <a:cubicBezTo>
                    <a:pt x="40" y="217"/>
                    <a:pt x="40" y="217"/>
                    <a:pt x="40" y="217"/>
                  </a:cubicBezTo>
                  <a:lnTo>
                    <a:pt x="40" y="918"/>
                  </a:lnTo>
                  <a:close/>
                  <a:moveTo>
                    <a:pt x="697" y="79"/>
                  </a:moveTo>
                  <a:cubicBezTo>
                    <a:pt x="697" y="1056"/>
                    <a:pt x="697" y="1056"/>
                    <a:pt x="697" y="1056"/>
                  </a:cubicBezTo>
                  <a:cubicBezTo>
                    <a:pt x="697" y="1099"/>
                    <a:pt x="662" y="1134"/>
                    <a:pt x="619" y="1134"/>
                  </a:cubicBezTo>
                  <a:cubicBezTo>
                    <a:pt x="79" y="1134"/>
                    <a:pt x="79" y="1134"/>
                    <a:pt x="79" y="1134"/>
                  </a:cubicBezTo>
                  <a:cubicBezTo>
                    <a:pt x="36" y="1134"/>
                    <a:pt x="0" y="1099"/>
                    <a:pt x="0" y="105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36"/>
                    <a:pt x="36" y="0"/>
                    <a:pt x="79" y="0"/>
                  </a:cubicBezTo>
                  <a:cubicBezTo>
                    <a:pt x="619" y="0"/>
                    <a:pt x="619" y="0"/>
                    <a:pt x="619" y="0"/>
                  </a:cubicBezTo>
                  <a:cubicBezTo>
                    <a:pt x="662" y="0"/>
                    <a:pt x="697" y="36"/>
                    <a:pt x="697" y="79"/>
                  </a:cubicBezTo>
                  <a:close/>
                  <a:moveTo>
                    <a:pt x="675" y="79"/>
                  </a:moveTo>
                  <a:cubicBezTo>
                    <a:pt x="675" y="48"/>
                    <a:pt x="650" y="23"/>
                    <a:pt x="619" y="23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48" y="23"/>
                    <a:pt x="23" y="48"/>
                    <a:pt x="23" y="79"/>
                  </a:cubicBezTo>
                  <a:cubicBezTo>
                    <a:pt x="23" y="1056"/>
                    <a:pt x="23" y="1056"/>
                    <a:pt x="23" y="1056"/>
                  </a:cubicBezTo>
                  <a:cubicBezTo>
                    <a:pt x="23" y="1087"/>
                    <a:pt x="48" y="1112"/>
                    <a:pt x="79" y="1112"/>
                  </a:cubicBezTo>
                  <a:cubicBezTo>
                    <a:pt x="619" y="1112"/>
                    <a:pt x="619" y="1112"/>
                    <a:pt x="619" y="1112"/>
                  </a:cubicBezTo>
                  <a:cubicBezTo>
                    <a:pt x="650" y="1112"/>
                    <a:pt x="675" y="1087"/>
                    <a:pt x="675" y="1056"/>
                  </a:cubicBezTo>
                  <a:lnTo>
                    <a:pt x="675" y="79"/>
                  </a:lnTo>
                  <a:close/>
                </a:path>
              </a:pathLst>
            </a:custGeom>
            <a:solidFill>
              <a:srgbClr val="1006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45318C03-6571-4131-959E-E4B5D568B2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289768" y="441979"/>
              <a:ext cx="1236663" cy="2378075"/>
            </a:xfrm>
            <a:custGeom>
              <a:avLst/>
              <a:gdLst>
                <a:gd name="T0" fmla="*/ 505 w 516"/>
                <a:gd name="T1" fmla="*/ 950 h 993"/>
                <a:gd name="T2" fmla="*/ 516 w 516"/>
                <a:gd name="T3" fmla="*/ 991 h 993"/>
                <a:gd name="T4" fmla="*/ 516 w 516"/>
                <a:gd name="T5" fmla="*/ 913 h 993"/>
                <a:gd name="T6" fmla="*/ 398 w 516"/>
                <a:gd name="T7" fmla="*/ 929 h 993"/>
                <a:gd name="T8" fmla="*/ 374 w 516"/>
                <a:gd name="T9" fmla="*/ 896 h 993"/>
                <a:gd name="T10" fmla="*/ 414 w 516"/>
                <a:gd name="T11" fmla="*/ 969 h 993"/>
                <a:gd name="T12" fmla="*/ 374 w 516"/>
                <a:gd name="T13" fmla="*/ 977 h 993"/>
                <a:gd name="T14" fmla="*/ 246 w 516"/>
                <a:gd name="T15" fmla="*/ 897 h 993"/>
                <a:gd name="T16" fmla="*/ 255 w 516"/>
                <a:gd name="T17" fmla="*/ 991 h 993"/>
                <a:gd name="T18" fmla="*/ 306 w 516"/>
                <a:gd name="T19" fmla="*/ 896 h 993"/>
                <a:gd name="T20" fmla="*/ 152 w 516"/>
                <a:gd name="T21" fmla="*/ 993 h 993"/>
                <a:gd name="T22" fmla="*/ 180 w 516"/>
                <a:gd name="T23" fmla="*/ 944 h 993"/>
                <a:gd name="T24" fmla="*/ 180 w 516"/>
                <a:gd name="T25" fmla="*/ 944 h 993"/>
                <a:gd name="T26" fmla="*/ 55 w 516"/>
                <a:gd name="T27" fmla="*/ 991 h 993"/>
                <a:gd name="T28" fmla="*/ 19 w 516"/>
                <a:gd name="T29" fmla="*/ 952 h 993"/>
                <a:gd name="T30" fmla="*/ 41 w 516"/>
                <a:gd name="T31" fmla="*/ 896 h 993"/>
                <a:gd name="T32" fmla="*/ 54 w 516"/>
                <a:gd name="T33" fmla="*/ 945 h 993"/>
                <a:gd name="T34" fmla="*/ 51 w 516"/>
                <a:gd name="T35" fmla="*/ 924 h 993"/>
                <a:gd name="T36" fmla="*/ 38 w 516"/>
                <a:gd name="T37" fmla="*/ 936 h 993"/>
                <a:gd name="T38" fmla="*/ 133 w 516"/>
                <a:gd name="T39" fmla="*/ 288 h 993"/>
                <a:gd name="T40" fmla="*/ 211 w 516"/>
                <a:gd name="T41" fmla="*/ 309 h 993"/>
                <a:gd name="T42" fmla="*/ 236 w 516"/>
                <a:gd name="T43" fmla="*/ 546 h 993"/>
                <a:gd name="T44" fmla="*/ 160 w 516"/>
                <a:gd name="T45" fmla="*/ 515 h 993"/>
                <a:gd name="T46" fmla="*/ 134 w 516"/>
                <a:gd name="T47" fmla="*/ 786 h 993"/>
                <a:gd name="T48" fmla="*/ 211 w 516"/>
                <a:gd name="T49" fmla="*/ 571 h 993"/>
                <a:gd name="T50" fmla="*/ 378 w 516"/>
                <a:gd name="T51" fmla="*/ 330 h 993"/>
                <a:gd name="T52" fmla="*/ 336 w 516"/>
                <a:gd name="T53" fmla="*/ 556 h 993"/>
                <a:gd name="T54" fmla="*/ 408 w 516"/>
                <a:gd name="T55" fmla="*/ 751 h 993"/>
                <a:gd name="T56" fmla="*/ 391 w 516"/>
                <a:gd name="T57" fmla="*/ 779 h 993"/>
                <a:gd name="T58" fmla="*/ 461 w 516"/>
                <a:gd name="T59" fmla="*/ 734 h 993"/>
                <a:gd name="T60" fmla="*/ 374 w 516"/>
                <a:gd name="T61" fmla="*/ 543 h 993"/>
                <a:gd name="T62" fmla="*/ 470 w 516"/>
                <a:gd name="T63" fmla="*/ 412 h 993"/>
                <a:gd name="T64" fmla="*/ 295 w 516"/>
                <a:gd name="T65" fmla="*/ 237 h 993"/>
                <a:gd name="T66" fmla="*/ 260 w 516"/>
                <a:gd name="T67" fmla="*/ 468 h 993"/>
                <a:gd name="T68" fmla="*/ 340 w 516"/>
                <a:gd name="T69" fmla="*/ 657 h 993"/>
                <a:gd name="T70" fmla="*/ 271 w 516"/>
                <a:gd name="T71" fmla="*/ 714 h 993"/>
                <a:gd name="T72" fmla="*/ 289 w 516"/>
                <a:gd name="T73" fmla="*/ 680 h 993"/>
                <a:gd name="T74" fmla="*/ 220 w 516"/>
                <a:gd name="T75" fmla="*/ 484 h 993"/>
                <a:gd name="T76" fmla="*/ 92 w 516"/>
                <a:gd name="T77" fmla="*/ 666 h 993"/>
                <a:gd name="T78" fmla="*/ 15 w 516"/>
                <a:gd name="T79" fmla="*/ 706 h 993"/>
                <a:gd name="T80" fmla="*/ 14 w 516"/>
                <a:gd name="T81" fmla="*/ 215 h 993"/>
                <a:gd name="T82" fmla="*/ 298 w 516"/>
                <a:gd name="T83" fmla="*/ 340 h 993"/>
                <a:gd name="T84" fmla="*/ 92 w 516"/>
                <a:gd name="T85" fmla="*/ 474 h 993"/>
                <a:gd name="T86" fmla="*/ 157 w 516"/>
                <a:gd name="T87" fmla="*/ 0 h 993"/>
                <a:gd name="T88" fmla="*/ 129 w 516"/>
                <a:gd name="T89" fmla="*/ 49 h 993"/>
                <a:gd name="T90" fmla="*/ 129 w 516"/>
                <a:gd name="T91" fmla="*/ 49 h 993"/>
                <a:gd name="T92" fmla="*/ 247 w 516"/>
                <a:gd name="T93" fmla="*/ 1 h 993"/>
                <a:gd name="T94" fmla="*/ 411 w 516"/>
                <a:gd name="T95" fmla="*/ 80 h 993"/>
                <a:gd name="T96" fmla="*/ 348 w 516"/>
                <a:gd name="T97" fmla="*/ 96 h 993"/>
                <a:gd name="T98" fmla="*/ 4 w 516"/>
                <a:gd name="T99" fmla="*/ 96 h 993"/>
                <a:gd name="T100" fmla="*/ 58 w 516"/>
                <a:gd name="T101" fmla="*/ 49 h 993"/>
                <a:gd name="T102" fmla="*/ 73 w 516"/>
                <a:gd name="T103" fmla="*/ 85 h 993"/>
                <a:gd name="T104" fmla="*/ 59 w 516"/>
                <a:gd name="T105" fmla="*/ 96 h 993"/>
                <a:gd name="T106" fmla="*/ 23 w 516"/>
                <a:gd name="T107" fmla="*/ 56 h 993"/>
                <a:gd name="T108" fmla="*/ 54 w 516"/>
                <a:gd name="T109" fmla="*/ 29 h 993"/>
                <a:gd name="T110" fmla="*/ 477 w 516"/>
                <a:gd name="T111" fmla="*/ 81 h 993"/>
                <a:gd name="T112" fmla="*/ 443 w 516"/>
                <a:gd name="T113" fmla="*/ 85 h 993"/>
                <a:gd name="T114" fmla="*/ 464 w 516"/>
                <a:gd name="T115" fmla="*/ 25 h 993"/>
                <a:gd name="T116" fmla="*/ 504 w 516"/>
                <a:gd name="T117" fmla="*/ 8 h 993"/>
                <a:gd name="T118" fmla="*/ 472 w 516"/>
                <a:gd name="T119" fmla="*/ 54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16" h="993">
                  <a:moveTo>
                    <a:pt x="473" y="913"/>
                  </a:moveTo>
                  <a:cubicBezTo>
                    <a:pt x="473" y="934"/>
                    <a:pt x="473" y="934"/>
                    <a:pt x="473" y="934"/>
                  </a:cubicBezTo>
                  <a:cubicBezTo>
                    <a:pt x="505" y="934"/>
                    <a:pt x="505" y="934"/>
                    <a:pt x="505" y="934"/>
                  </a:cubicBezTo>
                  <a:cubicBezTo>
                    <a:pt x="505" y="950"/>
                    <a:pt x="505" y="950"/>
                    <a:pt x="505" y="950"/>
                  </a:cubicBezTo>
                  <a:cubicBezTo>
                    <a:pt x="473" y="950"/>
                    <a:pt x="473" y="950"/>
                    <a:pt x="473" y="950"/>
                  </a:cubicBezTo>
                  <a:cubicBezTo>
                    <a:pt x="473" y="975"/>
                    <a:pt x="473" y="975"/>
                    <a:pt x="473" y="975"/>
                  </a:cubicBezTo>
                  <a:cubicBezTo>
                    <a:pt x="516" y="975"/>
                    <a:pt x="516" y="975"/>
                    <a:pt x="516" y="975"/>
                  </a:cubicBezTo>
                  <a:cubicBezTo>
                    <a:pt x="516" y="991"/>
                    <a:pt x="516" y="991"/>
                    <a:pt x="516" y="991"/>
                  </a:cubicBezTo>
                  <a:cubicBezTo>
                    <a:pt x="454" y="991"/>
                    <a:pt x="454" y="991"/>
                    <a:pt x="454" y="991"/>
                  </a:cubicBezTo>
                  <a:cubicBezTo>
                    <a:pt x="454" y="896"/>
                    <a:pt x="454" y="896"/>
                    <a:pt x="454" y="896"/>
                  </a:cubicBezTo>
                  <a:cubicBezTo>
                    <a:pt x="516" y="896"/>
                    <a:pt x="516" y="896"/>
                    <a:pt x="516" y="896"/>
                  </a:cubicBezTo>
                  <a:cubicBezTo>
                    <a:pt x="516" y="913"/>
                    <a:pt x="516" y="913"/>
                    <a:pt x="516" y="913"/>
                  </a:cubicBezTo>
                  <a:lnTo>
                    <a:pt x="473" y="913"/>
                  </a:lnTo>
                  <a:close/>
                  <a:moveTo>
                    <a:pt x="374" y="912"/>
                  </a:moveTo>
                  <a:cubicBezTo>
                    <a:pt x="386" y="912"/>
                    <a:pt x="394" y="917"/>
                    <a:pt x="398" y="928"/>
                  </a:cubicBezTo>
                  <a:cubicBezTo>
                    <a:pt x="398" y="929"/>
                    <a:pt x="398" y="929"/>
                    <a:pt x="398" y="929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08" y="905"/>
                    <a:pt x="394" y="896"/>
                    <a:pt x="374" y="896"/>
                  </a:cubicBezTo>
                  <a:cubicBezTo>
                    <a:pt x="346" y="896"/>
                    <a:pt x="327" y="916"/>
                    <a:pt x="327" y="944"/>
                  </a:cubicBezTo>
                  <a:cubicBezTo>
                    <a:pt x="327" y="973"/>
                    <a:pt x="346" y="993"/>
                    <a:pt x="374" y="993"/>
                  </a:cubicBezTo>
                  <a:cubicBezTo>
                    <a:pt x="392" y="993"/>
                    <a:pt x="406" y="984"/>
                    <a:pt x="414" y="969"/>
                  </a:cubicBezTo>
                  <a:cubicBezTo>
                    <a:pt x="414" y="969"/>
                    <a:pt x="414" y="969"/>
                    <a:pt x="414" y="969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3" y="972"/>
                    <a:pt x="385" y="977"/>
                    <a:pt x="374" y="977"/>
                  </a:cubicBezTo>
                  <a:cubicBezTo>
                    <a:pt x="357" y="977"/>
                    <a:pt x="347" y="965"/>
                    <a:pt x="347" y="944"/>
                  </a:cubicBezTo>
                  <a:cubicBezTo>
                    <a:pt x="347" y="924"/>
                    <a:pt x="357" y="912"/>
                    <a:pt x="374" y="912"/>
                  </a:cubicBezTo>
                  <a:close/>
                  <a:moveTo>
                    <a:pt x="265" y="935"/>
                  </a:moveTo>
                  <a:cubicBezTo>
                    <a:pt x="246" y="897"/>
                    <a:pt x="246" y="897"/>
                    <a:pt x="246" y="897"/>
                  </a:cubicBezTo>
                  <a:cubicBezTo>
                    <a:pt x="246" y="896"/>
                    <a:pt x="246" y="896"/>
                    <a:pt x="246" y="896"/>
                  </a:cubicBezTo>
                  <a:cubicBezTo>
                    <a:pt x="224" y="896"/>
                    <a:pt x="224" y="896"/>
                    <a:pt x="224" y="896"/>
                  </a:cubicBezTo>
                  <a:cubicBezTo>
                    <a:pt x="255" y="956"/>
                    <a:pt x="255" y="956"/>
                    <a:pt x="255" y="956"/>
                  </a:cubicBezTo>
                  <a:cubicBezTo>
                    <a:pt x="255" y="991"/>
                    <a:pt x="255" y="991"/>
                    <a:pt x="255" y="991"/>
                  </a:cubicBezTo>
                  <a:cubicBezTo>
                    <a:pt x="275" y="991"/>
                    <a:pt x="275" y="991"/>
                    <a:pt x="275" y="991"/>
                  </a:cubicBezTo>
                  <a:cubicBezTo>
                    <a:pt x="275" y="955"/>
                    <a:pt x="275" y="955"/>
                    <a:pt x="275" y="955"/>
                  </a:cubicBezTo>
                  <a:cubicBezTo>
                    <a:pt x="305" y="897"/>
                    <a:pt x="305" y="897"/>
                    <a:pt x="305" y="897"/>
                  </a:cubicBezTo>
                  <a:cubicBezTo>
                    <a:pt x="306" y="896"/>
                    <a:pt x="306" y="896"/>
                    <a:pt x="306" y="896"/>
                  </a:cubicBezTo>
                  <a:cubicBezTo>
                    <a:pt x="284" y="896"/>
                    <a:pt x="284" y="896"/>
                    <a:pt x="284" y="896"/>
                  </a:cubicBezTo>
                  <a:lnTo>
                    <a:pt x="265" y="935"/>
                  </a:lnTo>
                  <a:close/>
                  <a:moveTo>
                    <a:pt x="200" y="944"/>
                  </a:moveTo>
                  <a:cubicBezTo>
                    <a:pt x="200" y="973"/>
                    <a:pt x="180" y="993"/>
                    <a:pt x="152" y="993"/>
                  </a:cubicBezTo>
                  <a:cubicBezTo>
                    <a:pt x="124" y="993"/>
                    <a:pt x="104" y="973"/>
                    <a:pt x="104" y="944"/>
                  </a:cubicBezTo>
                  <a:cubicBezTo>
                    <a:pt x="104" y="916"/>
                    <a:pt x="124" y="896"/>
                    <a:pt x="152" y="896"/>
                  </a:cubicBezTo>
                  <a:cubicBezTo>
                    <a:pt x="180" y="896"/>
                    <a:pt x="200" y="916"/>
                    <a:pt x="200" y="944"/>
                  </a:cubicBezTo>
                  <a:close/>
                  <a:moveTo>
                    <a:pt x="180" y="944"/>
                  </a:moveTo>
                  <a:cubicBezTo>
                    <a:pt x="180" y="924"/>
                    <a:pt x="169" y="912"/>
                    <a:pt x="152" y="912"/>
                  </a:cubicBezTo>
                  <a:cubicBezTo>
                    <a:pt x="135" y="912"/>
                    <a:pt x="124" y="924"/>
                    <a:pt x="124" y="944"/>
                  </a:cubicBezTo>
                  <a:cubicBezTo>
                    <a:pt x="124" y="965"/>
                    <a:pt x="135" y="977"/>
                    <a:pt x="152" y="977"/>
                  </a:cubicBezTo>
                  <a:cubicBezTo>
                    <a:pt x="169" y="977"/>
                    <a:pt x="180" y="965"/>
                    <a:pt x="180" y="944"/>
                  </a:cubicBezTo>
                  <a:close/>
                  <a:moveTo>
                    <a:pt x="74" y="990"/>
                  </a:moveTo>
                  <a:cubicBezTo>
                    <a:pt x="75" y="991"/>
                    <a:pt x="75" y="991"/>
                    <a:pt x="7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3" y="989"/>
                    <a:pt x="51" y="986"/>
                    <a:pt x="50" y="982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42" y="954"/>
                    <a:pt x="40" y="952"/>
                    <a:pt x="33" y="952"/>
                  </a:cubicBezTo>
                  <a:cubicBezTo>
                    <a:pt x="19" y="952"/>
                    <a:pt x="19" y="952"/>
                    <a:pt x="19" y="952"/>
                  </a:cubicBezTo>
                  <a:cubicBezTo>
                    <a:pt x="19" y="991"/>
                    <a:pt x="19" y="991"/>
                    <a:pt x="19" y="991"/>
                  </a:cubicBezTo>
                  <a:cubicBezTo>
                    <a:pt x="0" y="991"/>
                    <a:pt x="0" y="991"/>
                    <a:pt x="0" y="991"/>
                  </a:cubicBezTo>
                  <a:cubicBezTo>
                    <a:pt x="0" y="896"/>
                    <a:pt x="0" y="896"/>
                    <a:pt x="0" y="896"/>
                  </a:cubicBezTo>
                  <a:cubicBezTo>
                    <a:pt x="41" y="896"/>
                    <a:pt x="41" y="896"/>
                    <a:pt x="41" y="896"/>
                  </a:cubicBezTo>
                  <a:cubicBezTo>
                    <a:pt x="58" y="896"/>
                    <a:pt x="70" y="907"/>
                    <a:pt x="70" y="922"/>
                  </a:cubicBezTo>
                  <a:cubicBezTo>
                    <a:pt x="70" y="935"/>
                    <a:pt x="62" y="941"/>
                    <a:pt x="54" y="944"/>
                  </a:cubicBezTo>
                  <a:cubicBezTo>
                    <a:pt x="53" y="944"/>
                    <a:pt x="53" y="944"/>
                    <a:pt x="53" y="944"/>
                  </a:cubicBezTo>
                  <a:cubicBezTo>
                    <a:pt x="54" y="945"/>
                    <a:pt x="54" y="945"/>
                    <a:pt x="54" y="945"/>
                  </a:cubicBezTo>
                  <a:cubicBezTo>
                    <a:pt x="58" y="947"/>
                    <a:pt x="61" y="951"/>
                    <a:pt x="63" y="957"/>
                  </a:cubicBezTo>
                  <a:cubicBezTo>
                    <a:pt x="70" y="981"/>
                    <a:pt x="70" y="981"/>
                    <a:pt x="70" y="981"/>
                  </a:cubicBezTo>
                  <a:cubicBezTo>
                    <a:pt x="71" y="984"/>
                    <a:pt x="72" y="987"/>
                    <a:pt x="74" y="990"/>
                  </a:cubicBezTo>
                  <a:close/>
                  <a:moveTo>
                    <a:pt x="51" y="924"/>
                  </a:moveTo>
                  <a:cubicBezTo>
                    <a:pt x="51" y="917"/>
                    <a:pt x="46" y="912"/>
                    <a:pt x="38" y="912"/>
                  </a:cubicBezTo>
                  <a:cubicBezTo>
                    <a:pt x="19" y="912"/>
                    <a:pt x="19" y="912"/>
                    <a:pt x="19" y="912"/>
                  </a:cubicBezTo>
                  <a:cubicBezTo>
                    <a:pt x="19" y="936"/>
                    <a:pt x="19" y="936"/>
                    <a:pt x="19" y="936"/>
                  </a:cubicBezTo>
                  <a:cubicBezTo>
                    <a:pt x="38" y="936"/>
                    <a:pt x="38" y="936"/>
                    <a:pt x="38" y="936"/>
                  </a:cubicBezTo>
                  <a:cubicBezTo>
                    <a:pt x="46" y="936"/>
                    <a:pt x="51" y="932"/>
                    <a:pt x="51" y="924"/>
                  </a:cubicBezTo>
                  <a:close/>
                  <a:moveTo>
                    <a:pt x="255" y="280"/>
                  </a:moveTo>
                  <a:cubicBezTo>
                    <a:pt x="133" y="280"/>
                    <a:pt x="133" y="280"/>
                    <a:pt x="133" y="280"/>
                  </a:cubicBezTo>
                  <a:cubicBezTo>
                    <a:pt x="133" y="288"/>
                    <a:pt x="133" y="288"/>
                    <a:pt x="133" y="288"/>
                  </a:cubicBezTo>
                  <a:cubicBezTo>
                    <a:pt x="151" y="293"/>
                    <a:pt x="159" y="306"/>
                    <a:pt x="160" y="329"/>
                  </a:cubicBezTo>
                  <a:cubicBezTo>
                    <a:pt x="160" y="331"/>
                    <a:pt x="160" y="385"/>
                    <a:pt x="160" y="449"/>
                  </a:cubicBezTo>
                  <a:cubicBezTo>
                    <a:pt x="185" y="445"/>
                    <a:pt x="203" y="437"/>
                    <a:pt x="211" y="433"/>
                  </a:cubicBezTo>
                  <a:cubicBezTo>
                    <a:pt x="211" y="309"/>
                    <a:pt x="211" y="309"/>
                    <a:pt x="211" y="309"/>
                  </a:cubicBezTo>
                  <a:cubicBezTo>
                    <a:pt x="273" y="309"/>
                    <a:pt x="273" y="309"/>
                    <a:pt x="273" y="309"/>
                  </a:cubicBezTo>
                  <a:cubicBezTo>
                    <a:pt x="269" y="296"/>
                    <a:pt x="259" y="284"/>
                    <a:pt x="255" y="280"/>
                  </a:cubicBezTo>
                  <a:close/>
                  <a:moveTo>
                    <a:pt x="247" y="570"/>
                  </a:moveTo>
                  <a:cubicBezTo>
                    <a:pt x="244" y="562"/>
                    <a:pt x="239" y="551"/>
                    <a:pt x="236" y="546"/>
                  </a:cubicBezTo>
                  <a:cubicBezTo>
                    <a:pt x="230" y="546"/>
                    <a:pt x="222" y="546"/>
                    <a:pt x="216" y="546"/>
                  </a:cubicBezTo>
                  <a:cubicBezTo>
                    <a:pt x="211" y="546"/>
                    <a:pt x="211" y="546"/>
                    <a:pt x="211" y="546"/>
                  </a:cubicBezTo>
                  <a:cubicBezTo>
                    <a:pt x="211" y="506"/>
                    <a:pt x="211" y="506"/>
                    <a:pt x="211" y="506"/>
                  </a:cubicBezTo>
                  <a:cubicBezTo>
                    <a:pt x="200" y="509"/>
                    <a:pt x="172" y="513"/>
                    <a:pt x="160" y="515"/>
                  </a:cubicBezTo>
                  <a:cubicBezTo>
                    <a:pt x="160" y="621"/>
                    <a:pt x="160" y="736"/>
                    <a:pt x="160" y="738"/>
                  </a:cubicBezTo>
                  <a:cubicBezTo>
                    <a:pt x="160" y="738"/>
                    <a:pt x="160" y="738"/>
                    <a:pt x="160" y="738"/>
                  </a:cubicBezTo>
                  <a:cubicBezTo>
                    <a:pt x="159" y="760"/>
                    <a:pt x="150" y="773"/>
                    <a:pt x="134" y="778"/>
                  </a:cubicBezTo>
                  <a:cubicBezTo>
                    <a:pt x="134" y="786"/>
                    <a:pt x="134" y="786"/>
                    <a:pt x="134" y="786"/>
                  </a:cubicBezTo>
                  <a:cubicBezTo>
                    <a:pt x="237" y="786"/>
                    <a:pt x="237" y="786"/>
                    <a:pt x="237" y="786"/>
                  </a:cubicBezTo>
                  <a:cubicBezTo>
                    <a:pt x="237" y="778"/>
                    <a:pt x="237" y="778"/>
                    <a:pt x="237" y="778"/>
                  </a:cubicBezTo>
                  <a:cubicBezTo>
                    <a:pt x="221" y="773"/>
                    <a:pt x="212" y="759"/>
                    <a:pt x="212" y="738"/>
                  </a:cubicBezTo>
                  <a:cubicBezTo>
                    <a:pt x="211" y="571"/>
                    <a:pt x="211" y="571"/>
                    <a:pt x="211" y="571"/>
                  </a:cubicBezTo>
                  <a:cubicBezTo>
                    <a:pt x="216" y="571"/>
                    <a:pt x="216" y="571"/>
                    <a:pt x="216" y="571"/>
                  </a:cubicBezTo>
                  <a:cubicBezTo>
                    <a:pt x="226" y="571"/>
                    <a:pt x="237" y="571"/>
                    <a:pt x="247" y="570"/>
                  </a:cubicBezTo>
                  <a:close/>
                  <a:moveTo>
                    <a:pt x="370" y="325"/>
                  </a:moveTo>
                  <a:cubicBezTo>
                    <a:pt x="372" y="327"/>
                    <a:pt x="376" y="329"/>
                    <a:pt x="378" y="330"/>
                  </a:cubicBezTo>
                  <a:cubicBezTo>
                    <a:pt x="403" y="348"/>
                    <a:pt x="417" y="377"/>
                    <a:pt x="417" y="412"/>
                  </a:cubicBezTo>
                  <a:cubicBezTo>
                    <a:pt x="417" y="442"/>
                    <a:pt x="406" y="502"/>
                    <a:pt x="318" y="532"/>
                  </a:cubicBezTo>
                  <a:cubicBezTo>
                    <a:pt x="323" y="542"/>
                    <a:pt x="327" y="552"/>
                    <a:pt x="330" y="558"/>
                  </a:cubicBezTo>
                  <a:cubicBezTo>
                    <a:pt x="332" y="557"/>
                    <a:pt x="335" y="557"/>
                    <a:pt x="336" y="556"/>
                  </a:cubicBezTo>
                  <a:cubicBezTo>
                    <a:pt x="339" y="556"/>
                    <a:pt x="339" y="556"/>
                    <a:pt x="339" y="556"/>
                  </a:cubicBezTo>
                  <a:cubicBezTo>
                    <a:pt x="341" y="558"/>
                    <a:pt x="341" y="558"/>
                    <a:pt x="341" y="558"/>
                  </a:cubicBezTo>
                  <a:cubicBezTo>
                    <a:pt x="373" y="596"/>
                    <a:pt x="397" y="656"/>
                    <a:pt x="405" y="713"/>
                  </a:cubicBezTo>
                  <a:cubicBezTo>
                    <a:pt x="405" y="713"/>
                    <a:pt x="408" y="741"/>
                    <a:pt x="408" y="751"/>
                  </a:cubicBezTo>
                  <a:cubicBezTo>
                    <a:pt x="408" y="752"/>
                    <a:pt x="408" y="752"/>
                    <a:pt x="408" y="752"/>
                  </a:cubicBezTo>
                  <a:cubicBezTo>
                    <a:pt x="408" y="753"/>
                    <a:pt x="408" y="753"/>
                    <a:pt x="408" y="754"/>
                  </a:cubicBezTo>
                  <a:cubicBezTo>
                    <a:pt x="408" y="755"/>
                    <a:pt x="408" y="755"/>
                    <a:pt x="408" y="755"/>
                  </a:cubicBezTo>
                  <a:cubicBezTo>
                    <a:pt x="408" y="763"/>
                    <a:pt x="405" y="774"/>
                    <a:pt x="391" y="779"/>
                  </a:cubicBezTo>
                  <a:cubicBezTo>
                    <a:pt x="391" y="786"/>
                    <a:pt x="391" y="786"/>
                    <a:pt x="391" y="786"/>
                  </a:cubicBezTo>
                  <a:cubicBezTo>
                    <a:pt x="497" y="786"/>
                    <a:pt x="497" y="786"/>
                    <a:pt x="497" y="786"/>
                  </a:cubicBezTo>
                  <a:cubicBezTo>
                    <a:pt x="497" y="779"/>
                    <a:pt x="497" y="779"/>
                    <a:pt x="497" y="779"/>
                  </a:cubicBezTo>
                  <a:cubicBezTo>
                    <a:pt x="488" y="776"/>
                    <a:pt x="469" y="766"/>
                    <a:pt x="461" y="734"/>
                  </a:cubicBezTo>
                  <a:cubicBezTo>
                    <a:pt x="460" y="729"/>
                    <a:pt x="460" y="729"/>
                    <a:pt x="460" y="729"/>
                  </a:cubicBezTo>
                  <a:cubicBezTo>
                    <a:pt x="454" y="704"/>
                    <a:pt x="450" y="691"/>
                    <a:pt x="446" y="678"/>
                  </a:cubicBezTo>
                  <a:cubicBezTo>
                    <a:pt x="436" y="646"/>
                    <a:pt x="414" y="588"/>
                    <a:pt x="378" y="547"/>
                  </a:cubicBezTo>
                  <a:cubicBezTo>
                    <a:pt x="374" y="543"/>
                    <a:pt x="374" y="543"/>
                    <a:pt x="374" y="543"/>
                  </a:cubicBezTo>
                  <a:cubicBezTo>
                    <a:pt x="379" y="540"/>
                    <a:pt x="379" y="540"/>
                    <a:pt x="379" y="540"/>
                  </a:cubicBezTo>
                  <a:cubicBezTo>
                    <a:pt x="381" y="540"/>
                    <a:pt x="382" y="539"/>
                    <a:pt x="383" y="539"/>
                  </a:cubicBezTo>
                  <a:cubicBezTo>
                    <a:pt x="383" y="539"/>
                    <a:pt x="384" y="538"/>
                    <a:pt x="385" y="538"/>
                  </a:cubicBezTo>
                  <a:cubicBezTo>
                    <a:pt x="440" y="510"/>
                    <a:pt x="470" y="465"/>
                    <a:pt x="470" y="412"/>
                  </a:cubicBezTo>
                  <a:cubicBezTo>
                    <a:pt x="471" y="372"/>
                    <a:pt x="448" y="332"/>
                    <a:pt x="414" y="309"/>
                  </a:cubicBezTo>
                  <a:cubicBezTo>
                    <a:pt x="400" y="299"/>
                    <a:pt x="380" y="289"/>
                    <a:pt x="359" y="285"/>
                  </a:cubicBezTo>
                  <a:cubicBezTo>
                    <a:pt x="366" y="300"/>
                    <a:pt x="369" y="316"/>
                    <a:pt x="370" y="325"/>
                  </a:cubicBezTo>
                  <a:close/>
                  <a:moveTo>
                    <a:pt x="295" y="237"/>
                  </a:moveTo>
                  <a:cubicBezTo>
                    <a:pt x="328" y="259"/>
                    <a:pt x="351" y="300"/>
                    <a:pt x="351" y="339"/>
                  </a:cubicBezTo>
                  <a:cubicBezTo>
                    <a:pt x="351" y="393"/>
                    <a:pt x="321" y="438"/>
                    <a:pt x="266" y="466"/>
                  </a:cubicBezTo>
                  <a:cubicBezTo>
                    <a:pt x="265" y="466"/>
                    <a:pt x="264" y="467"/>
                    <a:pt x="263" y="467"/>
                  </a:cubicBezTo>
                  <a:cubicBezTo>
                    <a:pt x="262" y="467"/>
                    <a:pt x="261" y="468"/>
                    <a:pt x="260" y="468"/>
                  </a:cubicBezTo>
                  <a:cubicBezTo>
                    <a:pt x="255" y="471"/>
                    <a:pt x="255" y="471"/>
                    <a:pt x="255" y="471"/>
                  </a:cubicBezTo>
                  <a:cubicBezTo>
                    <a:pt x="259" y="475"/>
                    <a:pt x="259" y="475"/>
                    <a:pt x="259" y="475"/>
                  </a:cubicBezTo>
                  <a:cubicBezTo>
                    <a:pt x="294" y="516"/>
                    <a:pt x="317" y="574"/>
                    <a:pt x="327" y="605"/>
                  </a:cubicBezTo>
                  <a:cubicBezTo>
                    <a:pt x="331" y="619"/>
                    <a:pt x="334" y="632"/>
                    <a:pt x="340" y="657"/>
                  </a:cubicBezTo>
                  <a:cubicBezTo>
                    <a:pt x="341" y="661"/>
                    <a:pt x="341" y="661"/>
                    <a:pt x="341" y="661"/>
                  </a:cubicBezTo>
                  <a:cubicBezTo>
                    <a:pt x="349" y="694"/>
                    <a:pt x="368" y="704"/>
                    <a:pt x="378" y="707"/>
                  </a:cubicBezTo>
                  <a:cubicBezTo>
                    <a:pt x="378" y="714"/>
                    <a:pt x="378" y="714"/>
                    <a:pt x="378" y="714"/>
                  </a:cubicBezTo>
                  <a:cubicBezTo>
                    <a:pt x="271" y="714"/>
                    <a:pt x="271" y="714"/>
                    <a:pt x="271" y="714"/>
                  </a:cubicBezTo>
                  <a:cubicBezTo>
                    <a:pt x="271" y="706"/>
                    <a:pt x="271" y="706"/>
                    <a:pt x="271" y="706"/>
                  </a:cubicBezTo>
                  <a:cubicBezTo>
                    <a:pt x="286" y="702"/>
                    <a:pt x="288" y="691"/>
                    <a:pt x="289" y="683"/>
                  </a:cubicBezTo>
                  <a:cubicBezTo>
                    <a:pt x="289" y="682"/>
                    <a:pt x="289" y="682"/>
                    <a:pt x="289" y="682"/>
                  </a:cubicBezTo>
                  <a:cubicBezTo>
                    <a:pt x="289" y="681"/>
                    <a:pt x="289" y="681"/>
                    <a:pt x="289" y="680"/>
                  </a:cubicBezTo>
                  <a:cubicBezTo>
                    <a:pt x="289" y="678"/>
                    <a:pt x="289" y="678"/>
                    <a:pt x="289" y="678"/>
                  </a:cubicBezTo>
                  <a:cubicBezTo>
                    <a:pt x="289" y="669"/>
                    <a:pt x="286" y="641"/>
                    <a:pt x="286" y="641"/>
                  </a:cubicBezTo>
                  <a:cubicBezTo>
                    <a:pt x="278" y="583"/>
                    <a:pt x="253" y="524"/>
                    <a:pt x="221" y="486"/>
                  </a:cubicBezTo>
                  <a:cubicBezTo>
                    <a:pt x="220" y="484"/>
                    <a:pt x="220" y="484"/>
                    <a:pt x="220" y="484"/>
                  </a:cubicBezTo>
                  <a:cubicBezTo>
                    <a:pt x="217" y="484"/>
                    <a:pt x="217" y="484"/>
                    <a:pt x="217" y="484"/>
                  </a:cubicBezTo>
                  <a:cubicBezTo>
                    <a:pt x="181" y="494"/>
                    <a:pt x="139" y="499"/>
                    <a:pt x="96" y="499"/>
                  </a:cubicBezTo>
                  <a:cubicBezTo>
                    <a:pt x="92" y="499"/>
                    <a:pt x="92" y="499"/>
                    <a:pt x="92" y="499"/>
                  </a:cubicBezTo>
                  <a:cubicBezTo>
                    <a:pt x="92" y="666"/>
                    <a:pt x="92" y="666"/>
                    <a:pt x="92" y="666"/>
                  </a:cubicBezTo>
                  <a:cubicBezTo>
                    <a:pt x="92" y="687"/>
                    <a:pt x="101" y="701"/>
                    <a:pt x="118" y="706"/>
                  </a:cubicBezTo>
                  <a:cubicBezTo>
                    <a:pt x="118" y="714"/>
                    <a:pt x="118" y="714"/>
                    <a:pt x="118" y="714"/>
                  </a:cubicBezTo>
                  <a:cubicBezTo>
                    <a:pt x="15" y="714"/>
                    <a:pt x="15" y="714"/>
                    <a:pt x="15" y="714"/>
                  </a:cubicBezTo>
                  <a:cubicBezTo>
                    <a:pt x="15" y="706"/>
                    <a:pt x="15" y="706"/>
                    <a:pt x="15" y="706"/>
                  </a:cubicBezTo>
                  <a:cubicBezTo>
                    <a:pt x="31" y="701"/>
                    <a:pt x="39" y="688"/>
                    <a:pt x="40" y="666"/>
                  </a:cubicBezTo>
                  <a:cubicBezTo>
                    <a:pt x="40" y="666"/>
                    <a:pt x="40" y="666"/>
                    <a:pt x="40" y="666"/>
                  </a:cubicBezTo>
                  <a:cubicBezTo>
                    <a:pt x="40" y="662"/>
                    <a:pt x="40" y="262"/>
                    <a:pt x="40" y="257"/>
                  </a:cubicBezTo>
                  <a:cubicBezTo>
                    <a:pt x="40" y="234"/>
                    <a:pt x="32" y="221"/>
                    <a:pt x="14" y="215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85" y="208"/>
                    <a:pt x="185" y="208"/>
                    <a:pt x="185" y="208"/>
                  </a:cubicBezTo>
                  <a:cubicBezTo>
                    <a:pt x="236" y="208"/>
                    <a:pt x="268" y="219"/>
                    <a:pt x="295" y="237"/>
                  </a:cubicBezTo>
                  <a:close/>
                  <a:moveTo>
                    <a:pt x="298" y="340"/>
                  </a:moveTo>
                  <a:cubicBezTo>
                    <a:pt x="298" y="305"/>
                    <a:pt x="284" y="276"/>
                    <a:pt x="259" y="258"/>
                  </a:cubicBezTo>
                  <a:cubicBezTo>
                    <a:pt x="239" y="245"/>
                    <a:pt x="215" y="238"/>
                    <a:pt x="183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92" y="474"/>
                    <a:pt x="92" y="474"/>
                    <a:pt x="92" y="474"/>
                  </a:cubicBezTo>
                  <a:cubicBezTo>
                    <a:pt x="97" y="474"/>
                    <a:pt x="97" y="474"/>
                    <a:pt x="97" y="474"/>
                  </a:cubicBezTo>
                  <a:cubicBezTo>
                    <a:pt x="278" y="471"/>
                    <a:pt x="298" y="379"/>
                    <a:pt x="298" y="340"/>
                  </a:cubicBezTo>
                  <a:close/>
                  <a:moveTo>
                    <a:pt x="109" y="49"/>
                  </a:moveTo>
                  <a:cubicBezTo>
                    <a:pt x="109" y="20"/>
                    <a:pt x="129" y="0"/>
                    <a:pt x="157" y="0"/>
                  </a:cubicBezTo>
                  <a:cubicBezTo>
                    <a:pt x="185" y="0"/>
                    <a:pt x="205" y="20"/>
                    <a:pt x="205" y="49"/>
                  </a:cubicBezTo>
                  <a:cubicBezTo>
                    <a:pt x="205" y="77"/>
                    <a:pt x="185" y="97"/>
                    <a:pt x="157" y="97"/>
                  </a:cubicBezTo>
                  <a:cubicBezTo>
                    <a:pt x="129" y="97"/>
                    <a:pt x="109" y="77"/>
                    <a:pt x="109" y="49"/>
                  </a:cubicBezTo>
                  <a:close/>
                  <a:moveTo>
                    <a:pt x="129" y="49"/>
                  </a:moveTo>
                  <a:cubicBezTo>
                    <a:pt x="129" y="69"/>
                    <a:pt x="140" y="81"/>
                    <a:pt x="157" y="81"/>
                  </a:cubicBezTo>
                  <a:cubicBezTo>
                    <a:pt x="175" y="81"/>
                    <a:pt x="185" y="69"/>
                    <a:pt x="185" y="49"/>
                  </a:cubicBezTo>
                  <a:cubicBezTo>
                    <a:pt x="185" y="28"/>
                    <a:pt x="175" y="16"/>
                    <a:pt x="157" y="16"/>
                  </a:cubicBezTo>
                  <a:cubicBezTo>
                    <a:pt x="140" y="16"/>
                    <a:pt x="129" y="28"/>
                    <a:pt x="129" y="49"/>
                  </a:cubicBezTo>
                  <a:close/>
                  <a:moveTo>
                    <a:pt x="310" y="80"/>
                  </a:moveTo>
                  <a:cubicBezTo>
                    <a:pt x="267" y="80"/>
                    <a:pt x="267" y="80"/>
                    <a:pt x="267" y="80"/>
                  </a:cubicBezTo>
                  <a:cubicBezTo>
                    <a:pt x="267" y="1"/>
                    <a:pt x="267" y="1"/>
                    <a:pt x="267" y="1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310" y="96"/>
                    <a:pt x="310" y="96"/>
                    <a:pt x="310" y="96"/>
                  </a:cubicBezTo>
                  <a:lnTo>
                    <a:pt x="310" y="80"/>
                  </a:lnTo>
                  <a:close/>
                  <a:moveTo>
                    <a:pt x="411" y="80"/>
                  </a:moveTo>
                  <a:cubicBezTo>
                    <a:pt x="367" y="80"/>
                    <a:pt x="367" y="80"/>
                    <a:pt x="367" y="80"/>
                  </a:cubicBezTo>
                  <a:cubicBezTo>
                    <a:pt x="367" y="1"/>
                    <a:pt x="367" y="1"/>
                    <a:pt x="367" y="1"/>
                  </a:cubicBezTo>
                  <a:cubicBezTo>
                    <a:pt x="348" y="1"/>
                    <a:pt x="348" y="1"/>
                    <a:pt x="348" y="1"/>
                  </a:cubicBezTo>
                  <a:cubicBezTo>
                    <a:pt x="348" y="96"/>
                    <a:pt x="348" y="96"/>
                    <a:pt x="348" y="96"/>
                  </a:cubicBezTo>
                  <a:cubicBezTo>
                    <a:pt x="411" y="96"/>
                    <a:pt x="411" y="96"/>
                    <a:pt x="411" y="96"/>
                  </a:cubicBezTo>
                  <a:lnTo>
                    <a:pt x="411" y="80"/>
                  </a:lnTo>
                  <a:close/>
                  <a:moveTo>
                    <a:pt x="23" y="96"/>
                  </a:moveTo>
                  <a:cubicBezTo>
                    <a:pt x="4" y="96"/>
                    <a:pt x="4" y="96"/>
                    <a:pt x="4" y="9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62" y="1"/>
                    <a:pt x="74" y="12"/>
                    <a:pt x="74" y="27"/>
                  </a:cubicBezTo>
                  <a:cubicBezTo>
                    <a:pt x="74" y="39"/>
                    <a:pt x="65" y="46"/>
                    <a:pt x="58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2" y="51"/>
                    <a:pt x="65" y="55"/>
                    <a:pt x="67" y="62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4" y="89"/>
                    <a:pt x="76" y="92"/>
                    <a:pt x="77" y="94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7" y="94"/>
                    <a:pt x="55" y="90"/>
                    <a:pt x="54" y="87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6" y="59"/>
                    <a:pt x="44" y="56"/>
                    <a:pt x="36" y="56"/>
                  </a:cubicBezTo>
                  <a:cubicBezTo>
                    <a:pt x="23" y="56"/>
                    <a:pt x="23" y="56"/>
                    <a:pt x="23" y="56"/>
                  </a:cubicBezTo>
                  <a:lnTo>
                    <a:pt x="23" y="96"/>
                  </a:lnTo>
                  <a:close/>
                  <a:moveTo>
                    <a:pt x="23" y="40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50" y="40"/>
                    <a:pt x="54" y="36"/>
                    <a:pt x="54" y="29"/>
                  </a:cubicBezTo>
                  <a:cubicBezTo>
                    <a:pt x="54" y="21"/>
                    <a:pt x="50" y="17"/>
                    <a:pt x="41" y="17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40"/>
                  </a:lnTo>
                  <a:close/>
                  <a:moveTo>
                    <a:pt x="477" y="81"/>
                  </a:moveTo>
                  <a:cubicBezTo>
                    <a:pt x="467" y="82"/>
                    <a:pt x="457" y="77"/>
                    <a:pt x="449" y="66"/>
                  </a:cubicBezTo>
                  <a:cubicBezTo>
                    <a:pt x="448" y="66"/>
                    <a:pt x="448" y="66"/>
                    <a:pt x="448" y="66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9" y="93"/>
                    <a:pt x="462" y="97"/>
                    <a:pt x="475" y="97"/>
                  </a:cubicBezTo>
                  <a:cubicBezTo>
                    <a:pt x="495" y="97"/>
                    <a:pt x="509" y="85"/>
                    <a:pt x="509" y="68"/>
                  </a:cubicBezTo>
                  <a:cubicBezTo>
                    <a:pt x="509" y="58"/>
                    <a:pt x="506" y="47"/>
                    <a:pt x="484" y="40"/>
                  </a:cubicBezTo>
                  <a:cubicBezTo>
                    <a:pt x="467" y="35"/>
                    <a:pt x="464" y="31"/>
                    <a:pt x="464" y="25"/>
                  </a:cubicBezTo>
                  <a:cubicBezTo>
                    <a:pt x="464" y="18"/>
                    <a:pt x="470" y="15"/>
                    <a:pt x="477" y="15"/>
                  </a:cubicBezTo>
                  <a:cubicBezTo>
                    <a:pt x="484" y="15"/>
                    <a:pt x="491" y="18"/>
                    <a:pt x="498" y="24"/>
                  </a:cubicBezTo>
                  <a:cubicBezTo>
                    <a:pt x="499" y="24"/>
                    <a:pt x="499" y="24"/>
                    <a:pt x="499" y="24"/>
                  </a:cubicBezTo>
                  <a:cubicBezTo>
                    <a:pt x="504" y="8"/>
                    <a:pt x="504" y="8"/>
                    <a:pt x="504" y="8"/>
                  </a:cubicBezTo>
                  <a:cubicBezTo>
                    <a:pt x="504" y="7"/>
                    <a:pt x="504" y="7"/>
                    <a:pt x="504" y="7"/>
                  </a:cubicBezTo>
                  <a:cubicBezTo>
                    <a:pt x="496" y="2"/>
                    <a:pt x="487" y="0"/>
                    <a:pt x="477" y="0"/>
                  </a:cubicBezTo>
                  <a:cubicBezTo>
                    <a:pt x="457" y="0"/>
                    <a:pt x="445" y="10"/>
                    <a:pt x="445" y="26"/>
                  </a:cubicBezTo>
                  <a:cubicBezTo>
                    <a:pt x="445" y="39"/>
                    <a:pt x="454" y="48"/>
                    <a:pt x="472" y="54"/>
                  </a:cubicBezTo>
                  <a:cubicBezTo>
                    <a:pt x="477" y="55"/>
                    <a:pt x="481" y="57"/>
                    <a:pt x="484" y="59"/>
                  </a:cubicBezTo>
                  <a:cubicBezTo>
                    <a:pt x="487" y="61"/>
                    <a:pt x="489" y="65"/>
                    <a:pt x="489" y="69"/>
                  </a:cubicBezTo>
                  <a:cubicBezTo>
                    <a:pt x="489" y="76"/>
                    <a:pt x="484" y="81"/>
                    <a:pt x="477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AA3BD47-C139-402D-8BFF-BC15C0351A1F}"/>
              </a:ext>
            </a:extLst>
          </p:cNvPr>
          <p:cNvSpPr/>
          <p:nvPr userDrawn="1"/>
        </p:nvSpPr>
        <p:spPr>
          <a:xfrm>
            <a:off x="323850" y="916500"/>
            <a:ext cx="2079370" cy="0"/>
          </a:xfrm>
          <a:custGeom>
            <a:avLst/>
            <a:gdLst>
              <a:gd name="connsiteX0" fmla="*/ 0 w 1973580"/>
              <a:gd name="connsiteY0" fmla="*/ 0 h 0"/>
              <a:gd name="connsiteX1" fmla="*/ 1973580 w 197358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73580">
                <a:moveTo>
                  <a:pt x="0" y="0"/>
                </a:moveTo>
                <a:lnTo>
                  <a:pt x="197358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latin typeface="RR Pioneer" panose="020B0503050201040103" pitchFamily="34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0C86536-10D4-486A-B80A-77F33E3262B9}"/>
              </a:ext>
            </a:extLst>
          </p:cNvPr>
          <p:cNvSpPr/>
          <p:nvPr userDrawn="1"/>
        </p:nvSpPr>
        <p:spPr>
          <a:xfrm>
            <a:off x="3059112" y="916500"/>
            <a:ext cx="5761038" cy="76200"/>
          </a:xfrm>
          <a:custGeom>
            <a:avLst/>
            <a:gdLst>
              <a:gd name="connsiteX0" fmla="*/ 0 w 1973580"/>
              <a:gd name="connsiteY0" fmla="*/ 0 h 0"/>
              <a:gd name="connsiteX1" fmla="*/ 1973580 w 197358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73580">
                <a:moveTo>
                  <a:pt x="0" y="0"/>
                </a:moveTo>
                <a:lnTo>
                  <a:pt x="197358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latin typeface="RR Pioneer" panose="020B0503050201040103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C5C22-35F0-47DF-A38F-84E6096A91B8}"/>
              </a:ext>
            </a:extLst>
          </p:cNvPr>
          <p:cNvGrpSpPr/>
          <p:nvPr userDrawn="1"/>
        </p:nvGrpSpPr>
        <p:grpSpPr>
          <a:xfrm>
            <a:off x="323850" y="233362"/>
            <a:ext cx="321261" cy="522316"/>
            <a:chOff x="-3513606" y="270529"/>
            <a:chExt cx="1671638" cy="2717801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D4AE552A-8C29-406A-B454-30A562F1E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99318" y="286404"/>
              <a:ext cx="1646238" cy="2689225"/>
            </a:xfrm>
            <a:custGeom>
              <a:avLst/>
              <a:gdLst>
                <a:gd name="T0" fmla="*/ 0 w 686"/>
                <a:gd name="T1" fmla="*/ 78 h 1123"/>
                <a:gd name="T2" fmla="*/ 77 w 686"/>
                <a:gd name="T3" fmla="*/ 0 h 1123"/>
                <a:gd name="T4" fmla="*/ 609 w 686"/>
                <a:gd name="T5" fmla="*/ 0 h 1123"/>
                <a:gd name="T6" fmla="*/ 686 w 686"/>
                <a:gd name="T7" fmla="*/ 78 h 1123"/>
                <a:gd name="T8" fmla="*/ 686 w 686"/>
                <a:gd name="T9" fmla="*/ 1045 h 1123"/>
                <a:gd name="T10" fmla="*/ 609 w 686"/>
                <a:gd name="T11" fmla="*/ 1123 h 1123"/>
                <a:gd name="T12" fmla="*/ 77 w 686"/>
                <a:gd name="T13" fmla="*/ 1123 h 1123"/>
                <a:gd name="T14" fmla="*/ 0 w 686"/>
                <a:gd name="T15" fmla="*/ 1045 h 1123"/>
                <a:gd name="T16" fmla="*/ 0 w 686"/>
                <a:gd name="T17" fmla="*/ 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6" h="1123">
                  <a:moveTo>
                    <a:pt x="0" y="78"/>
                  </a:moveTo>
                  <a:cubicBezTo>
                    <a:pt x="0" y="35"/>
                    <a:pt x="34" y="0"/>
                    <a:pt x="77" y="0"/>
                  </a:cubicBezTo>
                  <a:cubicBezTo>
                    <a:pt x="609" y="0"/>
                    <a:pt x="609" y="0"/>
                    <a:pt x="609" y="0"/>
                  </a:cubicBezTo>
                  <a:cubicBezTo>
                    <a:pt x="651" y="0"/>
                    <a:pt x="686" y="35"/>
                    <a:pt x="686" y="78"/>
                  </a:cubicBezTo>
                  <a:cubicBezTo>
                    <a:pt x="686" y="1045"/>
                    <a:pt x="686" y="1045"/>
                    <a:pt x="686" y="1045"/>
                  </a:cubicBezTo>
                  <a:cubicBezTo>
                    <a:pt x="686" y="1088"/>
                    <a:pt x="651" y="1123"/>
                    <a:pt x="609" y="1123"/>
                  </a:cubicBezTo>
                  <a:cubicBezTo>
                    <a:pt x="77" y="1123"/>
                    <a:pt x="77" y="1123"/>
                    <a:pt x="77" y="1123"/>
                  </a:cubicBezTo>
                  <a:cubicBezTo>
                    <a:pt x="34" y="1123"/>
                    <a:pt x="0" y="1088"/>
                    <a:pt x="0" y="1045"/>
                  </a:cubicBez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FD27F2F1-408E-4360-A7ED-37353A4AF9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513606" y="270529"/>
              <a:ext cx="1671638" cy="2717801"/>
            </a:xfrm>
            <a:custGeom>
              <a:avLst/>
              <a:gdLst>
                <a:gd name="T0" fmla="*/ 658 w 697"/>
                <a:gd name="T1" fmla="*/ 79 h 1134"/>
                <a:gd name="T2" fmla="*/ 658 w 697"/>
                <a:gd name="T3" fmla="*/ 200 h 1134"/>
                <a:gd name="T4" fmla="*/ 40 w 697"/>
                <a:gd name="T5" fmla="*/ 200 h 1134"/>
                <a:gd name="T6" fmla="*/ 40 w 697"/>
                <a:gd name="T7" fmla="*/ 79 h 1134"/>
                <a:gd name="T8" fmla="*/ 79 w 697"/>
                <a:gd name="T9" fmla="*/ 40 h 1134"/>
                <a:gd name="T10" fmla="*/ 619 w 697"/>
                <a:gd name="T11" fmla="*/ 40 h 1134"/>
                <a:gd name="T12" fmla="*/ 658 w 697"/>
                <a:gd name="T13" fmla="*/ 79 h 1134"/>
                <a:gd name="T14" fmla="*/ 40 w 697"/>
                <a:gd name="T15" fmla="*/ 1056 h 1134"/>
                <a:gd name="T16" fmla="*/ 79 w 697"/>
                <a:gd name="T17" fmla="*/ 1095 h 1134"/>
                <a:gd name="T18" fmla="*/ 619 w 697"/>
                <a:gd name="T19" fmla="*/ 1095 h 1134"/>
                <a:gd name="T20" fmla="*/ 658 w 697"/>
                <a:gd name="T21" fmla="*/ 1056 h 1134"/>
                <a:gd name="T22" fmla="*/ 658 w 697"/>
                <a:gd name="T23" fmla="*/ 935 h 1134"/>
                <a:gd name="T24" fmla="*/ 40 w 697"/>
                <a:gd name="T25" fmla="*/ 935 h 1134"/>
                <a:gd name="T26" fmla="*/ 40 w 697"/>
                <a:gd name="T27" fmla="*/ 1056 h 1134"/>
                <a:gd name="T28" fmla="*/ 40 w 697"/>
                <a:gd name="T29" fmla="*/ 918 h 1134"/>
                <a:gd name="T30" fmla="*/ 658 w 697"/>
                <a:gd name="T31" fmla="*/ 918 h 1134"/>
                <a:gd name="T32" fmla="*/ 658 w 697"/>
                <a:gd name="T33" fmla="*/ 217 h 1134"/>
                <a:gd name="T34" fmla="*/ 40 w 697"/>
                <a:gd name="T35" fmla="*/ 217 h 1134"/>
                <a:gd name="T36" fmla="*/ 40 w 697"/>
                <a:gd name="T37" fmla="*/ 918 h 1134"/>
                <a:gd name="T38" fmla="*/ 697 w 697"/>
                <a:gd name="T39" fmla="*/ 79 h 1134"/>
                <a:gd name="T40" fmla="*/ 697 w 697"/>
                <a:gd name="T41" fmla="*/ 1056 h 1134"/>
                <a:gd name="T42" fmla="*/ 619 w 697"/>
                <a:gd name="T43" fmla="*/ 1134 h 1134"/>
                <a:gd name="T44" fmla="*/ 79 w 697"/>
                <a:gd name="T45" fmla="*/ 1134 h 1134"/>
                <a:gd name="T46" fmla="*/ 0 w 697"/>
                <a:gd name="T47" fmla="*/ 1056 h 1134"/>
                <a:gd name="T48" fmla="*/ 0 w 697"/>
                <a:gd name="T49" fmla="*/ 79 h 1134"/>
                <a:gd name="T50" fmla="*/ 79 w 697"/>
                <a:gd name="T51" fmla="*/ 0 h 1134"/>
                <a:gd name="T52" fmla="*/ 619 w 697"/>
                <a:gd name="T53" fmla="*/ 0 h 1134"/>
                <a:gd name="T54" fmla="*/ 697 w 697"/>
                <a:gd name="T55" fmla="*/ 79 h 1134"/>
                <a:gd name="T56" fmla="*/ 675 w 697"/>
                <a:gd name="T57" fmla="*/ 79 h 1134"/>
                <a:gd name="T58" fmla="*/ 619 w 697"/>
                <a:gd name="T59" fmla="*/ 23 h 1134"/>
                <a:gd name="T60" fmla="*/ 79 w 697"/>
                <a:gd name="T61" fmla="*/ 23 h 1134"/>
                <a:gd name="T62" fmla="*/ 23 w 697"/>
                <a:gd name="T63" fmla="*/ 79 h 1134"/>
                <a:gd name="T64" fmla="*/ 23 w 697"/>
                <a:gd name="T65" fmla="*/ 1056 h 1134"/>
                <a:gd name="T66" fmla="*/ 79 w 697"/>
                <a:gd name="T67" fmla="*/ 1112 h 1134"/>
                <a:gd name="T68" fmla="*/ 619 w 697"/>
                <a:gd name="T69" fmla="*/ 1112 h 1134"/>
                <a:gd name="T70" fmla="*/ 675 w 697"/>
                <a:gd name="T71" fmla="*/ 1056 h 1134"/>
                <a:gd name="T72" fmla="*/ 675 w 697"/>
                <a:gd name="T73" fmla="*/ 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7" h="1134">
                  <a:moveTo>
                    <a:pt x="658" y="79"/>
                  </a:moveTo>
                  <a:cubicBezTo>
                    <a:pt x="658" y="200"/>
                    <a:pt x="658" y="200"/>
                    <a:pt x="658" y="200"/>
                  </a:cubicBezTo>
                  <a:cubicBezTo>
                    <a:pt x="40" y="200"/>
                    <a:pt x="40" y="200"/>
                    <a:pt x="40" y="200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57"/>
                    <a:pt x="57" y="40"/>
                    <a:pt x="79" y="40"/>
                  </a:cubicBezTo>
                  <a:cubicBezTo>
                    <a:pt x="619" y="40"/>
                    <a:pt x="619" y="40"/>
                    <a:pt x="619" y="40"/>
                  </a:cubicBezTo>
                  <a:cubicBezTo>
                    <a:pt x="641" y="40"/>
                    <a:pt x="658" y="57"/>
                    <a:pt x="658" y="79"/>
                  </a:cubicBezTo>
                  <a:close/>
                  <a:moveTo>
                    <a:pt x="40" y="1056"/>
                  </a:moveTo>
                  <a:cubicBezTo>
                    <a:pt x="40" y="1078"/>
                    <a:pt x="57" y="1095"/>
                    <a:pt x="79" y="1095"/>
                  </a:cubicBezTo>
                  <a:cubicBezTo>
                    <a:pt x="619" y="1095"/>
                    <a:pt x="619" y="1095"/>
                    <a:pt x="619" y="1095"/>
                  </a:cubicBezTo>
                  <a:cubicBezTo>
                    <a:pt x="641" y="1095"/>
                    <a:pt x="658" y="1078"/>
                    <a:pt x="658" y="1056"/>
                  </a:cubicBezTo>
                  <a:cubicBezTo>
                    <a:pt x="658" y="935"/>
                    <a:pt x="658" y="935"/>
                    <a:pt x="658" y="935"/>
                  </a:cubicBezTo>
                  <a:cubicBezTo>
                    <a:pt x="40" y="935"/>
                    <a:pt x="40" y="935"/>
                    <a:pt x="40" y="935"/>
                  </a:cubicBezTo>
                  <a:lnTo>
                    <a:pt x="40" y="1056"/>
                  </a:lnTo>
                  <a:close/>
                  <a:moveTo>
                    <a:pt x="40" y="918"/>
                  </a:moveTo>
                  <a:cubicBezTo>
                    <a:pt x="658" y="918"/>
                    <a:pt x="658" y="918"/>
                    <a:pt x="658" y="918"/>
                  </a:cubicBezTo>
                  <a:cubicBezTo>
                    <a:pt x="658" y="217"/>
                    <a:pt x="658" y="217"/>
                    <a:pt x="658" y="217"/>
                  </a:cubicBezTo>
                  <a:cubicBezTo>
                    <a:pt x="40" y="217"/>
                    <a:pt x="40" y="217"/>
                    <a:pt x="40" y="217"/>
                  </a:cubicBezTo>
                  <a:lnTo>
                    <a:pt x="40" y="918"/>
                  </a:lnTo>
                  <a:close/>
                  <a:moveTo>
                    <a:pt x="697" y="79"/>
                  </a:moveTo>
                  <a:cubicBezTo>
                    <a:pt x="697" y="1056"/>
                    <a:pt x="697" y="1056"/>
                    <a:pt x="697" y="1056"/>
                  </a:cubicBezTo>
                  <a:cubicBezTo>
                    <a:pt x="697" y="1099"/>
                    <a:pt x="662" y="1134"/>
                    <a:pt x="619" y="1134"/>
                  </a:cubicBezTo>
                  <a:cubicBezTo>
                    <a:pt x="79" y="1134"/>
                    <a:pt x="79" y="1134"/>
                    <a:pt x="79" y="1134"/>
                  </a:cubicBezTo>
                  <a:cubicBezTo>
                    <a:pt x="36" y="1134"/>
                    <a:pt x="0" y="1099"/>
                    <a:pt x="0" y="105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36"/>
                    <a:pt x="36" y="0"/>
                    <a:pt x="79" y="0"/>
                  </a:cubicBezTo>
                  <a:cubicBezTo>
                    <a:pt x="619" y="0"/>
                    <a:pt x="619" y="0"/>
                    <a:pt x="619" y="0"/>
                  </a:cubicBezTo>
                  <a:cubicBezTo>
                    <a:pt x="662" y="0"/>
                    <a:pt x="697" y="36"/>
                    <a:pt x="697" y="79"/>
                  </a:cubicBezTo>
                  <a:close/>
                  <a:moveTo>
                    <a:pt x="675" y="79"/>
                  </a:moveTo>
                  <a:cubicBezTo>
                    <a:pt x="675" y="48"/>
                    <a:pt x="650" y="23"/>
                    <a:pt x="619" y="23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48" y="23"/>
                    <a:pt x="23" y="48"/>
                    <a:pt x="23" y="79"/>
                  </a:cubicBezTo>
                  <a:cubicBezTo>
                    <a:pt x="23" y="1056"/>
                    <a:pt x="23" y="1056"/>
                    <a:pt x="23" y="1056"/>
                  </a:cubicBezTo>
                  <a:cubicBezTo>
                    <a:pt x="23" y="1087"/>
                    <a:pt x="48" y="1112"/>
                    <a:pt x="79" y="1112"/>
                  </a:cubicBezTo>
                  <a:cubicBezTo>
                    <a:pt x="619" y="1112"/>
                    <a:pt x="619" y="1112"/>
                    <a:pt x="619" y="1112"/>
                  </a:cubicBezTo>
                  <a:cubicBezTo>
                    <a:pt x="650" y="1112"/>
                    <a:pt x="675" y="1087"/>
                    <a:pt x="675" y="1056"/>
                  </a:cubicBezTo>
                  <a:lnTo>
                    <a:pt x="675" y="79"/>
                  </a:lnTo>
                  <a:close/>
                </a:path>
              </a:pathLst>
            </a:custGeom>
            <a:solidFill>
              <a:srgbClr val="1006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7C335403-C0C0-4904-BF67-70A1A1637C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289768" y="441979"/>
              <a:ext cx="1236663" cy="2378075"/>
            </a:xfrm>
            <a:custGeom>
              <a:avLst/>
              <a:gdLst>
                <a:gd name="T0" fmla="*/ 505 w 516"/>
                <a:gd name="T1" fmla="*/ 950 h 993"/>
                <a:gd name="T2" fmla="*/ 516 w 516"/>
                <a:gd name="T3" fmla="*/ 991 h 993"/>
                <a:gd name="T4" fmla="*/ 516 w 516"/>
                <a:gd name="T5" fmla="*/ 913 h 993"/>
                <a:gd name="T6" fmla="*/ 398 w 516"/>
                <a:gd name="T7" fmla="*/ 929 h 993"/>
                <a:gd name="T8" fmla="*/ 374 w 516"/>
                <a:gd name="T9" fmla="*/ 896 h 993"/>
                <a:gd name="T10" fmla="*/ 414 w 516"/>
                <a:gd name="T11" fmla="*/ 969 h 993"/>
                <a:gd name="T12" fmla="*/ 374 w 516"/>
                <a:gd name="T13" fmla="*/ 977 h 993"/>
                <a:gd name="T14" fmla="*/ 246 w 516"/>
                <a:gd name="T15" fmla="*/ 897 h 993"/>
                <a:gd name="T16" fmla="*/ 255 w 516"/>
                <a:gd name="T17" fmla="*/ 991 h 993"/>
                <a:gd name="T18" fmla="*/ 306 w 516"/>
                <a:gd name="T19" fmla="*/ 896 h 993"/>
                <a:gd name="T20" fmla="*/ 152 w 516"/>
                <a:gd name="T21" fmla="*/ 993 h 993"/>
                <a:gd name="T22" fmla="*/ 180 w 516"/>
                <a:gd name="T23" fmla="*/ 944 h 993"/>
                <a:gd name="T24" fmla="*/ 180 w 516"/>
                <a:gd name="T25" fmla="*/ 944 h 993"/>
                <a:gd name="T26" fmla="*/ 55 w 516"/>
                <a:gd name="T27" fmla="*/ 991 h 993"/>
                <a:gd name="T28" fmla="*/ 19 w 516"/>
                <a:gd name="T29" fmla="*/ 952 h 993"/>
                <a:gd name="T30" fmla="*/ 41 w 516"/>
                <a:gd name="T31" fmla="*/ 896 h 993"/>
                <a:gd name="T32" fmla="*/ 54 w 516"/>
                <a:gd name="T33" fmla="*/ 945 h 993"/>
                <a:gd name="T34" fmla="*/ 51 w 516"/>
                <a:gd name="T35" fmla="*/ 924 h 993"/>
                <a:gd name="T36" fmla="*/ 38 w 516"/>
                <a:gd name="T37" fmla="*/ 936 h 993"/>
                <a:gd name="T38" fmla="*/ 133 w 516"/>
                <a:gd name="T39" fmla="*/ 288 h 993"/>
                <a:gd name="T40" fmla="*/ 211 w 516"/>
                <a:gd name="T41" fmla="*/ 309 h 993"/>
                <a:gd name="T42" fmla="*/ 236 w 516"/>
                <a:gd name="T43" fmla="*/ 546 h 993"/>
                <a:gd name="T44" fmla="*/ 160 w 516"/>
                <a:gd name="T45" fmla="*/ 515 h 993"/>
                <a:gd name="T46" fmla="*/ 134 w 516"/>
                <a:gd name="T47" fmla="*/ 786 h 993"/>
                <a:gd name="T48" fmla="*/ 211 w 516"/>
                <a:gd name="T49" fmla="*/ 571 h 993"/>
                <a:gd name="T50" fmla="*/ 378 w 516"/>
                <a:gd name="T51" fmla="*/ 330 h 993"/>
                <a:gd name="T52" fmla="*/ 336 w 516"/>
                <a:gd name="T53" fmla="*/ 556 h 993"/>
                <a:gd name="T54" fmla="*/ 408 w 516"/>
                <a:gd name="T55" fmla="*/ 751 h 993"/>
                <a:gd name="T56" fmla="*/ 391 w 516"/>
                <a:gd name="T57" fmla="*/ 779 h 993"/>
                <a:gd name="T58" fmla="*/ 461 w 516"/>
                <a:gd name="T59" fmla="*/ 734 h 993"/>
                <a:gd name="T60" fmla="*/ 374 w 516"/>
                <a:gd name="T61" fmla="*/ 543 h 993"/>
                <a:gd name="T62" fmla="*/ 470 w 516"/>
                <a:gd name="T63" fmla="*/ 412 h 993"/>
                <a:gd name="T64" fmla="*/ 295 w 516"/>
                <a:gd name="T65" fmla="*/ 237 h 993"/>
                <a:gd name="T66" fmla="*/ 260 w 516"/>
                <a:gd name="T67" fmla="*/ 468 h 993"/>
                <a:gd name="T68" fmla="*/ 340 w 516"/>
                <a:gd name="T69" fmla="*/ 657 h 993"/>
                <a:gd name="T70" fmla="*/ 271 w 516"/>
                <a:gd name="T71" fmla="*/ 714 h 993"/>
                <a:gd name="T72" fmla="*/ 289 w 516"/>
                <a:gd name="T73" fmla="*/ 680 h 993"/>
                <a:gd name="T74" fmla="*/ 220 w 516"/>
                <a:gd name="T75" fmla="*/ 484 h 993"/>
                <a:gd name="T76" fmla="*/ 92 w 516"/>
                <a:gd name="T77" fmla="*/ 666 h 993"/>
                <a:gd name="T78" fmla="*/ 15 w 516"/>
                <a:gd name="T79" fmla="*/ 706 h 993"/>
                <a:gd name="T80" fmla="*/ 14 w 516"/>
                <a:gd name="T81" fmla="*/ 215 h 993"/>
                <a:gd name="T82" fmla="*/ 298 w 516"/>
                <a:gd name="T83" fmla="*/ 340 h 993"/>
                <a:gd name="T84" fmla="*/ 92 w 516"/>
                <a:gd name="T85" fmla="*/ 474 h 993"/>
                <a:gd name="T86" fmla="*/ 157 w 516"/>
                <a:gd name="T87" fmla="*/ 0 h 993"/>
                <a:gd name="T88" fmla="*/ 129 w 516"/>
                <a:gd name="T89" fmla="*/ 49 h 993"/>
                <a:gd name="T90" fmla="*/ 129 w 516"/>
                <a:gd name="T91" fmla="*/ 49 h 993"/>
                <a:gd name="T92" fmla="*/ 247 w 516"/>
                <a:gd name="T93" fmla="*/ 1 h 993"/>
                <a:gd name="T94" fmla="*/ 411 w 516"/>
                <a:gd name="T95" fmla="*/ 80 h 993"/>
                <a:gd name="T96" fmla="*/ 348 w 516"/>
                <a:gd name="T97" fmla="*/ 96 h 993"/>
                <a:gd name="T98" fmla="*/ 4 w 516"/>
                <a:gd name="T99" fmla="*/ 96 h 993"/>
                <a:gd name="T100" fmla="*/ 58 w 516"/>
                <a:gd name="T101" fmla="*/ 49 h 993"/>
                <a:gd name="T102" fmla="*/ 73 w 516"/>
                <a:gd name="T103" fmla="*/ 85 h 993"/>
                <a:gd name="T104" fmla="*/ 59 w 516"/>
                <a:gd name="T105" fmla="*/ 96 h 993"/>
                <a:gd name="T106" fmla="*/ 23 w 516"/>
                <a:gd name="T107" fmla="*/ 56 h 993"/>
                <a:gd name="T108" fmla="*/ 54 w 516"/>
                <a:gd name="T109" fmla="*/ 29 h 993"/>
                <a:gd name="T110" fmla="*/ 477 w 516"/>
                <a:gd name="T111" fmla="*/ 81 h 993"/>
                <a:gd name="T112" fmla="*/ 443 w 516"/>
                <a:gd name="T113" fmla="*/ 85 h 993"/>
                <a:gd name="T114" fmla="*/ 464 w 516"/>
                <a:gd name="T115" fmla="*/ 25 h 993"/>
                <a:gd name="T116" fmla="*/ 504 w 516"/>
                <a:gd name="T117" fmla="*/ 8 h 993"/>
                <a:gd name="T118" fmla="*/ 472 w 516"/>
                <a:gd name="T119" fmla="*/ 54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16" h="993">
                  <a:moveTo>
                    <a:pt x="473" y="913"/>
                  </a:moveTo>
                  <a:cubicBezTo>
                    <a:pt x="473" y="934"/>
                    <a:pt x="473" y="934"/>
                    <a:pt x="473" y="934"/>
                  </a:cubicBezTo>
                  <a:cubicBezTo>
                    <a:pt x="505" y="934"/>
                    <a:pt x="505" y="934"/>
                    <a:pt x="505" y="934"/>
                  </a:cubicBezTo>
                  <a:cubicBezTo>
                    <a:pt x="505" y="950"/>
                    <a:pt x="505" y="950"/>
                    <a:pt x="505" y="950"/>
                  </a:cubicBezTo>
                  <a:cubicBezTo>
                    <a:pt x="473" y="950"/>
                    <a:pt x="473" y="950"/>
                    <a:pt x="473" y="950"/>
                  </a:cubicBezTo>
                  <a:cubicBezTo>
                    <a:pt x="473" y="975"/>
                    <a:pt x="473" y="975"/>
                    <a:pt x="473" y="975"/>
                  </a:cubicBezTo>
                  <a:cubicBezTo>
                    <a:pt x="516" y="975"/>
                    <a:pt x="516" y="975"/>
                    <a:pt x="516" y="975"/>
                  </a:cubicBezTo>
                  <a:cubicBezTo>
                    <a:pt x="516" y="991"/>
                    <a:pt x="516" y="991"/>
                    <a:pt x="516" y="991"/>
                  </a:cubicBezTo>
                  <a:cubicBezTo>
                    <a:pt x="454" y="991"/>
                    <a:pt x="454" y="991"/>
                    <a:pt x="454" y="991"/>
                  </a:cubicBezTo>
                  <a:cubicBezTo>
                    <a:pt x="454" y="896"/>
                    <a:pt x="454" y="896"/>
                    <a:pt x="454" y="896"/>
                  </a:cubicBezTo>
                  <a:cubicBezTo>
                    <a:pt x="516" y="896"/>
                    <a:pt x="516" y="896"/>
                    <a:pt x="516" y="896"/>
                  </a:cubicBezTo>
                  <a:cubicBezTo>
                    <a:pt x="516" y="913"/>
                    <a:pt x="516" y="913"/>
                    <a:pt x="516" y="913"/>
                  </a:cubicBezTo>
                  <a:lnTo>
                    <a:pt x="473" y="913"/>
                  </a:lnTo>
                  <a:close/>
                  <a:moveTo>
                    <a:pt x="374" y="912"/>
                  </a:moveTo>
                  <a:cubicBezTo>
                    <a:pt x="386" y="912"/>
                    <a:pt x="394" y="917"/>
                    <a:pt x="398" y="928"/>
                  </a:cubicBezTo>
                  <a:cubicBezTo>
                    <a:pt x="398" y="929"/>
                    <a:pt x="398" y="929"/>
                    <a:pt x="398" y="929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08" y="905"/>
                    <a:pt x="394" y="896"/>
                    <a:pt x="374" y="896"/>
                  </a:cubicBezTo>
                  <a:cubicBezTo>
                    <a:pt x="346" y="896"/>
                    <a:pt x="327" y="916"/>
                    <a:pt x="327" y="944"/>
                  </a:cubicBezTo>
                  <a:cubicBezTo>
                    <a:pt x="327" y="973"/>
                    <a:pt x="346" y="993"/>
                    <a:pt x="374" y="993"/>
                  </a:cubicBezTo>
                  <a:cubicBezTo>
                    <a:pt x="392" y="993"/>
                    <a:pt x="406" y="984"/>
                    <a:pt x="414" y="969"/>
                  </a:cubicBezTo>
                  <a:cubicBezTo>
                    <a:pt x="414" y="969"/>
                    <a:pt x="414" y="969"/>
                    <a:pt x="414" y="969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3" y="972"/>
                    <a:pt x="385" y="977"/>
                    <a:pt x="374" y="977"/>
                  </a:cubicBezTo>
                  <a:cubicBezTo>
                    <a:pt x="357" y="977"/>
                    <a:pt x="347" y="965"/>
                    <a:pt x="347" y="944"/>
                  </a:cubicBezTo>
                  <a:cubicBezTo>
                    <a:pt x="347" y="924"/>
                    <a:pt x="357" y="912"/>
                    <a:pt x="374" y="912"/>
                  </a:cubicBezTo>
                  <a:close/>
                  <a:moveTo>
                    <a:pt x="265" y="935"/>
                  </a:moveTo>
                  <a:cubicBezTo>
                    <a:pt x="246" y="897"/>
                    <a:pt x="246" y="897"/>
                    <a:pt x="246" y="897"/>
                  </a:cubicBezTo>
                  <a:cubicBezTo>
                    <a:pt x="246" y="896"/>
                    <a:pt x="246" y="896"/>
                    <a:pt x="246" y="896"/>
                  </a:cubicBezTo>
                  <a:cubicBezTo>
                    <a:pt x="224" y="896"/>
                    <a:pt x="224" y="896"/>
                    <a:pt x="224" y="896"/>
                  </a:cubicBezTo>
                  <a:cubicBezTo>
                    <a:pt x="255" y="956"/>
                    <a:pt x="255" y="956"/>
                    <a:pt x="255" y="956"/>
                  </a:cubicBezTo>
                  <a:cubicBezTo>
                    <a:pt x="255" y="991"/>
                    <a:pt x="255" y="991"/>
                    <a:pt x="255" y="991"/>
                  </a:cubicBezTo>
                  <a:cubicBezTo>
                    <a:pt x="275" y="991"/>
                    <a:pt x="275" y="991"/>
                    <a:pt x="275" y="991"/>
                  </a:cubicBezTo>
                  <a:cubicBezTo>
                    <a:pt x="275" y="955"/>
                    <a:pt x="275" y="955"/>
                    <a:pt x="275" y="955"/>
                  </a:cubicBezTo>
                  <a:cubicBezTo>
                    <a:pt x="305" y="897"/>
                    <a:pt x="305" y="897"/>
                    <a:pt x="305" y="897"/>
                  </a:cubicBezTo>
                  <a:cubicBezTo>
                    <a:pt x="306" y="896"/>
                    <a:pt x="306" y="896"/>
                    <a:pt x="306" y="896"/>
                  </a:cubicBezTo>
                  <a:cubicBezTo>
                    <a:pt x="284" y="896"/>
                    <a:pt x="284" y="896"/>
                    <a:pt x="284" y="896"/>
                  </a:cubicBezTo>
                  <a:lnTo>
                    <a:pt x="265" y="935"/>
                  </a:lnTo>
                  <a:close/>
                  <a:moveTo>
                    <a:pt x="200" y="944"/>
                  </a:moveTo>
                  <a:cubicBezTo>
                    <a:pt x="200" y="973"/>
                    <a:pt x="180" y="993"/>
                    <a:pt x="152" y="993"/>
                  </a:cubicBezTo>
                  <a:cubicBezTo>
                    <a:pt x="124" y="993"/>
                    <a:pt x="104" y="973"/>
                    <a:pt x="104" y="944"/>
                  </a:cubicBezTo>
                  <a:cubicBezTo>
                    <a:pt x="104" y="916"/>
                    <a:pt x="124" y="896"/>
                    <a:pt x="152" y="896"/>
                  </a:cubicBezTo>
                  <a:cubicBezTo>
                    <a:pt x="180" y="896"/>
                    <a:pt x="200" y="916"/>
                    <a:pt x="200" y="944"/>
                  </a:cubicBezTo>
                  <a:close/>
                  <a:moveTo>
                    <a:pt x="180" y="944"/>
                  </a:moveTo>
                  <a:cubicBezTo>
                    <a:pt x="180" y="924"/>
                    <a:pt x="169" y="912"/>
                    <a:pt x="152" y="912"/>
                  </a:cubicBezTo>
                  <a:cubicBezTo>
                    <a:pt x="135" y="912"/>
                    <a:pt x="124" y="924"/>
                    <a:pt x="124" y="944"/>
                  </a:cubicBezTo>
                  <a:cubicBezTo>
                    <a:pt x="124" y="965"/>
                    <a:pt x="135" y="977"/>
                    <a:pt x="152" y="977"/>
                  </a:cubicBezTo>
                  <a:cubicBezTo>
                    <a:pt x="169" y="977"/>
                    <a:pt x="180" y="965"/>
                    <a:pt x="180" y="944"/>
                  </a:cubicBezTo>
                  <a:close/>
                  <a:moveTo>
                    <a:pt x="74" y="990"/>
                  </a:moveTo>
                  <a:cubicBezTo>
                    <a:pt x="75" y="991"/>
                    <a:pt x="75" y="991"/>
                    <a:pt x="7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3" y="989"/>
                    <a:pt x="51" y="986"/>
                    <a:pt x="50" y="982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42" y="954"/>
                    <a:pt x="40" y="952"/>
                    <a:pt x="33" y="952"/>
                  </a:cubicBezTo>
                  <a:cubicBezTo>
                    <a:pt x="19" y="952"/>
                    <a:pt x="19" y="952"/>
                    <a:pt x="19" y="952"/>
                  </a:cubicBezTo>
                  <a:cubicBezTo>
                    <a:pt x="19" y="991"/>
                    <a:pt x="19" y="991"/>
                    <a:pt x="19" y="991"/>
                  </a:cubicBezTo>
                  <a:cubicBezTo>
                    <a:pt x="0" y="991"/>
                    <a:pt x="0" y="991"/>
                    <a:pt x="0" y="991"/>
                  </a:cubicBezTo>
                  <a:cubicBezTo>
                    <a:pt x="0" y="896"/>
                    <a:pt x="0" y="896"/>
                    <a:pt x="0" y="896"/>
                  </a:cubicBezTo>
                  <a:cubicBezTo>
                    <a:pt x="41" y="896"/>
                    <a:pt x="41" y="896"/>
                    <a:pt x="41" y="896"/>
                  </a:cubicBezTo>
                  <a:cubicBezTo>
                    <a:pt x="58" y="896"/>
                    <a:pt x="70" y="907"/>
                    <a:pt x="70" y="922"/>
                  </a:cubicBezTo>
                  <a:cubicBezTo>
                    <a:pt x="70" y="935"/>
                    <a:pt x="62" y="941"/>
                    <a:pt x="54" y="944"/>
                  </a:cubicBezTo>
                  <a:cubicBezTo>
                    <a:pt x="53" y="944"/>
                    <a:pt x="53" y="944"/>
                    <a:pt x="53" y="944"/>
                  </a:cubicBezTo>
                  <a:cubicBezTo>
                    <a:pt x="54" y="945"/>
                    <a:pt x="54" y="945"/>
                    <a:pt x="54" y="945"/>
                  </a:cubicBezTo>
                  <a:cubicBezTo>
                    <a:pt x="58" y="947"/>
                    <a:pt x="61" y="951"/>
                    <a:pt x="63" y="957"/>
                  </a:cubicBezTo>
                  <a:cubicBezTo>
                    <a:pt x="70" y="981"/>
                    <a:pt x="70" y="981"/>
                    <a:pt x="70" y="981"/>
                  </a:cubicBezTo>
                  <a:cubicBezTo>
                    <a:pt x="71" y="984"/>
                    <a:pt x="72" y="987"/>
                    <a:pt x="74" y="990"/>
                  </a:cubicBezTo>
                  <a:close/>
                  <a:moveTo>
                    <a:pt x="51" y="924"/>
                  </a:moveTo>
                  <a:cubicBezTo>
                    <a:pt x="51" y="917"/>
                    <a:pt x="46" y="912"/>
                    <a:pt x="38" y="912"/>
                  </a:cubicBezTo>
                  <a:cubicBezTo>
                    <a:pt x="19" y="912"/>
                    <a:pt x="19" y="912"/>
                    <a:pt x="19" y="912"/>
                  </a:cubicBezTo>
                  <a:cubicBezTo>
                    <a:pt x="19" y="936"/>
                    <a:pt x="19" y="936"/>
                    <a:pt x="19" y="936"/>
                  </a:cubicBezTo>
                  <a:cubicBezTo>
                    <a:pt x="38" y="936"/>
                    <a:pt x="38" y="936"/>
                    <a:pt x="38" y="936"/>
                  </a:cubicBezTo>
                  <a:cubicBezTo>
                    <a:pt x="46" y="936"/>
                    <a:pt x="51" y="932"/>
                    <a:pt x="51" y="924"/>
                  </a:cubicBezTo>
                  <a:close/>
                  <a:moveTo>
                    <a:pt x="255" y="280"/>
                  </a:moveTo>
                  <a:cubicBezTo>
                    <a:pt x="133" y="280"/>
                    <a:pt x="133" y="280"/>
                    <a:pt x="133" y="280"/>
                  </a:cubicBezTo>
                  <a:cubicBezTo>
                    <a:pt x="133" y="288"/>
                    <a:pt x="133" y="288"/>
                    <a:pt x="133" y="288"/>
                  </a:cubicBezTo>
                  <a:cubicBezTo>
                    <a:pt x="151" y="293"/>
                    <a:pt x="159" y="306"/>
                    <a:pt x="160" y="329"/>
                  </a:cubicBezTo>
                  <a:cubicBezTo>
                    <a:pt x="160" y="331"/>
                    <a:pt x="160" y="385"/>
                    <a:pt x="160" y="449"/>
                  </a:cubicBezTo>
                  <a:cubicBezTo>
                    <a:pt x="185" y="445"/>
                    <a:pt x="203" y="437"/>
                    <a:pt x="211" y="433"/>
                  </a:cubicBezTo>
                  <a:cubicBezTo>
                    <a:pt x="211" y="309"/>
                    <a:pt x="211" y="309"/>
                    <a:pt x="211" y="309"/>
                  </a:cubicBezTo>
                  <a:cubicBezTo>
                    <a:pt x="273" y="309"/>
                    <a:pt x="273" y="309"/>
                    <a:pt x="273" y="309"/>
                  </a:cubicBezTo>
                  <a:cubicBezTo>
                    <a:pt x="269" y="296"/>
                    <a:pt x="259" y="284"/>
                    <a:pt x="255" y="280"/>
                  </a:cubicBezTo>
                  <a:close/>
                  <a:moveTo>
                    <a:pt x="247" y="570"/>
                  </a:moveTo>
                  <a:cubicBezTo>
                    <a:pt x="244" y="562"/>
                    <a:pt x="239" y="551"/>
                    <a:pt x="236" y="546"/>
                  </a:cubicBezTo>
                  <a:cubicBezTo>
                    <a:pt x="230" y="546"/>
                    <a:pt x="222" y="546"/>
                    <a:pt x="216" y="546"/>
                  </a:cubicBezTo>
                  <a:cubicBezTo>
                    <a:pt x="211" y="546"/>
                    <a:pt x="211" y="546"/>
                    <a:pt x="211" y="546"/>
                  </a:cubicBezTo>
                  <a:cubicBezTo>
                    <a:pt x="211" y="506"/>
                    <a:pt x="211" y="506"/>
                    <a:pt x="211" y="506"/>
                  </a:cubicBezTo>
                  <a:cubicBezTo>
                    <a:pt x="200" y="509"/>
                    <a:pt x="172" y="513"/>
                    <a:pt x="160" y="515"/>
                  </a:cubicBezTo>
                  <a:cubicBezTo>
                    <a:pt x="160" y="621"/>
                    <a:pt x="160" y="736"/>
                    <a:pt x="160" y="738"/>
                  </a:cubicBezTo>
                  <a:cubicBezTo>
                    <a:pt x="160" y="738"/>
                    <a:pt x="160" y="738"/>
                    <a:pt x="160" y="738"/>
                  </a:cubicBezTo>
                  <a:cubicBezTo>
                    <a:pt x="159" y="760"/>
                    <a:pt x="150" y="773"/>
                    <a:pt x="134" y="778"/>
                  </a:cubicBezTo>
                  <a:cubicBezTo>
                    <a:pt x="134" y="786"/>
                    <a:pt x="134" y="786"/>
                    <a:pt x="134" y="786"/>
                  </a:cubicBezTo>
                  <a:cubicBezTo>
                    <a:pt x="237" y="786"/>
                    <a:pt x="237" y="786"/>
                    <a:pt x="237" y="786"/>
                  </a:cubicBezTo>
                  <a:cubicBezTo>
                    <a:pt x="237" y="778"/>
                    <a:pt x="237" y="778"/>
                    <a:pt x="237" y="778"/>
                  </a:cubicBezTo>
                  <a:cubicBezTo>
                    <a:pt x="221" y="773"/>
                    <a:pt x="212" y="759"/>
                    <a:pt x="212" y="738"/>
                  </a:cubicBezTo>
                  <a:cubicBezTo>
                    <a:pt x="211" y="571"/>
                    <a:pt x="211" y="571"/>
                    <a:pt x="211" y="571"/>
                  </a:cubicBezTo>
                  <a:cubicBezTo>
                    <a:pt x="216" y="571"/>
                    <a:pt x="216" y="571"/>
                    <a:pt x="216" y="571"/>
                  </a:cubicBezTo>
                  <a:cubicBezTo>
                    <a:pt x="226" y="571"/>
                    <a:pt x="237" y="571"/>
                    <a:pt x="247" y="570"/>
                  </a:cubicBezTo>
                  <a:close/>
                  <a:moveTo>
                    <a:pt x="370" y="325"/>
                  </a:moveTo>
                  <a:cubicBezTo>
                    <a:pt x="372" y="327"/>
                    <a:pt x="376" y="329"/>
                    <a:pt x="378" y="330"/>
                  </a:cubicBezTo>
                  <a:cubicBezTo>
                    <a:pt x="403" y="348"/>
                    <a:pt x="417" y="377"/>
                    <a:pt x="417" y="412"/>
                  </a:cubicBezTo>
                  <a:cubicBezTo>
                    <a:pt x="417" y="442"/>
                    <a:pt x="406" y="502"/>
                    <a:pt x="318" y="532"/>
                  </a:cubicBezTo>
                  <a:cubicBezTo>
                    <a:pt x="323" y="542"/>
                    <a:pt x="327" y="552"/>
                    <a:pt x="330" y="558"/>
                  </a:cubicBezTo>
                  <a:cubicBezTo>
                    <a:pt x="332" y="557"/>
                    <a:pt x="335" y="557"/>
                    <a:pt x="336" y="556"/>
                  </a:cubicBezTo>
                  <a:cubicBezTo>
                    <a:pt x="339" y="556"/>
                    <a:pt x="339" y="556"/>
                    <a:pt x="339" y="556"/>
                  </a:cubicBezTo>
                  <a:cubicBezTo>
                    <a:pt x="341" y="558"/>
                    <a:pt x="341" y="558"/>
                    <a:pt x="341" y="558"/>
                  </a:cubicBezTo>
                  <a:cubicBezTo>
                    <a:pt x="373" y="596"/>
                    <a:pt x="397" y="656"/>
                    <a:pt x="405" y="713"/>
                  </a:cubicBezTo>
                  <a:cubicBezTo>
                    <a:pt x="405" y="713"/>
                    <a:pt x="408" y="741"/>
                    <a:pt x="408" y="751"/>
                  </a:cubicBezTo>
                  <a:cubicBezTo>
                    <a:pt x="408" y="752"/>
                    <a:pt x="408" y="752"/>
                    <a:pt x="408" y="752"/>
                  </a:cubicBezTo>
                  <a:cubicBezTo>
                    <a:pt x="408" y="753"/>
                    <a:pt x="408" y="753"/>
                    <a:pt x="408" y="754"/>
                  </a:cubicBezTo>
                  <a:cubicBezTo>
                    <a:pt x="408" y="755"/>
                    <a:pt x="408" y="755"/>
                    <a:pt x="408" y="755"/>
                  </a:cubicBezTo>
                  <a:cubicBezTo>
                    <a:pt x="408" y="763"/>
                    <a:pt x="405" y="774"/>
                    <a:pt x="391" y="779"/>
                  </a:cubicBezTo>
                  <a:cubicBezTo>
                    <a:pt x="391" y="786"/>
                    <a:pt x="391" y="786"/>
                    <a:pt x="391" y="786"/>
                  </a:cubicBezTo>
                  <a:cubicBezTo>
                    <a:pt x="497" y="786"/>
                    <a:pt x="497" y="786"/>
                    <a:pt x="497" y="786"/>
                  </a:cubicBezTo>
                  <a:cubicBezTo>
                    <a:pt x="497" y="779"/>
                    <a:pt x="497" y="779"/>
                    <a:pt x="497" y="779"/>
                  </a:cubicBezTo>
                  <a:cubicBezTo>
                    <a:pt x="488" y="776"/>
                    <a:pt x="469" y="766"/>
                    <a:pt x="461" y="734"/>
                  </a:cubicBezTo>
                  <a:cubicBezTo>
                    <a:pt x="460" y="729"/>
                    <a:pt x="460" y="729"/>
                    <a:pt x="460" y="729"/>
                  </a:cubicBezTo>
                  <a:cubicBezTo>
                    <a:pt x="454" y="704"/>
                    <a:pt x="450" y="691"/>
                    <a:pt x="446" y="678"/>
                  </a:cubicBezTo>
                  <a:cubicBezTo>
                    <a:pt x="436" y="646"/>
                    <a:pt x="414" y="588"/>
                    <a:pt x="378" y="547"/>
                  </a:cubicBezTo>
                  <a:cubicBezTo>
                    <a:pt x="374" y="543"/>
                    <a:pt x="374" y="543"/>
                    <a:pt x="374" y="543"/>
                  </a:cubicBezTo>
                  <a:cubicBezTo>
                    <a:pt x="379" y="540"/>
                    <a:pt x="379" y="540"/>
                    <a:pt x="379" y="540"/>
                  </a:cubicBezTo>
                  <a:cubicBezTo>
                    <a:pt x="381" y="540"/>
                    <a:pt x="382" y="539"/>
                    <a:pt x="383" y="539"/>
                  </a:cubicBezTo>
                  <a:cubicBezTo>
                    <a:pt x="383" y="539"/>
                    <a:pt x="384" y="538"/>
                    <a:pt x="385" y="538"/>
                  </a:cubicBezTo>
                  <a:cubicBezTo>
                    <a:pt x="440" y="510"/>
                    <a:pt x="470" y="465"/>
                    <a:pt x="470" y="412"/>
                  </a:cubicBezTo>
                  <a:cubicBezTo>
                    <a:pt x="471" y="372"/>
                    <a:pt x="448" y="332"/>
                    <a:pt x="414" y="309"/>
                  </a:cubicBezTo>
                  <a:cubicBezTo>
                    <a:pt x="400" y="299"/>
                    <a:pt x="380" y="289"/>
                    <a:pt x="359" y="285"/>
                  </a:cubicBezTo>
                  <a:cubicBezTo>
                    <a:pt x="366" y="300"/>
                    <a:pt x="369" y="316"/>
                    <a:pt x="370" y="325"/>
                  </a:cubicBezTo>
                  <a:close/>
                  <a:moveTo>
                    <a:pt x="295" y="237"/>
                  </a:moveTo>
                  <a:cubicBezTo>
                    <a:pt x="328" y="259"/>
                    <a:pt x="351" y="300"/>
                    <a:pt x="351" y="339"/>
                  </a:cubicBezTo>
                  <a:cubicBezTo>
                    <a:pt x="351" y="393"/>
                    <a:pt x="321" y="438"/>
                    <a:pt x="266" y="466"/>
                  </a:cubicBezTo>
                  <a:cubicBezTo>
                    <a:pt x="265" y="466"/>
                    <a:pt x="264" y="467"/>
                    <a:pt x="263" y="467"/>
                  </a:cubicBezTo>
                  <a:cubicBezTo>
                    <a:pt x="262" y="467"/>
                    <a:pt x="261" y="468"/>
                    <a:pt x="260" y="468"/>
                  </a:cubicBezTo>
                  <a:cubicBezTo>
                    <a:pt x="255" y="471"/>
                    <a:pt x="255" y="471"/>
                    <a:pt x="255" y="471"/>
                  </a:cubicBezTo>
                  <a:cubicBezTo>
                    <a:pt x="259" y="475"/>
                    <a:pt x="259" y="475"/>
                    <a:pt x="259" y="475"/>
                  </a:cubicBezTo>
                  <a:cubicBezTo>
                    <a:pt x="294" y="516"/>
                    <a:pt x="317" y="574"/>
                    <a:pt x="327" y="605"/>
                  </a:cubicBezTo>
                  <a:cubicBezTo>
                    <a:pt x="331" y="619"/>
                    <a:pt x="334" y="632"/>
                    <a:pt x="340" y="657"/>
                  </a:cubicBezTo>
                  <a:cubicBezTo>
                    <a:pt x="341" y="661"/>
                    <a:pt x="341" y="661"/>
                    <a:pt x="341" y="661"/>
                  </a:cubicBezTo>
                  <a:cubicBezTo>
                    <a:pt x="349" y="694"/>
                    <a:pt x="368" y="704"/>
                    <a:pt x="378" y="707"/>
                  </a:cubicBezTo>
                  <a:cubicBezTo>
                    <a:pt x="378" y="714"/>
                    <a:pt x="378" y="714"/>
                    <a:pt x="378" y="714"/>
                  </a:cubicBezTo>
                  <a:cubicBezTo>
                    <a:pt x="271" y="714"/>
                    <a:pt x="271" y="714"/>
                    <a:pt x="271" y="714"/>
                  </a:cubicBezTo>
                  <a:cubicBezTo>
                    <a:pt x="271" y="706"/>
                    <a:pt x="271" y="706"/>
                    <a:pt x="271" y="706"/>
                  </a:cubicBezTo>
                  <a:cubicBezTo>
                    <a:pt x="286" y="702"/>
                    <a:pt x="288" y="691"/>
                    <a:pt x="289" y="683"/>
                  </a:cubicBezTo>
                  <a:cubicBezTo>
                    <a:pt x="289" y="682"/>
                    <a:pt x="289" y="682"/>
                    <a:pt x="289" y="682"/>
                  </a:cubicBezTo>
                  <a:cubicBezTo>
                    <a:pt x="289" y="681"/>
                    <a:pt x="289" y="681"/>
                    <a:pt x="289" y="680"/>
                  </a:cubicBezTo>
                  <a:cubicBezTo>
                    <a:pt x="289" y="678"/>
                    <a:pt x="289" y="678"/>
                    <a:pt x="289" y="678"/>
                  </a:cubicBezTo>
                  <a:cubicBezTo>
                    <a:pt x="289" y="669"/>
                    <a:pt x="286" y="641"/>
                    <a:pt x="286" y="641"/>
                  </a:cubicBezTo>
                  <a:cubicBezTo>
                    <a:pt x="278" y="583"/>
                    <a:pt x="253" y="524"/>
                    <a:pt x="221" y="486"/>
                  </a:cubicBezTo>
                  <a:cubicBezTo>
                    <a:pt x="220" y="484"/>
                    <a:pt x="220" y="484"/>
                    <a:pt x="220" y="484"/>
                  </a:cubicBezTo>
                  <a:cubicBezTo>
                    <a:pt x="217" y="484"/>
                    <a:pt x="217" y="484"/>
                    <a:pt x="217" y="484"/>
                  </a:cubicBezTo>
                  <a:cubicBezTo>
                    <a:pt x="181" y="494"/>
                    <a:pt x="139" y="499"/>
                    <a:pt x="96" y="499"/>
                  </a:cubicBezTo>
                  <a:cubicBezTo>
                    <a:pt x="92" y="499"/>
                    <a:pt x="92" y="499"/>
                    <a:pt x="92" y="499"/>
                  </a:cubicBezTo>
                  <a:cubicBezTo>
                    <a:pt x="92" y="666"/>
                    <a:pt x="92" y="666"/>
                    <a:pt x="92" y="666"/>
                  </a:cubicBezTo>
                  <a:cubicBezTo>
                    <a:pt x="92" y="687"/>
                    <a:pt x="101" y="701"/>
                    <a:pt x="118" y="706"/>
                  </a:cubicBezTo>
                  <a:cubicBezTo>
                    <a:pt x="118" y="714"/>
                    <a:pt x="118" y="714"/>
                    <a:pt x="118" y="714"/>
                  </a:cubicBezTo>
                  <a:cubicBezTo>
                    <a:pt x="15" y="714"/>
                    <a:pt x="15" y="714"/>
                    <a:pt x="15" y="714"/>
                  </a:cubicBezTo>
                  <a:cubicBezTo>
                    <a:pt x="15" y="706"/>
                    <a:pt x="15" y="706"/>
                    <a:pt x="15" y="706"/>
                  </a:cubicBezTo>
                  <a:cubicBezTo>
                    <a:pt x="31" y="701"/>
                    <a:pt x="39" y="688"/>
                    <a:pt x="40" y="666"/>
                  </a:cubicBezTo>
                  <a:cubicBezTo>
                    <a:pt x="40" y="666"/>
                    <a:pt x="40" y="666"/>
                    <a:pt x="40" y="666"/>
                  </a:cubicBezTo>
                  <a:cubicBezTo>
                    <a:pt x="40" y="662"/>
                    <a:pt x="40" y="262"/>
                    <a:pt x="40" y="257"/>
                  </a:cubicBezTo>
                  <a:cubicBezTo>
                    <a:pt x="40" y="234"/>
                    <a:pt x="32" y="221"/>
                    <a:pt x="14" y="215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85" y="208"/>
                    <a:pt x="185" y="208"/>
                    <a:pt x="185" y="208"/>
                  </a:cubicBezTo>
                  <a:cubicBezTo>
                    <a:pt x="236" y="208"/>
                    <a:pt x="268" y="219"/>
                    <a:pt x="295" y="237"/>
                  </a:cubicBezTo>
                  <a:close/>
                  <a:moveTo>
                    <a:pt x="298" y="340"/>
                  </a:moveTo>
                  <a:cubicBezTo>
                    <a:pt x="298" y="305"/>
                    <a:pt x="284" y="276"/>
                    <a:pt x="259" y="258"/>
                  </a:cubicBezTo>
                  <a:cubicBezTo>
                    <a:pt x="239" y="245"/>
                    <a:pt x="215" y="238"/>
                    <a:pt x="183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92" y="474"/>
                    <a:pt x="92" y="474"/>
                    <a:pt x="92" y="474"/>
                  </a:cubicBezTo>
                  <a:cubicBezTo>
                    <a:pt x="97" y="474"/>
                    <a:pt x="97" y="474"/>
                    <a:pt x="97" y="474"/>
                  </a:cubicBezTo>
                  <a:cubicBezTo>
                    <a:pt x="278" y="471"/>
                    <a:pt x="298" y="379"/>
                    <a:pt x="298" y="340"/>
                  </a:cubicBezTo>
                  <a:close/>
                  <a:moveTo>
                    <a:pt x="109" y="49"/>
                  </a:moveTo>
                  <a:cubicBezTo>
                    <a:pt x="109" y="20"/>
                    <a:pt x="129" y="0"/>
                    <a:pt x="157" y="0"/>
                  </a:cubicBezTo>
                  <a:cubicBezTo>
                    <a:pt x="185" y="0"/>
                    <a:pt x="205" y="20"/>
                    <a:pt x="205" y="49"/>
                  </a:cubicBezTo>
                  <a:cubicBezTo>
                    <a:pt x="205" y="77"/>
                    <a:pt x="185" y="97"/>
                    <a:pt x="157" y="97"/>
                  </a:cubicBezTo>
                  <a:cubicBezTo>
                    <a:pt x="129" y="97"/>
                    <a:pt x="109" y="77"/>
                    <a:pt x="109" y="49"/>
                  </a:cubicBezTo>
                  <a:close/>
                  <a:moveTo>
                    <a:pt x="129" y="49"/>
                  </a:moveTo>
                  <a:cubicBezTo>
                    <a:pt x="129" y="69"/>
                    <a:pt x="140" y="81"/>
                    <a:pt x="157" y="81"/>
                  </a:cubicBezTo>
                  <a:cubicBezTo>
                    <a:pt x="175" y="81"/>
                    <a:pt x="185" y="69"/>
                    <a:pt x="185" y="49"/>
                  </a:cubicBezTo>
                  <a:cubicBezTo>
                    <a:pt x="185" y="28"/>
                    <a:pt x="175" y="16"/>
                    <a:pt x="157" y="16"/>
                  </a:cubicBezTo>
                  <a:cubicBezTo>
                    <a:pt x="140" y="16"/>
                    <a:pt x="129" y="28"/>
                    <a:pt x="129" y="49"/>
                  </a:cubicBezTo>
                  <a:close/>
                  <a:moveTo>
                    <a:pt x="310" y="80"/>
                  </a:moveTo>
                  <a:cubicBezTo>
                    <a:pt x="267" y="80"/>
                    <a:pt x="267" y="80"/>
                    <a:pt x="267" y="80"/>
                  </a:cubicBezTo>
                  <a:cubicBezTo>
                    <a:pt x="267" y="1"/>
                    <a:pt x="267" y="1"/>
                    <a:pt x="267" y="1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310" y="96"/>
                    <a:pt x="310" y="96"/>
                    <a:pt x="310" y="96"/>
                  </a:cubicBezTo>
                  <a:lnTo>
                    <a:pt x="310" y="80"/>
                  </a:lnTo>
                  <a:close/>
                  <a:moveTo>
                    <a:pt x="411" y="80"/>
                  </a:moveTo>
                  <a:cubicBezTo>
                    <a:pt x="367" y="80"/>
                    <a:pt x="367" y="80"/>
                    <a:pt x="367" y="80"/>
                  </a:cubicBezTo>
                  <a:cubicBezTo>
                    <a:pt x="367" y="1"/>
                    <a:pt x="367" y="1"/>
                    <a:pt x="367" y="1"/>
                  </a:cubicBezTo>
                  <a:cubicBezTo>
                    <a:pt x="348" y="1"/>
                    <a:pt x="348" y="1"/>
                    <a:pt x="348" y="1"/>
                  </a:cubicBezTo>
                  <a:cubicBezTo>
                    <a:pt x="348" y="96"/>
                    <a:pt x="348" y="96"/>
                    <a:pt x="348" y="96"/>
                  </a:cubicBezTo>
                  <a:cubicBezTo>
                    <a:pt x="411" y="96"/>
                    <a:pt x="411" y="96"/>
                    <a:pt x="411" y="96"/>
                  </a:cubicBezTo>
                  <a:lnTo>
                    <a:pt x="411" y="80"/>
                  </a:lnTo>
                  <a:close/>
                  <a:moveTo>
                    <a:pt x="23" y="96"/>
                  </a:moveTo>
                  <a:cubicBezTo>
                    <a:pt x="4" y="96"/>
                    <a:pt x="4" y="96"/>
                    <a:pt x="4" y="9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62" y="1"/>
                    <a:pt x="74" y="12"/>
                    <a:pt x="74" y="27"/>
                  </a:cubicBezTo>
                  <a:cubicBezTo>
                    <a:pt x="74" y="39"/>
                    <a:pt x="65" y="46"/>
                    <a:pt x="58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2" y="51"/>
                    <a:pt x="65" y="55"/>
                    <a:pt x="67" y="62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4" y="89"/>
                    <a:pt x="76" y="92"/>
                    <a:pt x="77" y="94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7" y="94"/>
                    <a:pt x="55" y="90"/>
                    <a:pt x="54" y="87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6" y="59"/>
                    <a:pt x="44" y="56"/>
                    <a:pt x="36" y="56"/>
                  </a:cubicBezTo>
                  <a:cubicBezTo>
                    <a:pt x="23" y="56"/>
                    <a:pt x="23" y="56"/>
                    <a:pt x="23" y="56"/>
                  </a:cubicBezTo>
                  <a:lnTo>
                    <a:pt x="23" y="96"/>
                  </a:lnTo>
                  <a:close/>
                  <a:moveTo>
                    <a:pt x="23" y="40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50" y="40"/>
                    <a:pt x="54" y="36"/>
                    <a:pt x="54" y="29"/>
                  </a:cubicBezTo>
                  <a:cubicBezTo>
                    <a:pt x="54" y="21"/>
                    <a:pt x="50" y="17"/>
                    <a:pt x="41" y="17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40"/>
                  </a:lnTo>
                  <a:close/>
                  <a:moveTo>
                    <a:pt x="477" y="81"/>
                  </a:moveTo>
                  <a:cubicBezTo>
                    <a:pt x="467" y="82"/>
                    <a:pt x="457" y="77"/>
                    <a:pt x="449" y="66"/>
                  </a:cubicBezTo>
                  <a:cubicBezTo>
                    <a:pt x="448" y="66"/>
                    <a:pt x="448" y="66"/>
                    <a:pt x="448" y="66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9" y="93"/>
                    <a:pt x="462" y="97"/>
                    <a:pt x="475" y="97"/>
                  </a:cubicBezTo>
                  <a:cubicBezTo>
                    <a:pt x="495" y="97"/>
                    <a:pt x="509" y="85"/>
                    <a:pt x="509" y="68"/>
                  </a:cubicBezTo>
                  <a:cubicBezTo>
                    <a:pt x="509" y="58"/>
                    <a:pt x="506" y="47"/>
                    <a:pt x="484" y="40"/>
                  </a:cubicBezTo>
                  <a:cubicBezTo>
                    <a:pt x="467" y="35"/>
                    <a:pt x="464" y="31"/>
                    <a:pt x="464" y="25"/>
                  </a:cubicBezTo>
                  <a:cubicBezTo>
                    <a:pt x="464" y="18"/>
                    <a:pt x="470" y="15"/>
                    <a:pt x="477" y="15"/>
                  </a:cubicBezTo>
                  <a:cubicBezTo>
                    <a:pt x="484" y="15"/>
                    <a:pt x="491" y="18"/>
                    <a:pt x="498" y="24"/>
                  </a:cubicBezTo>
                  <a:cubicBezTo>
                    <a:pt x="499" y="24"/>
                    <a:pt x="499" y="24"/>
                    <a:pt x="499" y="24"/>
                  </a:cubicBezTo>
                  <a:cubicBezTo>
                    <a:pt x="504" y="8"/>
                    <a:pt x="504" y="8"/>
                    <a:pt x="504" y="8"/>
                  </a:cubicBezTo>
                  <a:cubicBezTo>
                    <a:pt x="504" y="7"/>
                    <a:pt x="504" y="7"/>
                    <a:pt x="504" y="7"/>
                  </a:cubicBezTo>
                  <a:cubicBezTo>
                    <a:pt x="496" y="2"/>
                    <a:pt x="487" y="0"/>
                    <a:pt x="477" y="0"/>
                  </a:cubicBezTo>
                  <a:cubicBezTo>
                    <a:pt x="457" y="0"/>
                    <a:pt x="445" y="10"/>
                    <a:pt x="445" y="26"/>
                  </a:cubicBezTo>
                  <a:cubicBezTo>
                    <a:pt x="445" y="39"/>
                    <a:pt x="454" y="48"/>
                    <a:pt x="472" y="54"/>
                  </a:cubicBezTo>
                  <a:cubicBezTo>
                    <a:pt x="477" y="55"/>
                    <a:pt x="481" y="57"/>
                    <a:pt x="484" y="59"/>
                  </a:cubicBezTo>
                  <a:cubicBezTo>
                    <a:pt x="487" y="61"/>
                    <a:pt x="489" y="65"/>
                    <a:pt x="489" y="69"/>
                  </a:cubicBezTo>
                  <a:cubicBezTo>
                    <a:pt x="489" y="76"/>
                    <a:pt x="484" y="81"/>
                    <a:pt x="477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65005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Page - Magenta">
    <p:bg>
      <p:bgPr>
        <a:solidFill>
          <a:srgbClr val="E21D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3273D-D190-43EA-AB9F-F4E0C3DE2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1200" y="932400"/>
            <a:ext cx="1803600" cy="1641600"/>
          </a:xfrm>
        </p:spPr>
        <p:txBody>
          <a:bodyPr anchor="ctr" anchorCtr="0">
            <a:noAutofit/>
          </a:bodyPr>
          <a:lstStyle>
            <a:lvl1pPr algn="r">
              <a:defRPr sz="11000">
                <a:solidFill>
                  <a:schemeClr val="bg1"/>
                </a:solidFill>
                <a:latin typeface="RR Pioneer UltraLight Condensed" panose="020B0206030201060103" pitchFamily="34" charset="0"/>
              </a:defRPr>
            </a:lvl1pPr>
          </a:lstStyle>
          <a:p>
            <a:r>
              <a:rPr lang="en-US" dirty="0"/>
              <a:t>XX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D4DAF-CD34-4819-9611-33C813C52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D09A4-D7CF-4D1D-8376-A6317B2D7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Private | © 2024 Rolls-Royce | Not Subject to Export Control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87183-9305-4CC7-88E3-CD4694340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F59B429-512E-4592-B480-D2818264A4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2AABB29-22AC-4C62-A174-9E5A0A1EFA21}"/>
              </a:ext>
            </a:extLst>
          </p:cNvPr>
          <p:cNvSpPr/>
          <p:nvPr/>
        </p:nvSpPr>
        <p:spPr>
          <a:xfrm>
            <a:off x="323850" y="916500"/>
            <a:ext cx="2079370" cy="0"/>
          </a:xfrm>
          <a:custGeom>
            <a:avLst/>
            <a:gdLst>
              <a:gd name="connsiteX0" fmla="*/ 0 w 1973580"/>
              <a:gd name="connsiteY0" fmla="*/ 0 h 0"/>
              <a:gd name="connsiteX1" fmla="*/ 1973580 w 197358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73580">
                <a:moveTo>
                  <a:pt x="0" y="0"/>
                </a:moveTo>
                <a:lnTo>
                  <a:pt x="197358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latin typeface="RR Pioneer" panose="020B0503050201040103" pitchFamily="34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0021B20-6F0E-4481-874A-F21AE9FD3CC4}"/>
              </a:ext>
            </a:extLst>
          </p:cNvPr>
          <p:cNvSpPr/>
          <p:nvPr/>
        </p:nvSpPr>
        <p:spPr>
          <a:xfrm>
            <a:off x="3059112" y="916500"/>
            <a:ext cx="5761038" cy="76200"/>
          </a:xfrm>
          <a:custGeom>
            <a:avLst/>
            <a:gdLst>
              <a:gd name="connsiteX0" fmla="*/ 0 w 1973580"/>
              <a:gd name="connsiteY0" fmla="*/ 0 h 0"/>
              <a:gd name="connsiteX1" fmla="*/ 1973580 w 197358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73580">
                <a:moveTo>
                  <a:pt x="0" y="0"/>
                </a:moveTo>
                <a:lnTo>
                  <a:pt x="197358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latin typeface="RR Pioneer" panose="020B0503050201040103" pitchFamily="34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DA88272-0989-4751-9FC4-6BE74AD9E3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70800" y="1126801"/>
            <a:ext cx="5749200" cy="1443600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 sz="320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187325" indent="0"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Title text</a:t>
            </a:r>
          </a:p>
          <a:p>
            <a:pPr lvl="1"/>
            <a:r>
              <a:rPr lang="en-US" dirty="0"/>
              <a:t>Section sub-title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8B343DE-22CB-4D21-8630-B226C0AFAC6D}"/>
              </a:ext>
            </a:extLst>
          </p:cNvPr>
          <p:cNvGrpSpPr/>
          <p:nvPr/>
        </p:nvGrpSpPr>
        <p:grpSpPr>
          <a:xfrm>
            <a:off x="323850" y="233362"/>
            <a:ext cx="321261" cy="522316"/>
            <a:chOff x="-3513606" y="270529"/>
            <a:chExt cx="1671638" cy="2717801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7A16F4D5-A7E8-478C-A587-9E92D23F8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99318" y="286404"/>
              <a:ext cx="1646238" cy="2689225"/>
            </a:xfrm>
            <a:custGeom>
              <a:avLst/>
              <a:gdLst>
                <a:gd name="T0" fmla="*/ 0 w 686"/>
                <a:gd name="T1" fmla="*/ 78 h 1123"/>
                <a:gd name="T2" fmla="*/ 77 w 686"/>
                <a:gd name="T3" fmla="*/ 0 h 1123"/>
                <a:gd name="T4" fmla="*/ 609 w 686"/>
                <a:gd name="T5" fmla="*/ 0 h 1123"/>
                <a:gd name="T6" fmla="*/ 686 w 686"/>
                <a:gd name="T7" fmla="*/ 78 h 1123"/>
                <a:gd name="T8" fmla="*/ 686 w 686"/>
                <a:gd name="T9" fmla="*/ 1045 h 1123"/>
                <a:gd name="T10" fmla="*/ 609 w 686"/>
                <a:gd name="T11" fmla="*/ 1123 h 1123"/>
                <a:gd name="T12" fmla="*/ 77 w 686"/>
                <a:gd name="T13" fmla="*/ 1123 h 1123"/>
                <a:gd name="T14" fmla="*/ 0 w 686"/>
                <a:gd name="T15" fmla="*/ 1045 h 1123"/>
                <a:gd name="T16" fmla="*/ 0 w 686"/>
                <a:gd name="T17" fmla="*/ 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6" h="1123">
                  <a:moveTo>
                    <a:pt x="0" y="78"/>
                  </a:moveTo>
                  <a:cubicBezTo>
                    <a:pt x="0" y="35"/>
                    <a:pt x="34" y="0"/>
                    <a:pt x="77" y="0"/>
                  </a:cubicBezTo>
                  <a:cubicBezTo>
                    <a:pt x="609" y="0"/>
                    <a:pt x="609" y="0"/>
                    <a:pt x="609" y="0"/>
                  </a:cubicBezTo>
                  <a:cubicBezTo>
                    <a:pt x="651" y="0"/>
                    <a:pt x="686" y="35"/>
                    <a:pt x="686" y="78"/>
                  </a:cubicBezTo>
                  <a:cubicBezTo>
                    <a:pt x="686" y="1045"/>
                    <a:pt x="686" y="1045"/>
                    <a:pt x="686" y="1045"/>
                  </a:cubicBezTo>
                  <a:cubicBezTo>
                    <a:pt x="686" y="1088"/>
                    <a:pt x="651" y="1123"/>
                    <a:pt x="609" y="1123"/>
                  </a:cubicBezTo>
                  <a:cubicBezTo>
                    <a:pt x="77" y="1123"/>
                    <a:pt x="77" y="1123"/>
                    <a:pt x="77" y="1123"/>
                  </a:cubicBezTo>
                  <a:cubicBezTo>
                    <a:pt x="34" y="1123"/>
                    <a:pt x="0" y="1088"/>
                    <a:pt x="0" y="1045"/>
                  </a:cubicBez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B1B6ACAA-B146-42CF-8794-88C4A5CC1D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513606" y="270529"/>
              <a:ext cx="1671638" cy="2717801"/>
            </a:xfrm>
            <a:custGeom>
              <a:avLst/>
              <a:gdLst>
                <a:gd name="T0" fmla="*/ 658 w 697"/>
                <a:gd name="T1" fmla="*/ 79 h 1134"/>
                <a:gd name="T2" fmla="*/ 658 w 697"/>
                <a:gd name="T3" fmla="*/ 200 h 1134"/>
                <a:gd name="T4" fmla="*/ 40 w 697"/>
                <a:gd name="T5" fmla="*/ 200 h 1134"/>
                <a:gd name="T6" fmla="*/ 40 w 697"/>
                <a:gd name="T7" fmla="*/ 79 h 1134"/>
                <a:gd name="T8" fmla="*/ 79 w 697"/>
                <a:gd name="T9" fmla="*/ 40 h 1134"/>
                <a:gd name="T10" fmla="*/ 619 w 697"/>
                <a:gd name="T11" fmla="*/ 40 h 1134"/>
                <a:gd name="T12" fmla="*/ 658 w 697"/>
                <a:gd name="T13" fmla="*/ 79 h 1134"/>
                <a:gd name="T14" fmla="*/ 40 w 697"/>
                <a:gd name="T15" fmla="*/ 1056 h 1134"/>
                <a:gd name="T16" fmla="*/ 79 w 697"/>
                <a:gd name="T17" fmla="*/ 1095 h 1134"/>
                <a:gd name="T18" fmla="*/ 619 w 697"/>
                <a:gd name="T19" fmla="*/ 1095 h 1134"/>
                <a:gd name="T20" fmla="*/ 658 w 697"/>
                <a:gd name="T21" fmla="*/ 1056 h 1134"/>
                <a:gd name="T22" fmla="*/ 658 w 697"/>
                <a:gd name="T23" fmla="*/ 935 h 1134"/>
                <a:gd name="T24" fmla="*/ 40 w 697"/>
                <a:gd name="T25" fmla="*/ 935 h 1134"/>
                <a:gd name="T26" fmla="*/ 40 w 697"/>
                <a:gd name="T27" fmla="*/ 1056 h 1134"/>
                <a:gd name="T28" fmla="*/ 40 w 697"/>
                <a:gd name="T29" fmla="*/ 918 h 1134"/>
                <a:gd name="T30" fmla="*/ 658 w 697"/>
                <a:gd name="T31" fmla="*/ 918 h 1134"/>
                <a:gd name="T32" fmla="*/ 658 w 697"/>
                <a:gd name="T33" fmla="*/ 217 h 1134"/>
                <a:gd name="T34" fmla="*/ 40 w 697"/>
                <a:gd name="T35" fmla="*/ 217 h 1134"/>
                <a:gd name="T36" fmla="*/ 40 w 697"/>
                <a:gd name="T37" fmla="*/ 918 h 1134"/>
                <a:gd name="T38" fmla="*/ 697 w 697"/>
                <a:gd name="T39" fmla="*/ 79 h 1134"/>
                <a:gd name="T40" fmla="*/ 697 w 697"/>
                <a:gd name="T41" fmla="*/ 1056 h 1134"/>
                <a:gd name="T42" fmla="*/ 619 w 697"/>
                <a:gd name="T43" fmla="*/ 1134 h 1134"/>
                <a:gd name="T44" fmla="*/ 79 w 697"/>
                <a:gd name="T45" fmla="*/ 1134 h 1134"/>
                <a:gd name="T46" fmla="*/ 0 w 697"/>
                <a:gd name="T47" fmla="*/ 1056 h 1134"/>
                <a:gd name="T48" fmla="*/ 0 w 697"/>
                <a:gd name="T49" fmla="*/ 79 h 1134"/>
                <a:gd name="T50" fmla="*/ 79 w 697"/>
                <a:gd name="T51" fmla="*/ 0 h 1134"/>
                <a:gd name="T52" fmla="*/ 619 w 697"/>
                <a:gd name="T53" fmla="*/ 0 h 1134"/>
                <a:gd name="T54" fmla="*/ 697 w 697"/>
                <a:gd name="T55" fmla="*/ 79 h 1134"/>
                <a:gd name="T56" fmla="*/ 675 w 697"/>
                <a:gd name="T57" fmla="*/ 79 h 1134"/>
                <a:gd name="T58" fmla="*/ 619 w 697"/>
                <a:gd name="T59" fmla="*/ 23 h 1134"/>
                <a:gd name="T60" fmla="*/ 79 w 697"/>
                <a:gd name="T61" fmla="*/ 23 h 1134"/>
                <a:gd name="T62" fmla="*/ 23 w 697"/>
                <a:gd name="T63" fmla="*/ 79 h 1134"/>
                <a:gd name="T64" fmla="*/ 23 w 697"/>
                <a:gd name="T65" fmla="*/ 1056 h 1134"/>
                <a:gd name="T66" fmla="*/ 79 w 697"/>
                <a:gd name="T67" fmla="*/ 1112 h 1134"/>
                <a:gd name="T68" fmla="*/ 619 w 697"/>
                <a:gd name="T69" fmla="*/ 1112 h 1134"/>
                <a:gd name="T70" fmla="*/ 675 w 697"/>
                <a:gd name="T71" fmla="*/ 1056 h 1134"/>
                <a:gd name="T72" fmla="*/ 675 w 697"/>
                <a:gd name="T73" fmla="*/ 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7" h="1134">
                  <a:moveTo>
                    <a:pt x="658" y="79"/>
                  </a:moveTo>
                  <a:cubicBezTo>
                    <a:pt x="658" y="200"/>
                    <a:pt x="658" y="200"/>
                    <a:pt x="658" y="200"/>
                  </a:cubicBezTo>
                  <a:cubicBezTo>
                    <a:pt x="40" y="200"/>
                    <a:pt x="40" y="200"/>
                    <a:pt x="40" y="200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57"/>
                    <a:pt x="57" y="40"/>
                    <a:pt x="79" y="40"/>
                  </a:cubicBezTo>
                  <a:cubicBezTo>
                    <a:pt x="619" y="40"/>
                    <a:pt x="619" y="40"/>
                    <a:pt x="619" y="40"/>
                  </a:cubicBezTo>
                  <a:cubicBezTo>
                    <a:pt x="641" y="40"/>
                    <a:pt x="658" y="57"/>
                    <a:pt x="658" y="79"/>
                  </a:cubicBezTo>
                  <a:close/>
                  <a:moveTo>
                    <a:pt x="40" y="1056"/>
                  </a:moveTo>
                  <a:cubicBezTo>
                    <a:pt x="40" y="1078"/>
                    <a:pt x="57" y="1095"/>
                    <a:pt x="79" y="1095"/>
                  </a:cubicBezTo>
                  <a:cubicBezTo>
                    <a:pt x="619" y="1095"/>
                    <a:pt x="619" y="1095"/>
                    <a:pt x="619" y="1095"/>
                  </a:cubicBezTo>
                  <a:cubicBezTo>
                    <a:pt x="641" y="1095"/>
                    <a:pt x="658" y="1078"/>
                    <a:pt x="658" y="1056"/>
                  </a:cubicBezTo>
                  <a:cubicBezTo>
                    <a:pt x="658" y="935"/>
                    <a:pt x="658" y="935"/>
                    <a:pt x="658" y="935"/>
                  </a:cubicBezTo>
                  <a:cubicBezTo>
                    <a:pt x="40" y="935"/>
                    <a:pt x="40" y="935"/>
                    <a:pt x="40" y="935"/>
                  </a:cubicBezTo>
                  <a:lnTo>
                    <a:pt x="40" y="1056"/>
                  </a:lnTo>
                  <a:close/>
                  <a:moveTo>
                    <a:pt x="40" y="918"/>
                  </a:moveTo>
                  <a:cubicBezTo>
                    <a:pt x="658" y="918"/>
                    <a:pt x="658" y="918"/>
                    <a:pt x="658" y="918"/>
                  </a:cubicBezTo>
                  <a:cubicBezTo>
                    <a:pt x="658" y="217"/>
                    <a:pt x="658" y="217"/>
                    <a:pt x="658" y="217"/>
                  </a:cubicBezTo>
                  <a:cubicBezTo>
                    <a:pt x="40" y="217"/>
                    <a:pt x="40" y="217"/>
                    <a:pt x="40" y="217"/>
                  </a:cubicBezTo>
                  <a:lnTo>
                    <a:pt x="40" y="918"/>
                  </a:lnTo>
                  <a:close/>
                  <a:moveTo>
                    <a:pt x="697" y="79"/>
                  </a:moveTo>
                  <a:cubicBezTo>
                    <a:pt x="697" y="1056"/>
                    <a:pt x="697" y="1056"/>
                    <a:pt x="697" y="1056"/>
                  </a:cubicBezTo>
                  <a:cubicBezTo>
                    <a:pt x="697" y="1099"/>
                    <a:pt x="662" y="1134"/>
                    <a:pt x="619" y="1134"/>
                  </a:cubicBezTo>
                  <a:cubicBezTo>
                    <a:pt x="79" y="1134"/>
                    <a:pt x="79" y="1134"/>
                    <a:pt x="79" y="1134"/>
                  </a:cubicBezTo>
                  <a:cubicBezTo>
                    <a:pt x="36" y="1134"/>
                    <a:pt x="0" y="1099"/>
                    <a:pt x="0" y="105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36"/>
                    <a:pt x="36" y="0"/>
                    <a:pt x="79" y="0"/>
                  </a:cubicBezTo>
                  <a:cubicBezTo>
                    <a:pt x="619" y="0"/>
                    <a:pt x="619" y="0"/>
                    <a:pt x="619" y="0"/>
                  </a:cubicBezTo>
                  <a:cubicBezTo>
                    <a:pt x="662" y="0"/>
                    <a:pt x="697" y="36"/>
                    <a:pt x="697" y="79"/>
                  </a:cubicBezTo>
                  <a:close/>
                  <a:moveTo>
                    <a:pt x="675" y="79"/>
                  </a:moveTo>
                  <a:cubicBezTo>
                    <a:pt x="675" y="48"/>
                    <a:pt x="650" y="23"/>
                    <a:pt x="619" y="23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48" y="23"/>
                    <a:pt x="23" y="48"/>
                    <a:pt x="23" y="79"/>
                  </a:cubicBezTo>
                  <a:cubicBezTo>
                    <a:pt x="23" y="1056"/>
                    <a:pt x="23" y="1056"/>
                    <a:pt x="23" y="1056"/>
                  </a:cubicBezTo>
                  <a:cubicBezTo>
                    <a:pt x="23" y="1087"/>
                    <a:pt x="48" y="1112"/>
                    <a:pt x="79" y="1112"/>
                  </a:cubicBezTo>
                  <a:cubicBezTo>
                    <a:pt x="619" y="1112"/>
                    <a:pt x="619" y="1112"/>
                    <a:pt x="619" y="1112"/>
                  </a:cubicBezTo>
                  <a:cubicBezTo>
                    <a:pt x="650" y="1112"/>
                    <a:pt x="675" y="1087"/>
                    <a:pt x="675" y="1056"/>
                  </a:cubicBezTo>
                  <a:lnTo>
                    <a:pt x="675" y="79"/>
                  </a:lnTo>
                  <a:close/>
                </a:path>
              </a:pathLst>
            </a:custGeom>
            <a:solidFill>
              <a:srgbClr val="1006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39B5C130-9FD9-4E0A-8940-BA007F8251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289768" y="441979"/>
              <a:ext cx="1236663" cy="2378075"/>
            </a:xfrm>
            <a:custGeom>
              <a:avLst/>
              <a:gdLst>
                <a:gd name="T0" fmla="*/ 505 w 516"/>
                <a:gd name="T1" fmla="*/ 950 h 993"/>
                <a:gd name="T2" fmla="*/ 516 w 516"/>
                <a:gd name="T3" fmla="*/ 991 h 993"/>
                <a:gd name="T4" fmla="*/ 516 w 516"/>
                <a:gd name="T5" fmla="*/ 913 h 993"/>
                <a:gd name="T6" fmla="*/ 398 w 516"/>
                <a:gd name="T7" fmla="*/ 929 h 993"/>
                <a:gd name="T8" fmla="*/ 374 w 516"/>
                <a:gd name="T9" fmla="*/ 896 h 993"/>
                <a:gd name="T10" fmla="*/ 414 w 516"/>
                <a:gd name="T11" fmla="*/ 969 h 993"/>
                <a:gd name="T12" fmla="*/ 374 w 516"/>
                <a:gd name="T13" fmla="*/ 977 h 993"/>
                <a:gd name="T14" fmla="*/ 246 w 516"/>
                <a:gd name="T15" fmla="*/ 897 h 993"/>
                <a:gd name="T16" fmla="*/ 255 w 516"/>
                <a:gd name="T17" fmla="*/ 991 h 993"/>
                <a:gd name="T18" fmla="*/ 306 w 516"/>
                <a:gd name="T19" fmla="*/ 896 h 993"/>
                <a:gd name="T20" fmla="*/ 152 w 516"/>
                <a:gd name="T21" fmla="*/ 993 h 993"/>
                <a:gd name="T22" fmla="*/ 180 w 516"/>
                <a:gd name="T23" fmla="*/ 944 h 993"/>
                <a:gd name="T24" fmla="*/ 180 w 516"/>
                <a:gd name="T25" fmla="*/ 944 h 993"/>
                <a:gd name="T26" fmla="*/ 55 w 516"/>
                <a:gd name="T27" fmla="*/ 991 h 993"/>
                <a:gd name="T28" fmla="*/ 19 w 516"/>
                <a:gd name="T29" fmla="*/ 952 h 993"/>
                <a:gd name="T30" fmla="*/ 41 w 516"/>
                <a:gd name="T31" fmla="*/ 896 h 993"/>
                <a:gd name="T32" fmla="*/ 54 w 516"/>
                <a:gd name="T33" fmla="*/ 945 h 993"/>
                <a:gd name="T34" fmla="*/ 51 w 516"/>
                <a:gd name="T35" fmla="*/ 924 h 993"/>
                <a:gd name="T36" fmla="*/ 38 w 516"/>
                <a:gd name="T37" fmla="*/ 936 h 993"/>
                <a:gd name="T38" fmla="*/ 133 w 516"/>
                <a:gd name="T39" fmla="*/ 288 h 993"/>
                <a:gd name="T40" fmla="*/ 211 w 516"/>
                <a:gd name="T41" fmla="*/ 309 h 993"/>
                <a:gd name="T42" fmla="*/ 236 w 516"/>
                <a:gd name="T43" fmla="*/ 546 h 993"/>
                <a:gd name="T44" fmla="*/ 160 w 516"/>
                <a:gd name="T45" fmla="*/ 515 h 993"/>
                <a:gd name="T46" fmla="*/ 134 w 516"/>
                <a:gd name="T47" fmla="*/ 786 h 993"/>
                <a:gd name="T48" fmla="*/ 211 w 516"/>
                <a:gd name="T49" fmla="*/ 571 h 993"/>
                <a:gd name="T50" fmla="*/ 378 w 516"/>
                <a:gd name="T51" fmla="*/ 330 h 993"/>
                <a:gd name="T52" fmla="*/ 336 w 516"/>
                <a:gd name="T53" fmla="*/ 556 h 993"/>
                <a:gd name="T54" fmla="*/ 408 w 516"/>
                <a:gd name="T55" fmla="*/ 751 h 993"/>
                <a:gd name="T56" fmla="*/ 391 w 516"/>
                <a:gd name="T57" fmla="*/ 779 h 993"/>
                <a:gd name="T58" fmla="*/ 461 w 516"/>
                <a:gd name="T59" fmla="*/ 734 h 993"/>
                <a:gd name="T60" fmla="*/ 374 w 516"/>
                <a:gd name="T61" fmla="*/ 543 h 993"/>
                <a:gd name="T62" fmla="*/ 470 w 516"/>
                <a:gd name="T63" fmla="*/ 412 h 993"/>
                <a:gd name="T64" fmla="*/ 295 w 516"/>
                <a:gd name="T65" fmla="*/ 237 h 993"/>
                <a:gd name="T66" fmla="*/ 260 w 516"/>
                <a:gd name="T67" fmla="*/ 468 h 993"/>
                <a:gd name="T68" fmla="*/ 340 w 516"/>
                <a:gd name="T69" fmla="*/ 657 h 993"/>
                <a:gd name="T70" fmla="*/ 271 w 516"/>
                <a:gd name="T71" fmla="*/ 714 h 993"/>
                <a:gd name="T72" fmla="*/ 289 w 516"/>
                <a:gd name="T73" fmla="*/ 680 h 993"/>
                <a:gd name="T74" fmla="*/ 220 w 516"/>
                <a:gd name="T75" fmla="*/ 484 h 993"/>
                <a:gd name="T76" fmla="*/ 92 w 516"/>
                <a:gd name="T77" fmla="*/ 666 h 993"/>
                <a:gd name="T78" fmla="*/ 15 w 516"/>
                <a:gd name="T79" fmla="*/ 706 h 993"/>
                <a:gd name="T80" fmla="*/ 14 w 516"/>
                <a:gd name="T81" fmla="*/ 215 h 993"/>
                <a:gd name="T82" fmla="*/ 298 w 516"/>
                <a:gd name="T83" fmla="*/ 340 h 993"/>
                <a:gd name="T84" fmla="*/ 92 w 516"/>
                <a:gd name="T85" fmla="*/ 474 h 993"/>
                <a:gd name="T86" fmla="*/ 157 w 516"/>
                <a:gd name="T87" fmla="*/ 0 h 993"/>
                <a:gd name="T88" fmla="*/ 129 w 516"/>
                <a:gd name="T89" fmla="*/ 49 h 993"/>
                <a:gd name="T90" fmla="*/ 129 w 516"/>
                <a:gd name="T91" fmla="*/ 49 h 993"/>
                <a:gd name="T92" fmla="*/ 247 w 516"/>
                <a:gd name="T93" fmla="*/ 1 h 993"/>
                <a:gd name="T94" fmla="*/ 411 w 516"/>
                <a:gd name="T95" fmla="*/ 80 h 993"/>
                <a:gd name="T96" fmla="*/ 348 w 516"/>
                <a:gd name="T97" fmla="*/ 96 h 993"/>
                <a:gd name="T98" fmla="*/ 4 w 516"/>
                <a:gd name="T99" fmla="*/ 96 h 993"/>
                <a:gd name="T100" fmla="*/ 58 w 516"/>
                <a:gd name="T101" fmla="*/ 49 h 993"/>
                <a:gd name="T102" fmla="*/ 73 w 516"/>
                <a:gd name="T103" fmla="*/ 85 h 993"/>
                <a:gd name="T104" fmla="*/ 59 w 516"/>
                <a:gd name="T105" fmla="*/ 96 h 993"/>
                <a:gd name="T106" fmla="*/ 23 w 516"/>
                <a:gd name="T107" fmla="*/ 56 h 993"/>
                <a:gd name="T108" fmla="*/ 54 w 516"/>
                <a:gd name="T109" fmla="*/ 29 h 993"/>
                <a:gd name="T110" fmla="*/ 477 w 516"/>
                <a:gd name="T111" fmla="*/ 81 h 993"/>
                <a:gd name="T112" fmla="*/ 443 w 516"/>
                <a:gd name="T113" fmla="*/ 85 h 993"/>
                <a:gd name="T114" fmla="*/ 464 w 516"/>
                <a:gd name="T115" fmla="*/ 25 h 993"/>
                <a:gd name="T116" fmla="*/ 504 w 516"/>
                <a:gd name="T117" fmla="*/ 8 h 993"/>
                <a:gd name="T118" fmla="*/ 472 w 516"/>
                <a:gd name="T119" fmla="*/ 54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16" h="993">
                  <a:moveTo>
                    <a:pt x="473" y="913"/>
                  </a:moveTo>
                  <a:cubicBezTo>
                    <a:pt x="473" y="934"/>
                    <a:pt x="473" y="934"/>
                    <a:pt x="473" y="934"/>
                  </a:cubicBezTo>
                  <a:cubicBezTo>
                    <a:pt x="505" y="934"/>
                    <a:pt x="505" y="934"/>
                    <a:pt x="505" y="934"/>
                  </a:cubicBezTo>
                  <a:cubicBezTo>
                    <a:pt x="505" y="950"/>
                    <a:pt x="505" y="950"/>
                    <a:pt x="505" y="950"/>
                  </a:cubicBezTo>
                  <a:cubicBezTo>
                    <a:pt x="473" y="950"/>
                    <a:pt x="473" y="950"/>
                    <a:pt x="473" y="950"/>
                  </a:cubicBezTo>
                  <a:cubicBezTo>
                    <a:pt x="473" y="975"/>
                    <a:pt x="473" y="975"/>
                    <a:pt x="473" y="975"/>
                  </a:cubicBezTo>
                  <a:cubicBezTo>
                    <a:pt x="516" y="975"/>
                    <a:pt x="516" y="975"/>
                    <a:pt x="516" y="975"/>
                  </a:cubicBezTo>
                  <a:cubicBezTo>
                    <a:pt x="516" y="991"/>
                    <a:pt x="516" y="991"/>
                    <a:pt x="516" y="991"/>
                  </a:cubicBezTo>
                  <a:cubicBezTo>
                    <a:pt x="454" y="991"/>
                    <a:pt x="454" y="991"/>
                    <a:pt x="454" y="991"/>
                  </a:cubicBezTo>
                  <a:cubicBezTo>
                    <a:pt x="454" y="896"/>
                    <a:pt x="454" y="896"/>
                    <a:pt x="454" y="896"/>
                  </a:cubicBezTo>
                  <a:cubicBezTo>
                    <a:pt x="516" y="896"/>
                    <a:pt x="516" y="896"/>
                    <a:pt x="516" y="896"/>
                  </a:cubicBezTo>
                  <a:cubicBezTo>
                    <a:pt x="516" y="913"/>
                    <a:pt x="516" y="913"/>
                    <a:pt x="516" y="913"/>
                  </a:cubicBezTo>
                  <a:lnTo>
                    <a:pt x="473" y="913"/>
                  </a:lnTo>
                  <a:close/>
                  <a:moveTo>
                    <a:pt x="374" y="912"/>
                  </a:moveTo>
                  <a:cubicBezTo>
                    <a:pt x="386" y="912"/>
                    <a:pt x="394" y="917"/>
                    <a:pt x="398" y="928"/>
                  </a:cubicBezTo>
                  <a:cubicBezTo>
                    <a:pt x="398" y="929"/>
                    <a:pt x="398" y="929"/>
                    <a:pt x="398" y="929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08" y="905"/>
                    <a:pt x="394" y="896"/>
                    <a:pt x="374" y="896"/>
                  </a:cubicBezTo>
                  <a:cubicBezTo>
                    <a:pt x="346" y="896"/>
                    <a:pt x="327" y="916"/>
                    <a:pt x="327" y="944"/>
                  </a:cubicBezTo>
                  <a:cubicBezTo>
                    <a:pt x="327" y="973"/>
                    <a:pt x="346" y="993"/>
                    <a:pt x="374" y="993"/>
                  </a:cubicBezTo>
                  <a:cubicBezTo>
                    <a:pt x="392" y="993"/>
                    <a:pt x="406" y="984"/>
                    <a:pt x="414" y="969"/>
                  </a:cubicBezTo>
                  <a:cubicBezTo>
                    <a:pt x="414" y="969"/>
                    <a:pt x="414" y="969"/>
                    <a:pt x="414" y="969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3" y="972"/>
                    <a:pt x="385" y="977"/>
                    <a:pt x="374" y="977"/>
                  </a:cubicBezTo>
                  <a:cubicBezTo>
                    <a:pt x="357" y="977"/>
                    <a:pt x="347" y="965"/>
                    <a:pt x="347" y="944"/>
                  </a:cubicBezTo>
                  <a:cubicBezTo>
                    <a:pt x="347" y="924"/>
                    <a:pt x="357" y="912"/>
                    <a:pt x="374" y="912"/>
                  </a:cubicBezTo>
                  <a:close/>
                  <a:moveTo>
                    <a:pt x="265" y="935"/>
                  </a:moveTo>
                  <a:cubicBezTo>
                    <a:pt x="246" y="897"/>
                    <a:pt x="246" y="897"/>
                    <a:pt x="246" y="897"/>
                  </a:cubicBezTo>
                  <a:cubicBezTo>
                    <a:pt x="246" y="896"/>
                    <a:pt x="246" y="896"/>
                    <a:pt x="246" y="896"/>
                  </a:cubicBezTo>
                  <a:cubicBezTo>
                    <a:pt x="224" y="896"/>
                    <a:pt x="224" y="896"/>
                    <a:pt x="224" y="896"/>
                  </a:cubicBezTo>
                  <a:cubicBezTo>
                    <a:pt x="255" y="956"/>
                    <a:pt x="255" y="956"/>
                    <a:pt x="255" y="956"/>
                  </a:cubicBezTo>
                  <a:cubicBezTo>
                    <a:pt x="255" y="991"/>
                    <a:pt x="255" y="991"/>
                    <a:pt x="255" y="991"/>
                  </a:cubicBezTo>
                  <a:cubicBezTo>
                    <a:pt x="275" y="991"/>
                    <a:pt x="275" y="991"/>
                    <a:pt x="275" y="991"/>
                  </a:cubicBezTo>
                  <a:cubicBezTo>
                    <a:pt x="275" y="955"/>
                    <a:pt x="275" y="955"/>
                    <a:pt x="275" y="955"/>
                  </a:cubicBezTo>
                  <a:cubicBezTo>
                    <a:pt x="305" y="897"/>
                    <a:pt x="305" y="897"/>
                    <a:pt x="305" y="897"/>
                  </a:cubicBezTo>
                  <a:cubicBezTo>
                    <a:pt x="306" y="896"/>
                    <a:pt x="306" y="896"/>
                    <a:pt x="306" y="896"/>
                  </a:cubicBezTo>
                  <a:cubicBezTo>
                    <a:pt x="284" y="896"/>
                    <a:pt x="284" y="896"/>
                    <a:pt x="284" y="896"/>
                  </a:cubicBezTo>
                  <a:lnTo>
                    <a:pt x="265" y="935"/>
                  </a:lnTo>
                  <a:close/>
                  <a:moveTo>
                    <a:pt x="200" y="944"/>
                  </a:moveTo>
                  <a:cubicBezTo>
                    <a:pt x="200" y="973"/>
                    <a:pt x="180" y="993"/>
                    <a:pt x="152" y="993"/>
                  </a:cubicBezTo>
                  <a:cubicBezTo>
                    <a:pt x="124" y="993"/>
                    <a:pt x="104" y="973"/>
                    <a:pt x="104" y="944"/>
                  </a:cubicBezTo>
                  <a:cubicBezTo>
                    <a:pt x="104" y="916"/>
                    <a:pt x="124" y="896"/>
                    <a:pt x="152" y="896"/>
                  </a:cubicBezTo>
                  <a:cubicBezTo>
                    <a:pt x="180" y="896"/>
                    <a:pt x="200" y="916"/>
                    <a:pt x="200" y="944"/>
                  </a:cubicBezTo>
                  <a:close/>
                  <a:moveTo>
                    <a:pt x="180" y="944"/>
                  </a:moveTo>
                  <a:cubicBezTo>
                    <a:pt x="180" y="924"/>
                    <a:pt x="169" y="912"/>
                    <a:pt x="152" y="912"/>
                  </a:cubicBezTo>
                  <a:cubicBezTo>
                    <a:pt x="135" y="912"/>
                    <a:pt x="124" y="924"/>
                    <a:pt x="124" y="944"/>
                  </a:cubicBezTo>
                  <a:cubicBezTo>
                    <a:pt x="124" y="965"/>
                    <a:pt x="135" y="977"/>
                    <a:pt x="152" y="977"/>
                  </a:cubicBezTo>
                  <a:cubicBezTo>
                    <a:pt x="169" y="977"/>
                    <a:pt x="180" y="965"/>
                    <a:pt x="180" y="944"/>
                  </a:cubicBezTo>
                  <a:close/>
                  <a:moveTo>
                    <a:pt x="74" y="990"/>
                  </a:moveTo>
                  <a:cubicBezTo>
                    <a:pt x="75" y="991"/>
                    <a:pt x="75" y="991"/>
                    <a:pt x="7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3" y="989"/>
                    <a:pt x="51" y="986"/>
                    <a:pt x="50" y="982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42" y="954"/>
                    <a:pt x="40" y="952"/>
                    <a:pt x="33" y="952"/>
                  </a:cubicBezTo>
                  <a:cubicBezTo>
                    <a:pt x="19" y="952"/>
                    <a:pt x="19" y="952"/>
                    <a:pt x="19" y="952"/>
                  </a:cubicBezTo>
                  <a:cubicBezTo>
                    <a:pt x="19" y="991"/>
                    <a:pt x="19" y="991"/>
                    <a:pt x="19" y="991"/>
                  </a:cubicBezTo>
                  <a:cubicBezTo>
                    <a:pt x="0" y="991"/>
                    <a:pt x="0" y="991"/>
                    <a:pt x="0" y="991"/>
                  </a:cubicBezTo>
                  <a:cubicBezTo>
                    <a:pt x="0" y="896"/>
                    <a:pt x="0" y="896"/>
                    <a:pt x="0" y="896"/>
                  </a:cubicBezTo>
                  <a:cubicBezTo>
                    <a:pt x="41" y="896"/>
                    <a:pt x="41" y="896"/>
                    <a:pt x="41" y="896"/>
                  </a:cubicBezTo>
                  <a:cubicBezTo>
                    <a:pt x="58" y="896"/>
                    <a:pt x="70" y="907"/>
                    <a:pt x="70" y="922"/>
                  </a:cubicBezTo>
                  <a:cubicBezTo>
                    <a:pt x="70" y="935"/>
                    <a:pt x="62" y="941"/>
                    <a:pt x="54" y="944"/>
                  </a:cubicBezTo>
                  <a:cubicBezTo>
                    <a:pt x="53" y="944"/>
                    <a:pt x="53" y="944"/>
                    <a:pt x="53" y="944"/>
                  </a:cubicBezTo>
                  <a:cubicBezTo>
                    <a:pt x="54" y="945"/>
                    <a:pt x="54" y="945"/>
                    <a:pt x="54" y="945"/>
                  </a:cubicBezTo>
                  <a:cubicBezTo>
                    <a:pt x="58" y="947"/>
                    <a:pt x="61" y="951"/>
                    <a:pt x="63" y="957"/>
                  </a:cubicBezTo>
                  <a:cubicBezTo>
                    <a:pt x="70" y="981"/>
                    <a:pt x="70" y="981"/>
                    <a:pt x="70" y="981"/>
                  </a:cubicBezTo>
                  <a:cubicBezTo>
                    <a:pt x="71" y="984"/>
                    <a:pt x="72" y="987"/>
                    <a:pt x="74" y="990"/>
                  </a:cubicBezTo>
                  <a:close/>
                  <a:moveTo>
                    <a:pt x="51" y="924"/>
                  </a:moveTo>
                  <a:cubicBezTo>
                    <a:pt x="51" y="917"/>
                    <a:pt x="46" y="912"/>
                    <a:pt x="38" y="912"/>
                  </a:cubicBezTo>
                  <a:cubicBezTo>
                    <a:pt x="19" y="912"/>
                    <a:pt x="19" y="912"/>
                    <a:pt x="19" y="912"/>
                  </a:cubicBezTo>
                  <a:cubicBezTo>
                    <a:pt x="19" y="936"/>
                    <a:pt x="19" y="936"/>
                    <a:pt x="19" y="936"/>
                  </a:cubicBezTo>
                  <a:cubicBezTo>
                    <a:pt x="38" y="936"/>
                    <a:pt x="38" y="936"/>
                    <a:pt x="38" y="936"/>
                  </a:cubicBezTo>
                  <a:cubicBezTo>
                    <a:pt x="46" y="936"/>
                    <a:pt x="51" y="932"/>
                    <a:pt x="51" y="924"/>
                  </a:cubicBezTo>
                  <a:close/>
                  <a:moveTo>
                    <a:pt x="255" y="280"/>
                  </a:moveTo>
                  <a:cubicBezTo>
                    <a:pt x="133" y="280"/>
                    <a:pt x="133" y="280"/>
                    <a:pt x="133" y="280"/>
                  </a:cubicBezTo>
                  <a:cubicBezTo>
                    <a:pt x="133" y="288"/>
                    <a:pt x="133" y="288"/>
                    <a:pt x="133" y="288"/>
                  </a:cubicBezTo>
                  <a:cubicBezTo>
                    <a:pt x="151" y="293"/>
                    <a:pt x="159" y="306"/>
                    <a:pt x="160" y="329"/>
                  </a:cubicBezTo>
                  <a:cubicBezTo>
                    <a:pt x="160" y="331"/>
                    <a:pt x="160" y="385"/>
                    <a:pt x="160" y="449"/>
                  </a:cubicBezTo>
                  <a:cubicBezTo>
                    <a:pt x="185" y="445"/>
                    <a:pt x="203" y="437"/>
                    <a:pt x="211" y="433"/>
                  </a:cubicBezTo>
                  <a:cubicBezTo>
                    <a:pt x="211" y="309"/>
                    <a:pt x="211" y="309"/>
                    <a:pt x="211" y="309"/>
                  </a:cubicBezTo>
                  <a:cubicBezTo>
                    <a:pt x="273" y="309"/>
                    <a:pt x="273" y="309"/>
                    <a:pt x="273" y="309"/>
                  </a:cubicBezTo>
                  <a:cubicBezTo>
                    <a:pt x="269" y="296"/>
                    <a:pt x="259" y="284"/>
                    <a:pt x="255" y="280"/>
                  </a:cubicBezTo>
                  <a:close/>
                  <a:moveTo>
                    <a:pt x="247" y="570"/>
                  </a:moveTo>
                  <a:cubicBezTo>
                    <a:pt x="244" y="562"/>
                    <a:pt x="239" y="551"/>
                    <a:pt x="236" y="546"/>
                  </a:cubicBezTo>
                  <a:cubicBezTo>
                    <a:pt x="230" y="546"/>
                    <a:pt x="222" y="546"/>
                    <a:pt x="216" y="546"/>
                  </a:cubicBezTo>
                  <a:cubicBezTo>
                    <a:pt x="211" y="546"/>
                    <a:pt x="211" y="546"/>
                    <a:pt x="211" y="546"/>
                  </a:cubicBezTo>
                  <a:cubicBezTo>
                    <a:pt x="211" y="506"/>
                    <a:pt x="211" y="506"/>
                    <a:pt x="211" y="506"/>
                  </a:cubicBezTo>
                  <a:cubicBezTo>
                    <a:pt x="200" y="509"/>
                    <a:pt x="172" y="513"/>
                    <a:pt x="160" y="515"/>
                  </a:cubicBezTo>
                  <a:cubicBezTo>
                    <a:pt x="160" y="621"/>
                    <a:pt x="160" y="736"/>
                    <a:pt x="160" y="738"/>
                  </a:cubicBezTo>
                  <a:cubicBezTo>
                    <a:pt x="160" y="738"/>
                    <a:pt x="160" y="738"/>
                    <a:pt x="160" y="738"/>
                  </a:cubicBezTo>
                  <a:cubicBezTo>
                    <a:pt x="159" y="760"/>
                    <a:pt x="150" y="773"/>
                    <a:pt x="134" y="778"/>
                  </a:cubicBezTo>
                  <a:cubicBezTo>
                    <a:pt x="134" y="786"/>
                    <a:pt x="134" y="786"/>
                    <a:pt x="134" y="786"/>
                  </a:cubicBezTo>
                  <a:cubicBezTo>
                    <a:pt x="237" y="786"/>
                    <a:pt x="237" y="786"/>
                    <a:pt x="237" y="786"/>
                  </a:cubicBezTo>
                  <a:cubicBezTo>
                    <a:pt x="237" y="778"/>
                    <a:pt x="237" y="778"/>
                    <a:pt x="237" y="778"/>
                  </a:cubicBezTo>
                  <a:cubicBezTo>
                    <a:pt x="221" y="773"/>
                    <a:pt x="212" y="759"/>
                    <a:pt x="212" y="738"/>
                  </a:cubicBezTo>
                  <a:cubicBezTo>
                    <a:pt x="211" y="571"/>
                    <a:pt x="211" y="571"/>
                    <a:pt x="211" y="571"/>
                  </a:cubicBezTo>
                  <a:cubicBezTo>
                    <a:pt x="216" y="571"/>
                    <a:pt x="216" y="571"/>
                    <a:pt x="216" y="571"/>
                  </a:cubicBezTo>
                  <a:cubicBezTo>
                    <a:pt x="226" y="571"/>
                    <a:pt x="237" y="571"/>
                    <a:pt x="247" y="570"/>
                  </a:cubicBezTo>
                  <a:close/>
                  <a:moveTo>
                    <a:pt x="370" y="325"/>
                  </a:moveTo>
                  <a:cubicBezTo>
                    <a:pt x="372" y="327"/>
                    <a:pt x="376" y="329"/>
                    <a:pt x="378" y="330"/>
                  </a:cubicBezTo>
                  <a:cubicBezTo>
                    <a:pt x="403" y="348"/>
                    <a:pt x="417" y="377"/>
                    <a:pt x="417" y="412"/>
                  </a:cubicBezTo>
                  <a:cubicBezTo>
                    <a:pt x="417" y="442"/>
                    <a:pt x="406" y="502"/>
                    <a:pt x="318" y="532"/>
                  </a:cubicBezTo>
                  <a:cubicBezTo>
                    <a:pt x="323" y="542"/>
                    <a:pt x="327" y="552"/>
                    <a:pt x="330" y="558"/>
                  </a:cubicBezTo>
                  <a:cubicBezTo>
                    <a:pt x="332" y="557"/>
                    <a:pt x="335" y="557"/>
                    <a:pt x="336" y="556"/>
                  </a:cubicBezTo>
                  <a:cubicBezTo>
                    <a:pt x="339" y="556"/>
                    <a:pt x="339" y="556"/>
                    <a:pt x="339" y="556"/>
                  </a:cubicBezTo>
                  <a:cubicBezTo>
                    <a:pt x="341" y="558"/>
                    <a:pt x="341" y="558"/>
                    <a:pt x="341" y="558"/>
                  </a:cubicBezTo>
                  <a:cubicBezTo>
                    <a:pt x="373" y="596"/>
                    <a:pt x="397" y="656"/>
                    <a:pt x="405" y="713"/>
                  </a:cubicBezTo>
                  <a:cubicBezTo>
                    <a:pt x="405" y="713"/>
                    <a:pt x="408" y="741"/>
                    <a:pt x="408" y="751"/>
                  </a:cubicBezTo>
                  <a:cubicBezTo>
                    <a:pt x="408" y="752"/>
                    <a:pt x="408" y="752"/>
                    <a:pt x="408" y="752"/>
                  </a:cubicBezTo>
                  <a:cubicBezTo>
                    <a:pt x="408" y="753"/>
                    <a:pt x="408" y="753"/>
                    <a:pt x="408" y="754"/>
                  </a:cubicBezTo>
                  <a:cubicBezTo>
                    <a:pt x="408" y="755"/>
                    <a:pt x="408" y="755"/>
                    <a:pt x="408" y="755"/>
                  </a:cubicBezTo>
                  <a:cubicBezTo>
                    <a:pt x="408" y="763"/>
                    <a:pt x="405" y="774"/>
                    <a:pt x="391" y="779"/>
                  </a:cubicBezTo>
                  <a:cubicBezTo>
                    <a:pt x="391" y="786"/>
                    <a:pt x="391" y="786"/>
                    <a:pt x="391" y="786"/>
                  </a:cubicBezTo>
                  <a:cubicBezTo>
                    <a:pt x="497" y="786"/>
                    <a:pt x="497" y="786"/>
                    <a:pt x="497" y="786"/>
                  </a:cubicBezTo>
                  <a:cubicBezTo>
                    <a:pt x="497" y="779"/>
                    <a:pt x="497" y="779"/>
                    <a:pt x="497" y="779"/>
                  </a:cubicBezTo>
                  <a:cubicBezTo>
                    <a:pt x="488" y="776"/>
                    <a:pt x="469" y="766"/>
                    <a:pt x="461" y="734"/>
                  </a:cubicBezTo>
                  <a:cubicBezTo>
                    <a:pt x="460" y="729"/>
                    <a:pt x="460" y="729"/>
                    <a:pt x="460" y="729"/>
                  </a:cubicBezTo>
                  <a:cubicBezTo>
                    <a:pt x="454" y="704"/>
                    <a:pt x="450" y="691"/>
                    <a:pt x="446" y="678"/>
                  </a:cubicBezTo>
                  <a:cubicBezTo>
                    <a:pt x="436" y="646"/>
                    <a:pt x="414" y="588"/>
                    <a:pt x="378" y="547"/>
                  </a:cubicBezTo>
                  <a:cubicBezTo>
                    <a:pt x="374" y="543"/>
                    <a:pt x="374" y="543"/>
                    <a:pt x="374" y="543"/>
                  </a:cubicBezTo>
                  <a:cubicBezTo>
                    <a:pt x="379" y="540"/>
                    <a:pt x="379" y="540"/>
                    <a:pt x="379" y="540"/>
                  </a:cubicBezTo>
                  <a:cubicBezTo>
                    <a:pt x="381" y="540"/>
                    <a:pt x="382" y="539"/>
                    <a:pt x="383" y="539"/>
                  </a:cubicBezTo>
                  <a:cubicBezTo>
                    <a:pt x="383" y="539"/>
                    <a:pt x="384" y="538"/>
                    <a:pt x="385" y="538"/>
                  </a:cubicBezTo>
                  <a:cubicBezTo>
                    <a:pt x="440" y="510"/>
                    <a:pt x="470" y="465"/>
                    <a:pt x="470" y="412"/>
                  </a:cubicBezTo>
                  <a:cubicBezTo>
                    <a:pt x="471" y="372"/>
                    <a:pt x="448" y="332"/>
                    <a:pt x="414" y="309"/>
                  </a:cubicBezTo>
                  <a:cubicBezTo>
                    <a:pt x="400" y="299"/>
                    <a:pt x="380" y="289"/>
                    <a:pt x="359" y="285"/>
                  </a:cubicBezTo>
                  <a:cubicBezTo>
                    <a:pt x="366" y="300"/>
                    <a:pt x="369" y="316"/>
                    <a:pt x="370" y="325"/>
                  </a:cubicBezTo>
                  <a:close/>
                  <a:moveTo>
                    <a:pt x="295" y="237"/>
                  </a:moveTo>
                  <a:cubicBezTo>
                    <a:pt x="328" y="259"/>
                    <a:pt x="351" y="300"/>
                    <a:pt x="351" y="339"/>
                  </a:cubicBezTo>
                  <a:cubicBezTo>
                    <a:pt x="351" y="393"/>
                    <a:pt x="321" y="438"/>
                    <a:pt x="266" y="466"/>
                  </a:cubicBezTo>
                  <a:cubicBezTo>
                    <a:pt x="265" y="466"/>
                    <a:pt x="264" y="467"/>
                    <a:pt x="263" y="467"/>
                  </a:cubicBezTo>
                  <a:cubicBezTo>
                    <a:pt x="262" y="467"/>
                    <a:pt x="261" y="468"/>
                    <a:pt x="260" y="468"/>
                  </a:cubicBezTo>
                  <a:cubicBezTo>
                    <a:pt x="255" y="471"/>
                    <a:pt x="255" y="471"/>
                    <a:pt x="255" y="471"/>
                  </a:cubicBezTo>
                  <a:cubicBezTo>
                    <a:pt x="259" y="475"/>
                    <a:pt x="259" y="475"/>
                    <a:pt x="259" y="475"/>
                  </a:cubicBezTo>
                  <a:cubicBezTo>
                    <a:pt x="294" y="516"/>
                    <a:pt x="317" y="574"/>
                    <a:pt x="327" y="605"/>
                  </a:cubicBezTo>
                  <a:cubicBezTo>
                    <a:pt x="331" y="619"/>
                    <a:pt x="334" y="632"/>
                    <a:pt x="340" y="657"/>
                  </a:cubicBezTo>
                  <a:cubicBezTo>
                    <a:pt x="341" y="661"/>
                    <a:pt x="341" y="661"/>
                    <a:pt x="341" y="661"/>
                  </a:cubicBezTo>
                  <a:cubicBezTo>
                    <a:pt x="349" y="694"/>
                    <a:pt x="368" y="704"/>
                    <a:pt x="378" y="707"/>
                  </a:cubicBezTo>
                  <a:cubicBezTo>
                    <a:pt x="378" y="714"/>
                    <a:pt x="378" y="714"/>
                    <a:pt x="378" y="714"/>
                  </a:cubicBezTo>
                  <a:cubicBezTo>
                    <a:pt x="271" y="714"/>
                    <a:pt x="271" y="714"/>
                    <a:pt x="271" y="714"/>
                  </a:cubicBezTo>
                  <a:cubicBezTo>
                    <a:pt x="271" y="706"/>
                    <a:pt x="271" y="706"/>
                    <a:pt x="271" y="706"/>
                  </a:cubicBezTo>
                  <a:cubicBezTo>
                    <a:pt x="286" y="702"/>
                    <a:pt x="288" y="691"/>
                    <a:pt x="289" y="683"/>
                  </a:cubicBezTo>
                  <a:cubicBezTo>
                    <a:pt x="289" y="682"/>
                    <a:pt x="289" y="682"/>
                    <a:pt x="289" y="682"/>
                  </a:cubicBezTo>
                  <a:cubicBezTo>
                    <a:pt x="289" y="681"/>
                    <a:pt x="289" y="681"/>
                    <a:pt x="289" y="680"/>
                  </a:cubicBezTo>
                  <a:cubicBezTo>
                    <a:pt x="289" y="678"/>
                    <a:pt x="289" y="678"/>
                    <a:pt x="289" y="678"/>
                  </a:cubicBezTo>
                  <a:cubicBezTo>
                    <a:pt x="289" y="669"/>
                    <a:pt x="286" y="641"/>
                    <a:pt x="286" y="641"/>
                  </a:cubicBezTo>
                  <a:cubicBezTo>
                    <a:pt x="278" y="583"/>
                    <a:pt x="253" y="524"/>
                    <a:pt x="221" y="486"/>
                  </a:cubicBezTo>
                  <a:cubicBezTo>
                    <a:pt x="220" y="484"/>
                    <a:pt x="220" y="484"/>
                    <a:pt x="220" y="484"/>
                  </a:cubicBezTo>
                  <a:cubicBezTo>
                    <a:pt x="217" y="484"/>
                    <a:pt x="217" y="484"/>
                    <a:pt x="217" y="484"/>
                  </a:cubicBezTo>
                  <a:cubicBezTo>
                    <a:pt x="181" y="494"/>
                    <a:pt x="139" y="499"/>
                    <a:pt x="96" y="499"/>
                  </a:cubicBezTo>
                  <a:cubicBezTo>
                    <a:pt x="92" y="499"/>
                    <a:pt x="92" y="499"/>
                    <a:pt x="92" y="499"/>
                  </a:cubicBezTo>
                  <a:cubicBezTo>
                    <a:pt x="92" y="666"/>
                    <a:pt x="92" y="666"/>
                    <a:pt x="92" y="666"/>
                  </a:cubicBezTo>
                  <a:cubicBezTo>
                    <a:pt x="92" y="687"/>
                    <a:pt x="101" y="701"/>
                    <a:pt x="118" y="706"/>
                  </a:cubicBezTo>
                  <a:cubicBezTo>
                    <a:pt x="118" y="714"/>
                    <a:pt x="118" y="714"/>
                    <a:pt x="118" y="714"/>
                  </a:cubicBezTo>
                  <a:cubicBezTo>
                    <a:pt x="15" y="714"/>
                    <a:pt x="15" y="714"/>
                    <a:pt x="15" y="714"/>
                  </a:cubicBezTo>
                  <a:cubicBezTo>
                    <a:pt x="15" y="706"/>
                    <a:pt x="15" y="706"/>
                    <a:pt x="15" y="706"/>
                  </a:cubicBezTo>
                  <a:cubicBezTo>
                    <a:pt x="31" y="701"/>
                    <a:pt x="39" y="688"/>
                    <a:pt x="40" y="666"/>
                  </a:cubicBezTo>
                  <a:cubicBezTo>
                    <a:pt x="40" y="666"/>
                    <a:pt x="40" y="666"/>
                    <a:pt x="40" y="666"/>
                  </a:cubicBezTo>
                  <a:cubicBezTo>
                    <a:pt x="40" y="662"/>
                    <a:pt x="40" y="262"/>
                    <a:pt x="40" y="257"/>
                  </a:cubicBezTo>
                  <a:cubicBezTo>
                    <a:pt x="40" y="234"/>
                    <a:pt x="32" y="221"/>
                    <a:pt x="14" y="215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85" y="208"/>
                    <a:pt x="185" y="208"/>
                    <a:pt x="185" y="208"/>
                  </a:cubicBezTo>
                  <a:cubicBezTo>
                    <a:pt x="236" y="208"/>
                    <a:pt x="268" y="219"/>
                    <a:pt x="295" y="237"/>
                  </a:cubicBezTo>
                  <a:close/>
                  <a:moveTo>
                    <a:pt x="298" y="340"/>
                  </a:moveTo>
                  <a:cubicBezTo>
                    <a:pt x="298" y="305"/>
                    <a:pt x="284" y="276"/>
                    <a:pt x="259" y="258"/>
                  </a:cubicBezTo>
                  <a:cubicBezTo>
                    <a:pt x="239" y="245"/>
                    <a:pt x="215" y="238"/>
                    <a:pt x="183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92" y="474"/>
                    <a:pt x="92" y="474"/>
                    <a:pt x="92" y="474"/>
                  </a:cubicBezTo>
                  <a:cubicBezTo>
                    <a:pt x="97" y="474"/>
                    <a:pt x="97" y="474"/>
                    <a:pt x="97" y="474"/>
                  </a:cubicBezTo>
                  <a:cubicBezTo>
                    <a:pt x="278" y="471"/>
                    <a:pt x="298" y="379"/>
                    <a:pt x="298" y="340"/>
                  </a:cubicBezTo>
                  <a:close/>
                  <a:moveTo>
                    <a:pt x="109" y="49"/>
                  </a:moveTo>
                  <a:cubicBezTo>
                    <a:pt x="109" y="20"/>
                    <a:pt x="129" y="0"/>
                    <a:pt x="157" y="0"/>
                  </a:cubicBezTo>
                  <a:cubicBezTo>
                    <a:pt x="185" y="0"/>
                    <a:pt x="205" y="20"/>
                    <a:pt x="205" y="49"/>
                  </a:cubicBezTo>
                  <a:cubicBezTo>
                    <a:pt x="205" y="77"/>
                    <a:pt x="185" y="97"/>
                    <a:pt x="157" y="97"/>
                  </a:cubicBezTo>
                  <a:cubicBezTo>
                    <a:pt x="129" y="97"/>
                    <a:pt x="109" y="77"/>
                    <a:pt x="109" y="49"/>
                  </a:cubicBezTo>
                  <a:close/>
                  <a:moveTo>
                    <a:pt x="129" y="49"/>
                  </a:moveTo>
                  <a:cubicBezTo>
                    <a:pt x="129" y="69"/>
                    <a:pt x="140" y="81"/>
                    <a:pt x="157" y="81"/>
                  </a:cubicBezTo>
                  <a:cubicBezTo>
                    <a:pt x="175" y="81"/>
                    <a:pt x="185" y="69"/>
                    <a:pt x="185" y="49"/>
                  </a:cubicBezTo>
                  <a:cubicBezTo>
                    <a:pt x="185" y="28"/>
                    <a:pt x="175" y="16"/>
                    <a:pt x="157" y="16"/>
                  </a:cubicBezTo>
                  <a:cubicBezTo>
                    <a:pt x="140" y="16"/>
                    <a:pt x="129" y="28"/>
                    <a:pt x="129" y="49"/>
                  </a:cubicBezTo>
                  <a:close/>
                  <a:moveTo>
                    <a:pt x="310" y="80"/>
                  </a:moveTo>
                  <a:cubicBezTo>
                    <a:pt x="267" y="80"/>
                    <a:pt x="267" y="80"/>
                    <a:pt x="267" y="80"/>
                  </a:cubicBezTo>
                  <a:cubicBezTo>
                    <a:pt x="267" y="1"/>
                    <a:pt x="267" y="1"/>
                    <a:pt x="267" y="1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310" y="96"/>
                    <a:pt x="310" y="96"/>
                    <a:pt x="310" y="96"/>
                  </a:cubicBezTo>
                  <a:lnTo>
                    <a:pt x="310" y="80"/>
                  </a:lnTo>
                  <a:close/>
                  <a:moveTo>
                    <a:pt x="411" y="80"/>
                  </a:moveTo>
                  <a:cubicBezTo>
                    <a:pt x="367" y="80"/>
                    <a:pt x="367" y="80"/>
                    <a:pt x="367" y="80"/>
                  </a:cubicBezTo>
                  <a:cubicBezTo>
                    <a:pt x="367" y="1"/>
                    <a:pt x="367" y="1"/>
                    <a:pt x="367" y="1"/>
                  </a:cubicBezTo>
                  <a:cubicBezTo>
                    <a:pt x="348" y="1"/>
                    <a:pt x="348" y="1"/>
                    <a:pt x="348" y="1"/>
                  </a:cubicBezTo>
                  <a:cubicBezTo>
                    <a:pt x="348" y="96"/>
                    <a:pt x="348" y="96"/>
                    <a:pt x="348" y="96"/>
                  </a:cubicBezTo>
                  <a:cubicBezTo>
                    <a:pt x="411" y="96"/>
                    <a:pt x="411" y="96"/>
                    <a:pt x="411" y="96"/>
                  </a:cubicBezTo>
                  <a:lnTo>
                    <a:pt x="411" y="80"/>
                  </a:lnTo>
                  <a:close/>
                  <a:moveTo>
                    <a:pt x="23" y="96"/>
                  </a:moveTo>
                  <a:cubicBezTo>
                    <a:pt x="4" y="96"/>
                    <a:pt x="4" y="96"/>
                    <a:pt x="4" y="9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62" y="1"/>
                    <a:pt x="74" y="12"/>
                    <a:pt x="74" y="27"/>
                  </a:cubicBezTo>
                  <a:cubicBezTo>
                    <a:pt x="74" y="39"/>
                    <a:pt x="65" y="46"/>
                    <a:pt x="58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2" y="51"/>
                    <a:pt x="65" y="55"/>
                    <a:pt x="67" y="62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4" y="89"/>
                    <a:pt x="76" y="92"/>
                    <a:pt x="77" y="94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7" y="94"/>
                    <a:pt x="55" y="90"/>
                    <a:pt x="54" y="87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6" y="59"/>
                    <a:pt x="44" y="56"/>
                    <a:pt x="36" y="56"/>
                  </a:cubicBezTo>
                  <a:cubicBezTo>
                    <a:pt x="23" y="56"/>
                    <a:pt x="23" y="56"/>
                    <a:pt x="23" y="56"/>
                  </a:cubicBezTo>
                  <a:lnTo>
                    <a:pt x="23" y="96"/>
                  </a:lnTo>
                  <a:close/>
                  <a:moveTo>
                    <a:pt x="23" y="40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50" y="40"/>
                    <a:pt x="54" y="36"/>
                    <a:pt x="54" y="29"/>
                  </a:cubicBezTo>
                  <a:cubicBezTo>
                    <a:pt x="54" y="21"/>
                    <a:pt x="50" y="17"/>
                    <a:pt x="41" y="17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40"/>
                  </a:lnTo>
                  <a:close/>
                  <a:moveTo>
                    <a:pt x="477" y="81"/>
                  </a:moveTo>
                  <a:cubicBezTo>
                    <a:pt x="467" y="82"/>
                    <a:pt x="457" y="77"/>
                    <a:pt x="449" y="66"/>
                  </a:cubicBezTo>
                  <a:cubicBezTo>
                    <a:pt x="448" y="66"/>
                    <a:pt x="448" y="66"/>
                    <a:pt x="448" y="66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9" y="93"/>
                    <a:pt x="462" y="97"/>
                    <a:pt x="475" y="97"/>
                  </a:cubicBezTo>
                  <a:cubicBezTo>
                    <a:pt x="495" y="97"/>
                    <a:pt x="509" y="85"/>
                    <a:pt x="509" y="68"/>
                  </a:cubicBezTo>
                  <a:cubicBezTo>
                    <a:pt x="509" y="58"/>
                    <a:pt x="506" y="47"/>
                    <a:pt x="484" y="40"/>
                  </a:cubicBezTo>
                  <a:cubicBezTo>
                    <a:pt x="467" y="35"/>
                    <a:pt x="464" y="31"/>
                    <a:pt x="464" y="25"/>
                  </a:cubicBezTo>
                  <a:cubicBezTo>
                    <a:pt x="464" y="18"/>
                    <a:pt x="470" y="15"/>
                    <a:pt x="477" y="15"/>
                  </a:cubicBezTo>
                  <a:cubicBezTo>
                    <a:pt x="484" y="15"/>
                    <a:pt x="491" y="18"/>
                    <a:pt x="498" y="24"/>
                  </a:cubicBezTo>
                  <a:cubicBezTo>
                    <a:pt x="499" y="24"/>
                    <a:pt x="499" y="24"/>
                    <a:pt x="499" y="24"/>
                  </a:cubicBezTo>
                  <a:cubicBezTo>
                    <a:pt x="504" y="8"/>
                    <a:pt x="504" y="8"/>
                    <a:pt x="504" y="8"/>
                  </a:cubicBezTo>
                  <a:cubicBezTo>
                    <a:pt x="504" y="7"/>
                    <a:pt x="504" y="7"/>
                    <a:pt x="504" y="7"/>
                  </a:cubicBezTo>
                  <a:cubicBezTo>
                    <a:pt x="496" y="2"/>
                    <a:pt x="487" y="0"/>
                    <a:pt x="477" y="0"/>
                  </a:cubicBezTo>
                  <a:cubicBezTo>
                    <a:pt x="457" y="0"/>
                    <a:pt x="445" y="10"/>
                    <a:pt x="445" y="26"/>
                  </a:cubicBezTo>
                  <a:cubicBezTo>
                    <a:pt x="445" y="39"/>
                    <a:pt x="454" y="48"/>
                    <a:pt x="472" y="54"/>
                  </a:cubicBezTo>
                  <a:cubicBezTo>
                    <a:pt x="477" y="55"/>
                    <a:pt x="481" y="57"/>
                    <a:pt x="484" y="59"/>
                  </a:cubicBezTo>
                  <a:cubicBezTo>
                    <a:pt x="487" y="61"/>
                    <a:pt x="489" y="65"/>
                    <a:pt x="489" y="69"/>
                  </a:cubicBezTo>
                  <a:cubicBezTo>
                    <a:pt x="489" y="76"/>
                    <a:pt x="484" y="81"/>
                    <a:pt x="477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4CA09AF-E798-4B68-A443-64B4FFB99320}"/>
              </a:ext>
            </a:extLst>
          </p:cNvPr>
          <p:cNvSpPr/>
          <p:nvPr userDrawn="1"/>
        </p:nvSpPr>
        <p:spPr>
          <a:xfrm>
            <a:off x="323850" y="916500"/>
            <a:ext cx="2079370" cy="0"/>
          </a:xfrm>
          <a:custGeom>
            <a:avLst/>
            <a:gdLst>
              <a:gd name="connsiteX0" fmla="*/ 0 w 1973580"/>
              <a:gd name="connsiteY0" fmla="*/ 0 h 0"/>
              <a:gd name="connsiteX1" fmla="*/ 1973580 w 197358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73580">
                <a:moveTo>
                  <a:pt x="0" y="0"/>
                </a:moveTo>
                <a:lnTo>
                  <a:pt x="197358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latin typeface="RR Pioneer" panose="020B0503050201040103" pitchFamily="34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1D7BB15-684E-4BA2-B9EE-5C57D494AF3F}"/>
              </a:ext>
            </a:extLst>
          </p:cNvPr>
          <p:cNvSpPr/>
          <p:nvPr userDrawn="1"/>
        </p:nvSpPr>
        <p:spPr>
          <a:xfrm>
            <a:off x="3059112" y="916500"/>
            <a:ext cx="5761038" cy="76200"/>
          </a:xfrm>
          <a:custGeom>
            <a:avLst/>
            <a:gdLst>
              <a:gd name="connsiteX0" fmla="*/ 0 w 1973580"/>
              <a:gd name="connsiteY0" fmla="*/ 0 h 0"/>
              <a:gd name="connsiteX1" fmla="*/ 1973580 w 197358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73580">
                <a:moveTo>
                  <a:pt x="0" y="0"/>
                </a:moveTo>
                <a:lnTo>
                  <a:pt x="197358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latin typeface="RR Pioneer" panose="020B0503050201040103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ED25FF6-2579-4D85-88F7-75E42409CB28}"/>
              </a:ext>
            </a:extLst>
          </p:cNvPr>
          <p:cNvGrpSpPr/>
          <p:nvPr userDrawn="1"/>
        </p:nvGrpSpPr>
        <p:grpSpPr>
          <a:xfrm>
            <a:off x="323850" y="233362"/>
            <a:ext cx="321261" cy="522316"/>
            <a:chOff x="-3513606" y="270529"/>
            <a:chExt cx="1671638" cy="2717801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678C928D-298A-46BA-8929-90AB604F1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99318" y="286404"/>
              <a:ext cx="1646238" cy="2689225"/>
            </a:xfrm>
            <a:custGeom>
              <a:avLst/>
              <a:gdLst>
                <a:gd name="T0" fmla="*/ 0 w 686"/>
                <a:gd name="T1" fmla="*/ 78 h 1123"/>
                <a:gd name="T2" fmla="*/ 77 w 686"/>
                <a:gd name="T3" fmla="*/ 0 h 1123"/>
                <a:gd name="T4" fmla="*/ 609 w 686"/>
                <a:gd name="T5" fmla="*/ 0 h 1123"/>
                <a:gd name="T6" fmla="*/ 686 w 686"/>
                <a:gd name="T7" fmla="*/ 78 h 1123"/>
                <a:gd name="T8" fmla="*/ 686 w 686"/>
                <a:gd name="T9" fmla="*/ 1045 h 1123"/>
                <a:gd name="T10" fmla="*/ 609 w 686"/>
                <a:gd name="T11" fmla="*/ 1123 h 1123"/>
                <a:gd name="T12" fmla="*/ 77 w 686"/>
                <a:gd name="T13" fmla="*/ 1123 h 1123"/>
                <a:gd name="T14" fmla="*/ 0 w 686"/>
                <a:gd name="T15" fmla="*/ 1045 h 1123"/>
                <a:gd name="T16" fmla="*/ 0 w 686"/>
                <a:gd name="T17" fmla="*/ 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6" h="1123">
                  <a:moveTo>
                    <a:pt x="0" y="78"/>
                  </a:moveTo>
                  <a:cubicBezTo>
                    <a:pt x="0" y="35"/>
                    <a:pt x="34" y="0"/>
                    <a:pt x="77" y="0"/>
                  </a:cubicBezTo>
                  <a:cubicBezTo>
                    <a:pt x="609" y="0"/>
                    <a:pt x="609" y="0"/>
                    <a:pt x="609" y="0"/>
                  </a:cubicBezTo>
                  <a:cubicBezTo>
                    <a:pt x="651" y="0"/>
                    <a:pt x="686" y="35"/>
                    <a:pt x="686" y="78"/>
                  </a:cubicBezTo>
                  <a:cubicBezTo>
                    <a:pt x="686" y="1045"/>
                    <a:pt x="686" y="1045"/>
                    <a:pt x="686" y="1045"/>
                  </a:cubicBezTo>
                  <a:cubicBezTo>
                    <a:pt x="686" y="1088"/>
                    <a:pt x="651" y="1123"/>
                    <a:pt x="609" y="1123"/>
                  </a:cubicBezTo>
                  <a:cubicBezTo>
                    <a:pt x="77" y="1123"/>
                    <a:pt x="77" y="1123"/>
                    <a:pt x="77" y="1123"/>
                  </a:cubicBezTo>
                  <a:cubicBezTo>
                    <a:pt x="34" y="1123"/>
                    <a:pt x="0" y="1088"/>
                    <a:pt x="0" y="1045"/>
                  </a:cubicBez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B3E67DE9-1F21-47A9-BA23-D3386880A6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513606" y="270529"/>
              <a:ext cx="1671638" cy="2717801"/>
            </a:xfrm>
            <a:custGeom>
              <a:avLst/>
              <a:gdLst>
                <a:gd name="T0" fmla="*/ 658 w 697"/>
                <a:gd name="T1" fmla="*/ 79 h 1134"/>
                <a:gd name="T2" fmla="*/ 658 w 697"/>
                <a:gd name="T3" fmla="*/ 200 h 1134"/>
                <a:gd name="T4" fmla="*/ 40 w 697"/>
                <a:gd name="T5" fmla="*/ 200 h 1134"/>
                <a:gd name="T6" fmla="*/ 40 w 697"/>
                <a:gd name="T7" fmla="*/ 79 h 1134"/>
                <a:gd name="T8" fmla="*/ 79 w 697"/>
                <a:gd name="T9" fmla="*/ 40 h 1134"/>
                <a:gd name="T10" fmla="*/ 619 w 697"/>
                <a:gd name="T11" fmla="*/ 40 h 1134"/>
                <a:gd name="T12" fmla="*/ 658 w 697"/>
                <a:gd name="T13" fmla="*/ 79 h 1134"/>
                <a:gd name="T14" fmla="*/ 40 w 697"/>
                <a:gd name="T15" fmla="*/ 1056 h 1134"/>
                <a:gd name="T16" fmla="*/ 79 w 697"/>
                <a:gd name="T17" fmla="*/ 1095 h 1134"/>
                <a:gd name="T18" fmla="*/ 619 w 697"/>
                <a:gd name="T19" fmla="*/ 1095 h 1134"/>
                <a:gd name="T20" fmla="*/ 658 w 697"/>
                <a:gd name="T21" fmla="*/ 1056 h 1134"/>
                <a:gd name="T22" fmla="*/ 658 w 697"/>
                <a:gd name="T23" fmla="*/ 935 h 1134"/>
                <a:gd name="T24" fmla="*/ 40 w 697"/>
                <a:gd name="T25" fmla="*/ 935 h 1134"/>
                <a:gd name="T26" fmla="*/ 40 w 697"/>
                <a:gd name="T27" fmla="*/ 1056 h 1134"/>
                <a:gd name="T28" fmla="*/ 40 w 697"/>
                <a:gd name="T29" fmla="*/ 918 h 1134"/>
                <a:gd name="T30" fmla="*/ 658 w 697"/>
                <a:gd name="T31" fmla="*/ 918 h 1134"/>
                <a:gd name="T32" fmla="*/ 658 w 697"/>
                <a:gd name="T33" fmla="*/ 217 h 1134"/>
                <a:gd name="T34" fmla="*/ 40 w 697"/>
                <a:gd name="T35" fmla="*/ 217 h 1134"/>
                <a:gd name="T36" fmla="*/ 40 w 697"/>
                <a:gd name="T37" fmla="*/ 918 h 1134"/>
                <a:gd name="T38" fmla="*/ 697 w 697"/>
                <a:gd name="T39" fmla="*/ 79 h 1134"/>
                <a:gd name="T40" fmla="*/ 697 w 697"/>
                <a:gd name="T41" fmla="*/ 1056 h 1134"/>
                <a:gd name="T42" fmla="*/ 619 w 697"/>
                <a:gd name="T43" fmla="*/ 1134 h 1134"/>
                <a:gd name="T44" fmla="*/ 79 w 697"/>
                <a:gd name="T45" fmla="*/ 1134 h 1134"/>
                <a:gd name="T46" fmla="*/ 0 w 697"/>
                <a:gd name="T47" fmla="*/ 1056 h 1134"/>
                <a:gd name="T48" fmla="*/ 0 w 697"/>
                <a:gd name="T49" fmla="*/ 79 h 1134"/>
                <a:gd name="T50" fmla="*/ 79 w 697"/>
                <a:gd name="T51" fmla="*/ 0 h 1134"/>
                <a:gd name="T52" fmla="*/ 619 w 697"/>
                <a:gd name="T53" fmla="*/ 0 h 1134"/>
                <a:gd name="T54" fmla="*/ 697 w 697"/>
                <a:gd name="T55" fmla="*/ 79 h 1134"/>
                <a:gd name="T56" fmla="*/ 675 w 697"/>
                <a:gd name="T57" fmla="*/ 79 h 1134"/>
                <a:gd name="T58" fmla="*/ 619 w 697"/>
                <a:gd name="T59" fmla="*/ 23 h 1134"/>
                <a:gd name="T60" fmla="*/ 79 w 697"/>
                <a:gd name="T61" fmla="*/ 23 h 1134"/>
                <a:gd name="T62" fmla="*/ 23 w 697"/>
                <a:gd name="T63" fmla="*/ 79 h 1134"/>
                <a:gd name="T64" fmla="*/ 23 w 697"/>
                <a:gd name="T65" fmla="*/ 1056 h 1134"/>
                <a:gd name="T66" fmla="*/ 79 w 697"/>
                <a:gd name="T67" fmla="*/ 1112 h 1134"/>
                <a:gd name="T68" fmla="*/ 619 w 697"/>
                <a:gd name="T69" fmla="*/ 1112 h 1134"/>
                <a:gd name="T70" fmla="*/ 675 w 697"/>
                <a:gd name="T71" fmla="*/ 1056 h 1134"/>
                <a:gd name="T72" fmla="*/ 675 w 697"/>
                <a:gd name="T73" fmla="*/ 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7" h="1134">
                  <a:moveTo>
                    <a:pt x="658" y="79"/>
                  </a:moveTo>
                  <a:cubicBezTo>
                    <a:pt x="658" y="200"/>
                    <a:pt x="658" y="200"/>
                    <a:pt x="658" y="200"/>
                  </a:cubicBezTo>
                  <a:cubicBezTo>
                    <a:pt x="40" y="200"/>
                    <a:pt x="40" y="200"/>
                    <a:pt x="40" y="200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57"/>
                    <a:pt x="57" y="40"/>
                    <a:pt x="79" y="40"/>
                  </a:cubicBezTo>
                  <a:cubicBezTo>
                    <a:pt x="619" y="40"/>
                    <a:pt x="619" y="40"/>
                    <a:pt x="619" y="40"/>
                  </a:cubicBezTo>
                  <a:cubicBezTo>
                    <a:pt x="641" y="40"/>
                    <a:pt x="658" y="57"/>
                    <a:pt x="658" y="79"/>
                  </a:cubicBezTo>
                  <a:close/>
                  <a:moveTo>
                    <a:pt x="40" y="1056"/>
                  </a:moveTo>
                  <a:cubicBezTo>
                    <a:pt x="40" y="1078"/>
                    <a:pt x="57" y="1095"/>
                    <a:pt x="79" y="1095"/>
                  </a:cubicBezTo>
                  <a:cubicBezTo>
                    <a:pt x="619" y="1095"/>
                    <a:pt x="619" y="1095"/>
                    <a:pt x="619" y="1095"/>
                  </a:cubicBezTo>
                  <a:cubicBezTo>
                    <a:pt x="641" y="1095"/>
                    <a:pt x="658" y="1078"/>
                    <a:pt x="658" y="1056"/>
                  </a:cubicBezTo>
                  <a:cubicBezTo>
                    <a:pt x="658" y="935"/>
                    <a:pt x="658" y="935"/>
                    <a:pt x="658" y="935"/>
                  </a:cubicBezTo>
                  <a:cubicBezTo>
                    <a:pt x="40" y="935"/>
                    <a:pt x="40" y="935"/>
                    <a:pt x="40" y="935"/>
                  </a:cubicBezTo>
                  <a:lnTo>
                    <a:pt x="40" y="1056"/>
                  </a:lnTo>
                  <a:close/>
                  <a:moveTo>
                    <a:pt x="40" y="918"/>
                  </a:moveTo>
                  <a:cubicBezTo>
                    <a:pt x="658" y="918"/>
                    <a:pt x="658" y="918"/>
                    <a:pt x="658" y="918"/>
                  </a:cubicBezTo>
                  <a:cubicBezTo>
                    <a:pt x="658" y="217"/>
                    <a:pt x="658" y="217"/>
                    <a:pt x="658" y="217"/>
                  </a:cubicBezTo>
                  <a:cubicBezTo>
                    <a:pt x="40" y="217"/>
                    <a:pt x="40" y="217"/>
                    <a:pt x="40" y="217"/>
                  </a:cubicBezTo>
                  <a:lnTo>
                    <a:pt x="40" y="918"/>
                  </a:lnTo>
                  <a:close/>
                  <a:moveTo>
                    <a:pt x="697" y="79"/>
                  </a:moveTo>
                  <a:cubicBezTo>
                    <a:pt x="697" y="1056"/>
                    <a:pt x="697" y="1056"/>
                    <a:pt x="697" y="1056"/>
                  </a:cubicBezTo>
                  <a:cubicBezTo>
                    <a:pt x="697" y="1099"/>
                    <a:pt x="662" y="1134"/>
                    <a:pt x="619" y="1134"/>
                  </a:cubicBezTo>
                  <a:cubicBezTo>
                    <a:pt x="79" y="1134"/>
                    <a:pt x="79" y="1134"/>
                    <a:pt x="79" y="1134"/>
                  </a:cubicBezTo>
                  <a:cubicBezTo>
                    <a:pt x="36" y="1134"/>
                    <a:pt x="0" y="1099"/>
                    <a:pt x="0" y="105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36"/>
                    <a:pt x="36" y="0"/>
                    <a:pt x="79" y="0"/>
                  </a:cubicBezTo>
                  <a:cubicBezTo>
                    <a:pt x="619" y="0"/>
                    <a:pt x="619" y="0"/>
                    <a:pt x="619" y="0"/>
                  </a:cubicBezTo>
                  <a:cubicBezTo>
                    <a:pt x="662" y="0"/>
                    <a:pt x="697" y="36"/>
                    <a:pt x="697" y="79"/>
                  </a:cubicBezTo>
                  <a:close/>
                  <a:moveTo>
                    <a:pt x="675" y="79"/>
                  </a:moveTo>
                  <a:cubicBezTo>
                    <a:pt x="675" y="48"/>
                    <a:pt x="650" y="23"/>
                    <a:pt x="619" y="23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48" y="23"/>
                    <a:pt x="23" y="48"/>
                    <a:pt x="23" y="79"/>
                  </a:cubicBezTo>
                  <a:cubicBezTo>
                    <a:pt x="23" y="1056"/>
                    <a:pt x="23" y="1056"/>
                    <a:pt x="23" y="1056"/>
                  </a:cubicBezTo>
                  <a:cubicBezTo>
                    <a:pt x="23" y="1087"/>
                    <a:pt x="48" y="1112"/>
                    <a:pt x="79" y="1112"/>
                  </a:cubicBezTo>
                  <a:cubicBezTo>
                    <a:pt x="619" y="1112"/>
                    <a:pt x="619" y="1112"/>
                    <a:pt x="619" y="1112"/>
                  </a:cubicBezTo>
                  <a:cubicBezTo>
                    <a:pt x="650" y="1112"/>
                    <a:pt x="675" y="1087"/>
                    <a:pt x="675" y="1056"/>
                  </a:cubicBezTo>
                  <a:lnTo>
                    <a:pt x="675" y="79"/>
                  </a:lnTo>
                  <a:close/>
                </a:path>
              </a:pathLst>
            </a:custGeom>
            <a:solidFill>
              <a:srgbClr val="1006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7CC2977E-69C7-415D-AA75-EB3D68DFAE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289768" y="441979"/>
              <a:ext cx="1236663" cy="2378075"/>
            </a:xfrm>
            <a:custGeom>
              <a:avLst/>
              <a:gdLst>
                <a:gd name="T0" fmla="*/ 505 w 516"/>
                <a:gd name="T1" fmla="*/ 950 h 993"/>
                <a:gd name="T2" fmla="*/ 516 w 516"/>
                <a:gd name="T3" fmla="*/ 991 h 993"/>
                <a:gd name="T4" fmla="*/ 516 w 516"/>
                <a:gd name="T5" fmla="*/ 913 h 993"/>
                <a:gd name="T6" fmla="*/ 398 w 516"/>
                <a:gd name="T7" fmla="*/ 929 h 993"/>
                <a:gd name="T8" fmla="*/ 374 w 516"/>
                <a:gd name="T9" fmla="*/ 896 h 993"/>
                <a:gd name="T10" fmla="*/ 414 w 516"/>
                <a:gd name="T11" fmla="*/ 969 h 993"/>
                <a:gd name="T12" fmla="*/ 374 w 516"/>
                <a:gd name="T13" fmla="*/ 977 h 993"/>
                <a:gd name="T14" fmla="*/ 246 w 516"/>
                <a:gd name="T15" fmla="*/ 897 h 993"/>
                <a:gd name="T16" fmla="*/ 255 w 516"/>
                <a:gd name="T17" fmla="*/ 991 h 993"/>
                <a:gd name="T18" fmla="*/ 306 w 516"/>
                <a:gd name="T19" fmla="*/ 896 h 993"/>
                <a:gd name="T20" fmla="*/ 152 w 516"/>
                <a:gd name="T21" fmla="*/ 993 h 993"/>
                <a:gd name="T22" fmla="*/ 180 w 516"/>
                <a:gd name="T23" fmla="*/ 944 h 993"/>
                <a:gd name="T24" fmla="*/ 180 w 516"/>
                <a:gd name="T25" fmla="*/ 944 h 993"/>
                <a:gd name="T26" fmla="*/ 55 w 516"/>
                <a:gd name="T27" fmla="*/ 991 h 993"/>
                <a:gd name="T28" fmla="*/ 19 w 516"/>
                <a:gd name="T29" fmla="*/ 952 h 993"/>
                <a:gd name="T30" fmla="*/ 41 w 516"/>
                <a:gd name="T31" fmla="*/ 896 h 993"/>
                <a:gd name="T32" fmla="*/ 54 w 516"/>
                <a:gd name="T33" fmla="*/ 945 h 993"/>
                <a:gd name="T34" fmla="*/ 51 w 516"/>
                <a:gd name="T35" fmla="*/ 924 h 993"/>
                <a:gd name="T36" fmla="*/ 38 w 516"/>
                <a:gd name="T37" fmla="*/ 936 h 993"/>
                <a:gd name="T38" fmla="*/ 133 w 516"/>
                <a:gd name="T39" fmla="*/ 288 h 993"/>
                <a:gd name="T40" fmla="*/ 211 w 516"/>
                <a:gd name="T41" fmla="*/ 309 h 993"/>
                <a:gd name="T42" fmla="*/ 236 w 516"/>
                <a:gd name="T43" fmla="*/ 546 h 993"/>
                <a:gd name="T44" fmla="*/ 160 w 516"/>
                <a:gd name="T45" fmla="*/ 515 h 993"/>
                <a:gd name="T46" fmla="*/ 134 w 516"/>
                <a:gd name="T47" fmla="*/ 786 h 993"/>
                <a:gd name="T48" fmla="*/ 211 w 516"/>
                <a:gd name="T49" fmla="*/ 571 h 993"/>
                <a:gd name="T50" fmla="*/ 378 w 516"/>
                <a:gd name="T51" fmla="*/ 330 h 993"/>
                <a:gd name="T52" fmla="*/ 336 w 516"/>
                <a:gd name="T53" fmla="*/ 556 h 993"/>
                <a:gd name="T54" fmla="*/ 408 w 516"/>
                <a:gd name="T55" fmla="*/ 751 h 993"/>
                <a:gd name="T56" fmla="*/ 391 w 516"/>
                <a:gd name="T57" fmla="*/ 779 h 993"/>
                <a:gd name="T58" fmla="*/ 461 w 516"/>
                <a:gd name="T59" fmla="*/ 734 h 993"/>
                <a:gd name="T60" fmla="*/ 374 w 516"/>
                <a:gd name="T61" fmla="*/ 543 h 993"/>
                <a:gd name="T62" fmla="*/ 470 w 516"/>
                <a:gd name="T63" fmla="*/ 412 h 993"/>
                <a:gd name="T64" fmla="*/ 295 w 516"/>
                <a:gd name="T65" fmla="*/ 237 h 993"/>
                <a:gd name="T66" fmla="*/ 260 w 516"/>
                <a:gd name="T67" fmla="*/ 468 h 993"/>
                <a:gd name="T68" fmla="*/ 340 w 516"/>
                <a:gd name="T69" fmla="*/ 657 h 993"/>
                <a:gd name="T70" fmla="*/ 271 w 516"/>
                <a:gd name="T71" fmla="*/ 714 h 993"/>
                <a:gd name="T72" fmla="*/ 289 w 516"/>
                <a:gd name="T73" fmla="*/ 680 h 993"/>
                <a:gd name="T74" fmla="*/ 220 w 516"/>
                <a:gd name="T75" fmla="*/ 484 h 993"/>
                <a:gd name="T76" fmla="*/ 92 w 516"/>
                <a:gd name="T77" fmla="*/ 666 h 993"/>
                <a:gd name="T78" fmla="*/ 15 w 516"/>
                <a:gd name="T79" fmla="*/ 706 h 993"/>
                <a:gd name="T80" fmla="*/ 14 w 516"/>
                <a:gd name="T81" fmla="*/ 215 h 993"/>
                <a:gd name="T82" fmla="*/ 298 w 516"/>
                <a:gd name="T83" fmla="*/ 340 h 993"/>
                <a:gd name="T84" fmla="*/ 92 w 516"/>
                <a:gd name="T85" fmla="*/ 474 h 993"/>
                <a:gd name="T86" fmla="*/ 157 w 516"/>
                <a:gd name="T87" fmla="*/ 0 h 993"/>
                <a:gd name="T88" fmla="*/ 129 w 516"/>
                <a:gd name="T89" fmla="*/ 49 h 993"/>
                <a:gd name="T90" fmla="*/ 129 w 516"/>
                <a:gd name="T91" fmla="*/ 49 h 993"/>
                <a:gd name="T92" fmla="*/ 247 w 516"/>
                <a:gd name="T93" fmla="*/ 1 h 993"/>
                <a:gd name="T94" fmla="*/ 411 w 516"/>
                <a:gd name="T95" fmla="*/ 80 h 993"/>
                <a:gd name="T96" fmla="*/ 348 w 516"/>
                <a:gd name="T97" fmla="*/ 96 h 993"/>
                <a:gd name="T98" fmla="*/ 4 w 516"/>
                <a:gd name="T99" fmla="*/ 96 h 993"/>
                <a:gd name="T100" fmla="*/ 58 w 516"/>
                <a:gd name="T101" fmla="*/ 49 h 993"/>
                <a:gd name="T102" fmla="*/ 73 w 516"/>
                <a:gd name="T103" fmla="*/ 85 h 993"/>
                <a:gd name="T104" fmla="*/ 59 w 516"/>
                <a:gd name="T105" fmla="*/ 96 h 993"/>
                <a:gd name="T106" fmla="*/ 23 w 516"/>
                <a:gd name="T107" fmla="*/ 56 h 993"/>
                <a:gd name="T108" fmla="*/ 54 w 516"/>
                <a:gd name="T109" fmla="*/ 29 h 993"/>
                <a:gd name="T110" fmla="*/ 477 w 516"/>
                <a:gd name="T111" fmla="*/ 81 h 993"/>
                <a:gd name="T112" fmla="*/ 443 w 516"/>
                <a:gd name="T113" fmla="*/ 85 h 993"/>
                <a:gd name="T114" fmla="*/ 464 w 516"/>
                <a:gd name="T115" fmla="*/ 25 h 993"/>
                <a:gd name="T116" fmla="*/ 504 w 516"/>
                <a:gd name="T117" fmla="*/ 8 h 993"/>
                <a:gd name="T118" fmla="*/ 472 w 516"/>
                <a:gd name="T119" fmla="*/ 54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16" h="993">
                  <a:moveTo>
                    <a:pt x="473" y="913"/>
                  </a:moveTo>
                  <a:cubicBezTo>
                    <a:pt x="473" y="934"/>
                    <a:pt x="473" y="934"/>
                    <a:pt x="473" y="934"/>
                  </a:cubicBezTo>
                  <a:cubicBezTo>
                    <a:pt x="505" y="934"/>
                    <a:pt x="505" y="934"/>
                    <a:pt x="505" y="934"/>
                  </a:cubicBezTo>
                  <a:cubicBezTo>
                    <a:pt x="505" y="950"/>
                    <a:pt x="505" y="950"/>
                    <a:pt x="505" y="950"/>
                  </a:cubicBezTo>
                  <a:cubicBezTo>
                    <a:pt x="473" y="950"/>
                    <a:pt x="473" y="950"/>
                    <a:pt x="473" y="950"/>
                  </a:cubicBezTo>
                  <a:cubicBezTo>
                    <a:pt x="473" y="975"/>
                    <a:pt x="473" y="975"/>
                    <a:pt x="473" y="975"/>
                  </a:cubicBezTo>
                  <a:cubicBezTo>
                    <a:pt x="516" y="975"/>
                    <a:pt x="516" y="975"/>
                    <a:pt x="516" y="975"/>
                  </a:cubicBezTo>
                  <a:cubicBezTo>
                    <a:pt x="516" y="991"/>
                    <a:pt x="516" y="991"/>
                    <a:pt x="516" y="991"/>
                  </a:cubicBezTo>
                  <a:cubicBezTo>
                    <a:pt x="454" y="991"/>
                    <a:pt x="454" y="991"/>
                    <a:pt x="454" y="991"/>
                  </a:cubicBezTo>
                  <a:cubicBezTo>
                    <a:pt x="454" y="896"/>
                    <a:pt x="454" y="896"/>
                    <a:pt x="454" y="896"/>
                  </a:cubicBezTo>
                  <a:cubicBezTo>
                    <a:pt x="516" y="896"/>
                    <a:pt x="516" y="896"/>
                    <a:pt x="516" y="896"/>
                  </a:cubicBezTo>
                  <a:cubicBezTo>
                    <a:pt x="516" y="913"/>
                    <a:pt x="516" y="913"/>
                    <a:pt x="516" y="913"/>
                  </a:cubicBezTo>
                  <a:lnTo>
                    <a:pt x="473" y="913"/>
                  </a:lnTo>
                  <a:close/>
                  <a:moveTo>
                    <a:pt x="374" y="912"/>
                  </a:moveTo>
                  <a:cubicBezTo>
                    <a:pt x="386" y="912"/>
                    <a:pt x="394" y="917"/>
                    <a:pt x="398" y="928"/>
                  </a:cubicBezTo>
                  <a:cubicBezTo>
                    <a:pt x="398" y="929"/>
                    <a:pt x="398" y="929"/>
                    <a:pt x="398" y="929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08" y="905"/>
                    <a:pt x="394" y="896"/>
                    <a:pt x="374" y="896"/>
                  </a:cubicBezTo>
                  <a:cubicBezTo>
                    <a:pt x="346" y="896"/>
                    <a:pt x="327" y="916"/>
                    <a:pt x="327" y="944"/>
                  </a:cubicBezTo>
                  <a:cubicBezTo>
                    <a:pt x="327" y="973"/>
                    <a:pt x="346" y="993"/>
                    <a:pt x="374" y="993"/>
                  </a:cubicBezTo>
                  <a:cubicBezTo>
                    <a:pt x="392" y="993"/>
                    <a:pt x="406" y="984"/>
                    <a:pt x="414" y="969"/>
                  </a:cubicBezTo>
                  <a:cubicBezTo>
                    <a:pt x="414" y="969"/>
                    <a:pt x="414" y="969"/>
                    <a:pt x="414" y="969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3" y="972"/>
                    <a:pt x="385" y="977"/>
                    <a:pt x="374" y="977"/>
                  </a:cubicBezTo>
                  <a:cubicBezTo>
                    <a:pt x="357" y="977"/>
                    <a:pt x="347" y="965"/>
                    <a:pt x="347" y="944"/>
                  </a:cubicBezTo>
                  <a:cubicBezTo>
                    <a:pt x="347" y="924"/>
                    <a:pt x="357" y="912"/>
                    <a:pt x="374" y="912"/>
                  </a:cubicBezTo>
                  <a:close/>
                  <a:moveTo>
                    <a:pt x="265" y="935"/>
                  </a:moveTo>
                  <a:cubicBezTo>
                    <a:pt x="246" y="897"/>
                    <a:pt x="246" y="897"/>
                    <a:pt x="246" y="897"/>
                  </a:cubicBezTo>
                  <a:cubicBezTo>
                    <a:pt x="246" y="896"/>
                    <a:pt x="246" y="896"/>
                    <a:pt x="246" y="896"/>
                  </a:cubicBezTo>
                  <a:cubicBezTo>
                    <a:pt x="224" y="896"/>
                    <a:pt x="224" y="896"/>
                    <a:pt x="224" y="896"/>
                  </a:cubicBezTo>
                  <a:cubicBezTo>
                    <a:pt x="255" y="956"/>
                    <a:pt x="255" y="956"/>
                    <a:pt x="255" y="956"/>
                  </a:cubicBezTo>
                  <a:cubicBezTo>
                    <a:pt x="255" y="991"/>
                    <a:pt x="255" y="991"/>
                    <a:pt x="255" y="991"/>
                  </a:cubicBezTo>
                  <a:cubicBezTo>
                    <a:pt x="275" y="991"/>
                    <a:pt x="275" y="991"/>
                    <a:pt x="275" y="991"/>
                  </a:cubicBezTo>
                  <a:cubicBezTo>
                    <a:pt x="275" y="955"/>
                    <a:pt x="275" y="955"/>
                    <a:pt x="275" y="955"/>
                  </a:cubicBezTo>
                  <a:cubicBezTo>
                    <a:pt x="305" y="897"/>
                    <a:pt x="305" y="897"/>
                    <a:pt x="305" y="897"/>
                  </a:cubicBezTo>
                  <a:cubicBezTo>
                    <a:pt x="306" y="896"/>
                    <a:pt x="306" y="896"/>
                    <a:pt x="306" y="896"/>
                  </a:cubicBezTo>
                  <a:cubicBezTo>
                    <a:pt x="284" y="896"/>
                    <a:pt x="284" y="896"/>
                    <a:pt x="284" y="896"/>
                  </a:cubicBezTo>
                  <a:lnTo>
                    <a:pt x="265" y="935"/>
                  </a:lnTo>
                  <a:close/>
                  <a:moveTo>
                    <a:pt x="200" y="944"/>
                  </a:moveTo>
                  <a:cubicBezTo>
                    <a:pt x="200" y="973"/>
                    <a:pt x="180" y="993"/>
                    <a:pt x="152" y="993"/>
                  </a:cubicBezTo>
                  <a:cubicBezTo>
                    <a:pt x="124" y="993"/>
                    <a:pt x="104" y="973"/>
                    <a:pt x="104" y="944"/>
                  </a:cubicBezTo>
                  <a:cubicBezTo>
                    <a:pt x="104" y="916"/>
                    <a:pt x="124" y="896"/>
                    <a:pt x="152" y="896"/>
                  </a:cubicBezTo>
                  <a:cubicBezTo>
                    <a:pt x="180" y="896"/>
                    <a:pt x="200" y="916"/>
                    <a:pt x="200" y="944"/>
                  </a:cubicBezTo>
                  <a:close/>
                  <a:moveTo>
                    <a:pt x="180" y="944"/>
                  </a:moveTo>
                  <a:cubicBezTo>
                    <a:pt x="180" y="924"/>
                    <a:pt x="169" y="912"/>
                    <a:pt x="152" y="912"/>
                  </a:cubicBezTo>
                  <a:cubicBezTo>
                    <a:pt x="135" y="912"/>
                    <a:pt x="124" y="924"/>
                    <a:pt x="124" y="944"/>
                  </a:cubicBezTo>
                  <a:cubicBezTo>
                    <a:pt x="124" y="965"/>
                    <a:pt x="135" y="977"/>
                    <a:pt x="152" y="977"/>
                  </a:cubicBezTo>
                  <a:cubicBezTo>
                    <a:pt x="169" y="977"/>
                    <a:pt x="180" y="965"/>
                    <a:pt x="180" y="944"/>
                  </a:cubicBezTo>
                  <a:close/>
                  <a:moveTo>
                    <a:pt x="74" y="990"/>
                  </a:moveTo>
                  <a:cubicBezTo>
                    <a:pt x="75" y="991"/>
                    <a:pt x="75" y="991"/>
                    <a:pt x="7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3" y="989"/>
                    <a:pt x="51" y="986"/>
                    <a:pt x="50" y="982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42" y="954"/>
                    <a:pt x="40" y="952"/>
                    <a:pt x="33" y="952"/>
                  </a:cubicBezTo>
                  <a:cubicBezTo>
                    <a:pt x="19" y="952"/>
                    <a:pt x="19" y="952"/>
                    <a:pt x="19" y="952"/>
                  </a:cubicBezTo>
                  <a:cubicBezTo>
                    <a:pt x="19" y="991"/>
                    <a:pt x="19" y="991"/>
                    <a:pt x="19" y="991"/>
                  </a:cubicBezTo>
                  <a:cubicBezTo>
                    <a:pt x="0" y="991"/>
                    <a:pt x="0" y="991"/>
                    <a:pt x="0" y="991"/>
                  </a:cubicBezTo>
                  <a:cubicBezTo>
                    <a:pt x="0" y="896"/>
                    <a:pt x="0" y="896"/>
                    <a:pt x="0" y="896"/>
                  </a:cubicBezTo>
                  <a:cubicBezTo>
                    <a:pt x="41" y="896"/>
                    <a:pt x="41" y="896"/>
                    <a:pt x="41" y="896"/>
                  </a:cubicBezTo>
                  <a:cubicBezTo>
                    <a:pt x="58" y="896"/>
                    <a:pt x="70" y="907"/>
                    <a:pt x="70" y="922"/>
                  </a:cubicBezTo>
                  <a:cubicBezTo>
                    <a:pt x="70" y="935"/>
                    <a:pt x="62" y="941"/>
                    <a:pt x="54" y="944"/>
                  </a:cubicBezTo>
                  <a:cubicBezTo>
                    <a:pt x="53" y="944"/>
                    <a:pt x="53" y="944"/>
                    <a:pt x="53" y="944"/>
                  </a:cubicBezTo>
                  <a:cubicBezTo>
                    <a:pt x="54" y="945"/>
                    <a:pt x="54" y="945"/>
                    <a:pt x="54" y="945"/>
                  </a:cubicBezTo>
                  <a:cubicBezTo>
                    <a:pt x="58" y="947"/>
                    <a:pt x="61" y="951"/>
                    <a:pt x="63" y="957"/>
                  </a:cubicBezTo>
                  <a:cubicBezTo>
                    <a:pt x="70" y="981"/>
                    <a:pt x="70" y="981"/>
                    <a:pt x="70" y="981"/>
                  </a:cubicBezTo>
                  <a:cubicBezTo>
                    <a:pt x="71" y="984"/>
                    <a:pt x="72" y="987"/>
                    <a:pt x="74" y="990"/>
                  </a:cubicBezTo>
                  <a:close/>
                  <a:moveTo>
                    <a:pt x="51" y="924"/>
                  </a:moveTo>
                  <a:cubicBezTo>
                    <a:pt x="51" y="917"/>
                    <a:pt x="46" y="912"/>
                    <a:pt x="38" y="912"/>
                  </a:cubicBezTo>
                  <a:cubicBezTo>
                    <a:pt x="19" y="912"/>
                    <a:pt x="19" y="912"/>
                    <a:pt x="19" y="912"/>
                  </a:cubicBezTo>
                  <a:cubicBezTo>
                    <a:pt x="19" y="936"/>
                    <a:pt x="19" y="936"/>
                    <a:pt x="19" y="936"/>
                  </a:cubicBezTo>
                  <a:cubicBezTo>
                    <a:pt x="38" y="936"/>
                    <a:pt x="38" y="936"/>
                    <a:pt x="38" y="936"/>
                  </a:cubicBezTo>
                  <a:cubicBezTo>
                    <a:pt x="46" y="936"/>
                    <a:pt x="51" y="932"/>
                    <a:pt x="51" y="924"/>
                  </a:cubicBezTo>
                  <a:close/>
                  <a:moveTo>
                    <a:pt x="255" y="280"/>
                  </a:moveTo>
                  <a:cubicBezTo>
                    <a:pt x="133" y="280"/>
                    <a:pt x="133" y="280"/>
                    <a:pt x="133" y="280"/>
                  </a:cubicBezTo>
                  <a:cubicBezTo>
                    <a:pt x="133" y="288"/>
                    <a:pt x="133" y="288"/>
                    <a:pt x="133" y="288"/>
                  </a:cubicBezTo>
                  <a:cubicBezTo>
                    <a:pt x="151" y="293"/>
                    <a:pt x="159" y="306"/>
                    <a:pt x="160" y="329"/>
                  </a:cubicBezTo>
                  <a:cubicBezTo>
                    <a:pt x="160" y="331"/>
                    <a:pt x="160" y="385"/>
                    <a:pt x="160" y="449"/>
                  </a:cubicBezTo>
                  <a:cubicBezTo>
                    <a:pt x="185" y="445"/>
                    <a:pt x="203" y="437"/>
                    <a:pt x="211" y="433"/>
                  </a:cubicBezTo>
                  <a:cubicBezTo>
                    <a:pt x="211" y="309"/>
                    <a:pt x="211" y="309"/>
                    <a:pt x="211" y="309"/>
                  </a:cubicBezTo>
                  <a:cubicBezTo>
                    <a:pt x="273" y="309"/>
                    <a:pt x="273" y="309"/>
                    <a:pt x="273" y="309"/>
                  </a:cubicBezTo>
                  <a:cubicBezTo>
                    <a:pt x="269" y="296"/>
                    <a:pt x="259" y="284"/>
                    <a:pt x="255" y="280"/>
                  </a:cubicBezTo>
                  <a:close/>
                  <a:moveTo>
                    <a:pt x="247" y="570"/>
                  </a:moveTo>
                  <a:cubicBezTo>
                    <a:pt x="244" y="562"/>
                    <a:pt x="239" y="551"/>
                    <a:pt x="236" y="546"/>
                  </a:cubicBezTo>
                  <a:cubicBezTo>
                    <a:pt x="230" y="546"/>
                    <a:pt x="222" y="546"/>
                    <a:pt x="216" y="546"/>
                  </a:cubicBezTo>
                  <a:cubicBezTo>
                    <a:pt x="211" y="546"/>
                    <a:pt x="211" y="546"/>
                    <a:pt x="211" y="546"/>
                  </a:cubicBezTo>
                  <a:cubicBezTo>
                    <a:pt x="211" y="506"/>
                    <a:pt x="211" y="506"/>
                    <a:pt x="211" y="506"/>
                  </a:cubicBezTo>
                  <a:cubicBezTo>
                    <a:pt x="200" y="509"/>
                    <a:pt x="172" y="513"/>
                    <a:pt x="160" y="515"/>
                  </a:cubicBezTo>
                  <a:cubicBezTo>
                    <a:pt x="160" y="621"/>
                    <a:pt x="160" y="736"/>
                    <a:pt x="160" y="738"/>
                  </a:cubicBezTo>
                  <a:cubicBezTo>
                    <a:pt x="160" y="738"/>
                    <a:pt x="160" y="738"/>
                    <a:pt x="160" y="738"/>
                  </a:cubicBezTo>
                  <a:cubicBezTo>
                    <a:pt x="159" y="760"/>
                    <a:pt x="150" y="773"/>
                    <a:pt x="134" y="778"/>
                  </a:cubicBezTo>
                  <a:cubicBezTo>
                    <a:pt x="134" y="786"/>
                    <a:pt x="134" y="786"/>
                    <a:pt x="134" y="786"/>
                  </a:cubicBezTo>
                  <a:cubicBezTo>
                    <a:pt x="237" y="786"/>
                    <a:pt x="237" y="786"/>
                    <a:pt x="237" y="786"/>
                  </a:cubicBezTo>
                  <a:cubicBezTo>
                    <a:pt x="237" y="778"/>
                    <a:pt x="237" y="778"/>
                    <a:pt x="237" y="778"/>
                  </a:cubicBezTo>
                  <a:cubicBezTo>
                    <a:pt x="221" y="773"/>
                    <a:pt x="212" y="759"/>
                    <a:pt x="212" y="738"/>
                  </a:cubicBezTo>
                  <a:cubicBezTo>
                    <a:pt x="211" y="571"/>
                    <a:pt x="211" y="571"/>
                    <a:pt x="211" y="571"/>
                  </a:cubicBezTo>
                  <a:cubicBezTo>
                    <a:pt x="216" y="571"/>
                    <a:pt x="216" y="571"/>
                    <a:pt x="216" y="571"/>
                  </a:cubicBezTo>
                  <a:cubicBezTo>
                    <a:pt x="226" y="571"/>
                    <a:pt x="237" y="571"/>
                    <a:pt x="247" y="570"/>
                  </a:cubicBezTo>
                  <a:close/>
                  <a:moveTo>
                    <a:pt x="370" y="325"/>
                  </a:moveTo>
                  <a:cubicBezTo>
                    <a:pt x="372" y="327"/>
                    <a:pt x="376" y="329"/>
                    <a:pt x="378" y="330"/>
                  </a:cubicBezTo>
                  <a:cubicBezTo>
                    <a:pt x="403" y="348"/>
                    <a:pt x="417" y="377"/>
                    <a:pt x="417" y="412"/>
                  </a:cubicBezTo>
                  <a:cubicBezTo>
                    <a:pt x="417" y="442"/>
                    <a:pt x="406" y="502"/>
                    <a:pt x="318" y="532"/>
                  </a:cubicBezTo>
                  <a:cubicBezTo>
                    <a:pt x="323" y="542"/>
                    <a:pt x="327" y="552"/>
                    <a:pt x="330" y="558"/>
                  </a:cubicBezTo>
                  <a:cubicBezTo>
                    <a:pt x="332" y="557"/>
                    <a:pt x="335" y="557"/>
                    <a:pt x="336" y="556"/>
                  </a:cubicBezTo>
                  <a:cubicBezTo>
                    <a:pt x="339" y="556"/>
                    <a:pt x="339" y="556"/>
                    <a:pt x="339" y="556"/>
                  </a:cubicBezTo>
                  <a:cubicBezTo>
                    <a:pt x="341" y="558"/>
                    <a:pt x="341" y="558"/>
                    <a:pt x="341" y="558"/>
                  </a:cubicBezTo>
                  <a:cubicBezTo>
                    <a:pt x="373" y="596"/>
                    <a:pt x="397" y="656"/>
                    <a:pt x="405" y="713"/>
                  </a:cubicBezTo>
                  <a:cubicBezTo>
                    <a:pt x="405" y="713"/>
                    <a:pt x="408" y="741"/>
                    <a:pt x="408" y="751"/>
                  </a:cubicBezTo>
                  <a:cubicBezTo>
                    <a:pt x="408" y="752"/>
                    <a:pt x="408" y="752"/>
                    <a:pt x="408" y="752"/>
                  </a:cubicBezTo>
                  <a:cubicBezTo>
                    <a:pt x="408" y="753"/>
                    <a:pt x="408" y="753"/>
                    <a:pt x="408" y="754"/>
                  </a:cubicBezTo>
                  <a:cubicBezTo>
                    <a:pt x="408" y="755"/>
                    <a:pt x="408" y="755"/>
                    <a:pt x="408" y="755"/>
                  </a:cubicBezTo>
                  <a:cubicBezTo>
                    <a:pt x="408" y="763"/>
                    <a:pt x="405" y="774"/>
                    <a:pt x="391" y="779"/>
                  </a:cubicBezTo>
                  <a:cubicBezTo>
                    <a:pt x="391" y="786"/>
                    <a:pt x="391" y="786"/>
                    <a:pt x="391" y="786"/>
                  </a:cubicBezTo>
                  <a:cubicBezTo>
                    <a:pt x="497" y="786"/>
                    <a:pt x="497" y="786"/>
                    <a:pt x="497" y="786"/>
                  </a:cubicBezTo>
                  <a:cubicBezTo>
                    <a:pt x="497" y="779"/>
                    <a:pt x="497" y="779"/>
                    <a:pt x="497" y="779"/>
                  </a:cubicBezTo>
                  <a:cubicBezTo>
                    <a:pt x="488" y="776"/>
                    <a:pt x="469" y="766"/>
                    <a:pt x="461" y="734"/>
                  </a:cubicBezTo>
                  <a:cubicBezTo>
                    <a:pt x="460" y="729"/>
                    <a:pt x="460" y="729"/>
                    <a:pt x="460" y="729"/>
                  </a:cubicBezTo>
                  <a:cubicBezTo>
                    <a:pt x="454" y="704"/>
                    <a:pt x="450" y="691"/>
                    <a:pt x="446" y="678"/>
                  </a:cubicBezTo>
                  <a:cubicBezTo>
                    <a:pt x="436" y="646"/>
                    <a:pt x="414" y="588"/>
                    <a:pt x="378" y="547"/>
                  </a:cubicBezTo>
                  <a:cubicBezTo>
                    <a:pt x="374" y="543"/>
                    <a:pt x="374" y="543"/>
                    <a:pt x="374" y="543"/>
                  </a:cubicBezTo>
                  <a:cubicBezTo>
                    <a:pt x="379" y="540"/>
                    <a:pt x="379" y="540"/>
                    <a:pt x="379" y="540"/>
                  </a:cubicBezTo>
                  <a:cubicBezTo>
                    <a:pt x="381" y="540"/>
                    <a:pt x="382" y="539"/>
                    <a:pt x="383" y="539"/>
                  </a:cubicBezTo>
                  <a:cubicBezTo>
                    <a:pt x="383" y="539"/>
                    <a:pt x="384" y="538"/>
                    <a:pt x="385" y="538"/>
                  </a:cubicBezTo>
                  <a:cubicBezTo>
                    <a:pt x="440" y="510"/>
                    <a:pt x="470" y="465"/>
                    <a:pt x="470" y="412"/>
                  </a:cubicBezTo>
                  <a:cubicBezTo>
                    <a:pt x="471" y="372"/>
                    <a:pt x="448" y="332"/>
                    <a:pt x="414" y="309"/>
                  </a:cubicBezTo>
                  <a:cubicBezTo>
                    <a:pt x="400" y="299"/>
                    <a:pt x="380" y="289"/>
                    <a:pt x="359" y="285"/>
                  </a:cubicBezTo>
                  <a:cubicBezTo>
                    <a:pt x="366" y="300"/>
                    <a:pt x="369" y="316"/>
                    <a:pt x="370" y="325"/>
                  </a:cubicBezTo>
                  <a:close/>
                  <a:moveTo>
                    <a:pt x="295" y="237"/>
                  </a:moveTo>
                  <a:cubicBezTo>
                    <a:pt x="328" y="259"/>
                    <a:pt x="351" y="300"/>
                    <a:pt x="351" y="339"/>
                  </a:cubicBezTo>
                  <a:cubicBezTo>
                    <a:pt x="351" y="393"/>
                    <a:pt x="321" y="438"/>
                    <a:pt x="266" y="466"/>
                  </a:cubicBezTo>
                  <a:cubicBezTo>
                    <a:pt x="265" y="466"/>
                    <a:pt x="264" y="467"/>
                    <a:pt x="263" y="467"/>
                  </a:cubicBezTo>
                  <a:cubicBezTo>
                    <a:pt x="262" y="467"/>
                    <a:pt x="261" y="468"/>
                    <a:pt x="260" y="468"/>
                  </a:cubicBezTo>
                  <a:cubicBezTo>
                    <a:pt x="255" y="471"/>
                    <a:pt x="255" y="471"/>
                    <a:pt x="255" y="471"/>
                  </a:cubicBezTo>
                  <a:cubicBezTo>
                    <a:pt x="259" y="475"/>
                    <a:pt x="259" y="475"/>
                    <a:pt x="259" y="475"/>
                  </a:cubicBezTo>
                  <a:cubicBezTo>
                    <a:pt x="294" y="516"/>
                    <a:pt x="317" y="574"/>
                    <a:pt x="327" y="605"/>
                  </a:cubicBezTo>
                  <a:cubicBezTo>
                    <a:pt x="331" y="619"/>
                    <a:pt x="334" y="632"/>
                    <a:pt x="340" y="657"/>
                  </a:cubicBezTo>
                  <a:cubicBezTo>
                    <a:pt x="341" y="661"/>
                    <a:pt x="341" y="661"/>
                    <a:pt x="341" y="661"/>
                  </a:cubicBezTo>
                  <a:cubicBezTo>
                    <a:pt x="349" y="694"/>
                    <a:pt x="368" y="704"/>
                    <a:pt x="378" y="707"/>
                  </a:cubicBezTo>
                  <a:cubicBezTo>
                    <a:pt x="378" y="714"/>
                    <a:pt x="378" y="714"/>
                    <a:pt x="378" y="714"/>
                  </a:cubicBezTo>
                  <a:cubicBezTo>
                    <a:pt x="271" y="714"/>
                    <a:pt x="271" y="714"/>
                    <a:pt x="271" y="714"/>
                  </a:cubicBezTo>
                  <a:cubicBezTo>
                    <a:pt x="271" y="706"/>
                    <a:pt x="271" y="706"/>
                    <a:pt x="271" y="706"/>
                  </a:cubicBezTo>
                  <a:cubicBezTo>
                    <a:pt x="286" y="702"/>
                    <a:pt x="288" y="691"/>
                    <a:pt x="289" y="683"/>
                  </a:cubicBezTo>
                  <a:cubicBezTo>
                    <a:pt x="289" y="682"/>
                    <a:pt x="289" y="682"/>
                    <a:pt x="289" y="682"/>
                  </a:cubicBezTo>
                  <a:cubicBezTo>
                    <a:pt x="289" y="681"/>
                    <a:pt x="289" y="681"/>
                    <a:pt x="289" y="680"/>
                  </a:cubicBezTo>
                  <a:cubicBezTo>
                    <a:pt x="289" y="678"/>
                    <a:pt x="289" y="678"/>
                    <a:pt x="289" y="678"/>
                  </a:cubicBezTo>
                  <a:cubicBezTo>
                    <a:pt x="289" y="669"/>
                    <a:pt x="286" y="641"/>
                    <a:pt x="286" y="641"/>
                  </a:cubicBezTo>
                  <a:cubicBezTo>
                    <a:pt x="278" y="583"/>
                    <a:pt x="253" y="524"/>
                    <a:pt x="221" y="486"/>
                  </a:cubicBezTo>
                  <a:cubicBezTo>
                    <a:pt x="220" y="484"/>
                    <a:pt x="220" y="484"/>
                    <a:pt x="220" y="484"/>
                  </a:cubicBezTo>
                  <a:cubicBezTo>
                    <a:pt x="217" y="484"/>
                    <a:pt x="217" y="484"/>
                    <a:pt x="217" y="484"/>
                  </a:cubicBezTo>
                  <a:cubicBezTo>
                    <a:pt x="181" y="494"/>
                    <a:pt x="139" y="499"/>
                    <a:pt x="96" y="499"/>
                  </a:cubicBezTo>
                  <a:cubicBezTo>
                    <a:pt x="92" y="499"/>
                    <a:pt x="92" y="499"/>
                    <a:pt x="92" y="499"/>
                  </a:cubicBezTo>
                  <a:cubicBezTo>
                    <a:pt x="92" y="666"/>
                    <a:pt x="92" y="666"/>
                    <a:pt x="92" y="666"/>
                  </a:cubicBezTo>
                  <a:cubicBezTo>
                    <a:pt x="92" y="687"/>
                    <a:pt x="101" y="701"/>
                    <a:pt x="118" y="706"/>
                  </a:cubicBezTo>
                  <a:cubicBezTo>
                    <a:pt x="118" y="714"/>
                    <a:pt x="118" y="714"/>
                    <a:pt x="118" y="714"/>
                  </a:cubicBezTo>
                  <a:cubicBezTo>
                    <a:pt x="15" y="714"/>
                    <a:pt x="15" y="714"/>
                    <a:pt x="15" y="714"/>
                  </a:cubicBezTo>
                  <a:cubicBezTo>
                    <a:pt x="15" y="706"/>
                    <a:pt x="15" y="706"/>
                    <a:pt x="15" y="706"/>
                  </a:cubicBezTo>
                  <a:cubicBezTo>
                    <a:pt x="31" y="701"/>
                    <a:pt x="39" y="688"/>
                    <a:pt x="40" y="666"/>
                  </a:cubicBezTo>
                  <a:cubicBezTo>
                    <a:pt x="40" y="666"/>
                    <a:pt x="40" y="666"/>
                    <a:pt x="40" y="666"/>
                  </a:cubicBezTo>
                  <a:cubicBezTo>
                    <a:pt x="40" y="662"/>
                    <a:pt x="40" y="262"/>
                    <a:pt x="40" y="257"/>
                  </a:cubicBezTo>
                  <a:cubicBezTo>
                    <a:pt x="40" y="234"/>
                    <a:pt x="32" y="221"/>
                    <a:pt x="14" y="215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85" y="208"/>
                    <a:pt x="185" y="208"/>
                    <a:pt x="185" y="208"/>
                  </a:cubicBezTo>
                  <a:cubicBezTo>
                    <a:pt x="236" y="208"/>
                    <a:pt x="268" y="219"/>
                    <a:pt x="295" y="237"/>
                  </a:cubicBezTo>
                  <a:close/>
                  <a:moveTo>
                    <a:pt x="298" y="340"/>
                  </a:moveTo>
                  <a:cubicBezTo>
                    <a:pt x="298" y="305"/>
                    <a:pt x="284" y="276"/>
                    <a:pt x="259" y="258"/>
                  </a:cubicBezTo>
                  <a:cubicBezTo>
                    <a:pt x="239" y="245"/>
                    <a:pt x="215" y="238"/>
                    <a:pt x="183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92" y="474"/>
                    <a:pt x="92" y="474"/>
                    <a:pt x="92" y="474"/>
                  </a:cubicBezTo>
                  <a:cubicBezTo>
                    <a:pt x="97" y="474"/>
                    <a:pt x="97" y="474"/>
                    <a:pt x="97" y="474"/>
                  </a:cubicBezTo>
                  <a:cubicBezTo>
                    <a:pt x="278" y="471"/>
                    <a:pt x="298" y="379"/>
                    <a:pt x="298" y="340"/>
                  </a:cubicBezTo>
                  <a:close/>
                  <a:moveTo>
                    <a:pt x="109" y="49"/>
                  </a:moveTo>
                  <a:cubicBezTo>
                    <a:pt x="109" y="20"/>
                    <a:pt x="129" y="0"/>
                    <a:pt x="157" y="0"/>
                  </a:cubicBezTo>
                  <a:cubicBezTo>
                    <a:pt x="185" y="0"/>
                    <a:pt x="205" y="20"/>
                    <a:pt x="205" y="49"/>
                  </a:cubicBezTo>
                  <a:cubicBezTo>
                    <a:pt x="205" y="77"/>
                    <a:pt x="185" y="97"/>
                    <a:pt x="157" y="97"/>
                  </a:cubicBezTo>
                  <a:cubicBezTo>
                    <a:pt x="129" y="97"/>
                    <a:pt x="109" y="77"/>
                    <a:pt x="109" y="49"/>
                  </a:cubicBezTo>
                  <a:close/>
                  <a:moveTo>
                    <a:pt x="129" y="49"/>
                  </a:moveTo>
                  <a:cubicBezTo>
                    <a:pt x="129" y="69"/>
                    <a:pt x="140" y="81"/>
                    <a:pt x="157" y="81"/>
                  </a:cubicBezTo>
                  <a:cubicBezTo>
                    <a:pt x="175" y="81"/>
                    <a:pt x="185" y="69"/>
                    <a:pt x="185" y="49"/>
                  </a:cubicBezTo>
                  <a:cubicBezTo>
                    <a:pt x="185" y="28"/>
                    <a:pt x="175" y="16"/>
                    <a:pt x="157" y="16"/>
                  </a:cubicBezTo>
                  <a:cubicBezTo>
                    <a:pt x="140" y="16"/>
                    <a:pt x="129" y="28"/>
                    <a:pt x="129" y="49"/>
                  </a:cubicBezTo>
                  <a:close/>
                  <a:moveTo>
                    <a:pt x="310" y="80"/>
                  </a:moveTo>
                  <a:cubicBezTo>
                    <a:pt x="267" y="80"/>
                    <a:pt x="267" y="80"/>
                    <a:pt x="267" y="80"/>
                  </a:cubicBezTo>
                  <a:cubicBezTo>
                    <a:pt x="267" y="1"/>
                    <a:pt x="267" y="1"/>
                    <a:pt x="267" y="1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310" y="96"/>
                    <a:pt x="310" y="96"/>
                    <a:pt x="310" y="96"/>
                  </a:cubicBezTo>
                  <a:lnTo>
                    <a:pt x="310" y="80"/>
                  </a:lnTo>
                  <a:close/>
                  <a:moveTo>
                    <a:pt x="411" y="80"/>
                  </a:moveTo>
                  <a:cubicBezTo>
                    <a:pt x="367" y="80"/>
                    <a:pt x="367" y="80"/>
                    <a:pt x="367" y="80"/>
                  </a:cubicBezTo>
                  <a:cubicBezTo>
                    <a:pt x="367" y="1"/>
                    <a:pt x="367" y="1"/>
                    <a:pt x="367" y="1"/>
                  </a:cubicBezTo>
                  <a:cubicBezTo>
                    <a:pt x="348" y="1"/>
                    <a:pt x="348" y="1"/>
                    <a:pt x="348" y="1"/>
                  </a:cubicBezTo>
                  <a:cubicBezTo>
                    <a:pt x="348" y="96"/>
                    <a:pt x="348" y="96"/>
                    <a:pt x="348" y="96"/>
                  </a:cubicBezTo>
                  <a:cubicBezTo>
                    <a:pt x="411" y="96"/>
                    <a:pt x="411" y="96"/>
                    <a:pt x="411" y="96"/>
                  </a:cubicBezTo>
                  <a:lnTo>
                    <a:pt x="411" y="80"/>
                  </a:lnTo>
                  <a:close/>
                  <a:moveTo>
                    <a:pt x="23" y="96"/>
                  </a:moveTo>
                  <a:cubicBezTo>
                    <a:pt x="4" y="96"/>
                    <a:pt x="4" y="96"/>
                    <a:pt x="4" y="9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62" y="1"/>
                    <a:pt x="74" y="12"/>
                    <a:pt x="74" y="27"/>
                  </a:cubicBezTo>
                  <a:cubicBezTo>
                    <a:pt x="74" y="39"/>
                    <a:pt x="65" y="46"/>
                    <a:pt x="58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2" y="51"/>
                    <a:pt x="65" y="55"/>
                    <a:pt x="67" y="62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4" y="89"/>
                    <a:pt x="76" y="92"/>
                    <a:pt x="77" y="94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7" y="94"/>
                    <a:pt x="55" y="90"/>
                    <a:pt x="54" y="87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6" y="59"/>
                    <a:pt x="44" y="56"/>
                    <a:pt x="36" y="56"/>
                  </a:cubicBezTo>
                  <a:cubicBezTo>
                    <a:pt x="23" y="56"/>
                    <a:pt x="23" y="56"/>
                    <a:pt x="23" y="56"/>
                  </a:cubicBezTo>
                  <a:lnTo>
                    <a:pt x="23" y="96"/>
                  </a:lnTo>
                  <a:close/>
                  <a:moveTo>
                    <a:pt x="23" y="40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50" y="40"/>
                    <a:pt x="54" y="36"/>
                    <a:pt x="54" y="29"/>
                  </a:cubicBezTo>
                  <a:cubicBezTo>
                    <a:pt x="54" y="21"/>
                    <a:pt x="50" y="17"/>
                    <a:pt x="41" y="17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40"/>
                  </a:lnTo>
                  <a:close/>
                  <a:moveTo>
                    <a:pt x="477" y="81"/>
                  </a:moveTo>
                  <a:cubicBezTo>
                    <a:pt x="467" y="82"/>
                    <a:pt x="457" y="77"/>
                    <a:pt x="449" y="66"/>
                  </a:cubicBezTo>
                  <a:cubicBezTo>
                    <a:pt x="448" y="66"/>
                    <a:pt x="448" y="66"/>
                    <a:pt x="448" y="66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9" y="93"/>
                    <a:pt x="462" y="97"/>
                    <a:pt x="475" y="97"/>
                  </a:cubicBezTo>
                  <a:cubicBezTo>
                    <a:pt x="495" y="97"/>
                    <a:pt x="509" y="85"/>
                    <a:pt x="509" y="68"/>
                  </a:cubicBezTo>
                  <a:cubicBezTo>
                    <a:pt x="509" y="58"/>
                    <a:pt x="506" y="47"/>
                    <a:pt x="484" y="40"/>
                  </a:cubicBezTo>
                  <a:cubicBezTo>
                    <a:pt x="467" y="35"/>
                    <a:pt x="464" y="31"/>
                    <a:pt x="464" y="25"/>
                  </a:cubicBezTo>
                  <a:cubicBezTo>
                    <a:pt x="464" y="18"/>
                    <a:pt x="470" y="15"/>
                    <a:pt x="477" y="15"/>
                  </a:cubicBezTo>
                  <a:cubicBezTo>
                    <a:pt x="484" y="15"/>
                    <a:pt x="491" y="18"/>
                    <a:pt x="498" y="24"/>
                  </a:cubicBezTo>
                  <a:cubicBezTo>
                    <a:pt x="499" y="24"/>
                    <a:pt x="499" y="24"/>
                    <a:pt x="499" y="24"/>
                  </a:cubicBezTo>
                  <a:cubicBezTo>
                    <a:pt x="504" y="8"/>
                    <a:pt x="504" y="8"/>
                    <a:pt x="504" y="8"/>
                  </a:cubicBezTo>
                  <a:cubicBezTo>
                    <a:pt x="504" y="7"/>
                    <a:pt x="504" y="7"/>
                    <a:pt x="504" y="7"/>
                  </a:cubicBezTo>
                  <a:cubicBezTo>
                    <a:pt x="496" y="2"/>
                    <a:pt x="487" y="0"/>
                    <a:pt x="477" y="0"/>
                  </a:cubicBezTo>
                  <a:cubicBezTo>
                    <a:pt x="457" y="0"/>
                    <a:pt x="445" y="10"/>
                    <a:pt x="445" y="26"/>
                  </a:cubicBezTo>
                  <a:cubicBezTo>
                    <a:pt x="445" y="39"/>
                    <a:pt x="454" y="48"/>
                    <a:pt x="472" y="54"/>
                  </a:cubicBezTo>
                  <a:cubicBezTo>
                    <a:pt x="477" y="55"/>
                    <a:pt x="481" y="57"/>
                    <a:pt x="484" y="59"/>
                  </a:cubicBezTo>
                  <a:cubicBezTo>
                    <a:pt x="487" y="61"/>
                    <a:pt x="489" y="65"/>
                    <a:pt x="489" y="69"/>
                  </a:cubicBezTo>
                  <a:cubicBezTo>
                    <a:pt x="489" y="76"/>
                    <a:pt x="484" y="81"/>
                    <a:pt x="477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74766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33D9988-1ED9-42AC-9D2B-63F85F765A3A}"/>
              </a:ext>
            </a:extLst>
          </p:cNvPr>
          <p:cNvSpPr/>
          <p:nvPr/>
        </p:nvSpPr>
        <p:spPr>
          <a:xfrm>
            <a:off x="2268538" y="0"/>
            <a:ext cx="6875462" cy="5143500"/>
          </a:xfrm>
          <a:prstGeom prst="rect">
            <a:avLst/>
          </a:prstGeom>
          <a:solidFill>
            <a:srgbClr val="EF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272E75-62DA-405E-B740-2165DB3E6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997182"/>
            <a:ext cx="1785600" cy="87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C20BC-7267-4214-A72D-8EA5AD8F7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36000" y="986400"/>
            <a:ext cx="6084000" cy="3520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45418-82B1-4BC8-A729-E90C1FD3E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50702" y="4730400"/>
            <a:ext cx="569298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lang="en-GB" sz="700" kern="1200" smtClean="0">
                <a:solidFill>
                  <a:srgbClr val="666666"/>
                </a:solidFill>
                <a:latin typeface="RR Pioneer Light Condensed" panose="020B0306050201060103" pitchFamily="34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8F470-21F2-4F63-BB0C-454CBC04C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200" y="4705200"/>
            <a:ext cx="1623600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>
                <a:solidFill>
                  <a:srgbClr val="666666"/>
                </a:solidFill>
                <a:latin typeface="RR Pioneer Light Condensed" panose="020B0306050201060103" pitchFamily="34" charset="0"/>
              </a:defRPr>
            </a:lvl1pPr>
          </a:lstStyle>
          <a:p>
            <a:r>
              <a:rPr lang="en-GB" dirty="0"/>
              <a:t>Private | © 2024 Rolls-Royce | Not Subject to Export Control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6A3FD-1372-44B2-B6D5-108E5AA81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4000" y="4730400"/>
            <a:ext cx="198000" cy="23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>
                <a:solidFill>
                  <a:schemeClr val="tx2"/>
                </a:solidFill>
                <a:latin typeface="+mj-lt"/>
              </a:defRPr>
            </a:lvl1pPr>
          </a:lstStyle>
          <a:p>
            <a:fld id="{6F59B429-512E-4592-B480-D2818264A486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330ADF3-D781-4759-A78E-7465A89B4271}"/>
              </a:ext>
            </a:extLst>
          </p:cNvPr>
          <p:cNvGrpSpPr/>
          <p:nvPr/>
        </p:nvGrpSpPr>
        <p:grpSpPr>
          <a:xfrm>
            <a:off x="323850" y="233362"/>
            <a:ext cx="321261" cy="522316"/>
            <a:chOff x="-3513606" y="270529"/>
            <a:chExt cx="1671638" cy="2717801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3D988948-DE37-43C6-890E-5A440605533C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99318" y="286404"/>
              <a:ext cx="1646238" cy="2689225"/>
            </a:xfrm>
            <a:custGeom>
              <a:avLst/>
              <a:gdLst>
                <a:gd name="T0" fmla="*/ 0 w 686"/>
                <a:gd name="T1" fmla="*/ 78 h 1123"/>
                <a:gd name="T2" fmla="*/ 77 w 686"/>
                <a:gd name="T3" fmla="*/ 0 h 1123"/>
                <a:gd name="T4" fmla="*/ 609 w 686"/>
                <a:gd name="T5" fmla="*/ 0 h 1123"/>
                <a:gd name="T6" fmla="*/ 686 w 686"/>
                <a:gd name="T7" fmla="*/ 78 h 1123"/>
                <a:gd name="T8" fmla="*/ 686 w 686"/>
                <a:gd name="T9" fmla="*/ 1045 h 1123"/>
                <a:gd name="T10" fmla="*/ 609 w 686"/>
                <a:gd name="T11" fmla="*/ 1123 h 1123"/>
                <a:gd name="T12" fmla="*/ 77 w 686"/>
                <a:gd name="T13" fmla="*/ 1123 h 1123"/>
                <a:gd name="T14" fmla="*/ 0 w 686"/>
                <a:gd name="T15" fmla="*/ 1045 h 1123"/>
                <a:gd name="T16" fmla="*/ 0 w 686"/>
                <a:gd name="T17" fmla="*/ 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6" h="1123">
                  <a:moveTo>
                    <a:pt x="0" y="78"/>
                  </a:moveTo>
                  <a:cubicBezTo>
                    <a:pt x="0" y="35"/>
                    <a:pt x="34" y="0"/>
                    <a:pt x="77" y="0"/>
                  </a:cubicBezTo>
                  <a:cubicBezTo>
                    <a:pt x="609" y="0"/>
                    <a:pt x="609" y="0"/>
                    <a:pt x="609" y="0"/>
                  </a:cubicBezTo>
                  <a:cubicBezTo>
                    <a:pt x="651" y="0"/>
                    <a:pt x="686" y="35"/>
                    <a:pt x="686" y="78"/>
                  </a:cubicBezTo>
                  <a:cubicBezTo>
                    <a:pt x="686" y="1045"/>
                    <a:pt x="686" y="1045"/>
                    <a:pt x="686" y="1045"/>
                  </a:cubicBezTo>
                  <a:cubicBezTo>
                    <a:pt x="686" y="1088"/>
                    <a:pt x="651" y="1123"/>
                    <a:pt x="609" y="1123"/>
                  </a:cubicBezTo>
                  <a:cubicBezTo>
                    <a:pt x="77" y="1123"/>
                    <a:pt x="77" y="1123"/>
                    <a:pt x="77" y="1123"/>
                  </a:cubicBezTo>
                  <a:cubicBezTo>
                    <a:pt x="34" y="1123"/>
                    <a:pt x="0" y="1088"/>
                    <a:pt x="0" y="1045"/>
                  </a:cubicBez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A7CA9A4D-29DD-4E11-AD7F-C2EBAB2B72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513606" y="270529"/>
              <a:ext cx="1671638" cy="2717801"/>
            </a:xfrm>
            <a:custGeom>
              <a:avLst/>
              <a:gdLst>
                <a:gd name="T0" fmla="*/ 658 w 697"/>
                <a:gd name="T1" fmla="*/ 79 h 1134"/>
                <a:gd name="T2" fmla="*/ 658 w 697"/>
                <a:gd name="T3" fmla="*/ 200 h 1134"/>
                <a:gd name="T4" fmla="*/ 40 w 697"/>
                <a:gd name="T5" fmla="*/ 200 h 1134"/>
                <a:gd name="T6" fmla="*/ 40 w 697"/>
                <a:gd name="T7" fmla="*/ 79 h 1134"/>
                <a:gd name="T8" fmla="*/ 79 w 697"/>
                <a:gd name="T9" fmla="*/ 40 h 1134"/>
                <a:gd name="T10" fmla="*/ 619 w 697"/>
                <a:gd name="T11" fmla="*/ 40 h 1134"/>
                <a:gd name="T12" fmla="*/ 658 w 697"/>
                <a:gd name="T13" fmla="*/ 79 h 1134"/>
                <a:gd name="T14" fmla="*/ 40 w 697"/>
                <a:gd name="T15" fmla="*/ 1056 h 1134"/>
                <a:gd name="T16" fmla="*/ 79 w 697"/>
                <a:gd name="T17" fmla="*/ 1095 h 1134"/>
                <a:gd name="T18" fmla="*/ 619 w 697"/>
                <a:gd name="T19" fmla="*/ 1095 h 1134"/>
                <a:gd name="T20" fmla="*/ 658 w 697"/>
                <a:gd name="T21" fmla="*/ 1056 h 1134"/>
                <a:gd name="T22" fmla="*/ 658 w 697"/>
                <a:gd name="T23" fmla="*/ 935 h 1134"/>
                <a:gd name="T24" fmla="*/ 40 w 697"/>
                <a:gd name="T25" fmla="*/ 935 h 1134"/>
                <a:gd name="T26" fmla="*/ 40 w 697"/>
                <a:gd name="T27" fmla="*/ 1056 h 1134"/>
                <a:gd name="T28" fmla="*/ 40 w 697"/>
                <a:gd name="T29" fmla="*/ 918 h 1134"/>
                <a:gd name="T30" fmla="*/ 658 w 697"/>
                <a:gd name="T31" fmla="*/ 918 h 1134"/>
                <a:gd name="T32" fmla="*/ 658 w 697"/>
                <a:gd name="T33" fmla="*/ 217 h 1134"/>
                <a:gd name="T34" fmla="*/ 40 w 697"/>
                <a:gd name="T35" fmla="*/ 217 h 1134"/>
                <a:gd name="T36" fmla="*/ 40 w 697"/>
                <a:gd name="T37" fmla="*/ 918 h 1134"/>
                <a:gd name="T38" fmla="*/ 697 w 697"/>
                <a:gd name="T39" fmla="*/ 79 h 1134"/>
                <a:gd name="T40" fmla="*/ 697 w 697"/>
                <a:gd name="T41" fmla="*/ 1056 h 1134"/>
                <a:gd name="T42" fmla="*/ 619 w 697"/>
                <a:gd name="T43" fmla="*/ 1134 h 1134"/>
                <a:gd name="T44" fmla="*/ 79 w 697"/>
                <a:gd name="T45" fmla="*/ 1134 h 1134"/>
                <a:gd name="T46" fmla="*/ 0 w 697"/>
                <a:gd name="T47" fmla="*/ 1056 h 1134"/>
                <a:gd name="T48" fmla="*/ 0 w 697"/>
                <a:gd name="T49" fmla="*/ 79 h 1134"/>
                <a:gd name="T50" fmla="*/ 79 w 697"/>
                <a:gd name="T51" fmla="*/ 0 h 1134"/>
                <a:gd name="T52" fmla="*/ 619 w 697"/>
                <a:gd name="T53" fmla="*/ 0 h 1134"/>
                <a:gd name="T54" fmla="*/ 697 w 697"/>
                <a:gd name="T55" fmla="*/ 79 h 1134"/>
                <a:gd name="T56" fmla="*/ 675 w 697"/>
                <a:gd name="T57" fmla="*/ 79 h 1134"/>
                <a:gd name="T58" fmla="*/ 619 w 697"/>
                <a:gd name="T59" fmla="*/ 23 h 1134"/>
                <a:gd name="T60" fmla="*/ 79 w 697"/>
                <a:gd name="T61" fmla="*/ 23 h 1134"/>
                <a:gd name="T62" fmla="*/ 23 w 697"/>
                <a:gd name="T63" fmla="*/ 79 h 1134"/>
                <a:gd name="T64" fmla="*/ 23 w 697"/>
                <a:gd name="T65" fmla="*/ 1056 h 1134"/>
                <a:gd name="T66" fmla="*/ 79 w 697"/>
                <a:gd name="T67" fmla="*/ 1112 h 1134"/>
                <a:gd name="T68" fmla="*/ 619 w 697"/>
                <a:gd name="T69" fmla="*/ 1112 h 1134"/>
                <a:gd name="T70" fmla="*/ 675 w 697"/>
                <a:gd name="T71" fmla="*/ 1056 h 1134"/>
                <a:gd name="T72" fmla="*/ 675 w 697"/>
                <a:gd name="T73" fmla="*/ 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7" h="1134">
                  <a:moveTo>
                    <a:pt x="658" y="79"/>
                  </a:moveTo>
                  <a:cubicBezTo>
                    <a:pt x="658" y="200"/>
                    <a:pt x="658" y="200"/>
                    <a:pt x="658" y="200"/>
                  </a:cubicBezTo>
                  <a:cubicBezTo>
                    <a:pt x="40" y="200"/>
                    <a:pt x="40" y="200"/>
                    <a:pt x="40" y="200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57"/>
                    <a:pt x="57" y="40"/>
                    <a:pt x="79" y="40"/>
                  </a:cubicBezTo>
                  <a:cubicBezTo>
                    <a:pt x="619" y="40"/>
                    <a:pt x="619" y="40"/>
                    <a:pt x="619" y="40"/>
                  </a:cubicBezTo>
                  <a:cubicBezTo>
                    <a:pt x="641" y="40"/>
                    <a:pt x="658" y="57"/>
                    <a:pt x="658" y="79"/>
                  </a:cubicBezTo>
                  <a:close/>
                  <a:moveTo>
                    <a:pt x="40" y="1056"/>
                  </a:moveTo>
                  <a:cubicBezTo>
                    <a:pt x="40" y="1078"/>
                    <a:pt x="57" y="1095"/>
                    <a:pt x="79" y="1095"/>
                  </a:cubicBezTo>
                  <a:cubicBezTo>
                    <a:pt x="619" y="1095"/>
                    <a:pt x="619" y="1095"/>
                    <a:pt x="619" y="1095"/>
                  </a:cubicBezTo>
                  <a:cubicBezTo>
                    <a:pt x="641" y="1095"/>
                    <a:pt x="658" y="1078"/>
                    <a:pt x="658" y="1056"/>
                  </a:cubicBezTo>
                  <a:cubicBezTo>
                    <a:pt x="658" y="935"/>
                    <a:pt x="658" y="935"/>
                    <a:pt x="658" y="935"/>
                  </a:cubicBezTo>
                  <a:cubicBezTo>
                    <a:pt x="40" y="935"/>
                    <a:pt x="40" y="935"/>
                    <a:pt x="40" y="935"/>
                  </a:cubicBezTo>
                  <a:lnTo>
                    <a:pt x="40" y="1056"/>
                  </a:lnTo>
                  <a:close/>
                  <a:moveTo>
                    <a:pt x="40" y="918"/>
                  </a:moveTo>
                  <a:cubicBezTo>
                    <a:pt x="658" y="918"/>
                    <a:pt x="658" y="918"/>
                    <a:pt x="658" y="918"/>
                  </a:cubicBezTo>
                  <a:cubicBezTo>
                    <a:pt x="658" y="217"/>
                    <a:pt x="658" y="217"/>
                    <a:pt x="658" y="217"/>
                  </a:cubicBezTo>
                  <a:cubicBezTo>
                    <a:pt x="40" y="217"/>
                    <a:pt x="40" y="217"/>
                    <a:pt x="40" y="217"/>
                  </a:cubicBezTo>
                  <a:lnTo>
                    <a:pt x="40" y="918"/>
                  </a:lnTo>
                  <a:close/>
                  <a:moveTo>
                    <a:pt x="697" y="79"/>
                  </a:moveTo>
                  <a:cubicBezTo>
                    <a:pt x="697" y="1056"/>
                    <a:pt x="697" y="1056"/>
                    <a:pt x="697" y="1056"/>
                  </a:cubicBezTo>
                  <a:cubicBezTo>
                    <a:pt x="697" y="1099"/>
                    <a:pt x="662" y="1134"/>
                    <a:pt x="619" y="1134"/>
                  </a:cubicBezTo>
                  <a:cubicBezTo>
                    <a:pt x="79" y="1134"/>
                    <a:pt x="79" y="1134"/>
                    <a:pt x="79" y="1134"/>
                  </a:cubicBezTo>
                  <a:cubicBezTo>
                    <a:pt x="36" y="1134"/>
                    <a:pt x="0" y="1099"/>
                    <a:pt x="0" y="105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36"/>
                    <a:pt x="36" y="0"/>
                    <a:pt x="79" y="0"/>
                  </a:cubicBezTo>
                  <a:cubicBezTo>
                    <a:pt x="619" y="0"/>
                    <a:pt x="619" y="0"/>
                    <a:pt x="619" y="0"/>
                  </a:cubicBezTo>
                  <a:cubicBezTo>
                    <a:pt x="662" y="0"/>
                    <a:pt x="697" y="36"/>
                    <a:pt x="697" y="79"/>
                  </a:cubicBezTo>
                  <a:close/>
                  <a:moveTo>
                    <a:pt x="675" y="79"/>
                  </a:moveTo>
                  <a:cubicBezTo>
                    <a:pt x="675" y="48"/>
                    <a:pt x="650" y="23"/>
                    <a:pt x="619" y="23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48" y="23"/>
                    <a:pt x="23" y="48"/>
                    <a:pt x="23" y="79"/>
                  </a:cubicBezTo>
                  <a:cubicBezTo>
                    <a:pt x="23" y="1056"/>
                    <a:pt x="23" y="1056"/>
                    <a:pt x="23" y="1056"/>
                  </a:cubicBezTo>
                  <a:cubicBezTo>
                    <a:pt x="23" y="1087"/>
                    <a:pt x="48" y="1112"/>
                    <a:pt x="79" y="1112"/>
                  </a:cubicBezTo>
                  <a:cubicBezTo>
                    <a:pt x="619" y="1112"/>
                    <a:pt x="619" y="1112"/>
                    <a:pt x="619" y="1112"/>
                  </a:cubicBezTo>
                  <a:cubicBezTo>
                    <a:pt x="650" y="1112"/>
                    <a:pt x="675" y="1087"/>
                    <a:pt x="675" y="1056"/>
                  </a:cubicBezTo>
                  <a:lnTo>
                    <a:pt x="675" y="79"/>
                  </a:lnTo>
                  <a:close/>
                </a:path>
              </a:pathLst>
            </a:custGeom>
            <a:solidFill>
              <a:srgbClr val="1006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D7A670E1-E298-4BE4-B806-08325AF5DE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289768" y="441979"/>
              <a:ext cx="1236663" cy="2378075"/>
            </a:xfrm>
            <a:custGeom>
              <a:avLst/>
              <a:gdLst>
                <a:gd name="T0" fmla="*/ 505 w 516"/>
                <a:gd name="T1" fmla="*/ 950 h 993"/>
                <a:gd name="T2" fmla="*/ 516 w 516"/>
                <a:gd name="T3" fmla="*/ 991 h 993"/>
                <a:gd name="T4" fmla="*/ 516 w 516"/>
                <a:gd name="T5" fmla="*/ 913 h 993"/>
                <a:gd name="T6" fmla="*/ 398 w 516"/>
                <a:gd name="T7" fmla="*/ 929 h 993"/>
                <a:gd name="T8" fmla="*/ 374 w 516"/>
                <a:gd name="T9" fmla="*/ 896 h 993"/>
                <a:gd name="T10" fmla="*/ 414 w 516"/>
                <a:gd name="T11" fmla="*/ 969 h 993"/>
                <a:gd name="T12" fmla="*/ 374 w 516"/>
                <a:gd name="T13" fmla="*/ 977 h 993"/>
                <a:gd name="T14" fmla="*/ 246 w 516"/>
                <a:gd name="T15" fmla="*/ 897 h 993"/>
                <a:gd name="T16" fmla="*/ 255 w 516"/>
                <a:gd name="T17" fmla="*/ 991 h 993"/>
                <a:gd name="T18" fmla="*/ 306 w 516"/>
                <a:gd name="T19" fmla="*/ 896 h 993"/>
                <a:gd name="T20" fmla="*/ 152 w 516"/>
                <a:gd name="T21" fmla="*/ 993 h 993"/>
                <a:gd name="T22" fmla="*/ 180 w 516"/>
                <a:gd name="T23" fmla="*/ 944 h 993"/>
                <a:gd name="T24" fmla="*/ 180 w 516"/>
                <a:gd name="T25" fmla="*/ 944 h 993"/>
                <a:gd name="T26" fmla="*/ 55 w 516"/>
                <a:gd name="T27" fmla="*/ 991 h 993"/>
                <a:gd name="T28" fmla="*/ 19 w 516"/>
                <a:gd name="T29" fmla="*/ 952 h 993"/>
                <a:gd name="T30" fmla="*/ 41 w 516"/>
                <a:gd name="T31" fmla="*/ 896 h 993"/>
                <a:gd name="T32" fmla="*/ 54 w 516"/>
                <a:gd name="T33" fmla="*/ 945 h 993"/>
                <a:gd name="T34" fmla="*/ 51 w 516"/>
                <a:gd name="T35" fmla="*/ 924 h 993"/>
                <a:gd name="T36" fmla="*/ 38 w 516"/>
                <a:gd name="T37" fmla="*/ 936 h 993"/>
                <a:gd name="T38" fmla="*/ 133 w 516"/>
                <a:gd name="T39" fmla="*/ 288 h 993"/>
                <a:gd name="T40" fmla="*/ 211 w 516"/>
                <a:gd name="T41" fmla="*/ 309 h 993"/>
                <a:gd name="T42" fmla="*/ 236 w 516"/>
                <a:gd name="T43" fmla="*/ 546 h 993"/>
                <a:gd name="T44" fmla="*/ 160 w 516"/>
                <a:gd name="T45" fmla="*/ 515 h 993"/>
                <a:gd name="T46" fmla="*/ 134 w 516"/>
                <a:gd name="T47" fmla="*/ 786 h 993"/>
                <a:gd name="T48" fmla="*/ 211 w 516"/>
                <a:gd name="T49" fmla="*/ 571 h 993"/>
                <a:gd name="T50" fmla="*/ 378 w 516"/>
                <a:gd name="T51" fmla="*/ 330 h 993"/>
                <a:gd name="T52" fmla="*/ 336 w 516"/>
                <a:gd name="T53" fmla="*/ 556 h 993"/>
                <a:gd name="T54" fmla="*/ 408 w 516"/>
                <a:gd name="T55" fmla="*/ 751 h 993"/>
                <a:gd name="T56" fmla="*/ 391 w 516"/>
                <a:gd name="T57" fmla="*/ 779 h 993"/>
                <a:gd name="T58" fmla="*/ 461 w 516"/>
                <a:gd name="T59" fmla="*/ 734 h 993"/>
                <a:gd name="T60" fmla="*/ 374 w 516"/>
                <a:gd name="T61" fmla="*/ 543 h 993"/>
                <a:gd name="T62" fmla="*/ 470 w 516"/>
                <a:gd name="T63" fmla="*/ 412 h 993"/>
                <a:gd name="T64" fmla="*/ 295 w 516"/>
                <a:gd name="T65" fmla="*/ 237 h 993"/>
                <a:gd name="T66" fmla="*/ 260 w 516"/>
                <a:gd name="T67" fmla="*/ 468 h 993"/>
                <a:gd name="T68" fmla="*/ 340 w 516"/>
                <a:gd name="T69" fmla="*/ 657 h 993"/>
                <a:gd name="T70" fmla="*/ 271 w 516"/>
                <a:gd name="T71" fmla="*/ 714 h 993"/>
                <a:gd name="T72" fmla="*/ 289 w 516"/>
                <a:gd name="T73" fmla="*/ 680 h 993"/>
                <a:gd name="T74" fmla="*/ 220 w 516"/>
                <a:gd name="T75" fmla="*/ 484 h 993"/>
                <a:gd name="T76" fmla="*/ 92 w 516"/>
                <a:gd name="T77" fmla="*/ 666 h 993"/>
                <a:gd name="T78" fmla="*/ 15 w 516"/>
                <a:gd name="T79" fmla="*/ 706 h 993"/>
                <a:gd name="T80" fmla="*/ 14 w 516"/>
                <a:gd name="T81" fmla="*/ 215 h 993"/>
                <a:gd name="T82" fmla="*/ 298 w 516"/>
                <a:gd name="T83" fmla="*/ 340 h 993"/>
                <a:gd name="T84" fmla="*/ 92 w 516"/>
                <a:gd name="T85" fmla="*/ 474 h 993"/>
                <a:gd name="T86" fmla="*/ 157 w 516"/>
                <a:gd name="T87" fmla="*/ 0 h 993"/>
                <a:gd name="T88" fmla="*/ 129 w 516"/>
                <a:gd name="T89" fmla="*/ 49 h 993"/>
                <a:gd name="T90" fmla="*/ 129 w 516"/>
                <a:gd name="T91" fmla="*/ 49 h 993"/>
                <a:gd name="T92" fmla="*/ 247 w 516"/>
                <a:gd name="T93" fmla="*/ 1 h 993"/>
                <a:gd name="T94" fmla="*/ 411 w 516"/>
                <a:gd name="T95" fmla="*/ 80 h 993"/>
                <a:gd name="T96" fmla="*/ 348 w 516"/>
                <a:gd name="T97" fmla="*/ 96 h 993"/>
                <a:gd name="T98" fmla="*/ 4 w 516"/>
                <a:gd name="T99" fmla="*/ 96 h 993"/>
                <a:gd name="T100" fmla="*/ 58 w 516"/>
                <a:gd name="T101" fmla="*/ 49 h 993"/>
                <a:gd name="T102" fmla="*/ 73 w 516"/>
                <a:gd name="T103" fmla="*/ 85 h 993"/>
                <a:gd name="T104" fmla="*/ 59 w 516"/>
                <a:gd name="T105" fmla="*/ 96 h 993"/>
                <a:gd name="T106" fmla="*/ 23 w 516"/>
                <a:gd name="T107" fmla="*/ 56 h 993"/>
                <a:gd name="T108" fmla="*/ 54 w 516"/>
                <a:gd name="T109" fmla="*/ 29 h 993"/>
                <a:gd name="T110" fmla="*/ 477 w 516"/>
                <a:gd name="T111" fmla="*/ 81 h 993"/>
                <a:gd name="T112" fmla="*/ 443 w 516"/>
                <a:gd name="T113" fmla="*/ 85 h 993"/>
                <a:gd name="T114" fmla="*/ 464 w 516"/>
                <a:gd name="T115" fmla="*/ 25 h 993"/>
                <a:gd name="T116" fmla="*/ 504 w 516"/>
                <a:gd name="T117" fmla="*/ 8 h 993"/>
                <a:gd name="T118" fmla="*/ 472 w 516"/>
                <a:gd name="T119" fmla="*/ 54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16" h="993">
                  <a:moveTo>
                    <a:pt x="473" y="913"/>
                  </a:moveTo>
                  <a:cubicBezTo>
                    <a:pt x="473" y="934"/>
                    <a:pt x="473" y="934"/>
                    <a:pt x="473" y="934"/>
                  </a:cubicBezTo>
                  <a:cubicBezTo>
                    <a:pt x="505" y="934"/>
                    <a:pt x="505" y="934"/>
                    <a:pt x="505" y="934"/>
                  </a:cubicBezTo>
                  <a:cubicBezTo>
                    <a:pt x="505" y="950"/>
                    <a:pt x="505" y="950"/>
                    <a:pt x="505" y="950"/>
                  </a:cubicBezTo>
                  <a:cubicBezTo>
                    <a:pt x="473" y="950"/>
                    <a:pt x="473" y="950"/>
                    <a:pt x="473" y="950"/>
                  </a:cubicBezTo>
                  <a:cubicBezTo>
                    <a:pt x="473" y="975"/>
                    <a:pt x="473" y="975"/>
                    <a:pt x="473" y="975"/>
                  </a:cubicBezTo>
                  <a:cubicBezTo>
                    <a:pt x="516" y="975"/>
                    <a:pt x="516" y="975"/>
                    <a:pt x="516" y="975"/>
                  </a:cubicBezTo>
                  <a:cubicBezTo>
                    <a:pt x="516" y="991"/>
                    <a:pt x="516" y="991"/>
                    <a:pt x="516" y="991"/>
                  </a:cubicBezTo>
                  <a:cubicBezTo>
                    <a:pt x="454" y="991"/>
                    <a:pt x="454" y="991"/>
                    <a:pt x="454" y="991"/>
                  </a:cubicBezTo>
                  <a:cubicBezTo>
                    <a:pt x="454" y="896"/>
                    <a:pt x="454" y="896"/>
                    <a:pt x="454" y="896"/>
                  </a:cubicBezTo>
                  <a:cubicBezTo>
                    <a:pt x="516" y="896"/>
                    <a:pt x="516" y="896"/>
                    <a:pt x="516" y="896"/>
                  </a:cubicBezTo>
                  <a:cubicBezTo>
                    <a:pt x="516" y="913"/>
                    <a:pt x="516" y="913"/>
                    <a:pt x="516" y="913"/>
                  </a:cubicBezTo>
                  <a:lnTo>
                    <a:pt x="473" y="913"/>
                  </a:lnTo>
                  <a:close/>
                  <a:moveTo>
                    <a:pt x="374" y="912"/>
                  </a:moveTo>
                  <a:cubicBezTo>
                    <a:pt x="386" y="912"/>
                    <a:pt x="394" y="917"/>
                    <a:pt x="398" y="928"/>
                  </a:cubicBezTo>
                  <a:cubicBezTo>
                    <a:pt x="398" y="929"/>
                    <a:pt x="398" y="929"/>
                    <a:pt x="398" y="929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08" y="905"/>
                    <a:pt x="394" y="896"/>
                    <a:pt x="374" y="896"/>
                  </a:cubicBezTo>
                  <a:cubicBezTo>
                    <a:pt x="346" y="896"/>
                    <a:pt x="327" y="916"/>
                    <a:pt x="327" y="944"/>
                  </a:cubicBezTo>
                  <a:cubicBezTo>
                    <a:pt x="327" y="973"/>
                    <a:pt x="346" y="993"/>
                    <a:pt x="374" y="993"/>
                  </a:cubicBezTo>
                  <a:cubicBezTo>
                    <a:pt x="392" y="993"/>
                    <a:pt x="406" y="984"/>
                    <a:pt x="414" y="969"/>
                  </a:cubicBezTo>
                  <a:cubicBezTo>
                    <a:pt x="414" y="969"/>
                    <a:pt x="414" y="969"/>
                    <a:pt x="414" y="969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3" y="972"/>
                    <a:pt x="385" y="977"/>
                    <a:pt x="374" y="977"/>
                  </a:cubicBezTo>
                  <a:cubicBezTo>
                    <a:pt x="357" y="977"/>
                    <a:pt x="347" y="965"/>
                    <a:pt x="347" y="944"/>
                  </a:cubicBezTo>
                  <a:cubicBezTo>
                    <a:pt x="347" y="924"/>
                    <a:pt x="357" y="912"/>
                    <a:pt x="374" y="912"/>
                  </a:cubicBezTo>
                  <a:close/>
                  <a:moveTo>
                    <a:pt x="265" y="935"/>
                  </a:moveTo>
                  <a:cubicBezTo>
                    <a:pt x="246" y="897"/>
                    <a:pt x="246" y="897"/>
                    <a:pt x="246" y="897"/>
                  </a:cubicBezTo>
                  <a:cubicBezTo>
                    <a:pt x="246" y="896"/>
                    <a:pt x="246" y="896"/>
                    <a:pt x="246" y="896"/>
                  </a:cubicBezTo>
                  <a:cubicBezTo>
                    <a:pt x="224" y="896"/>
                    <a:pt x="224" y="896"/>
                    <a:pt x="224" y="896"/>
                  </a:cubicBezTo>
                  <a:cubicBezTo>
                    <a:pt x="255" y="956"/>
                    <a:pt x="255" y="956"/>
                    <a:pt x="255" y="956"/>
                  </a:cubicBezTo>
                  <a:cubicBezTo>
                    <a:pt x="255" y="991"/>
                    <a:pt x="255" y="991"/>
                    <a:pt x="255" y="991"/>
                  </a:cubicBezTo>
                  <a:cubicBezTo>
                    <a:pt x="275" y="991"/>
                    <a:pt x="275" y="991"/>
                    <a:pt x="275" y="991"/>
                  </a:cubicBezTo>
                  <a:cubicBezTo>
                    <a:pt x="275" y="955"/>
                    <a:pt x="275" y="955"/>
                    <a:pt x="275" y="955"/>
                  </a:cubicBezTo>
                  <a:cubicBezTo>
                    <a:pt x="305" y="897"/>
                    <a:pt x="305" y="897"/>
                    <a:pt x="305" y="897"/>
                  </a:cubicBezTo>
                  <a:cubicBezTo>
                    <a:pt x="306" y="896"/>
                    <a:pt x="306" y="896"/>
                    <a:pt x="306" y="896"/>
                  </a:cubicBezTo>
                  <a:cubicBezTo>
                    <a:pt x="284" y="896"/>
                    <a:pt x="284" y="896"/>
                    <a:pt x="284" y="896"/>
                  </a:cubicBezTo>
                  <a:lnTo>
                    <a:pt x="265" y="935"/>
                  </a:lnTo>
                  <a:close/>
                  <a:moveTo>
                    <a:pt x="200" y="944"/>
                  </a:moveTo>
                  <a:cubicBezTo>
                    <a:pt x="200" y="973"/>
                    <a:pt x="180" y="993"/>
                    <a:pt x="152" y="993"/>
                  </a:cubicBezTo>
                  <a:cubicBezTo>
                    <a:pt x="124" y="993"/>
                    <a:pt x="104" y="973"/>
                    <a:pt x="104" y="944"/>
                  </a:cubicBezTo>
                  <a:cubicBezTo>
                    <a:pt x="104" y="916"/>
                    <a:pt x="124" y="896"/>
                    <a:pt x="152" y="896"/>
                  </a:cubicBezTo>
                  <a:cubicBezTo>
                    <a:pt x="180" y="896"/>
                    <a:pt x="200" y="916"/>
                    <a:pt x="200" y="944"/>
                  </a:cubicBezTo>
                  <a:close/>
                  <a:moveTo>
                    <a:pt x="180" y="944"/>
                  </a:moveTo>
                  <a:cubicBezTo>
                    <a:pt x="180" y="924"/>
                    <a:pt x="169" y="912"/>
                    <a:pt x="152" y="912"/>
                  </a:cubicBezTo>
                  <a:cubicBezTo>
                    <a:pt x="135" y="912"/>
                    <a:pt x="124" y="924"/>
                    <a:pt x="124" y="944"/>
                  </a:cubicBezTo>
                  <a:cubicBezTo>
                    <a:pt x="124" y="965"/>
                    <a:pt x="135" y="977"/>
                    <a:pt x="152" y="977"/>
                  </a:cubicBezTo>
                  <a:cubicBezTo>
                    <a:pt x="169" y="977"/>
                    <a:pt x="180" y="965"/>
                    <a:pt x="180" y="944"/>
                  </a:cubicBezTo>
                  <a:close/>
                  <a:moveTo>
                    <a:pt x="74" y="990"/>
                  </a:moveTo>
                  <a:cubicBezTo>
                    <a:pt x="75" y="991"/>
                    <a:pt x="75" y="991"/>
                    <a:pt x="7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3" y="989"/>
                    <a:pt x="51" y="986"/>
                    <a:pt x="50" y="982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42" y="954"/>
                    <a:pt x="40" y="952"/>
                    <a:pt x="33" y="952"/>
                  </a:cubicBezTo>
                  <a:cubicBezTo>
                    <a:pt x="19" y="952"/>
                    <a:pt x="19" y="952"/>
                    <a:pt x="19" y="952"/>
                  </a:cubicBezTo>
                  <a:cubicBezTo>
                    <a:pt x="19" y="991"/>
                    <a:pt x="19" y="991"/>
                    <a:pt x="19" y="991"/>
                  </a:cubicBezTo>
                  <a:cubicBezTo>
                    <a:pt x="0" y="991"/>
                    <a:pt x="0" y="991"/>
                    <a:pt x="0" y="991"/>
                  </a:cubicBezTo>
                  <a:cubicBezTo>
                    <a:pt x="0" y="896"/>
                    <a:pt x="0" y="896"/>
                    <a:pt x="0" y="896"/>
                  </a:cubicBezTo>
                  <a:cubicBezTo>
                    <a:pt x="41" y="896"/>
                    <a:pt x="41" y="896"/>
                    <a:pt x="41" y="896"/>
                  </a:cubicBezTo>
                  <a:cubicBezTo>
                    <a:pt x="58" y="896"/>
                    <a:pt x="70" y="907"/>
                    <a:pt x="70" y="922"/>
                  </a:cubicBezTo>
                  <a:cubicBezTo>
                    <a:pt x="70" y="935"/>
                    <a:pt x="62" y="941"/>
                    <a:pt x="54" y="944"/>
                  </a:cubicBezTo>
                  <a:cubicBezTo>
                    <a:pt x="53" y="944"/>
                    <a:pt x="53" y="944"/>
                    <a:pt x="53" y="944"/>
                  </a:cubicBezTo>
                  <a:cubicBezTo>
                    <a:pt x="54" y="945"/>
                    <a:pt x="54" y="945"/>
                    <a:pt x="54" y="945"/>
                  </a:cubicBezTo>
                  <a:cubicBezTo>
                    <a:pt x="58" y="947"/>
                    <a:pt x="61" y="951"/>
                    <a:pt x="63" y="957"/>
                  </a:cubicBezTo>
                  <a:cubicBezTo>
                    <a:pt x="70" y="981"/>
                    <a:pt x="70" y="981"/>
                    <a:pt x="70" y="981"/>
                  </a:cubicBezTo>
                  <a:cubicBezTo>
                    <a:pt x="71" y="984"/>
                    <a:pt x="72" y="987"/>
                    <a:pt x="74" y="990"/>
                  </a:cubicBezTo>
                  <a:close/>
                  <a:moveTo>
                    <a:pt x="51" y="924"/>
                  </a:moveTo>
                  <a:cubicBezTo>
                    <a:pt x="51" y="917"/>
                    <a:pt x="46" y="912"/>
                    <a:pt x="38" y="912"/>
                  </a:cubicBezTo>
                  <a:cubicBezTo>
                    <a:pt x="19" y="912"/>
                    <a:pt x="19" y="912"/>
                    <a:pt x="19" y="912"/>
                  </a:cubicBezTo>
                  <a:cubicBezTo>
                    <a:pt x="19" y="936"/>
                    <a:pt x="19" y="936"/>
                    <a:pt x="19" y="936"/>
                  </a:cubicBezTo>
                  <a:cubicBezTo>
                    <a:pt x="38" y="936"/>
                    <a:pt x="38" y="936"/>
                    <a:pt x="38" y="936"/>
                  </a:cubicBezTo>
                  <a:cubicBezTo>
                    <a:pt x="46" y="936"/>
                    <a:pt x="51" y="932"/>
                    <a:pt x="51" y="924"/>
                  </a:cubicBezTo>
                  <a:close/>
                  <a:moveTo>
                    <a:pt x="255" y="280"/>
                  </a:moveTo>
                  <a:cubicBezTo>
                    <a:pt x="133" y="280"/>
                    <a:pt x="133" y="280"/>
                    <a:pt x="133" y="280"/>
                  </a:cubicBezTo>
                  <a:cubicBezTo>
                    <a:pt x="133" y="288"/>
                    <a:pt x="133" y="288"/>
                    <a:pt x="133" y="288"/>
                  </a:cubicBezTo>
                  <a:cubicBezTo>
                    <a:pt x="151" y="293"/>
                    <a:pt x="159" y="306"/>
                    <a:pt x="160" y="329"/>
                  </a:cubicBezTo>
                  <a:cubicBezTo>
                    <a:pt x="160" y="331"/>
                    <a:pt x="160" y="385"/>
                    <a:pt x="160" y="449"/>
                  </a:cubicBezTo>
                  <a:cubicBezTo>
                    <a:pt x="185" y="445"/>
                    <a:pt x="203" y="437"/>
                    <a:pt x="211" y="433"/>
                  </a:cubicBezTo>
                  <a:cubicBezTo>
                    <a:pt x="211" y="309"/>
                    <a:pt x="211" y="309"/>
                    <a:pt x="211" y="309"/>
                  </a:cubicBezTo>
                  <a:cubicBezTo>
                    <a:pt x="273" y="309"/>
                    <a:pt x="273" y="309"/>
                    <a:pt x="273" y="309"/>
                  </a:cubicBezTo>
                  <a:cubicBezTo>
                    <a:pt x="269" y="296"/>
                    <a:pt x="259" y="284"/>
                    <a:pt x="255" y="280"/>
                  </a:cubicBezTo>
                  <a:close/>
                  <a:moveTo>
                    <a:pt x="247" y="570"/>
                  </a:moveTo>
                  <a:cubicBezTo>
                    <a:pt x="244" y="562"/>
                    <a:pt x="239" y="551"/>
                    <a:pt x="236" y="546"/>
                  </a:cubicBezTo>
                  <a:cubicBezTo>
                    <a:pt x="230" y="546"/>
                    <a:pt x="222" y="546"/>
                    <a:pt x="216" y="546"/>
                  </a:cubicBezTo>
                  <a:cubicBezTo>
                    <a:pt x="211" y="546"/>
                    <a:pt x="211" y="546"/>
                    <a:pt x="211" y="546"/>
                  </a:cubicBezTo>
                  <a:cubicBezTo>
                    <a:pt x="211" y="506"/>
                    <a:pt x="211" y="506"/>
                    <a:pt x="211" y="506"/>
                  </a:cubicBezTo>
                  <a:cubicBezTo>
                    <a:pt x="200" y="509"/>
                    <a:pt x="172" y="513"/>
                    <a:pt x="160" y="515"/>
                  </a:cubicBezTo>
                  <a:cubicBezTo>
                    <a:pt x="160" y="621"/>
                    <a:pt x="160" y="736"/>
                    <a:pt x="160" y="738"/>
                  </a:cubicBezTo>
                  <a:cubicBezTo>
                    <a:pt x="160" y="738"/>
                    <a:pt x="160" y="738"/>
                    <a:pt x="160" y="738"/>
                  </a:cubicBezTo>
                  <a:cubicBezTo>
                    <a:pt x="159" y="760"/>
                    <a:pt x="150" y="773"/>
                    <a:pt x="134" y="778"/>
                  </a:cubicBezTo>
                  <a:cubicBezTo>
                    <a:pt x="134" y="786"/>
                    <a:pt x="134" y="786"/>
                    <a:pt x="134" y="786"/>
                  </a:cubicBezTo>
                  <a:cubicBezTo>
                    <a:pt x="237" y="786"/>
                    <a:pt x="237" y="786"/>
                    <a:pt x="237" y="786"/>
                  </a:cubicBezTo>
                  <a:cubicBezTo>
                    <a:pt x="237" y="778"/>
                    <a:pt x="237" y="778"/>
                    <a:pt x="237" y="778"/>
                  </a:cubicBezTo>
                  <a:cubicBezTo>
                    <a:pt x="221" y="773"/>
                    <a:pt x="212" y="759"/>
                    <a:pt x="212" y="738"/>
                  </a:cubicBezTo>
                  <a:cubicBezTo>
                    <a:pt x="211" y="571"/>
                    <a:pt x="211" y="571"/>
                    <a:pt x="211" y="571"/>
                  </a:cubicBezTo>
                  <a:cubicBezTo>
                    <a:pt x="216" y="571"/>
                    <a:pt x="216" y="571"/>
                    <a:pt x="216" y="571"/>
                  </a:cubicBezTo>
                  <a:cubicBezTo>
                    <a:pt x="226" y="571"/>
                    <a:pt x="237" y="571"/>
                    <a:pt x="247" y="570"/>
                  </a:cubicBezTo>
                  <a:close/>
                  <a:moveTo>
                    <a:pt x="370" y="325"/>
                  </a:moveTo>
                  <a:cubicBezTo>
                    <a:pt x="372" y="327"/>
                    <a:pt x="376" y="329"/>
                    <a:pt x="378" y="330"/>
                  </a:cubicBezTo>
                  <a:cubicBezTo>
                    <a:pt x="403" y="348"/>
                    <a:pt x="417" y="377"/>
                    <a:pt x="417" y="412"/>
                  </a:cubicBezTo>
                  <a:cubicBezTo>
                    <a:pt x="417" y="442"/>
                    <a:pt x="406" y="502"/>
                    <a:pt x="318" y="532"/>
                  </a:cubicBezTo>
                  <a:cubicBezTo>
                    <a:pt x="323" y="542"/>
                    <a:pt x="327" y="552"/>
                    <a:pt x="330" y="558"/>
                  </a:cubicBezTo>
                  <a:cubicBezTo>
                    <a:pt x="332" y="557"/>
                    <a:pt x="335" y="557"/>
                    <a:pt x="336" y="556"/>
                  </a:cubicBezTo>
                  <a:cubicBezTo>
                    <a:pt x="339" y="556"/>
                    <a:pt x="339" y="556"/>
                    <a:pt x="339" y="556"/>
                  </a:cubicBezTo>
                  <a:cubicBezTo>
                    <a:pt x="341" y="558"/>
                    <a:pt x="341" y="558"/>
                    <a:pt x="341" y="558"/>
                  </a:cubicBezTo>
                  <a:cubicBezTo>
                    <a:pt x="373" y="596"/>
                    <a:pt x="397" y="656"/>
                    <a:pt x="405" y="713"/>
                  </a:cubicBezTo>
                  <a:cubicBezTo>
                    <a:pt x="405" y="713"/>
                    <a:pt x="408" y="741"/>
                    <a:pt x="408" y="751"/>
                  </a:cubicBezTo>
                  <a:cubicBezTo>
                    <a:pt x="408" y="752"/>
                    <a:pt x="408" y="752"/>
                    <a:pt x="408" y="752"/>
                  </a:cubicBezTo>
                  <a:cubicBezTo>
                    <a:pt x="408" y="753"/>
                    <a:pt x="408" y="753"/>
                    <a:pt x="408" y="754"/>
                  </a:cubicBezTo>
                  <a:cubicBezTo>
                    <a:pt x="408" y="755"/>
                    <a:pt x="408" y="755"/>
                    <a:pt x="408" y="755"/>
                  </a:cubicBezTo>
                  <a:cubicBezTo>
                    <a:pt x="408" y="763"/>
                    <a:pt x="405" y="774"/>
                    <a:pt x="391" y="779"/>
                  </a:cubicBezTo>
                  <a:cubicBezTo>
                    <a:pt x="391" y="786"/>
                    <a:pt x="391" y="786"/>
                    <a:pt x="391" y="786"/>
                  </a:cubicBezTo>
                  <a:cubicBezTo>
                    <a:pt x="497" y="786"/>
                    <a:pt x="497" y="786"/>
                    <a:pt x="497" y="786"/>
                  </a:cubicBezTo>
                  <a:cubicBezTo>
                    <a:pt x="497" y="779"/>
                    <a:pt x="497" y="779"/>
                    <a:pt x="497" y="779"/>
                  </a:cubicBezTo>
                  <a:cubicBezTo>
                    <a:pt x="488" y="776"/>
                    <a:pt x="469" y="766"/>
                    <a:pt x="461" y="734"/>
                  </a:cubicBezTo>
                  <a:cubicBezTo>
                    <a:pt x="460" y="729"/>
                    <a:pt x="460" y="729"/>
                    <a:pt x="460" y="729"/>
                  </a:cubicBezTo>
                  <a:cubicBezTo>
                    <a:pt x="454" y="704"/>
                    <a:pt x="450" y="691"/>
                    <a:pt x="446" y="678"/>
                  </a:cubicBezTo>
                  <a:cubicBezTo>
                    <a:pt x="436" y="646"/>
                    <a:pt x="414" y="588"/>
                    <a:pt x="378" y="547"/>
                  </a:cubicBezTo>
                  <a:cubicBezTo>
                    <a:pt x="374" y="543"/>
                    <a:pt x="374" y="543"/>
                    <a:pt x="374" y="543"/>
                  </a:cubicBezTo>
                  <a:cubicBezTo>
                    <a:pt x="379" y="540"/>
                    <a:pt x="379" y="540"/>
                    <a:pt x="379" y="540"/>
                  </a:cubicBezTo>
                  <a:cubicBezTo>
                    <a:pt x="381" y="540"/>
                    <a:pt x="382" y="539"/>
                    <a:pt x="383" y="539"/>
                  </a:cubicBezTo>
                  <a:cubicBezTo>
                    <a:pt x="383" y="539"/>
                    <a:pt x="384" y="538"/>
                    <a:pt x="385" y="538"/>
                  </a:cubicBezTo>
                  <a:cubicBezTo>
                    <a:pt x="440" y="510"/>
                    <a:pt x="470" y="465"/>
                    <a:pt x="470" y="412"/>
                  </a:cubicBezTo>
                  <a:cubicBezTo>
                    <a:pt x="471" y="372"/>
                    <a:pt x="448" y="332"/>
                    <a:pt x="414" y="309"/>
                  </a:cubicBezTo>
                  <a:cubicBezTo>
                    <a:pt x="400" y="299"/>
                    <a:pt x="380" y="289"/>
                    <a:pt x="359" y="285"/>
                  </a:cubicBezTo>
                  <a:cubicBezTo>
                    <a:pt x="366" y="300"/>
                    <a:pt x="369" y="316"/>
                    <a:pt x="370" y="325"/>
                  </a:cubicBezTo>
                  <a:close/>
                  <a:moveTo>
                    <a:pt x="295" y="237"/>
                  </a:moveTo>
                  <a:cubicBezTo>
                    <a:pt x="328" y="259"/>
                    <a:pt x="351" y="300"/>
                    <a:pt x="351" y="339"/>
                  </a:cubicBezTo>
                  <a:cubicBezTo>
                    <a:pt x="351" y="393"/>
                    <a:pt x="321" y="438"/>
                    <a:pt x="266" y="466"/>
                  </a:cubicBezTo>
                  <a:cubicBezTo>
                    <a:pt x="265" y="466"/>
                    <a:pt x="264" y="467"/>
                    <a:pt x="263" y="467"/>
                  </a:cubicBezTo>
                  <a:cubicBezTo>
                    <a:pt x="262" y="467"/>
                    <a:pt x="261" y="468"/>
                    <a:pt x="260" y="468"/>
                  </a:cubicBezTo>
                  <a:cubicBezTo>
                    <a:pt x="255" y="471"/>
                    <a:pt x="255" y="471"/>
                    <a:pt x="255" y="471"/>
                  </a:cubicBezTo>
                  <a:cubicBezTo>
                    <a:pt x="259" y="475"/>
                    <a:pt x="259" y="475"/>
                    <a:pt x="259" y="475"/>
                  </a:cubicBezTo>
                  <a:cubicBezTo>
                    <a:pt x="294" y="516"/>
                    <a:pt x="317" y="574"/>
                    <a:pt x="327" y="605"/>
                  </a:cubicBezTo>
                  <a:cubicBezTo>
                    <a:pt x="331" y="619"/>
                    <a:pt x="334" y="632"/>
                    <a:pt x="340" y="657"/>
                  </a:cubicBezTo>
                  <a:cubicBezTo>
                    <a:pt x="341" y="661"/>
                    <a:pt x="341" y="661"/>
                    <a:pt x="341" y="661"/>
                  </a:cubicBezTo>
                  <a:cubicBezTo>
                    <a:pt x="349" y="694"/>
                    <a:pt x="368" y="704"/>
                    <a:pt x="378" y="707"/>
                  </a:cubicBezTo>
                  <a:cubicBezTo>
                    <a:pt x="378" y="714"/>
                    <a:pt x="378" y="714"/>
                    <a:pt x="378" y="714"/>
                  </a:cubicBezTo>
                  <a:cubicBezTo>
                    <a:pt x="271" y="714"/>
                    <a:pt x="271" y="714"/>
                    <a:pt x="271" y="714"/>
                  </a:cubicBezTo>
                  <a:cubicBezTo>
                    <a:pt x="271" y="706"/>
                    <a:pt x="271" y="706"/>
                    <a:pt x="271" y="706"/>
                  </a:cubicBezTo>
                  <a:cubicBezTo>
                    <a:pt x="286" y="702"/>
                    <a:pt x="288" y="691"/>
                    <a:pt x="289" y="683"/>
                  </a:cubicBezTo>
                  <a:cubicBezTo>
                    <a:pt x="289" y="682"/>
                    <a:pt x="289" y="682"/>
                    <a:pt x="289" y="682"/>
                  </a:cubicBezTo>
                  <a:cubicBezTo>
                    <a:pt x="289" y="681"/>
                    <a:pt x="289" y="681"/>
                    <a:pt x="289" y="680"/>
                  </a:cubicBezTo>
                  <a:cubicBezTo>
                    <a:pt x="289" y="678"/>
                    <a:pt x="289" y="678"/>
                    <a:pt x="289" y="678"/>
                  </a:cubicBezTo>
                  <a:cubicBezTo>
                    <a:pt x="289" y="669"/>
                    <a:pt x="286" y="641"/>
                    <a:pt x="286" y="641"/>
                  </a:cubicBezTo>
                  <a:cubicBezTo>
                    <a:pt x="278" y="583"/>
                    <a:pt x="253" y="524"/>
                    <a:pt x="221" y="486"/>
                  </a:cubicBezTo>
                  <a:cubicBezTo>
                    <a:pt x="220" y="484"/>
                    <a:pt x="220" y="484"/>
                    <a:pt x="220" y="484"/>
                  </a:cubicBezTo>
                  <a:cubicBezTo>
                    <a:pt x="217" y="484"/>
                    <a:pt x="217" y="484"/>
                    <a:pt x="217" y="484"/>
                  </a:cubicBezTo>
                  <a:cubicBezTo>
                    <a:pt x="181" y="494"/>
                    <a:pt x="139" y="499"/>
                    <a:pt x="96" y="499"/>
                  </a:cubicBezTo>
                  <a:cubicBezTo>
                    <a:pt x="92" y="499"/>
                    <a:pt x="92" y="499"/>
                    <a:pt x="92" y="499"/>
                  </a:cubicBezTo>
                  <a:cubicBezTo>
                    <a:pt x="92" y="666"/>
                    <a:pt x="92" y="666"/>
                    <a:pt x="92" y="666"/>
                  </a:cubicBezTo>
                  <a:cubicBezTo>
                    <a:pt x="92" y="687"/>
                    <a:pt x="101" y="701"/>
                    <a:pt x="118" y="706"/>
                  </a:cubicBezTo>
                  <a:cubicBezTo>
                    <a:pt x="118" y="714"/>
                    <a:pt x="118" y="714"/>
                    <a:pt x="118" y="714"/>
                  </a:cubicBezTo>
                  <a:cubicBezTo>
                    <a:pt x="15" y="714"/>
                    <a:pt x="15" y="714"/>
                    <a:pt x="15" y="714"/>
                  </a:cubicBezTo>
                  <a:cubicBezTo>
                    <a:pt x="15" y="706"/>
                    <a:pt x="15" y="706"/>
                    <a:pt x="15" y="706"/>
                  </a:cubicBezTo>
                  <a:cubicBezTo>
                    <a:pt x="31" y="701"/>
                    <a:pt x="39" y="688"/>
                    <a:pt x="40" y="666"/>
                  </a:cubicBezTo>
                  <a:cubicBezTo>
                    <a:pt x="40" y="666"/>
                    <a:pt x="40" y="666"/>
                    <a:pt x="40" y="666"/>
                  </a:cubicBezTo>
                  <a:cubicBezTo>
                    <a:pt x="40" y="662"/>
                    <a:pt x="40" y="262"/>
                    <a:pt x="40" y="257"/>
                  </a:cubicBezTo>
                  <a:cubicBezTo>
                    <a:pt x="40" y="234"/>
                    <a:pt x="32" y="221"/>
                    <a:pt x="14" y="215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85" y="208"/>
                    <a:pt x="185" y="208"/>
                    <a:pt x="185" y="208"/>
                  </a:cubicBezTo>
                  <a:cubicBezTo>
                    <a:pt x="236" y="208"/>
                    <a:pt x="268" y="219"/>
                    <a:pt x="295" y="237"/>
                  </a:cubicBezTo>
                  <a:close/>
                  <a:moveTo>
                    <a:pt x="298" y="340"/>
                  </a:moveTo>
                  <a:cubicBezTo>
                    <a:pt x="298" y="305"/>
                    <a:pt x="284" y="276"/>
                    <a:pt x="259" y="258"/>
                  </a:cubicBezTo>
                  <a:cubicBezTo>
                    <a:pt x="239" y="245"/>
                    <a:pt x="215" y="238"/>
                    <a:pt x="183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92" y="474"/>
                    <a:pt x="92" y="474"/>
                    <a:pt x="92" y="474"/>
                  </a:cubicBezTo>
                  <a:cubicBezTo>
                    <a:pt x="97" y="474"/>
                    <a:pt x="97" y="474"/>
                    <a:pt x="97" y="474"/>
                  </a:cubicBezTo>
                  <a:cubicBezTo>
                    <a:pt x="278" y="471"/>
                    <a:pt x="298" y="379"/>
                    <a:pt x="298" y="340"/>
                  </a:cubicBezTo>
                  <a:close/>
                  <a:moveTo>
                    <a:pt x="109" y="49"/>
                  </a:moveTo>
                  <a:cubicBezTo>
                    <a:pt x="109" y="20"/>
                    <a:pt x="129" y="0"/>
                    <a:pt x="157" y="0"/>
                  </a:cubicBezTo>
                  <a:cubicBezTo>
                    <a:pt x="185" y="0"/>
                    <a:pt x="205" y="20"/>
                    <a:pt x="205" y="49"/>
                  </a:cubicBezTo>
                  <a:cubicBezTo>
                    <a:pt x="205" y="77"/>
                    <a:pt x="185" y="97"/>
                    <a:pt x="157" y="97"/>
                  </a:cubicBezTo>
                  <a:cubicBezTo>
                    <a:pt x="129" y="97"/>
                    <a:pt x="109" y="77"/>
                    <a:pt x="109" y="49"/>
                  </a:cubicBezTo>
                  <a:close/>
                  <a:moveTo>
                    <a:pt x="129" y="49"/>
                  </a:moveTo>
                  <a:cubicBezTo>
                    <a:pt x="129" y="69"/>
                    <a:pt x="140" y="81"/>
                    <a:pt x="157" y="81"/>
                  </a:cubicBezTo>
                  <a:cubicBezTo>
                    <a:pt x="175" y="81"/>
                    <a:pt x="185" y="69"/>
                    <a:pt x="185" y="49"/>
                  </a:cubicBezTo>
                  <a:cubicBezTo>
                    <a:pt x="185" y="28"/>
                    <a:pt x="175" y="16"/>
                    <a:pt x="157" y="16"/>
                  </a:cubicBezTo>
                  <a:cubicBezTo>
                    <a:pt x="140" y="16"/>
                    <a:pt x="129" y="28"/>
                    <a:pt x="129" y="49"/>
                  </a:cubicBezTo>
                  <a:close/>
                  <a:moveTo>
                    <a:pt x="310" y="80"/>
                  </a:moveTo>
                  <a:cubicBezTo>
                    <a:pt x="267" y="80"/>
                    <a:pt x="267" y="80"/>
                    <a:pt x="267" y="80"/>
                  </a:cubicBezTo>
                  <a:cubicBezTo>
                    <a:pt x="267" y="1"/>
                    <a:pt x="267" y="1"/>
                    <a:pt x="267" y="1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310" y="96"/>
                    <a:pt x="310" y="96"/>
                    <a:pt x="310" y="96"/>
                  </a:cubicBezTo>
                  <a:lnTo>
                    <a:pt x="310" y="80"/>
                  </a:lnTo>
                  <a:close/>
                  <a:moveTo>
                    <a:pt x="411" y="80"/>
                  </a:moveTo>
                  <a:cubicBezTo>
                    <a:pt x="367" y="80"/>
                    <a:pt x="367" y="80"/>
                    <a:pt x="367" y="80"/>
                  </a:cubicBezTo>
                  <a:cubicBezTo>
                    <a:pt x="367" y="1"/>
                    <a:pt x="367" y="1"/>
                    <a:pt x="367" y="1"/>
                  </a:cubicBezTo>
                  <a:cubicBezTo>
                    <a:pt x="348" y="1"/>
                    <a:pt x="348" y="1"/>
                    <a:pt x="348" y="1"/>
                  </a:cubicBezTo>
                  <a:cubicBezTo>
                    <a:pt x="348" y="96"/>
                    <a:pt x="348" y="96"/>
                    <a:pt x="348" y="96"/>
                  </a:cubicBezTo>
                  <a:cubicBezTo>
                    <a:pt x="411" y="96"/>
                    <a:pt x="411" y="96"/>
                    <a:pt x="411" y="96"/>
                  </a:cubicBezTo>
                  <a:lnTo>
                    <a:pt x="411" y="80"/>
                  </a:lnTo>
                  <a:close/>
                  <a:moveTo>
                    <a:pt x="23" y="96"/>
                  </a:moveTo>
                  <a:cubicBezTo>
                    <a:pt x="4" y="96"/>
                    <a:pt x="4" y="96"/>
                    <a:pt x="4" y="9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62" y="1"/>
                    <a:pt x="74" y="12"/>
                    <a:pt x="74" y="27"/>
                  </a:cubicBezTo>
                  <a:cubicBezTo>
                    <a:pt x="74" y="39"/>
                    <a:pt x="65" y="46"/>
                    <a:pt x="58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2" y="51"/>
                    <a:pt x="65" y="55"/>
                    <a:pt x="67" y="62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4" y="89"/>
                    <a:pt x="76" y="92"/>
                    <a:pt x="77" y="94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7" y="94"/>
                    <a:pt x="55" y="90"/>
                    <a:pt x="54" y="87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6" y="59"/>
                    <a:pt x="44" y="56"/>
                    <a:pt x="36" y="56"/>
                  </a:cubicBezTo>
                  <a:cubicBezTo>
                    <a:pt x="23" y="56"/>
                    <a:pt x="23" y="56"/>
                    <a:pt x="23" y="56"/>
                  </a:cubicBezTo>
                  <a:lnTo>
                    <a:pt x="23" y="96"/>
                  </a:lnTo>
                  <a:close/>
                  <a:moveTo>
                    <a:pt x="23" y="40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50" y="40"/>
                    <a:pt x="54" y="36"/>
                    <a:pt x="54" y="29"/>
                  </a:cubicBezTo>
                  <a:cubicBezTo>
                    <a:pt x="54" y="21"/>
                    <a:pt x="50" y="17"/>
                    <a:pt x="41" y="17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40"/>
                  </a:lnTo>
                  <a:close/>
                  <a:moveTo>
                    <a:pt x="477" y="81"/>
                  </a:moveTo>
                  <a:cubicBezTo>
                    <a:pt x="467" y="82"/>
                    <a:pt x="457" y="77"/>
                    <a:pt x="449" y="66"/>
                  </a:cubicBezTo>
                  <a:cubicBezTo>
                    <a:pt x="448" y="66"/>
                    <a:pt x="448" y="66"/>
                    <a:pt x="448" y="66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9" y="93"/>
                    <a:pt x="462" y="97"/>
                    <a:pt x="475" y="97"/>
                  </a:cubicBezTo>
                  <a:cubicBezTo>
                    <a:pt x="495" y="97"/>
                    <a:pt x="509" y="85"/>
                    <a:pt x="509" y="68"/>
                  </a:cubicBezTo>
                  <a:cubicBezTo>
                    <a:pt x="509" y="58"/>
                    <a:pt x="506" y="47"/>
                    <a:pt x="484" y="40"/>
                  </a:cubicBezTo>
                  <a:cubicBezTo>
                    <a:pt x="467" y="35"/>
                    <a:pt x="464" y="31"/>
                    <a:pt x="464" y="25"/>
                  </a:cubicBezTo>
                  <a:cubicBezTo>
                    <a:pt x="464" y="18"/>
                    <a:pt x="470" y="15"/>
                    <a:pt x="477" y="15"/>
                  </a:cubicBezTo>
                  <a:cubicBezTo>
                    <a:pt x="484" y="15"/>
                    <a:pt x="491" y="18"/>
                    <a:pt x="498" y="24"/>
                  </a:cubicBezTo>
                  <a:cubicBezTo>
                    <a:pt x="499" y="24"/>
                    <a:pt x="499" y="24"/>
                    <a:pt x="499" y="24"/>
                  </a:cubicBezTo>
                  <a:cubicBezTo>
                    <a:pt x="504" y="8"/>
                    <a:pt x="504" y="8"/>
                    <a:pt x="504" y="8"/>
                  </a:cubicBezTo>
                  <a:cubicBezTo>
                    <a:pt x="504" y="7"/>
                    <a:pt x="504" y="7"/>
                    <a:pt x="504" y="7"/>
                  </a:cubicBezTo>
                  <a:cubicBezTo>
                    <a:pt x="496" y="2"/>
                    <a:pt x="487" y="0"/>
                    <a:pt x="477" y="0"/>
                  </a:cubicBezTo>
                  <a:cubicBezTo>
                    <a:pt x="457" y="0"/>
                    <a:pt x="445" y="10"/>
                    <a:pt x="445" y="26"/>
                  </a:cubicBezTo>
                  <a:cubicBezTo>
                    <a:pt x="445" y="39"/>
                    <a:pt x="454" y="48"/>
                    <a:pt x="472" y="54"/>
                  </a:cubicBezTo>
                  <a:cubicBezTo>
                    <a:pt x="477" y="55"/>
                    <a:pt x="481" y="57"/>
                    <a:pt x="484" y="59"/>
                  </a:cubicBezTo>
                  <a:cubicBezTo>
                    <a:pt x="487" y="61"/>
                    <a:pt x="489" y="65"/>
                    <a:pt x="489" y="69"/>
                  </a:cubicBezTo>
                  <a:cubicBezTo>
                    <a:pt x="489" y="76"/>
                    <a:pt x="484" y="81"/>
                    <a:pt x="477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C5E9BD86-BC98-4638-89A9-2E651CBBDD03}"/>
              </a:ext>
            </a:extLst>
          </p:cNvPr>
          <p:cNvSpPr/>
          <p:nvPr userDrawn="1"/>
        </p:nvSpPr>
        <p:spPr>
          <a:xfrm>
            <a:off x="2268538" y="0"/>
            <a:ext cx="6875462" cy="5143500"/>
          </a:xfrm>
          <a:prstGeom prst="rect">
            <a:avLst/>
          </a:prstGeom>
          <a:solidFill>
            <a:srgbClr val="EF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1454F9-1C64-4558-B032-E2F114415B61}"/>
              </a:ext>
            </a:extLst>
          </p:cNvPr>
          <p:cNvGrpSpPr/>
          <p:nvPr userDrawn="1"/>
        </p:nvGrpSpPr>
        <p:grpSpPr>
          <a:xfrm>
            <a:off x="323850" y="233362"/>
            <a:ext cx="321261" cy="522316"/>
            <a:chOff x="-3513606" y="270529"/>
            <a:chExt cx="1671638" cy="2717801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6A63375D-9B72-4BC6-B4EB-E53312E66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99318" y="286404"/>
              <a:ext cx="1646238" cy="2689225"/>
            </a:xfrm>
            <a:custGeom>
              <a:avLst/>
              <a:gdLst>
                <a:gd name="T0" fmla="*/ 0 w 686"/>
                <a:gd name="T1" fmla="*/ 78 h 1123"/>
                <a:gd name="T2" fmla="*/ 77 w 686"/>
                <a:gd name="T3" fmla="*/ 0 h 1123"/>
                <a:gd name="T4" fmla="*/ 609 w 686"/>
                <a:gd name="T5" fmla="*/ 0 h 1123"/>
                <a:gd name="T6" fmla="*/ 686 w 686"/>
                <a:gd name="T7" fmla="*/ 78 h 1123"/>
                <a:gd name="T8" fmla="*/ 686 w 686"/>
                <a:gd name="T9" fmla="*/ 1045 h 1123"/>
                <a:gd name="T10" fmla="*/ 609 w 686"/>
                <a:gd name="T11" fmla="*/ 1123 h 1123"/>
                <a:gd name="T12" fmla="*/ 77 w 686"/>
                <a:gd name="T13" fmla="*/ 1123 h 1123"/>
                <a:gd name="T14" fmla="*/ 0 w 686"/>
                <a:gd name="T15" fmla="*/ 1045 h 1123"/>
                <a:gd name="T16" fmla="*/ 0 w 686"/>
                <a:gd name="T17" fmla="*/ 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6" h="1123">
                  <a:moveTo>
                    <a:pt x="0" y="78"/>
                  </a:moveTo>
                  <a:cubicBezTo>
                    <a:pt x="0" y="35"/>
                    <a:pt x="34" y="0"/>
                    <a:pt x="77" y="0"/>
                  </a:cubicBezTo>
                  <a:cubicBezTo>
                    <a:pt x="609" y="0"/>
                    <a:pt x="609" y="0"/>
                    <a:pt x="609" y="0"/>
                  </a:cubicBezTo>
                  <a:cubicBezTo>
                    <a:pt x="651" y="0"/>
                    <a:pt x="686" y="35"/>
                    <a:pt x="686" y="78"/>
                  </a:cubicBezTo>
                  <a:cubicBezTo>
                    <a:pt x="686" y="1045"/>
                    <a:pt x="686" y="1045"/>
                    <a:pt x="686" y="1045"/>
                  </a:cubicBezTo>
                  <a:cubicBezTo>
                    <a:pt x="686" y="1088"/>
                    <a:pt x="651" y="1123"/>
                    <a:pt x="609" y="1123"/>
                  </a:cubicBezTo>
                  <a:cubicBezTo>
                    <a:pt x="77" y="1123"/>
                    <a:pt x="77" y="1123"/>
                    <a:pt x="77" y="1123"/>
                  </a:cubicBezTo>
                  <a:cubicBezTo>
                    <a:pt x="34" y="1123"/>
                    <a:pt x="0" y="1088"/>
                    <a:pt x="0" y="1045"/>
                  </a:cubicBez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7B5C3DDF-562A-4B96-8A02-E27D620B0F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513606" y="270529"/>
              <a:ext cx="1671638" cy="2717801"/>
            </a:xfrm>
            <a:custGeom>
              <a:avLst/>
              <a:gdLst>
                <a:gd name="T0" fmla="*/ 658 w 697"/>
                <a:gd name="T1" fmla="*/ 79 h 1134"/>
                <a:gd name="T2" fmla="*/ 658 w 697"/>
                <a:gd name="T3" fmla="*/ 200 h 1134"/>
                <a:gd name="T4" fmla="*/ 40 w 697"/>
                <a:gd name="T5" fmla="*/ 200 h 1134"/>
                <a:gd name="T6" fmla="*/ 40 w 697"/>
                <a:gd name="T7" fmla="*/ 79 h 1134"/>
                <a:gd name="T8" fmla="*/ 79 w 697"/>
                <a:gd name="T9" fmla="*/ 40 h 1134"/>
                <a:gd name="T10" fmla="*/ 619 w 697"/>
                <a:gd name="T11" fmla="*/ 40 h 1134"/>
                <a:gd name="T12" fmla="*/ 658 w 697"/>
                <a:gd name="T13" fmla="*/ 79 h 1134"/>
                <a:gd name="T14" fmla="*/ 40 w 697"/>
                <a:gd name="T15" fmla="*/ 1056 h 1134"/>
                <a:gd name="T16" fmla="*/ 79 w 697"/>
                <a:gd name="T17" fmla="*/ 1095 h 1134"/>
                <a:gd name="T18" fmla="*/ 619 w 697"/>
                <a:gd name="T19" fmla="*/ 1095 h 1134"/>
                <a:gd name="T20" fmla="*/ 658 w 697"/>
                <a:gd name="T21" fmla="*/ 1056 h 1134"/>
                <a:gd name="T22" fmla="*/ 658 w 697"/>
                <a:gd name="T23" fmla="*/ 935 h 1134"/>
                <a:gd name="T24" fmla="*/ 40 w 697"/>
                <a:gd name="T25" fmla="*/ 935 h 1134"/>
                <a:gd name="T26" fmla="*/ 40 w 697"/>
                <a:gd name="T27" fmla="*/ 1056 h 1134"/>
                <a:gd name="T28" fmla="*/ 40 w 697"/>
                <a:gd name="T29" fmla="*/ 918 h 1134"/>
                <a:gd name="T30" fmla="*/ 658 w 697"/>
                <a:gd name="T31" fmla="*/ 918 h 1134"/>
                <a:gd name="T32" fmla="*/ 658 w 697"/>
                <a:gd name="T33" fmla="*/ 217 h 1134"/>
                <a:gd name="T34" fmla="*/ 40 w 697"/>
                <a:gd name="T35" fmla="*/ 217 h 1134"/>
                <a:gd name="T36" fmla="*/ 40 w 697"/>
                <a:gd name="T37" fmla="*/ 918 h 1134"/>
                <a:gd name="T38" fmla="*/ 697 w 697"/>
                <a:gd name="T39" fmla="*/ 79 h 1134"/>
                <a:gd name="T40" fmla="*/ 697 w 697"/>
                <a:gd name="T41" fmla="*/ 1056 h 1134"/>
                <a:gd name="T42" fmla="*/ 619 w 697"/>
                <a:gd name="T43" fmla="*/ 1134 h 1134"/>
                <a:gd name="T44" fmla="*/ 79 w 697"/>
                <a:gd name="T45" fmla="*/ 1134 h 1134"/>
                <a:gd name="T46" fmla="*/ 0 w 697"/>
                <a:gd name="T47" fmla="*/ 1056 h 1134"/>
                <a:gd name="T48" fmla="*/ 0 w 697"/>
                <a:gd name="T49" fmla="*/ 79 h 1134"/>
                <a:gd name="T50" fmla="*/ 79 w 697"/>
                <a:gd name="T51" fmla="*/ 0 h 1134"/>
                <a:gd name="T52" fmla="*/ 619 w 697"/>
                <a:gd name="T53" fmla="*/ 0 h 1134"/>
                <a:gd name="T54" fmla="*/ 697 w 697"/>
                <a:gd name="T55" fmla="*/ 79 h 1134"/>
                <a:gd name="T56" fmla="*/ 675 w 697"/>
                <a:gd name="T57" fmla="*/ 79 h 1134"/>
                <a:gd name="T58" fmla="*/ 619 w 697"/>
                <a:gd name="T59" fmla="*/ 23 h 1134"/>
                <a:gd name="T60" fmla="*/ 79 w 697"/>
                <a:gd name="T61" fmla="*/ 23 h 1134"/>
                <a:gd name="T62" fmla="*/ 23 w 697"/>
                <a:gd name="T63" fmla="*/ 79 h 1134"/>
                <a:gd name="T64" fmla="*/ 23 w 697"/>
                <a:gd name="T65" fmla="*/ 1056 h 1134"/>
                <a:gd name="T66" fmla="*/ 79 w 697"/>
                <a:gd name="T67" fmla="*/ 1112 h 1134"/>
                <a:gd name="T68" fmla="*/ 619 w 697"/>
                <a:gd name="T69" fmla="*/ 1112 h 1134"/>
                <a:gd name="T70" fmla="*/ 675 w 697"/>
                <a:gd name="T71" fmla="*/ 1056 h 1134"/>
                <a:gd name="T72" fmla="*/ 675 w 697"/>
                <a:gd name="T73" fmla="*/ 79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7" h="1134">
                  <a:moveTo>
                    <a:pt x="658" y="79"/>
                  </a:moveTo>
                  <a:cubicBezTo>
                    <a:pt x="658" y="200"/>
                    <a:pt x="658" y="200"/>
                    <a:pt x="658" y="200"/>
                  </a:cubicBezTo>
                  <a:cubicBezTo>
                    <a:pt x="40" y="200"/>
                    <a:pt x="40" y="200"/>
                    <a:pt x="40" y="200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57"/>
                    <a:pt x="57" y="40"/>
                    <a:pt x="79" y="40"/>
                  </a:cubicBezTo>
                  <a:cubicBezTo>
                    <a:pt x="619" y="40"/>
                    <a:pt x="619" y="40"/>
                    <a:pt x="619" y="40"/>
                  </a:cubicBezTo>
                  <a:cubicBezTo>
                    <a:pt x="641" y="40"/>
                    <a:pt x="658" y="57"/>
                    <a:pt x="658" y="79"/>
                  </a:cubicBezTo>
                  <a:close/>
                  <a:moveTo>
                    <a:pt x="40" y="1056"/>
                  </a:moveTo>
                  <a:cubicBezTo>
                    <a:pt x="40" y="1078"/>
                    <a:pt x="57" y="1095"/>
                    <a:pt x="79" y="1095"/>
                  </a:cubicBezTo>
                  <a:cubicBezTo>
                    <a:pt x="619" y="1095"/>
                    <a:pt x="619" y="1095"/>
                    <a:pt x="619" y="1095"/>
                  </a:cubicBezTo>
                  <a:cubicBezTo>
                    <a:pt x="641" y="1095"/>
                    <a:pt x="658" y="1078"/>
                    <a:pt x="658" y="1056"/>
                  </a:cubicBezTo>
                  <a:cubicBezTo>
                    <a:pt x="658" y="935"/>
                    <a:pt x="658" y="935"/>
                    <a:pt x="658" y="935"/>
                  </a:cubicBezTo>
                  <a:cubicBezTo>
                    <a:pt x="40" y="935"/>
                    <a:pt x="40" y="935"/>
                    <a:pt x="40" y="935"/>
                  </a:cubicBezTo>
                  <a:lnTo>
                    <a:pt x="40" y="1056"/>
                  </a:lnTo>
                  <a:close/>
                  <a:moveTo>
                    <a:pt x="40" y="918"/>
                  </a:moveTo>
                  <a:cubicBezTo>
                    <a:pt x="658" y="918"/>
                    <a:pt x="658" y="918"/>
                    <a:pt x="658" y="918"/>
                  </a:cubicBezTo>
                  <a:cubicBezTo>
                    <a:pt x="658" y="217"/>
                    <a:pt x="658" y="217"/>
                    <a:pt x="658" y="217"/>
                  </a:cubicBezTo>
                  <a:cubicBezTo>
                    <a:pt x="40" y="217"/>
                    <a:pt x="40" y="217"/>
                    <a:pt x="40" y="217"/>
                  </a:cubicBezTo>
                  <a:lnTo>
                    <a:pt x="40" y="918"/>
                  </a:lnTo>
                  <a:close/>
                  <a:moveTo>
                    <a:pt x="697" y="79"/>
                  </a:moveTo>
                  <a:cubicBezTo>
                    <a:pt x="697" y="1056"/>
                    <a:pt x="697" y="1056"/>
                    <a:pt x="697" y="1056"/>
                  </a:cubicBezTo>
                  <a:cubicBezTo>
                    <a:pt x="697" y="1099"/>
                    <a:pt x="662" y="1134"/>
                    <a:pt x="619" y="1134"/>
                  </a:cubicBezTo>
                  <a:cubicBezTo>
                    <a:pt x="79" y="1134"/>
                    <a:pt x="79" y="1134"/>
                    <a:pt x="79" y="1134"/>
                  </a:cubicBezTo>
                  <a:cubicBezTo>
                    <a:pt x="36" y="1134"/>
                    <a:pt x="0" y="1099"/>
                    <a:pt x="0" y="105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36"/>
                    <a:pt x="36" y="0"/>
                    <a:pt x="79" y="0"/>
                  </a:cubicBezTo>
                  <a:cubicBezTo>
                    <a:pt x="619" y="0"/>
                    <a:pt x="619" y="0"/>
                    <a:pt x="619" y="0"/>
                  </a:cubicBezTo>
                  <a:cubicBezTo>
                    <a:pt x="662" y="0"/>
                    <a:pt x="697" y="36"/>
                    <a:pt x="697" y="79"/>
                  </a:cubicBezTo>
                  <a:close/>
                  <a:moveTo>
                    <a:pt x="675" y="79"/>
                  </a:moveTo>
                  <a:cubicBezTo>
                    <a:pt x="675" y="48"/>
                    <a:pt x="650" y="23"/>
                    <a:pt x="619" y="23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48" y="23"/>
                    <a:pt x="23" y="48"/>
                    <a:pt x="23" y="79"/>
                  </a:cubicBezTo>
                  <a:cubicBezTo>
                    <a:pt x="23" y="1056"/>
                    <a:pt x="23" y="1056"/>
                    <a:pt x="23" y="1056"/>
                  </a:cubicBezTo>
                  <a:cubicBezTo>
                    <a:pt x="23" y="1087"/>
                    <a:pt x="48" y="1112"/>
                    <a:pt x="79" y="1112"/>
                  </a:cubicBezTo>
                  <a:cubicBezTo>
                    <a:pt x="619" y="1112"/>
                    <a:pt x="619" y="1112"/>
                    <a:pt x="619" y="1112"/>
                  </a:cubicBezTo>
                  <a:cubicBezTo>
                    <a:pt x="650" y="1112"/>
                    <a:pt x="675" y="1087"/>
                    <a:pt x="675" y="1056"/>
                  </a:cubicBezTo>
                  <a:lnTo>
                    <a:pt x="675" y="79"/>
                  </a:lnTo>
                  <a:close/>
                </a:path>
              </a:pathLst>
            </a:custGeom>
            <a:solidFill>
              <a:srgbClr val="1006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33E9C7E8-AE9B-413C-B545-85C4121AD4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289768" y="441979"/>
              <a:ext cx="1236663" cy="2378075"/>
            </a:xfrm>
            <a:custGeom>
              <a:avLst/>
              <a:gdLst>
                <a:gd name="T0" fmla="*/ 505 w 516"/>
                <a:gd name="T1" fmla="*/ 950 h 993"/>
                <a:gd name="T2" fmla="*/ 516 w 516"/>
                <a:gd name="T3" fmla="*/ 991 h 993"/>
                <a:gd name="T4" fmla="*/ 516 w 516"/>
                <a:gd name="T5" fmla="*/ 913 h 993"/>
                <a:gd name="T6" fmla="*/ 398 w 516"/>
                <a:gd name="T7" fmla="*/ 929 h 993"/>
                <a:gd name="T8" fmla="*/ 374 w 516"/>
                <a:gd name="T9" fmla="*/ 896 h 993"/>
                <a:gd name="T10" fmla="*/ 414 w 516"/>
                <a:gd name="T11" fmla="*/ 969 h 993"/>
                <a:gd name="T12" fmla="*/ 374 w 516"/>
                <a:gd name="T13" fmla="*/ 977 h 993"/>
                <a:gd name="T14" fmla="*/ 246 w 516"/>
                <a:gd name="T15" fmla="*/ 897 h 993"/>
                <a:gd name="T16" fmla="*/ 255 w 516"/>
                <a:gd name="T17" fmla="*/ 991 h 993"/>
                <a:gd name="T18" fmla="*/ 306 w 516"/>
                <a:gd name="T19" fmla="*/ 896 h 993"/>
                <a:gd name="T20" fmla="*/ 152 w 516"/>
                <a:gd name="T21" fmla="*/ 993 h 993"/>
                <a:gd name="T22" fmla="*/ 180 w 516"/>
                <a:gd name="T23" fmla="*/ 944 h 993"/>
                <a:gd name="T24" fmla="*/ 180 w 516"/>
                <a:gd name="T25" fmla="*/ 944 h 993"/>
                <a:gd name="T26" fmla="*/ 55 w 516"/>
                <a:gd name="T27" fmla="*/ 991 h 993"/>
                <a:gd name="T28" fmla="*/ 19 w 516"/>
                <a:gd name="T29" fmla="*/ 952 h 993"/>
                <a:gd name="T30" fmla="*/ 41 w 516"/>
                <a:gd name="T31" fmla="*/ 896 h 993"/>
                <a:gd name="T32" fmla="*/ 54 w 516"/>
                <a:gd name="T33" fmla="*/ 945 h 993"/>
                <a:gd name="T34" fmla="*/ 51 w 516"/>
                <a:gd name="T35" fmla="*/ 924 h 993"/>
                <a:gd name="T36" fmla="*/ 38 w 516"/>
                <a:gd name="T37" fmla="*/ 936 h 993"/>
                <a:gd name="T38" fmla="*/ 133 w 516"/>
                <a:gd name="T39" fmla="*/ 288 h 993"/>
                <a:gd name="T40" fmla="*/ 211 w 516"/>
                <a:gd name="T41" fmla="*/ 309 h 993"/>
                <a:gd name="T42" fmla="*/ 236 w 516"/>
                <a:gd name="T43" fmla="*/ 546 h 993"/>
                <a:gd name="T44" fmla="*/ 160 w 516"/>
                <a:gd name="T45" fmla="*/ 515 h 993"/>
                <a:gd name="T46" fmla="*/ 134 w 516"/>
                <a:gd name="T47" fmla="*/ 786 h 993"/>
                <a:gd name="T48" fmla="*/ 211 w 516"/>
                <a:gd name="T49" fmla="*/ 571 h 993"/>
                <a:gd name="T50" fmla="*/ 378 w 516"/>
                <a:gd name="T51" fmla="*/ 330 h 993"/>
                <a:gd name="T52" fmla="*/ 336 w 516"/>
                <a:gd name="T53" fmla="*/ 556 h 993"/>
                <a:gd name="T54" fmla="*/ 408 w 516"/>
                <a:gd name="T55" fmla="*/ 751 h 993"/>
                <a:gd name="T56" fmla="*/ 391 w 516"/>
                <a:gd name="T57" fmla="*/ 779 h 993"/>
                <a:gd name="T58" fmla="*/ 461 w 516"/>
                <a:gd name="T59" fmla="*/ 734 h 993"/>
                <a:gd name="T60" fmla="*/ 374 w 516"/>
                <a:gd name="T61" fmla="*/ 543 h 993"/>
                <a:gd name="T62" fmla="*/ 470 w 516"/>
                <a:gd name="T63" fmla="*/ 412 h 993"/>
                <a:gd name="T64" fmla="*/ 295 w 516"/>
                <a:gd name="T65" fmla="*/ 237 h 993"/>
                <a:gd name="T66" fmla="*/ 260 w 516"/>
                <a:gd name="T67" fmla="*/ 468 h 993"/>
                <a:gd name="T68" fmla="*/ 340 w 516"/>
                <a:gd name="T69" fmla="*/ 657 h 993"/>
                <a:gd name="T70" fmla="*/ 271 w 516"/>
                <a:gd name="T71" fmla="*/ 714 h 993"/>
                <a:gd name="T72" fmla="*/ 289 w 516"/>
                <a:gd name="T73" fmla="*/ 680 h 993"/>
                <a:gd name="T74" fmla="*/ 220 w 516"/>
                <a:gd name="T75" fmla="*/ 484 h 993"/>
                <a:gd name="T76" fmla="*/ 92 w 516"/>
                <a:gd name="T77" fmla="*/ 666 h 993"/>
                <a:gd name="T78" fmla="*/ 15 w 516"/>
                <a:gd name="T79" fmla="*/ 706 h 993"/>
                <a:gd name="T80" fmla="*/ 14 w 516"/>
                <a:gd name="T81" fmla="*/ 215 h 993"/>
                <a:gd name="T82" fmla="*/ 298 w 516"/>
                <a:gd name="T83" fmla="*/ 340 h 993"/>
                <a:gd name="T84" fmla="*/ 92 w 516"/>
                <a:gd name="T85" fmla="*/ 474 h 993"/>
                <a:gd name="T86" fmla="*/ 157 w 516"/>
                <a:gd name="T87" fmla="*/ 0 h 993"/>
                <a:gd name="T88" fmla="*/ 129 w 516"/>
                <a:gd name="T89" fmla="*/ 49 h 993"/>
                <a:gd name="T90" fmla="*/ 129 w 516"/>
                <a:gd name="T91" fmla="*/ 49 h 993"/>
                <a:gd name="T92" fmla="*/ 247 w 516"/>
                <a:gd name="T93" fmla="*/ 1 h 993"/>
                <a:gd name="T94" fmla="*/ 411 w 516"/>
                <a:gd name="T95" fmla="*/ 80 h 993"/>
                <a:gd name="T96" fmla="*/ 348 w 516"/>
                <a:gd name="T97" fmla="*/ 96 h 993"/>
                <a:gd name="T98" fmla="*/ 4 w 516"/>
                <a:gd name="T99" fmla="*/ 96 h 993"/>
                <a:gd name="T100" fmla="*/ 58 w 516"/>
                <a:gd name="T101" fmla="*/ 49 h 993"/>
                <a:gd name="T102" fmla="*/ 73 w 516"/>
                <a:gd name="T103" fmla="*/ 85 h 993"/>
                <a:gd name="T104" fmla="*/ 59 w 516"/>
                <a:gd name="T105" fmla="*/ 96 h 993"/>
                <a:gd name="T106" fmla="*/ 23 w 516"/>
                <a:gd name="T107" fmla="*/ 56 h 993"/>
                <a:gd name="T108" fmla="*/ 54 w 516"/>
                <a:gd name="T109" fmla="*/ 29 h 993"/>
                <a:gd name="T110" fmla="*/ 477 w 516"/>
                <a:gd name="T111" fmla="*/ 81 h 993"/>
                <a:gd name="T112" fmla="*/ 443 w 516"/>
                <a:gd name="T113" fmla="*/ 85 h 993"/>
                <a:gd name="T114" fmla="*/ 464 w 516"/>
                <a:gd name="T115" fmla="*/ 25 h 993"/>
                <a:gd name="T116" fmla="*/ 504 w 516"/>
                <a:gd name="T117" fmla="*/ 8 h 993"/>
                <a:gd name="T118" fmla="*/ 472 w 516"/>
                <a:gd name="T119" fmla="*/ 54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16" h="993">
                  <a:moveTo>
                    <a:pt x="473" y="913"/>
                  </a:moveTo>
                  <a:cubicBezTo>
                    <a:pt x="473" y="934"/>
                    <a:pt x="473" y="934"/>
                    <a:pt x="473" y="934"/>
                  </a:cubicBezTo>
                  <a:cubicBezTo>
                    <a:pt x="505" y="934"/>
                    <a:pt x="505" y="934"/>
                    <a:pt x="505" y="934"/>
                  </a:cubicBezTo>
                  <a:cubicBezTo>
                    <a:pt x="505" y="950"/>
                    <a:pt x="505" y="950"/>
                    <a:pt x="505" y="950"/>
                  </a:cubicBezTo>
                  <a:cubicBezTo>
                    <a:pt x="473" y="950"/>
                    <a:pt x="473" y="950"/>
                    <a:pt x="473" y="950"/>
                  </a:cubicBezTo>
                  <a:cubicBezTo>
                    <a:pt x="473" y="975"/>
                    <a:pt x="473" y="975"/>
                    <a:pt x="473" y="975"/>
                  </a:cubicBezTo>
                  <a:cubicBezTo>
                    <a:pt x="516" y="975"/>
                    <a:pt x="516" y="975"/>
                    <a:pt x="516" y="975"/>
                  </a:cubicBezTo>
                  <a:cubicBezTo>
                    <a:pt x="516" y="991"/>
                    <a:pt x="516" y="991"/>
                    <a:pt x="516" y="991"/>
                  </a:cubicBezTo>
                  <a:cubicBezTo>
                    <a:pt x="454" y="991"/>
                    <a:pt x="454" y="991"/>
                    <a:pt x="454" y="991"/>
                  </a:cubicBezTo>
                  <a:cubicBezTo>
                    <a:pt x="454" y="896"/>
                    <a:pt x="454" y="896"/>
                    <a:pt x="454" y="896"/>
                  </a:cubicBezTo>
                  <a:cubicBezTo>
                    <a:pt x="516" y="896"/>
                    <a:pt x="516" y="896"/>
                    <a:pt x="516" y="896"/>
                  </a:cubicBezTo>
                  <a:cubicBezTo>
                    <a:pt x="516" y="913"/>
                    <a:pt x="516" y="913"/>
                    <a:pt x="516" y="913"/>
                  </a:cubicBezTo>
                  <a:lnTo>
                    <a:pt x="473" y="913"/>
                  </a:lnTo>
                  <a:close/>
                  <a:moveTo>
                    <a:pt x="374" y="912"/>
                  </a:moveTo>
                  <a:cubicBezTo>
                    <a:pt x="386" y="912"/>
                    <a:pt x="394" y="917"/>
                    <a:pt x="398" y="928"/>
                  </a:cubicBezTo>
                  <a:cubicBezTo>
                    <a:pt x="398" y="929"/>
                    <a:pt x="398" y="929"/>
                    <a:pt x="398" y="929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14" y="922"/>
                    <a:pt x="414" y="922"/>
                    <a:pt x="414" y="922"/>
                  </a:cubicBezTo>
                  <a:cubicBezTo>
                    <a:pt x="408" y="905"/>
                    <a:pt x="394" y="896"/>
                    <a:pt x="374" y="896"/>
                  </a:cubicBezTo>
                  <a:cubicBezTo>
                    <a:pt x="346" y="896"/>
                    <a:pt x="327" y="916"/>
                    <a:pt x="327" y="944"/>
                  </a:cubicBezTo>
                  <a:cubicBezTo>
                    <a:pt x="327" y="973"/>
                    <a:pt x="346" y="993"/>
                    <a:pt x="374" y="993"/>
                  </a:cubicBezTo>
                  <a:cubicBezTo>
                    <a:pt x="392" y="993"/>
                    <a:pt x="406" y="984"/>
                    <a:pt x="414" y="969"/>
                  </a:cubicBezTo>
                  <a:cubicBezTo>
                    <a:pt x="414" y="969"/>
                    <a:pt x="414" y="969"/>
                    <a:pt x="414" y="969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8" y="962"/>
                    <a:pt x="398" y="962"/>
                    <a:pt x="398" y="962"/>
                  </a:cubicBezTo>
                  <a:cubicBezTo>
                    <a:pt x="393" y="972"/>
                    <a:pt x="385" y="977"/>
                    <a:pt x="374" y="977"/>
                  </a:cubicBezTo>
                  <a:cubicBezTo>
                    <a:pt x="357" y="977"/>
                    <a:pt x="347" y="965"/>
                    <a:pt x="347" y="944"/>
                  </a:cubicBezTo>
                  <a:cubicBezTo>
                    <a:pt x="347" y="924"/>
                    <a:pt x="357" y="912"/>
                    <a:pt x="374" y="912"/>
                  </a:cubicBezTo>
                  <a:close/>
                  <a:moveTo>
                    <a:pt x="265" y="935"/>
                  </a:moveTo>
                  <a:cubicBezTo>
                    <a:pt x="246" y="897"/>
                    <a:pt x="246" y="897"/>
                    <a:pt x="246" y="897"/>
                  </a:cubicBezTo>
                  <a:cubicBezTo>
                    <a:pt x="246" y="896"/>
                    <a:pt x="246" y="896"/>
                    <a:pt x="246" y="896"/>
                  </a:cubicBezTo>
                  <a:cubicBezTo>
                    <a:pt x="224" y="896"/>
                    <a:pt x="224" y="896"/>
                    <a:pt x="224" y="896"/>
                  </a:cubicBezTo>
                  <a:cubicBezTo>
                    <a:pt x="255" y="956"/>
                    <a:pt x="255" y="956"/>
                    <a:pt x="255" y="956"/>
                  </a:cubicBezTo>
                  <a:cubicBezTo>
                    <a:pt x="255" y="991"/>
                    <a:pt x="255" y="991"/>
                    <a:pt x="255" y="991"/>
                  </a:cubicBezTo>
                  <a:cubicBezTo>
                    <a:pt x="275" y="991"/>
                    <a:pt x="275" y="991"/>
                    <a:pt x="275" y="991"/>
                  </a:cubicBezTo>
                  <a:cubicBezTo>
                    <a:pt x="275" y="955"/>
                    <a:pt x="275" y="955"/>
                    <a:pt x="275" y="955"/>
                  </a:cubicBezTo>
                  <a:cubicBezTo>
                    <a:pt x="305" y="897"/>
                    <a:pt x="305" y="897"/>
                    <a:pt x="305" y="897"/>
                  </a:cubicBezTo>
                  <a:cubicBezTo>
                    <a:pt x="306" y="896"/>
                    <a:pt x="306" y="896"/>
                    <a:pt x="306" y="896"/>
                  </a:cubicBezTo>
                  <a:cubicBezTo>
                    <a:pt x="284" y="896"/>
                    <a:pt x="284" y="896"/>
                    <a:pt x="284" y="896"/>
                  </a:cubicBezTo>
                  <a:lnTo>
                    <a:pt x="265" y="935"/>
                  </a:lnTo>
                  <a:close/>
                  <a:moveTo>
                    <a:pt x="200" y="944"/>
                  </a:moveTo>
                  <a:cubicBezTo>
                    <a:pt x="200" y="973"/>
                    <a:pt x="180" y="993"/>
                    <a:pt x="152" y="993"/>
                  </a:cubicBezTo>
                  <a:cubicBezTo>
                    <a:pt x="124" y="993"/>
                    <a:pt x="104" y="973"/>
                    <a:pt x="104" y="944"/>
                  </a:cubicBezTo>
                  <a:cubicBezTo>
                    <a:pt x="104" y="916"/>
                    <a:pt x="124" y="896"/>
                    <a:pt x="152" y="896"/>
                  </a:cubicBezTo>
                  <a:cubicBezTo>
                    <a:pt x="180" y="896"/>
                    <a:pt x="200" y="916"/>
                    <a:pt x="200" y="944"/>
                  </a:cubicBezTo>
                  <a:close/>
                  <a:moveTo>
                    <a:pt x="180" y="944"/>
                  </a:moveTo>
                  <a:cubicBezTo>
                    <a:pt x="180" y="924"/>
                    <a:pt x="169" y="912"/>
                    <a:pt x="152" y="912"/>
                  </a:cubicBezTo>
                  <a:cubicBezTo>
                    <a:pt x="135" y="912"/>
                    <a:pt x="124" y="924"/>
                    <a:pt x="124" y="944"/>
                  </a:cubicBezTo>
                  <a:cubicBezTo>
                    <a:pt x="124" y="965"/>
                    <a:pt x="135" y="977"/>
                    <a:pt x="152" y="977"/>
                  </a:cubicBezTo>
                  <a:cubicBezTo>
                    <a:pt x="169" y="977"/>
                    <a:pt x="180" y="965"/>
                    <a:pt x="180" y="944"/>
                  </a:cubicBezTo>
                  <a:close/>
                  <a:moveTo>
                    <a:pt x="74" y="990"/>
                  </a:moveTo>
                  <a:cubicBezTo>
                    <a:pt x="75" y="991"/>
                    <a:pt x="75" y="991"/>
                    <a:pt x="7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5" y="991"/>
                    <a:pt x="55" y="991"/>
                    <a:pt x="55" y="991"/>
                  </a:cubicBezTo>
                  <a:cubicBezTo>
                    <a:pt x="53" y="989"/>
                    <a:pt x="51" y="986"/>
                    <a:pt x="50" y="982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42" y="954"/>
                    <a:pt x="40" y="952"/>
                    <a:pt x="33" y="952"/>
                  </a:cubicBezTo>
                  <a:cubicBezTo>
                    <a:pt x="19" y="952"/>
                    <a:pt x="19" y="952"/>
                    <a:pt x="19" y="952"/>
                  </a:cubicBezTo>
                  <a:cubicBezTo>
                    <a:pt x="19" y="991"/>
                    <a:pt x="19" y="991"/>
                    <a:pt x="19" y="991"/>
                  </a:cubicBezTo>
                  <a:cubicBezTo>
                    <a:pt x="0" y="991"/>
                    <a:pt x="0" y="991"/>
                    <a:pt x="0" y="991"/>
                  </a:cubicBezTo>
                  <a:cubicBezTo>
                    <a:pt x="0" y="896"/>
                    <a:pt x="0" y="896"/>
                    <a:pt x="0" y="896"/>
                  </a:cubicBezTo>
                  <a:cubicBezTo>
                    <a:pt x="41" y="896"/>
                    <a:pt x="41" y="896"/>
                    <a:pt x="41" y="896"/>
                  </a:cubicBezTo>
                  <a:cubicBezTo>
                    <a:pt x="58" y="896"/>
                    <a:pt x="70" y="907"/>
                    <a:pt x="70" y="922"/>
                  </a:cubicBezTo>
                  <a:cubicBezTo>
                    <a:pt x="70" y="935"/>
                    <a:pt x="62" y="941"/>
                    <a:pt x="54" y="944"/>
                  </a:cubicBezTo>
                  <a:cubicBezTo>
                    <a:pt x="53" y="944"/>
                    <a:pt x="53" y="944"/>
                    <a:pt x="53" y="944"/>
                  </a:cubicBezTo>
                  <a:cubicBezTo>
                    <a:pt x="54" y="945"/>
                    <a:pt x="54" y="945"/>
                    <a:pt x="54" y="945"/>
                  </a:cubicBezTo>
                  <a:cubicBezTo>
                    <a:pt x="58" y="947"/>
                    <a:pt x="61" y="951"/>
                    <a:pt x="63" y="957"/>
                  </a:cubicBezTo>
                  <a:cubicBezTo>
                    <a:pt x="70" y="981"/>
                    <a:pt x="70" y="981"/>
                    <a:pt x="70" y="981"/>
                  </a:cubicBezTo>
                  <a:cubicBezTo>
                    <a:pt x="71" y="984"/>
                    <a:pt x="72" y="987"/>
                    <a:pt x="74" y="990"/>
                  </a:cubicBezTo>
                  <a:close/>
                  <a:moveTo>
                    <a:pt x="51" y="924"/>
                  </a:moveTo>
                  <a:cubicBezTo>
                    <a:pt x="51" y="917"/>
                    <a:pt x="46" y="912"/>
                    <a:pt x="38" y="912"/>
                  </a:cubicBezTo>
                  <a:cubicBezTo>
                    <a:pt x="19" y="912"/>
                    <a:pt x="19" y="912"/>
                    <a:pt x="19" y="912"/>
                  </a:cubicBezTo>
                  <a:cubicBezTo>
                    <a:pt x="19" y="936"/>
                    <a:pt x="19" y="936"/>
                    <a:pt x="19" y="936"/>
                  </a:cubicBezTo>
                  <a:cubicBezTo>
                    <a:pt x="38" y="936"/>
                    <a:pt x="38" y="936"/>
                    <a:pt x="38" y="936"/>
                  </a:cubicBezTo>
                  <a:cubicBezTo>
                    <a:pt x="46" y="936"/>
                    <a:pt x="51" y="932"/>
                    <a:pt x="51" y="924"/>
                  </a:cubicBezTo>
                  <a:close/>
                  <a:moveTo>
                    <a:pt x="255" y="280"/>
                  </a:moveTo>
                  <a:cubicBezTo>
                    <a:pt x="133" y="280"/>
                    <a:pt x="133" y="280"/>
                    <a:pt x="133" y="280"/>
                  </a:cubicBezTo>
                  <a:cubicBezTo>
                    <a:pt x="133" y="288"/>
                    <a:pt x="133" y="288"/>
                    <a:pt x="133" y="288"/>
                  </a:cubicBezTo>
                  <a:cubicBezTo>
                    <a:pt x="151" y="293"/>
                    <a:pt x="159" y="306"/>
                    <a:pt x="160" y="329"/>
                  </a:cubicBezTo>
                  <a:cubicBezTo>
                    <a:pt x="160" y="331"/>
                    <a:pt x="160" y="385"/>
                    <a:pt x="160" y="449"/>
                  </a:cubicBezTo>
                  <a:cubicBezTo>
                    <a:pt x="185" y="445"/>
                    <a:pt x="203" y="437"/>
                    <a:pt x="211" y="433"/>
                  </a:cubicBezTo>
                  <a:cubicBezTo>
                    <a:pt x="211" y="309"/>
                    <a:pt x="211" y="309"/>
                    <a:pt x="211" y="309"/>
                  </a:cubicBezTo>
                  <a:cubicBezTo>
                    <a:pt x="273" y="309"/>
                    <a:pt x="273" y="309"/>
                    <a:pt x="273" y="309"/>
                  </a:cubicBezTo>
                  <a:cubicBezTo>
                    <a:pt x="269" y="296"/>
                    <a:pt x="259" y="284"/>
                    <a:pt x="255" y="280"/>
                  </a:cubicBezTo>
                  <a:close/>
                  <a:moveTo>
                    <a:pt x="247" y="570"/>
                  </a:moveTo>
                  <a:cubicBezTo>
                    <a:pt x="244" y="562"/>
                    <a:pt x="239" y="551"/>
                    <a:pt x="236" y="546"/>
                  </a:cubicBezTo>
                  <a:cubicBezTo>
                    <a:pt x="230" y="546"/>
                    <a:pt x="222" y="546"/>
                    <a:pt x="216" y="546"/>
                  </a:cubicBezTo>
                  <a:cubicBezTo>
                    <a:pt x="211" y="546"/>
                    <a:pt x="211" y="546"/>
                    <a:pt x="211" y="546"/>
                  </a:cubicBezTo>
                  <a:cubicBezTo>
                    <a:pt x="211" y="506"/>
                    <a:pt x="211" y="506"/>
                    <a:pt x="211" y="506"/>
                  </a:cubicBezTo>
                  <a:cubicBezTo>
                    <a:pt x="200" y="509"/>
                    <a:pt x="172" y="513"/>
                    <a:pt x="160" y="515"/>
                  </a:cubicBezTo>
                  <a:cubicBezTo>
                    <a:pt x="160" y="621"/>
                    <a:pt x="160" y="736"/>
                    <a:pt x="160" y="738"/>
                  </a:cubicBezTo>
                  <a:cubicBezTo>
                    <a:pt x="160" y="738"/>
                    <a:pt x="160" y="738"/>
                    <a:pt x="160" y="738"/>
                  </a:cubicBezTo>
                  <a:cubicBezTo>
                    <a:pt x="159" y="760"/>
                    <a:pt x="150" y="773"/>
                    <a:pt x="134" y="778"/>
                  </a:cubicBezTo>
                  <a:cubicBezTo>
                    <a:pt x="134" y="786"/>
                    <a:pt x="134" y="786"/>
                    <a:pt x="134" y="786"/>
                  </a:cubicBezTo>
                  <a:cubicBezTo>
                    <a:pt x="237" y="786"/>
                    <a:pt x="237" y="786"/>
                    <a:pt x="237" y="786"/>
                  </a:cubicBezTo>
                  <a:cubicBezTo>
                    <a:pt x="237" y="778"/>
                    <a:pt x="237" y="778"/>
                    <a:pt x="237" y="778"/>
                  </a:cubicBezTo>
                  <a:cubicBezTo>
                    <a:pt x="221" y="773"/>
                    <a:pt x="212" y="759"/>
                    <a:pt x="212" y="738"/>
                  </a:cubicBezTo>
                  <a:cubicBezTo>
                    <a:pt x="211" y="571"/>
                    <a:pt x="211" y="571"/>
                    <a:pt x="211" y="571"/>
                  </a:cubicBezTo>
                  <a:cubicBezTo>
                    <a:pt x="216" y="571"/>
                    <a:pt x="216" y="571"/>
                    <a:pt x="216" y="571"/>
                  </a:cubicBezTo>
                  <a:cubicBezTo>
                    <a:pt x="226" y="571"/>
                    <a:pt x="237" y="571"/>
                    <a:pt x="247" y="570"/>
                  </a:cubicBezTo>
                  <a:close/>
                  <a:moveTo>
                    <a:pt x="370" y="325"/>
                  </a:moveTo>
                  <a:cubicBezTo>
                    <a:pt x="372" y="327"/>
                    <a:pt x="376" y="329"/>
                    <a:pt x="378" y="330"/>
                  </a:cubicBezTo>
                  <a:cubicBezTo>
                    <a:pt x="403" y="348"/>
                    <a:pt x="417" y="377"/>
                    <a:pt x="417" y="412"/>
                  </a:cubicBezTo>
                  <a:cubicBezTo>
                    <a:pt x="417" y="442"/>
                    <a:pt x="406" y="502"/>
                    <a:pt x="318" y="532"/>
                  </a:cubicBezTo>
                  <a:cubicBezTo>
                    <a:pt x="323" y="542"/>
                    <a:pt x="327" y="552"/>
                    <a:pt x="330" y="558"/>
                  </a:cubicBezTo>
                  <a:cubicBezTo>
                    <a:pt x="332" y="557"/>
                    <a:pt x="335" y="557"/>
                    <a:pt x="336" y="556"/>
                  </a:cubicBezTo>
                  <a:cubicBezTo>
                    <a:pt x="339" y="556"/>
                    <a:pt x="339" y="556"/>
                    <a:pt x="339" y="556"/>
                  </a:cubicBezTo>
                  <a:cubicBezTo>
                    <a:pt x="341" y="558"/>
                    <a:pt x="341" y="558"/>
                    <a:pt x="341" y="558"/>
                  </a:cubicBezTo>
                  <a:cubicBezTo>
                    <a:pt x="373" y="596"/>
                    <a:pt x="397" y="656"/>
                    <a:pt x="405" y="713"/>
                  </a:cubicBezTo>
                  <a:cubicBezTo>
                    <a:pt x="405" y="713"/>
                    <a:pt x="408" y="741"/>
                    <a:pt x="408" y="751"/>
                  </a:cubicBezTo>
                  <a:cubicBezTo>
                    <a:pt x="408" y="752"/>
                    <a:pt x="408" y="752"/>
                    <a:pt x="408" y="752"/>
                  </a:cubicBezTo>
                  <a:cubicBezTo>
                    <a:pt x="408" y="753"/>
                    <a:pt x="408" y="753"/>
                    <a:pt x="408" y="754"/>
                  </a:cubicBezTo>
                  <a:cubicBezTo>
                    <a:pt x="408" y="755"/>
                    <a:pt x="408" y="755"/>
                    <a:pt x="408" y="755"/>
                  </a:cubicBezTo>
                  <a:cubicBezTo>
                    <a:pt x="408" y="763"/>
                    <a:pt x="405" y="774"/>
                    <a:pt x="391" y="779"/>
                  </a:cubicBezTo>
                  <a:cubicBezTo>
                    <a:pt x="391" y="786"/>
                    <a:pt x="391" y="786"/>
                    <a:pt x="391" y="786"/>
                  </a:cubicBezTo>
                  <a:cubicBezTo>
                    <a:pt x="497" y="786"/>
                    <a:pt x="497" y="786"/>
                    <a:pt x="497" y="786"/>
                  </a:cubicBezTo>
                  <a:cubicBezTo>
                    <a:pt x="497" y="779"/>
                    <a:pt x="497" y="779"/>
                    <a:pt x="497" y="779"/>
                  </a:cubicBezTo>
                  <a:cubicBezTo>
                    <a:pt x="488" y="776"/>
                    <a:pt x="469" y="766"/>
                    <a:pt x="461" y="734"/>
                  </a:cubicBezTo>
                  <a:cubicBezTo>
                    <a:pt x="460" y="729"/>
                    <a:pt x="460" y="729"/>
                    <a:pt x="460" y="729"/>
                  </a:cubicBezTo>
                  <a:cubicBezTo>
                    <a:pt x="454" y="704"/>
                    <a:pt x="450" y="691"/>
                    <a:pt x="446" y="678"/>
                  </a:cubicBezTo>
                  <a:cubicBezTo>
                    <a:pt x="436" y="646"/>
                    <a:pt x="414" y="588"/>
                    <a:pt x="378" y="547"/>
                  </a:cubicBezTo>
                  <a:cubicBezTo>
                    <a:pt x="374" y="543"/>
                    <a:pt x="374" y="543"/>
                    <a:pt x="374" y="543"/>
                  </a:cubicBezTo>
                  <a:cubicBezTo>
                    <a:pt x="379" y="540"/>
                    <a:pt x="379" y="540"/>
                    <a:pt x="379" y="540"/>
                  </a:cubicBezTo>
                  <a:cubicBezTo>
                    <a:pt x="381" y="540"/>
                    <a:pt x="382" y="539"/>
                    <a:pt x="383" y="539"/>
                  </a:cubicBezTo>
                  <a:cubicBezTo>
                    <a:pt x="383" y="539"/>
                    <a:pt x="384" y="538"/>
                    <a:pt x="385" y="538"/>
                  </a:cubicBezTo>
                  <a:cubicBezTo>
                    <a:pt x="440" y="510"/>
                    <a:pt x="470" y="465"/>
                    <a:pt x="470" y="412"/>
                  </a:cubicBezTo>
                  <a:cubicBezTo>
                    <a:pt x="471" y="372"/>
                    <a:pt x="448" y="332"/>
                    <a:pt x="414" y="309"/>
                  </a:cubicBezTo>
                  <a:cubicBezTo>
                    <a:pt x="400" y="299"/>
                    <a:pt x="380" y="289"/>
                    <a:pt x="359" y="285"/>
                  </a:cubicBezTo>
                  <a:cubicBezTo>
                    <a:pt x="366" y="300"/>
                    <a:pt x="369" y="316"/>
                    <a:pt x="370" y="325"/>
                  </a:cubicBezTo>
                  <a:close/>
                  <a:moveTo>
                    <a:pt x="295" y="237"/>
                  </a:moveTo>
                  <a:cubicBezTo>
                    <a:pt x="328" y="259"/>
                    <a:pt x="351" y="300"/>
                    <a:pt x="351" y="339"/>
                  </a:cubicBezTo>
                  <a:cubicBezTo>
                    <a:pt x="351" y="393"/>
                    <a:pt x="321" y="438"/>
                    <a:pt x="266" y="466"/>
                  </a:cubicBezTo>
                  <a:cubicBezTo>
                    <a:pt x="265" y="466"/>
                    <a:pt x="264" y="467"/>
                    <a:pt x="263" y="467"/>
                  </a:cubicBezTo>
                  <a:cubicBezTo>
                    <a:pt x="262" y="467"/>
                    <a:pt x="261" y="468"/>
                    <a:pt x="260" y="468"/>
                  </a:cubicBezTo>
                  <a:cubicBezTo>
                    <a:pt x="255" y="471"/>
                    <a:pt x="255" y="471"/>
                    <a:pt x="255" y="471"/>
                  </a:cubicBezTo>
                  <a:cubicBezTo>
                    <a:pt x="259" y="475"/>
                    <a:pt x="259" y="475"/>
                    <a:pt x="259" y="475"/>
                  </a:cubicBezTo>
                  <a:cubicBezTo>
                    <a:pt x="294" y="516"/>
                    <a:pt x="317" y="574"/>
                    <a:pt x="327" y="605"/>
                  </a:cubicBezTo>
                  <a:cubicBezTo>
                    <a:pt x="331" y="619"/>
                    <a:pt x="334" y="632"/>
                    <a:pt x="340" y="657"/>
                  </a:cubicBezTo>
                  <a:cubicBezTo>
                    <a:pt x="341" y="661"/>
                    <a:pt x="341" y="661"/>
                    <a:pt x="341" y="661"/>
                  </a:cubicBezTo>
                  <a:cubicBezTo>
                    <a:pt x="349" y="694"/>
                    <a:pt x="368" y="704"/>
                    <a:pt x="378" y="707"/>
                  </a:cubicBezTo>
                  <a:cubicBezTo>
                    <a:pt x="378" y="714"/>
                    <a:pt x="378" y="714"/>
                    <a:pt x="378" y="714"/>
                  </a:cubicBezTo>
                  <a:cubicBezTo>
                    <a:pt x="271" y="714"/>
                    <a:pt x="271" y="714"/>
                    <a:pt x="271" y="714"/>
                  </a:cubicBezTo>
                  <a:cubicBezTo>
                    <a:pt x="271" y="706"/>
                    <a:pt x="271" y="706"/>
                    <a:pt x="271" y="706"/>
                  </a:cubicBezTo>
                  <a:cubicBezTo>
                    <a:pt x="286" y="702"/>
                    <a:pt x="288" y="691"/>
                    <a:pt x="289" y="683"/>
                  </a:cubicBezTo>
                  <a:cubicBezTo>
                    <a:pt x="289" y="682"/>
                    <a:pt x="289" y="682"/>
                    <a:pt x="289" y="682"/>
                  </a:cubicBezTo>
                  <a:cubicBezTo>
                    <a:pt x="289" y="681"/>
                    <a:pt x="289" y="681"/>
                    <a:pt x="289" y="680"/>
                  </a:cubicBezTo>
                  <a:cubicBezTo>
                    <a:pt x="289" y="678"/>
                    <a:pt x="289" y="678"/>
                    <a:pt x="289" y="678"/>
                  </a:cubicBezTo>
                  <a:cubicBezTo>
                    <a:pt x="289" y="669"/>
                    <a:pt x="286" y="641"/>
                    <a:pt x="286" y="641"/>
                  </a:cubicBezTo>
                  <a:cubicBezTo>
                    <a:pt x="278" y="583"/>
                    <a:pt x="253" y="524"/>
                    <a:pt x="221" y="486"/>
                  </a:cubicBezTo>
                  <a:cubicBezTo>
                    <a:pt x="220" y="484"/>
                    <a:pt x="220" y="484"/>
                    <a:pt x="220" y="484"/>
                  </a:cubicBezTo>
                  <a:cubicBezTo>
                    <a:pt x="217" y="484"/>
                    <a:pt x="217" y="484"/>
                    <a:pt x="217" y="484"/>
                  </a:cubicBezTo>
                  <a:cubicBezTo>
                    <a:pt x="181" y="494"/>
                    <a:pt x="139" y="499"/>
                    <a:pt x="96" y="499"/>
                  </a:cubicBezTo>
                  <a:cubicBezTo>
                    <a:pt x="92" y="499"/>
                    <a:pt x="92" y="499"/>
                    <a:pt x="92" y="499"/>
                  </a:cubicBezTo>
                  <a:cubicBezTo>
                    <a:pt x="92" y="666"/>
                    <a:pt x="92" y="666"/>
                    <a:pt x="92" y="666"/>
                  </a:cubicBezTo>
                  <a:cubicBezTo>
                    <a:pt x="92" y="687"/>
                    <a:pt x="101" y="701"/>
                    <a:pt x="118" y="706"/>
                  </a:cubicBezTo>
                  <a:cubicBezTo>
                    <a:pt x="118" y="714"/>
                    <a:pt x="118" y="714"/>
                    <a:pt x="118" y="714"/>
                  </a:cubicBezTo>
                  <a:cubicBezTo>
                    <a:pt x="15" y="714"/>
                    <a:pt x="15" y="714"/>
                    <a:pt x="15" y="714"/>
                  </a:cubicBezTo>
                  <a:cubicBezTo>
                    <a:pt x="15" y="706"/>
                    <a:pt x="15" y="706"/>
                    <a:pt x="15" y="706"/>
                  </a:cubicBezTo>
                  <a:cubicBezTo>
                    <a:pt x="31" y="701"/>
                    <a:pt x="39" y="688"/>
                    <a:pt x="40" y="666"/>
                  </a:cubicBezTo>
                  <a:cubicBezTo>
                    <a:pt x="40" y="666"/>
                    <a:pt x="40" y="666"/>
                    <a:pt x="40" y="666"/>
                  </a:cubicBezTo>
                  <a:cubicBezTo>
                    <a:pt x="40" y="662"/>
                    <a:pt x="40" y="262"/>
                    <a:pt x="40" y="257"/>
                  </a:cubicBezTo>
                  <a:cubicBezTo>
                    <a:pt x="40" y="234"/>
                    <a:pt x="32" y="221"/>
                    <a:pt x="14" y="215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85" y="208"/>
                    <a:pt x="185" y="208"/>
                    <a:pt x="185" y="208"/>
                  </a:cubicBezTo>
                  <a:cubicBezTo>
                    <a:pt x="236" y="208"/>
                    <a:pt x="268" y="219"/>
                    <a:pt x="295" y="237"/>
                  </a:cubicBezTo>
                  <a:close/>
                  <a:moveTo>
                    <a:pt x="298" y="340"/>
                  </a:moveTo>
                  <a:cubicBezTo>
                    <a:pt x="298" y="305"/>
                    <a:pt x="284" y="276"/>
                    <a:pt x="259" y="258"/>
                  </a:cubicBezTo>
                  <a:cubicBezTo>
                    <a:pt x="239" y="245"/>
                    <a:pt x="215" y="238"/>
                    <a:pt x="183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92" y="474"/>
                    <a:pt x="92" y="474"/>
                    <a:pt x="92" y="474"/>
                  </a:cubicBezTo>
                  <a:cubicBezTo>
                    <a:pt x="97" y="474"/>
                    <a:pt x="97" y="474"/>
                    <a:pt x="97" y="474"/>
                  </a:cubicBezTo>
                  <a:cubicBezTo>
                    <a:pt x="278" y="471"/>
                    <a:pt x="298" y="379"/>
                    <a:pt x="298" y="340"/>
                  </a:cubicBezTo>
                  <a:close/>
                  <a:moveTo>
                    <a:pt x="109" y="49"/>
                  </a:moveTo>
                  <a:cubicBezTo>
                    <a:pt x="109" y="20"/>
                    <a:pt x="129" y="0"/>
                    <a:pt x="157" y="0"/>
                  </a:cubicBezTo>
                  <a:cubicBezTo>
                    <a:pt x="185" y="0"/>
                    <a:pt x="205" y="20"/>
                    <a:pt x="205" y="49"/>
                  </a:cubicBezTo>
                  <a:cubicBezTo>
                    <a:pt x="205" y="77"/>
                    <a:pt x="185" y="97"/>
                    <a:pt x="157" y="97"/>
                  </a:cubicBezTo>
                  <a:cubicBezTo>
                    <a:pt x="129" y="97"/>
                    <a:pt x="109" y="77"/>
                    <a:pt x="109" y="49"/>
                  </a:cubicBezTo>
                  <a:close/>
                  <a:moveTo>
                    <a:pt x="129" y="49"/>
                  </a:moveTo>
                  <a:cubicBezTo>
                    <a:pt x="129" y="69"/>
                    <a:pt x="140" y="81"/>
                    <a:pt x="157" y="81"/>
                  </a:cubicBezTo>
                  <a:cubicBezTo>
                    <a:pt x="175" y="81"/>
                    <a:pt x="185" y="69"/>
                    <a:pt x="185" y="49"/>
                  </a:cubicBezTo>
                  <a:cubicBezTo>
                    <a:pt x="185" y="28"/>
                    <a:pt x="175" y="16"/>
                    <a:pt x="157" y="16"/>
                  </a:cubicBezTo>
                  <a:cubicBezTo>
                    <a:pt x="140" y="16"/>
                    <a:pt x="129" y="28"/>
                    <a:pt x="129" y="49"/>
                  </a:cubicBezTo>
                  <a:close/>
                  <a:moveTo>
                    <a:pt x="310" y="80"/>
                  </a:moveTo>
                  <a:cubicBezTo>
                    <a:pt x="267" y="80"/>
                    <a:pt x="267" y="80"/>
                    <a:pt x="267" y="80"/>
                  </a:cubicBezTo>
                  <a:cubicBezTo>
                    <a:pt x="267" y="1"/>
                    <a:pt x="267" y="1"/>
                    <a:pt x="267" y="1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310" y="96"/>
                    <a:pt x="310" y="96"/>
                    <a:pt x="310" y="96"/>
                  </a:cubicBezTo>
                  <a:lnTo>
                    <a:pt x="310" y="80"/>
                  </a:lnTo>
                  <a:close/>
                  <a:moveTo>
                    <a:pt x="411" y="80"/>
                  </a:moveTo>
                  <a:cubicBezTo>
                    <a:pt x="367" y="80"/>
                    <a:pt x="367" y="80"/>
                    <a:pt x="367" y="80"/>
                  </a:cubicBezTo>
                  <a:cubicBezTo>
                    <a:pt x="367" y="1"/>
                    <a:pt x="367" y="1"/>
                    <a:pt x="367" y="1"/>
                  </a:cubicBezTo>
                  <a:cubicBezTo>
                    <a:pt x="348" y="1"/>
                    <a:pt x="348" y="1"/>
                    <a:pt x="348" y="1"/>
                  </a:cubicBezTo>
                  <a:cubicBezTo>
                    <a:pt x="348" y="96"/>
                    <a:pt x="348" y="96"/>
                    <a:pt x="348" y="96"/>
                  </a:cubicBezTo>
                  <a:cubicBezTo>
                    <a:pt x="411" y="96"/>
                    <a:pt x="411" y="96"/>
                    <a:pt x="411" y="96"/>
                  </a:cubicBezTo>
                  <a:lnTo>
                    <a:pt x="411" y="80"/>
                  </a:lnTo>
                  <a:close/>
                  <a:moveTo>
                    <a:pt x="23" y="96"/>
                  </a:moveTo>
                  <a:cubicBezTo>
                    <a:pt x="4" y="96"/>
                    <a:pt x="4" y="96"/>
                    <a:pt x="4" y="9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62" y="1"/>
                    <a:pt x="74" y="12"/>
                    <a:pt x="74" y="27"/>
                  </a:cubicBezTo>
                  <a:cubicBezTo>
                    <a:pt x="74" y="39"/>
                    <a:pt x="65" y="46"/>
                    <a:pt x="58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2" y="51"/>
                    <a:pt x="65" y="55"/>
                    <a:pt x="67" y="62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4" y="89"/>
                    <a:pt x="76" y="92"/>
                    <a:pt x="77" y="94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7" y="94"/>
                    <a:pt x="55" y="90"/>
                    <a:pt x="54" y="87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6" y="59"/>
                    <a:pt x="44" y="56"/>
                    <a:pt x="36" y="56"/>
                  </a:cubicBezTo>
                  <a:cubicBezTo>
                    <a:pt x="23" y="56"/>
                    <a:pt x="23" y="56"/>
                    <a:pt x="23" y="56"/>
                  </a:cubicBezTo>
                  <a:lnTo>
                    <a:pt x="23" y="96"/>
                  </a:lnTo>
                  <a:close/>
                  <a:moveTo>
                    <a:pt x="23" y="40"/>
                  </a:moveTo>
                  <a:cubicBezTo>
                    <a:pt x="41" y="40"/>
                    <a:pt x="41" y="40"/>
                    <a:pt x="41" y="40"/>
                  </a:cubicBezTo>
                  <a:cubicBezTo>
                    <a:pt x="50" y="40"/>
                    <a:pt x="54" y="36"/>
                    <a:pt x="54" y="29"/>
                  </a:cubicBezTo>
                  <a:cubicBezTo>
                    <a:pt x="54" y="21"/>
                    <a:pt x="50" y="17"/>
                    <a:pt x="41" y="17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40"/>
                  </a:lnTo>
                  <a:close/>
                  <a:moveTo>
                    <a:pt x="477" y="81"/>
                  </a:moveTo>
                  <a:cubicBezTo>
                    <a:pt x="467" y="82"/>
                    <a:pt x="457" y="77"/>
                    <a:pt x="449" y="66"/>
                  </a:cubicBezTo>
                  <a:cubicBezTo>
                    <a:pt x="448" y="66"/>
                    <a:pt x="448" y="66"/>
                    <a:pt x="448" y="66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3" y="85"/>
                    <a:pt x="443" y="85"/>
                    <a:pt x="443" y="85"/>
                  </a:cubicBezTo>
                  <a:cubicBezTo>
                    <a:pt x="449" y="93"/>
                    <a:pt x="462" y="97"/>
                    <a:pt x="475" y="97"/>
                  </a:cubicBezTo>
                  <a:cubicBezTo>
                    <a:pt x="495" y="97"/>
                    <a:pt x="509" y="85"/>
                    <a:pt x="509" y="68"/>
                  </a:cubicBezTo>
                  <a:cubicBezTo>
                    <a:pt x="509" y="58"/>
                    <a:pt x="506" y="47"/>
                    <a:pt x="484" y="40"/>
                  </a:cubicBezTo>
                  <a:cubicBezTo>
                    <a:pt x="467" y="35"/>
                    <a:pt x="464" y="31"/>
                    <a:pt x="464" y="25"/>
                  </a:cubicBezTo>
                  <a:cubicBezTo>
                    <a:pt x="464" y="18"/>
                    <a:pt x="470" y="15"/>
                    <a:pt x="477" y="15"/>
                  </a:cubicBezTo>
                  <a:cubicBezTo>
                    <a:pt x="484" y="15"/>
                    <a:pt x="491" y="18"/>
                    <a:pt x="498" y="24"/>
                  </a:cubicBezTo>
                  <a:cubicBezTo>
                    <a:pt x="499" y="24"/>
                    <a:pt x="499" y="24"/>
                    <a:pt x="499" y="24"/>
                  </a:cubicBezTo>
                  <a:cubicBezTo>
                    <a:pt x="504" y="8"/>
                    <a:pt x="504" y="8"/>
                    <a:pt x="504" y="8"/>
                  </a:cubicBezTo>
                  <a:cubicBezTo>
                    <a:pt x="504" y="7"/>
                    <a:pt x="504" y="7"/>
                    <a:pt x="504" y="7"/>
                  </a:cubicBezTo>
                  <a:cubicBezTo>
                    <a:pt x="496" y="2"/>
                    <a:pt x="487" y="0"/>
                    <a:pt x="477" y="0"/>
                  </a:cubicBezTo>
                  <a:cubicBezTo>
                    <a:pt x="457" y="0"/>
                    <a:pt x="445" y="10"/>
                    <a:pt x="445" y="26"/>
                  </a:cubicBezTo>
                  <a:cubicBezTo>
                    <a:pt x="445" y="39"/>
                    <a:pt x="454" y="48"/>
                    <a:pt x="472" y="54"/>
                  </a:cubicBezTo>
                  <a:cubicBezTo>
                    <a:pt x="477" y="55"/>
                    <a:pt x="481" y="57"/>
                    <a:pt x="484" y="59"/>
                  </a:cubicBezTo>
                  <a:cubicBezTo>
                    <a:pt x="487" y="61"/>
                    <a:pt x="489" y="65"/>
                    <a:pt x="489" y="69"/>
                  </a:cubicBezTo>
                  <a:cubicBezTo>
                    <a:pt x="489" y="76"/>
                    <a:pt x="484" y="81"/>
                    <a:pt x="477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custDataLst>
      <p:tags r:id="rId45"/>
    </p:custDataLst>
    <p:extLst>
      <p:ext uri="{BB962C8B-B14F-4D97-AF65-F5344CB8AC3E}">
        <p14:creationId xmlns:p14="http://schemas.microsoft.com/office/powerpoint/2010/main" val="2850666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20" r:id="rId19"/>
    <p:sldLayoutId id="2147483721" r:id="rId20"/>
    <p:sldLayoutId id="2147483722" r:id="rId21"/>
    <p:sldLayoutId id="2147483723" r:id="rId22"/>
    <p:sldLayoutId id="2147483724" r:id="rId23"/>
    <p:sldLayoutId id="2147483725" r:id="rId24"/>
    <p:sldLayoutId id="2147483726" r:id="rId25"/>
    <p:sldLayoutId id="2147483727" r:id="rId26"/>
    <p:sldLayoutId id="2147483728" r:id="rId27"/>
    <p:sldLayoutId id="2147483729" r:id="rId28"/>
    <p:sldLayoutId id="2147483730" r:id="rId29"/>
    <p:sldLayoutId id="2147483731" r:id="rId30"/>
    <p:sldLayoutId id="2147483732" r:id="rId31"/>
    <p:sldLayoutId id="2147483733" r:id="rId32"/>
    <p:sldLayoutId id="2147483734" r:id="rId33"/>
    <p:sldLayoutId id="2147483735" r:id="rId34"/>
    <p:sldLayoutId id="2147483736" r:id="rId35"/>
    <p:sldLayoutId id="2147483737" r:id="rId36"/>
    <p:sldLayoutId id="2147483738" r:id="rId37"/>
    <p:sldLayoutId id="2147483739" r:id="rId38"/>
    <p:sldLayoutId id="2147483740" r:id="rId39"/>
    <p:sldLayoutId id="2147483741" r:id="rId40"/>
    <p:sldLayoutId id="2147483742" r:id="rId41"/>
    <p:sldLayoutId id="2147483743" r:id="rId42"/>
    <p:sldLayoutId id="2147483756" r:id="rId43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5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58775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Wingdings" panose="05000000000000000000" pitchFamily="2" charset="2"/>
        <a:buChar char="§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75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Wingdings" panose="05000000000000000000" pitchFamily="2" charset="2"/>
        <a:buChar char="§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5" pos="204" userDrawn="1">
          <p15:clr>
            <a:srgbClr val="F26B43"/>
          </p15:clr>
        </p15:guide>
        <p15:guide id="16" pos="5556" userDrawn="1">
          <p15:clr>
            <a:srgbClr val="F26B43"/>
          </p15:clr>
        </p15:guide>
        <p15:guide id="17" orient="horz" pos="1620" userDrawn="1">
          <p15:clr>
            <a:srgbClr val="F26B43"/>
          </p15:clr>
        </p15:guide>
        <p15:guide id="18" orient="horz" pos="146" userDrawn="1">
          <p15:clr>
            <a:srgbClr val="F26B43"/>
          </p15:clr>
        </p15:guide>
        <p15:guide id="19" orient="horz" pos="3094" userDrawn="1">
          <p15:clr>
            <a:srgbClr val="F26B43"/>
          </p15:clr>
        </p15:guide>
        <p15:guide id="20" pos="1429" userDrawn="1">
          <p15:clr>
            <a:srgbClr val="F26B43"/>
          </p15:clr>
        </p15:guide>
        <p15:guide id="21" orient="horz" pos="237" userDrawn="1">
          <p15:clr>
            <a:srgbClr val="F26B43"/>
          </p15:clr>
        </p15:guide>
        <p15:guide id="22" orient="horz" pos="3003" userDrawn="1">
          <p15:clr>
            <a:srgbClr val="F26B43"/>
          </p15:clr>
        </p15:guide>
        <p15:guide id="23" orient="horz" pos="2913" userDrawn="1">
          <p15:clr>
            <a:srgbClr val="F26B43"/>
          </p15:clr>
        </p15:guide>
        <p15:guide id="24" orient="horz" pos="622" userDrawn="1">
          <p15:clr>
            <a:srgbClr val="F26B43"/>
          </p15:clr>
        </p15:guide>
        <p15:guide id="25" pos="1723" userDrawn="1">
          <p15:clr>
            <a:srgbClr val="F26B43"/>
          </p15:clr>
        </p15:guide>
        <p15:guide id="26" orient="horz" pos="2550" userDrawn="1">
          <p15:clr>
            <a:srgbClr val="F26B43"/>
          </p15:clr>
        </p15:guide>
        <p15:guide id="27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seaborn.pydata.org/" TargetMode="External"/><Relationship Id="rId13" Type="http://schemas.openxmlformats.org/officeDocument/2006/relationships/hyperlink" Target="https://www.stat.berkeley.edu/users/rabbee/s154/ISLR_First_Printing.pdf" TargetMode="External"/><Relationship Id="rId3" Type="http://schemas.openxmlformats.org/officeDocument/2006/relationships/hyperlink" Target="https://scikit-learn.org/stable/" TargetMode="External"/><Relationship Id="rId7" Type="http://schemas.openxmlformats.org/officeDocument/2006/relationships/hyperlink" Target="https://matplotlib.org/" TargetMode="External"/><Relationship Id="rId12" Type="http://schemas.openxmlformats.org/officeDocument/2006/relationships/hyperlink" Target="https://learn.scientific-python.org/development/tutorials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docs.sympy.org/latest/index.html" TargetMode="External"/><Relationship Id="rId11" Type="http://schemas.openxmlformats.org/officeDocument/2006/relationships/hyperlink" Target="https://www.ibm.com/docs/en/watson-studio-local/1.2.3?topic=notebooks-markdown-jupyter-cheatsheet" TargetMode="External"/><Relationship Id="rId5" Type="http://schemas.openxmlformats.org/officeDocument/2006/relationships/hyperlink" Target="https://www.tensorflow.org/" TargetMode="External"/><Relationship Id="rId10" Type="http://schemas.openxmlformats.org/officeDocument/2006/relationships/hyperlink" Target="https://pandas.pydata.org/docs/" TargetMode="External"/><Relationship Id="rId4" Type="http://schemas.openxmlformats.org/officeDocument/2006/relationships/hyperlink" Target="https://numpy.org/" TargetMode="External"/><Relationship Id="rId9" Type="http://schemas.openxmlformats.org/officeDocument/2006/relationships/hyperlink" Target="https://docs.jupyter.org/en/latest/" TargetMode="External"/><Relationship Id="rId14" Type="http://schemas.openxmlformats.org/officeDocument/2006/relationships/hyperlink" Target="https://wesmckinney.com/book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E3A34-F67E-4ABF-99D5-62AD3AD176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Python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F813E-3907-4AAC-87CE-7CA6FC38CC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Useful Tools and Resources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275A89-C4AF-412C-ADA7-A53B8A85A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B429-512E-4592-B480-D2818264A486}" type="slidenum">
              <a:rPr lang="en-GB" smtClean="0"/>
              <a:t>1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5E464B-25F5-44B3-BEA1-8CD788B22A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Ryan Trent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6D5D73-FBFA-4D66-9178-E8A9B3C97D7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GB" dirty="0"/>
              <a:t>2024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FF48BA-F1E3-B718-2917-8B4B48DEB3BF}"/>
              </a:ext>
            </a:extLst>
          </p:cNvPr>
          <p:cNvSpPr txBox="1"/>
          <p:nvPr/>
        </p:nvSpPr>
        <p:spPr>
          <a:xfrm>
            <a:off x="463826" y="1387061"/>
            <a:ext cx="1422400" cy="19480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53E35E-6282-6553-F356-99AAA5CC0D8B}"/>
              </a:ext>
            </a:extLst>
          </p:cNvPr>
          <p:cNvSpPr txBox="1"/>
          <p:nvPr/>
        </p:nvSpPr>
        <p:spPr>
          <a:xfrm>
            <a:off x="7575826" y="4249530"/>
            <a:ext cx="1488661" cy="89397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7882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37E9EC5-8810-45CF-87C8-FC2593C0F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SymPy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6A62E-8AA1-25B6-1809-2D7D4AAD1F7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13615" y="1421999"/>
            <a:ext cx="6084000" cy="3129681"/>
          </a:xfrm>
        </p:spPr>
        <p:txBody>
          <a:bodyPr/>
          <a:lstStyle/>
          <a:p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Purpose: </a:t>
            </a:r>
          </a:p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A library for symbolic mathematics. </a:t>
            </a:r>
          </a:p>
          <a:p>
            <a:endParaRPr lang="en-US" sz="1600" dirty="0">
              <a:solidFill>
                <a:schemeClr val="tx2">
                  <a:lumMod val="75000"/>
                </a:schemeClr>
              </a:solidFill>
              <a:latin typeface="+mn-lt"/>
            </a:endParaRPr>
          </a:p>
          <a:p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Best Used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Algebraic manipulation and symbolic computation.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Solving equations, performing calculus operations (hessians, Jacobians, differentiation, integration etc.), and handling symbolic matrices.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Useful in deriving analytical solutions before applying numerical methods.  </a:t>
            </a:r>
          </a:p>
          <a:p>
            <a:endParaRPr lang="en-US" sz="1600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8" name="AutoShape 6" descr="jupyter logo">
            <a:extLst>
              <a:ext uri="{FF2B5EF4-FFF2-40B4-BE49-F238E27FC236}">
                <a16:creationId xmlns:a16="http://schemas.microsoft.com/office/drawing/2014/main" id="{026AFB34-890B-6677-BBA5-97912EE4D6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4" name="Picture 2" descr="SymPy - Wikipedia">
            <a:extLst>
              <a:ext uri="{FF2B5EF4-FFF2-40B4-BE49-F238E27FC236}">
                <a16:creationId xmlns:a16="http://schemas.microsoft.com/office/drawing/2014/main" id="{7091AB47-27C1-6200-28D3-EC86A672B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989" y="47414"/>
            <a:ext cx="1706880" cy="170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7EB39A-6FBB-8FA5-F6DE-7D05F889AD37}"/>
              </a:ext>
            </a:extLst>
          </p:cNvPr>
          <p:cNvSpPr txBox="1"/>
          <p:nvPr/>
        </p:nvSpPr>
        <p:spPr>
          <a:xfrm>
            <a:off x="75096" y="145775"/>
            <a:ext cx="909983" cy="6979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802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37E9EC5-8810-45CF-87C8-FC2593C0F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6A62E-8AA1-25B6-1809-2D7D4AAD1F7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372975" y="281066"/>
            <a:ext cx="6084000" cy="3662284"/>
          </a:xfrm>
        </p:spPr>
        <p:txBody>
          <a:bodyPr/>
          <a:lstStyle/>
          <a:p>
            <a:r>
              <a:rPr lang="en-US" sz="1400" dirty="0">
                <a:hlinkClick r:id="rId3"/>
              </a:rPr>
              <a:t>scikit-learn: machine learning in Python —  documentation</a:t>
            </a:r>
            <a:endParaRPr lang="en-US" sz="1400" dirty="0"/>
          </a:p>
          <a:p>
            <a:r>
              <a:rPr lang="en-US" sz="1400" dirty="0">
                <a:hlinkClick r:id="rId4"/>
              </a:rPr>
              <a:t>NumPy </a:t>
            </a:r>
            <a:endParaRPr lang="en-US" sz="1400" dirty="0"/>
          </a:p>
          <a:p>
            <a:r>
              <a:rPr lang="en-US" sz="1400" dirty="0">
                <a:hlinkClick r:id="rId5"/>
              </a:rPr>
              <a:t>TensorFlow</a:t>
            </a:r>
            <a:endParaRPr lang="en-US" sz="1400" dirty="0"/>
          </a:p>
          <a:p>
            <a:r>
              <a:rPr lang="en-US" sz="1400" dirty="0" err="1">
                <a:hlinkClick r:id="rId6"/>
              </a:rPr>
              <a:t>SymPy</a:t>
            </a:r>
            <a:r>
              <a:rPr lang="en-US" sz="1400" dirty="0">
                <a:hlinkClick r:id="rId6"/>
              </a:rPr>
              <a:t> documentation</a:t>
            </a:r>
            <a:endParaRPr lang="en-US" sz="1400" dirty="0"/>
          </a:p>
          <a:p>
            <a:r>
              <a:rPr lang="en-US" sz="1400" dirty="0">
                <a:hlinkClick r:id="rId7"/>
              </a:rPr>
              <a:t>Matplotlib — Visualization with Python</a:t>
            </a:r>
            <a:endParaRPr lang="en-US" sz="1400" dirty="0"/>
          </a:p>
          <a:p>
            <a:r>
              <a:rPr lang="en-US" sz="1400" dirty="0">
                <a:hlinkClick r:id="rId8"/>
              </a:rPr>
              <a:t>seaborn: statistical data visualization —  documentation </a:t>
            </a:r>
            <a:endParaRPr lang="en-US" sz="1400" dirty="0"/>
          </a:p>
          <a:p>
            <a:r>
              <a:rPr lang="fr-FR" sz="1400" dirty="0" err="1">
                <a:hlinkClick r:id="rId9"/>
              </a:rPr>
              <a:t>Jupyter</a:t>
            </a:r>
            <a:r>
              <a:rPr lang="fr-FR" sz="1400" dirty="0">
                <a:hlinkClick r:id="rId9"/>
              </a:rPr>
              <a:t> Documentation</a:t>
            </a:r>
            <a:endParaRPr lang="fr-FR" sz="1400" dirty="0"/>
          </a:p>
          <a:p>
            <a:r>
              <a:rPr lang="en-US" sz="1400" dirty="0">
                <a:hlinkClick r:id="rId10"/>
              </a:rPr>
              <a:t>pandas documentation</a:t>
            </a:r>
            <a:endParaRPr lang="en-US" sz="1400" dirty="0"/>
          </a:p>
          <a:p>
            <a:r>
              <a:rPr lang="en-US" sz="1400" dirty="0">
                <a:hlinkClick r:id="rId11"/>
              </a:rPr>
              <a:t>Markdown for </a:t>
            </a:r>
            <a:r>
              <a:rPr lang="en-US" sz="1400" dirty="0" err="1">
                <a:hlinkClick r:id="rId11"/>
              </a:rPr>
              <a:t>Jupyter</a:t>
            </a:r>
            <a:r>
              <a:rPr lang="en-US" sz="1400" dirty="0">
                <a:hlinkClick r:id="rId11"/>
              </a:rPr>
              <a:t> notebooks </a:t>
            </a:r>
            <a:r>
              <a:rPr lang="en-US" sz="1400" dirty="0" err="1">
                <a:hlinkClick r:id="rId11"/>
              </a:rPr>
              <a:t>cheatsheet</a:t>
            </a:r>
            <a:r>
              <a:rPr lang="en-US" sz="1400" dirty="0">
                <a:hlinkClick r:id="rId11"/>
              </a:rPr>
              <a:t> - IBM Documentation</a:t>
            </a:r>
            <a:endParaRPr lang="en-US" sz="1400" dirty="0">
              <a:solidFill>
                <a:schemeClr val="tx2">
                  <a:lumMod val="75000"/>
                </a:schemeClr>
              </a:solidFill>
              <a:latin typeface="+mn-lt"/>
            </a:endParaRPr>
          </a:p>
          <a:p>
            <a:endParaRPr lang="en-US" sz="1400" dirty="0">
              <a:solidFill>
                <a:schemeClr val="tx2">
                  <a:lumMod val="75000"/>
                </a:schemeClr>
              </a:solidFill>
              <a:latin typeface="+mn-lt"/>
            </a:endParaRPr>
          </a:p>
          <a:p>
            <a:r>
              <a:rPr lang="en-US" sz="1200" dirty="0">
                <a:hlinkClick r:id="rId12"/>
              </a:rPr>
              <a:t>Best Practices - Scientific Python Development Guide (scientific-python.org)</a:t>
            </a:r>
            <a:endParaRPr lang="en-US" sz="1200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8" name="AutoShape 6" descr="jupyter logo">
            <a:extLst>
              <a:ext uri="{FF2B5EF4-FFF2-40B4-BE49-F238E27FC236}">
                <a16:creationId xmlns:a16="http://schemas.microsoft.com/office/drawing/2014/main" id="{026AFB34-890B-6677-BBA5-97912EE4D6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2">
            <a:extLst>
              <a:ext uri="{FF2B5EF4-FFF2-40B4-BE49-F238E27FC236}">
                <a16:creationId xmlns:a16="http://schemas.microsoft.com/office/drawing/2014/main" id="{D43A3212-C1AC-3F19-F91B-937B8E28FB88}"/>
              </a:ext>
            </a:extLst>
          </p:cNvPr>
          <p:cNvSpPr txBox="1">
            <a:spLocks/>
          </p:cNvSpPr>
          <p:nvPr/>
        </p:nvSpPr>
        <p:spPr>
          <a:xfrm>
            <a:off x="256117" y="3680480"/>
            <a:ext cx="1785600" cy="87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5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All the mentioned tools have great documentation 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738CB81-1792-5D4F-73B5-3D05DE73835A}"/>
              </a:ext>
            </a:extLst>
          </p:cNvPr>
          <p:cNvSpPr txBox="1">
            <a:spLocks/>
          </p:cNvSpPr>
          <p:nvPr/>
        </p:nvSpPr>
        <p:spPr>
          <a:xfrm>
            <a:off x="2372975" y="4195613"/>
            <a:ext cx="6084000" cy="7150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1714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1338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hlinkClick r:id="rId13"/>
              </a:rPr>
              <a:t>Introduction to Statistical Learning - Gareth James (pdf)</a:t>
            </a:r>
            <a:endParaRPr lang="en-US" sz="1400" dirty="0"/>
          </a:p>
          <a:p>
            <a:r>
              <a:rPr lang="en-US" sz="1400" dirty="0">
                <a:hlinkClick r:id="rId14"/>
              </a:rPr>
              <a:t>Python for Data Analysis -- Wes McKinney</a:t>
            </a:r>
            <a:endParaRPr lang="en-US" sz="1400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B0E0E0-C772-DFC6-54CD-2F346703308A}"/>
              </a:ext>
            </a:extLst>
          </p:cNvPr>
          <p:cNvSpPr txBox="1"/>
          <p:nvPr/>
        </p:nvSpPr>
        <p:spPr>
          <a:xfrm>
            <a:off x="75096" y="145775"/>
            <a:ext cx="909983" cy="6979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586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37E9EC5-8810-45CF-87C8-FC2593C0F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997182"/>
            <a:ext cx="1785600" cy="424817"/>
          </a:xfrm>
        </p:spPr>
        <p:txBody>
          <a:bodyPr>
            <a:normAutofit/>
          </a:bodyPr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6A62E-8AA1-25B6-1809-2D7D4AAD1F7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13615" y="1421999"/>
            <a:ext cx="6084000" cy="3283201"/>
          </a:xfrm>
        </p:spPr>
        <p:txBody>
          <a:bodyPr/>
          <a:lstStyle/>
          <a:p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Purpose: </a:t>
            </a:r>
          </a:p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Interactive environment for writing and executing code. Perfect for exploratory data analysis, model development, and sharing results.</a:t>
            </a:r>
          </a:p>
          <a:p>
            <a:endParaRPr lang="en-US" sz="1600" dirty="0">
              <a:solidFill>
                <a:schemeClr val="tx2">
                  <a:lumMod val="75000"/>
                </a:schemeClr>
              </a:solidFill>
              <a:latin typeface="+mn-lt"/>
            </a:endParaRPr>
          </a:p>
          <a:p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Best Used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Creating a sharing documents that contain live code, equations, visualization, and explanatory 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Developing and iterating on machine learning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Collaborating with others by sharing notebooks that can be executed independently. </a:t>
            </a:r>
          </a:p>
          <a:p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Text Placeholder 19">
            <a:extLst>
              <a:ext uri="{FF2B5EF4-FFF2-40B4-BE49-F238E27FC236}">
                <a16:creationId xmlns:a16="http://schemas.microsoft.com/office/drawing/2014/main" id="{C0A4F5BB-2A27-4CCD-81B2-65E91BCD95FD}"/>
              </a:ext>
            </a:extLst>
          </p:cNvPr>
          <p:cNvSpPr txBox="1">
            <a:spLocks/>
          </p:cNvSpPr>
          <p:nvPr/>
        </p:nvSpPr>
        <p:spPr>
          <a:xfrm>
            <a:off x="2736000" y="986400"/>
            <a:ext cx="6084000" cy="8712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1714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1338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6" name="AutoShape 2" descr="jupyter logo">
            <a:extLst>
              <a:ext uri="{FF2B5EF4-FFF2-40B4-BE49-F238E27FC236}">
                <a16:creationId xmlns:a16="http://schemas.microsoft.com/office/drawing/2014/main" id="{7DE71C43-5151-6E1C-888D-2B2513B748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2391508" cy="239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jupyter logo">
            <a:extLst>
              <a:ext uri="{FF2B5EF4-FFF2-40B4-BE49-F238E27FC236}">
                <a16:creationId xmlns:a16="http://schemas.microsoft.com/office/drawing/2014/main" id="{026AFB34-890B-6677-BBA5-97912EE4D6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What is Jupyter?">
            <a:extLst>
              <a:ext uri="{FF2B5EF4-FFF2-40B4-BE49-F238E27FC236}">
                <a16:creationId xmlns:a16="http://schemas.microsoft.com/office/drawing/2014/main" id="{93426527-6B83-7CBA-BBEA-B4757C33D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057" y="196938"/>
            <a:ext cx="2624944" cy="147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EB651E-2C83-7E83-30EF-D58A3C48C7A8}"/>
              </a:ext>
            </a:extLst>
          </p:cNvPr>
          <p:cNvSpPr txBox="1"/>
          <p:nvPr/>
        </p:nvSpPr>
        <p:spPr>
          <a:xfrm>
            <a:off x="75096" y="145775"/>
            <a:ext cx="909983" cy="6979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323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37E9EC5-8810-45CF-87C8-FC2593C0F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6A62E-8AA1-25B6-1809-2D7D4AAD1F7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13615" y="1421999"/>
            <a:ext cx="6084000" cy="2438801"/>
          </a:xfrm>
        </p:spPr>
        <p:txBody>
          <a:bodyPr/>
          <a:lstStyle/>
          <a:p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Purpose: </a:t>
            </a:r>
          </a:p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Data manipulation and analysis library.</a:t>
            </a:r>
          </a:p>
          <a:p>
            <a:endParaRPr lang="en-US" sz="1600" dirty="0">
              <a:solidFill>
                <a:schemeClr val="tx2">
                  <a:lumMod val="75000"/>
                </a:schemeClr>
              </a:solidFill>
              <a:latin typeface="+mn-lt"/>
            </a:endParaRPr>
          </a:p>
          <a:p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Best Used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Handling and processing large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Data cleaning, transforming, and exploration.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Merging and joining datasets, similar to SQL operations</a:t>
            </a:r>
          </a:p>
        </p:txBody>
      </p:sp>
      <p:sp>
        <p:nvSpPr>
          <p:cNvPr id="10" name="Text Placeholder 19">
            <a:extLst>
              <a:ext uri="{FF2B5EF4-FFF2-40B4-BE49-F238E27FC236}">
                <a16:creationId xmlns:a16="http://schemas.microsoft.com/office/drawing/2014/main" id="{C0A4F5BB-2A27-4CCD-81B2-65E91BCD95FD}"/>
              </a:ext>
            </a:extLst>
          </p:cNvPr>
          <p:cNvSpPr txBox="1">
            <a:spLocks/>
          </p:cNvSpPr>
          <p:nvPr/>
        </p:nvSpPr>
        <p:spPr>
          <a:xfrm>
            <a:off x="2736000" y="986400"/>
            <a:ext cx="6084000" cy="8712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1714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1338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6" name="AutoShape 2" descr="jupyter logo">
            <a:extLst>
              <a:ext uri="{FF2B5EF4-FFF2-40B4-BE49-F238E27FC236}">
                <a16:creationId xmlns:a16="http://schemas.microsoft.com/office/drawing/2014/main" id="{7DE71C43-5151-6E1C-888D-2B2513B748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2391508" cy="239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jupyter logo">
            <a:extLst>
              <a:ext uri="{FF2B5EF4-FFF2-40B4-BE49-F238E27FC236}">
                <a16:creationId xmlns:a16="http://schemas.microsoft.com/office/drawing/2014/main" id="{026AFB34-890B-6677-BBA5-97912EE4D6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pandas (software) - Wikipedia">
            <a:extLst>
              <a:ext uri="{FF2B5EF4-FFF2-40B4-BE49-F238E27FC236}">
                <a16:creationId xmlns:a16="http://schemas.microsoft.com/office/drawing/2014/main" id="{DB84968A-9EB6-DF9A-B15A-5DCF63897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118" y="156740"/>
            <a:ext cx="336232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8076A6-B2A7-3291-1833-B5CB968566BA}"/>
              </a:ext>
            </a:extLst>
          </p:cNvPr>
          <p:cNvSpPr txBox="1"/>
          <p:nvPr/>
        </p:nvSpPr>
        <p:spPr>
          <a:xfrm>
            <a:off x="75096" y="145775"/>
            <a:ext cx="909983" cy="6979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669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37E9EC5-8810-45CF-87C8-FC2593C0F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6A62E-8AA1-25B6-1809-2D7D4AAD1F7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13615" y="1422000"/>
            <a:ext cx="6084000" cy="2547174"/>
          </a:xfrm>
        </p:spPr>
        <p:txBody>
          <a:bodyPr/>
          <a:lstStyle/>
          <a:p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Purpose: </a:t>
            </a:r>
          </a:p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A fundamental package for numerical computing in python.</a:t>
            </a:r>
          </a:p>
          <a:p>
            <a:endParaRPr lang="en-US" sz="1600" dirty="0">
              <a:solidFill>
                <a:schemeClr val="tx2">
                  <a:lumMod val="75000"/>
                </a:schemeClr>
              </a:solidFill>
              <a:latin typeface="+mn-lt"/>
            </a:endParaRPr>
          </a:p>
          <a:p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Best Used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Handling arrays and matrices.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Performing mathematical operations on large datasets, such as linear algebra, Fourier transforms, and random number generation.</a:t>
            </a:r>
          </a:p>
        </p:txBody>
      </p:sp>
      <p:sp>
        <p:nvSpPr>
          <p:cNvPr id="10" name="Text Placeholder 19">
            <a:extLst>
              <a:ext uri="{FF2B5EF4-FFF2-40B4-BE49-F238E27FC236}">
                <a16:creationId xmlns:a16="http://schemas.microsoft.com/office/drawing/2014/main" id="{C0A4F5BB-2A27-4CCD-81B2-65E91BCD95FD}"/>
              </a:ext>
            </a:extLst>
          </p:cNvPr>
          <p:cNvSpPr txBox="1">
            <a:spLocks/>
          </p:cNvSpPr>
          <p:nvPr/>
        </p:nvSpPr>
        <p:spPr>
          <a:xfrm>
            <a:off x="2736000" y="986400"/>
            <a:ext cx="6084000" cy="8712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1714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1338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6" name="AutoShape 2" descr="jupyter logo">
            <a:extLst>
              <a:ext uri="{FF2B5EF4-FFF2-40B4-BE49-F238E27FC236}">
                <a16:creationId xmlns:a16="http://schemas.microsoft.com/office/drawing/2014/main" id="{7DE71C43-5151-6E1C-888D-2B2513B748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2391508" cy="239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jupyter logo">
            <a:extLst>
              <a:ext uri="{FF2B5EF4-FFF2-40B4-BE49-F238E27FC236}">
                <a16:creationId xmlns:a16="http://schemas.microsoft.com/office/drawing/2014/main" id="{026AFB34-890B-6677-BBA5-97912EE4D6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 descr="NumPy 101: A Beginner's Guide to Data ...">
            <a:extLst>
              <a:ext uri="{FF2B5EF4-FFF2-40B4-BE49-F238E27FC236}">
                <a16:creationId xmlns:a16="http://schemas.microsoft.com/office/drawing/2014/main" id="{BDA6BC45-5241-A29F-4DDA-0E6E462FE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517" y="91863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3EFF97-9559-F3EB-7119-58902B6F973B}"/>
              </a:ext>
            </a:extLst>
          </p:cNvPr>
          <p:cNvSpPr txBox="1"/>
          <p:nvPr/>
        </p:nvSpPr>
        <p:spPr>
          <a:xfrm>
            <a:off x="75096" y="145775"/>
            <a:ext cx="909983" cy="6979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257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37E9EC5-8810-45CF-87C8-FC2593C0F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Scipy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6A62E-8AA1-25B6-1809-2D7D4AAD1F7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13615" y="1422000"/>
            <a:ext cx="6084000" cy="2547174"/>
          </a:xfrm>
        </p:spPr>
        <p:txBody>
          <a:bodyPr/>
          <a:lstStyle/>
          <a:p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Purpose: </a:t>
            </a:r>
          </a:p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A library for scientific and technical computing.</a:t>
            </a:r>
          </a:p>
          <a:p>
            <a:endParaRPr lang="en-US" sz="1600" dirty="0">
              <a:solidFill>
                <a:schemeClr val="tx2">
                  <a:lumMod val="75000"/>
                </a:schemeClr>
              </a:solidFill>
              <a:latin typeface="+mn-lt"/>
            </a:endParaRPr>
          </a:p>
          <a:p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Best Used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Performing advanced computations, such as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optimization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, integration,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interpolation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,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curve fitting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, eigenvalue problems, and statistics.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Building custom simulations and solving differential equations</a:t>
            </a:r>
          </a:p>
        </p:txBody>
      </p:sp>
      <p:sp>
        <p:nvSpPr>
          <p:cNvPr id="10" name="Text Placeholder 19">
            <a:extLst>
              <a:ext uri="{FF2B5EF4-FFF2-40B4-BE49-F238E27FC236}">
                <a16:creationId xmlns:a16="http://schemas.microsoft.com/office/drawing/2014/main" id="{C0A4F5BB-2A27-4CCD-81B2-65E91BCD95FD}"/>
              </a:ext>
            </a:extLst>
          </p:cNvPr>
          <p:cNvSpPr txBox="1">
            <a:spLocks/>
          </p:cNvSpPr>
          <p:nvPr/>
        </p:nvSpPr>
        <p:spPr>
          <a:xfrm>
            <a:off x="2736000" y="986400"/>
            <a:ext cx="6084000" cy="8712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1714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1338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6" name="AutoShape 2" descr="jupyter logo">
            <a:extLst>
              <a:ext uri="{FF2B5EF4-FFF2-40B4-BE49-F238E27FC236}">
                <a16:creationId xmlns:a16="http://schemas.microsoft.com/office/drawing/2014/main" id="{7DE71C43-5151-6E1C-888D-2B2513B748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2391508" cy="239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jupyter logo">
            <a:extLst>
              <a:ext uri="{FF2B5EF4-FFF2-40B4-BE49-F238E27FC236}">
                <a16:creationId xmlns:a16="http://schemas.microsoft.com/office/drawing/2014/main" id="{026AFB34-890B-6677-BBA5-97912EE4D6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8" name="Picture 2" descr="SciPy and NumPy - Full Stack Python">
            <a:extLst>
              <a:ext uri="{FF2B5EF4-FFF2-40B4-BE49-F238E27FC236}">
                <a16:creationId xmlns:a16="http://schemas.microsoft.com/office/drawing/2014/main" id="{4F719260-0BE6-DC5A-E5CB-7FA1DDC93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657" y="179812"/>
            <a:ext cx="3390900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8C4D7B-C576-C069-4F80-3E142BF59336}"/>
              </a:ext>
            </a:extLst>
          </p:cNvPr>
          <p:cNvSpPr txBox="1"/>
          <p:nvPr/>
        </p:nvSpPr>
        <p:spPr>
          <a:xfrm>
            <a:off x="75096" y="145775"/>
            <a:ext cx="909983" cy="6979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737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37E9EC5-8810-45CF-87C8-FC2593C0F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Matplotlib &amp; Seaborn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6A62E-8AA1-25B6-1809-2D7D4AAD1F7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13615" y="1422000"/>
            <a:ext cx="6084000" cy="3571200"/>
          </a:xfrm>
        </p:spPr>
        <p:txBody>
          <a:bodyPr/>
          <a:lstStyle/>
          <a:p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Purpose: </a:t>
            </a:r>
          </a:p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A comprehensive library for creating static, animated, and interactive visualizations in python .</a:t>
            </a:r>
          </a:p>
          <a:p>
            <a:endParaRPr lang="en-US" sz="1600" dirty="0">
              <a:solidFill>
                <a:schemeClr val="tx2">
                  <a:lumMod val="75000"/>
                </a:schemeClr>
              </a:solidFill>
              <a:latin typeface="+mn-lt"/>
            </a:endParaRPr>
          </a:p>
          <a:p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Best Used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Creating a vast array of plots for data visualization (e.g. scatterplots, heatmaps, line plots 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Customized plots with control over every aspect of a figure.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>
                  <a:lumMod val="75000"/>
                </a:schemeClr>
              </a:solidFill>
              <a:latin typeface="+mn-lt"/>
            </a:endParaRPr>
          </a:p>
          <a:p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Honorable Mention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+mn-lt"/>
              </a:rPr>
              <a:t>Plotly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: Makes plots interactive </a:t>
            </a:r>
          </a:p>
        </p:txBody>
      </p:sp>
      <p:sp>
        <p:nvSpPr>
          <p:cNvPr id="10" name="Text Placeholder 19">
            <a:extLst>
              <a:ext uri="{FF2B5EF4-FFF2-40B4-BE49-F238E27FC236}">
                <a16:creationId xmlns:a16="http://schemas.microsoft.com/office/drawing/2014/main" id="{C0A4F5BB-2A27-4CCD-81B2-65E91BCD95FD}"/>
              </a:ext>
            </a:extLst>
          </p:cNvPr>
          <p:cNvSpPr txBox="1">
            <a:spLocks/>
          </p:cNvSpPr>
          <p:nvPr/>
        </p:nvSpPr>
        <p:spPr>
          <a:xfrm>
            <a:off x="2736000" y="986400"/>
            <a:ext cx="6084000" cy="8712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1714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1338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6" name="AutoShape 2" descr="jupyter logo">
            <a:extLst>
              <a:ext uri="{FF2B5EF4-FFF2-40B4-BE49-F238E27FC236}">
                <a16:creationId xmlns:a16="http://schemas.microsoft.com/office/drawing/2014/main" id="{7DE71C43-5151-6E1C-888D-2B2513B748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2391508" cy="239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jupyter logo">
            <a:extLst>
              <a:ext uri="{FF2B5EF4-FFF2-40B4-BE49-F238E27FC236}">
                <a16:creationId xmlns:a16="http://schemas.microsoft.com/office/drawing/2014/main" id="{026AFB34-890B-6677-BBA5-97912EE4D6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2" name="Picture 2" descr="GitHub - matplotlib/matplotlib ...">
            <a:extLst>
              <a:ext uri="{FF2B5EF4-FFF2-40B4-BE49-F238E27FC236}">
                <a16:creationId xmlns:a16="http://schemas.microsoft.com/office/drawing/2014/main" id="{DFCDBD7D-10CE-11EE-D549-6347E2558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018" y="351776"/>
            <a:ext cx="3258365" cy="780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GitHub - mwaskom/seaborn: Statistical data visualization in Python">
            <a:extLst>
              <a:ext uri="{FF2B5EF4-FFF2-40B4-BE49-F238E27FC236}">
                <a16:creationId xmlns:a16="http://schemas.microsoft.com/office/drawing/2014/main" id="{9CFA6DEA-B5DB-9015-A092-663E52B04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297" y="116017"/>
            <a:ext cx="2611966" cy="130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ash Documentation &amp; User Guide | Plotly">
            <a:extLst>
              <a:ext uri="{FF2B5EF4-FFF2-40B4-BE49-F238E27FC236}">
                <a16:creationId xmlns:a16="http://schemas.microsoft.com/office/drawing/2014/main" id="{2F8CDD6B-1675-1736-43F4-67D409300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868" y="4169794"/>
            <a:ext cx="1933132" cy="64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AB21BF4-1617-4253-B2CC-3BCF0B82E985}"/>
              </a:ext>
            </a:extLst>
          </p:cNvPr>
          <p:cNvSpPr txBox="1"/>
          <p:nvPr/>
        </p:nvSpPr>
        <p:spPr>
          <a:xfrm>
            <a:off x="75096" y="145775"/>
            <a:ext cx="909983" cy="6979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331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37E9EC5-8810-45CF-87C8-FC2593C0F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Scikit-learn &amp; TensorFlow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6A62E-8AA1-25B6-1809-2D7D4AAD1F7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13615" y="1232347"/>
            <a:ext cx="6084000" cy="3571200"/>
          </a:xfrm>
        </p:spPr>
        <p:txBody>
          <a:bodyPr/>
          <a:lstStyle/>
          <a:p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Purpose: </a:t>
            </a:r>
          </a:p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Machine learning libraries.</a:t>
            </a:r>
          </a:p>
          <a:p>
            <a:endParaRPr lang="en-US" sz="1600" dirty="0">
              <a:solidFill>
                <a:schemeClr val="tx2">
                  <a:lumMod val="75000"/>
                </a:schemeClr>
              </a:solidFill>
              <a:latin typeface="+mn-lt"/>
            </a:endParaRPr>
          </a:p>
          <a:p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Best Used for (Scikit-learn):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Building, training, and evaluating machine learning models for tasks such as classification, regression, clustering, and dimensionality reduction.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Performing model selection, feature selection, and validation.</a:t>
            </a:r>
          </a:p>
          <a:p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Best Used for (TensorFlow):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Deep learning such as training neural networks.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Handling large scale machine learning 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Deploying machine learning tasks to production.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>
                  <a:lumMod val="75000"/>
                </a:schemeClr>
              </a:solidFill>
              <a:latin typeface="+mn-lt"/>
            </a:endParaRPr>
          </a:p>
          <a:p>
            <a:endParaRPr lang="en-US" sz="1600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8" name="AutoShape 6" descr="jupyter logo">
            <a:extLst>
              <a:ext uri="{FF2B5EF4-FFF2-40B4-BE49-F238E27FC236}">
                <a16:creationId xmlns:a16="http://schemas.microsoft.com/office/drawing/2014/main" id="{026AFB34-890B-6677-BBA5-97912EE4D6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6" name="Picture 2" descr="scikit-learn - Wikipedia">
            <a:extLst>
              <a:ext uri="{FF2B5EF4-FFF2-40B4-BE49-F238E27FC236}">
                <a16:creationId xmlns:a16="http://schemas.microsoft.com/office/drawing/2014/main" id="{E3CB9E64-169C-AAD7-8C73-A8AE88784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053" y="92606"/>
            <a:ext cx="2189812" cy="118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TensorFlow - Wikipedia">
            <a:extLst>
              <a:ext uri="{FF2B5EF4-FFF2-40B4-BE49-F238E27FC236}">
                <a16:creationId xmlns:a16="http://schemas.microsoft.com/office/drawing/2014/main" id="{F642FA7F-C386-7C69-2C8D-15C14F241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178" y="92606"/>
            <a:ext cx="2048996" cy="131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Learning PyTorch: The Basic Program ...">
            <a:extLst>
              <a:ext uri="{FF2B5EF4-FFF2-40B4-BE49-F238E27FC236}">
                <a16:creationId xmlns:a16="http://schemas.microsoft.com/office/drawing/2014/main" id="{FC03942E-861F-060A-AEFB-BA76B4EAE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2571750"/>
            <a:ext cx="1731222" cy="86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85B67E-7F61-504C-FF7F-9D551B270ED7}"/>
              </a:ext>
            </a:extLst>
          </p:cNvPr>
          <p:cNvSpPr txBox="1"/>
          <p:nvPr/>
        </p:nvSpPr>
        <p:spPr>
          <a:xfrm>
            <a:off x="323850" y="3285067"/>
            <a:ext cx="1849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Deep learning/ neural networks but easier to use than TensorFlow.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249949-3A25-1AE5-3589-EB7A73A86506}"/>
              </a:ext>
            </a:extLst>
          </p:cNvPr>
          <p:cNvSpPr txBox="1"/>
          <p:nvPr/>
        </p:nvSpPr>
        <p:spPr>
          <a:xfrm>
            <a:off x="75096" y="145775"/>
            <a:ext cx="909983" cy="6979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541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37E9EC5-8810-45CF-87C8-FC2593C0F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Tkinter</a:t>
            </a:r>
            <a:r>
              <a:rPr lang="en-US" dirty="0"/>
              <a:t> &amp; </a:t>
            </a:r>
            <a:r>
              <a:rPr lang="en-US" dirty="0" err="1"/>
              <a:t>PySide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6A62E-8AA1-25B6-1809-2D7D4AAD1F7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13615" y="1422000"/>
            <a:ext cx="6084000" cy="2547174"/>
          </a:xfrm>
        </p:spPr>
        <p:txBody>
          <a:bodyPr/>
          <a:lstStyle/>
          <a:p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Purpose: </a:t>
            </a:r>
          </a:p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Developing graphical user interfaces (GUIs).</a:t>
            </a:r>
          </a:p>
          <a:p>
            <a:endParaRPr lang="en-US" sz="1600" dirty="0">
              <a:solidFill>
                <a:schemeClr val="tx2">
                  <a:lumMod val="75000"/>
                </a:schemeClr>
              </a:solidFill>
              <a:latin typeface="+mn-lt"/>
            </a:endParaRPr>
          </a:p>
          <a:p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Best Used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  <a:latin typeface="+mn-lt"/>
              </a:rPr>
              <a:t>Tkinter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: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  <a:latin typeface="+mn-lt"/>
              </a:rPr>
              <a:t>Devoping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lightweight, simple desktop applications. </a:t>
            </a:r>
          </a:p>
          <a:p>
            <a:endParaRPr lang="en-US" sz="1600" dirty="0">
              <a:solidFill>
                <a:schemeClr val="tx2">
                  <a:lumMod val="75000"/>
                </a:schemeClr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  <a:latin typeface="+mn-lt"/>
              </a:rPr>
              <a:t>PySide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: Creating more complex, cross-platform desktop applications. Integrates with python libraries to create interactive tools. </a:t>
            </a:r>
          </a:p>
        </p:txBody>
      </p:sp>
      <p:sp>
        <p:nvSpPr>
          <p:cNvPr id="8" name="AutoShape 6" descr="jupyter logo">
            <a:extLst>
              <a:ext uri="{FF2B5EF4-FFF2-40B4-BE49-F238E27FC236}">
                <a16:creationId xmlns:a16="http://schemas.microsoft.com/office/drawing/2014/main" id="{026AFB34-890B-6677-BBA5-97912EE4D6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4" name="Picture 6" descr="Painting Interactive Worlds with Python ...">
            <a:extLst>
              <a:ext uri="{FF2B5EF4-FFF2-40B4-BE49-F238E27FC236}">
                <a16:creationId xmlns:a16="http://schemas.microsoft.com/office/drawing/2014/main" id="{BBE3AE38-39B2-F406-732A-615B3079C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342" y="85725"/>
            <a:ext cx="2111022" cy="126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PySide勉強会(オンライン)｜EventRegist">
            <a:extLst>
              <a:ext uri="{FF2B5EF4-FFF2-40B4-BE49-F238E27FC236}">
                <a16:creationId xmlns:a16="http://schemas.microsoft.com/office/drawing/2014/main" id="{174783D9-6685-3A3C-6FCC-955B9D423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396" y="85725"/>
            <a:ext cx="2274303" cy="118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5631C9-D434-A8FA-947D-4EB889B19259}"/>
              </a:ext>
            </a:extLst>
          </p:cNvPr>
          <p:cNvSpPr txBox="1"/>
          <p:nvPr/>
        </p:nvSpPr>
        <p:spPr>
          <a:xfrm>
            <a:off x="75096" y="145775"/>
            <a:ext cx="909983" cy="6979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68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37E9EC5-8810-45CF-87C8-FC2593C0F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Database management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SQLite, </a:t>
            </a:r>
            <a:r>
              <a:rPr lang="en-US" dirty="0" err="1"/>
              <a:t>PyMySQL</a:t>
            </a:r>
            <a:r>
              <a:rPr lang="en-US" dirty="0"/>
              <a:t>, </a:t>
            </a:r>
            <a:r>
              <a:rPr lang="en-US" dirty="0" err="1"/>
              <a:t>SQLAlchemy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6A62E-8AA1-25B6-1809-2D7D4AAD1F7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13615" y="1185333"/>
            <a:ext cx="6084000" cy="3807867"/>
          </a:xfrm>
        </p:spPr>
        <p:txBody>
          <a:bodyPr/>
          <a:lstStyle/>
          <a:p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Purpose: </a:t>
            </a:r>
          </a:p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Building and interacting with SQL databases. </a:t>
            </a:r>
          </a:p>
          <a:p>
            <a:endParaRPr lang="en-US" sz="1600" dirty="0">
              <a:solidFill>
                <a:schemeClr val="tx2">
                  <a:lumMod val="75000"/>
                </a:schemeClr>
              </a:solidFill>
              <a:latin typeface="+mn-lt"/>
            </a:endParaRPr>
          </a:p>
          <a:p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Best Used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SQLite3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: Python module for creating and interacting with disk-based databases</a:t>
            </a:r>
          </a:p>
          <a:p>
            <a:pPr marL="45720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When you don’t need a server powered database system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  <a:latin typeface="+mn-lt"/>
              </a:rPr>
              <a:t>SQLAlchemy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: SQL toolkit and Object-Relational Mapping (ORM) library.</a:t>
            </a:r>
          </a:p>
          <a:p>
            <a:pPr marL="45720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Simplifies SQL queries and database management by working with Python classes and objects.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  <a:latin typeface="+mn-lt"/>
              </a:rPr>
              <a:t>PyMySQL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: Connecting to SQL databases directly from Python. Executing SQL queries. </a:t>
            </a:r>
          </a:p>
          <a:p>
            <a:pPr marL="45720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For </a:t>
            </a:r>
            <a:r>
              <a:rPr lang="en-US" sz="1200">
                <a:solidFill>
                  <a:schemeClr val="tx2">
                    <a:lumMod val="75000"/>
                  </a:schemeClr>
                </a:solidFill>
              </a:rPr>
              <a:t>working with or 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</a:rPr>
              <a:t>connecting to databases on a server. </a:t>
            </a:r>
            <a:endParaRPr lang="en-US" sz="1200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8" name="AutoShape 6" descr="jupyter logo">
            <a:extLst>
              <a:ext uri="{FF2B5EF4-FFF2-40B4-BE49-F238E27FC236}">
                <a16:creationId xmlns:a16="http://schemas.microsoft.com/office/drawing/2014/main" id="{026AFB34-890B-6677-BBA5-97912EE4D6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18" name="Picture 2" descr="Jupyter Notebook using Python">
            <a:extLst>
              <a:ext uri="{FF2B5EF4-FFF2-40B4-BE49-F238E27FC236}">
                <a16:creationId xmlns:a16="http://schemas.microsoft.com/office/drawing/2014/main" id="{5D1A2681-1F45-1E8D-7B3F-DD84DBCAB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782" y="32704"/>
            <a:ext cx="1954566" cy="837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GitHub - Mantej-Singh/The-SQL-Alchemist ...">
            <a:extLst>
              <a:ext uri="{FF2B5EF4-FFF2-40B4-BE49-F238E27FC236}">
                <a16:creationId xmlns:a16="http://schemas.microsoft.com/office/drawing/2014/main" id="{2475C569-DEE6-53C5-5EA7-C1A570EF5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621" y="59797"/>
            <a:ext cx="1718205" cy="45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Bases de datos MySQL ...">
            <a:extLst>
              <a:ext uri="{FF2B5EF4-FFF2-40B4-BE49-F238E27FC236}">
                <a16:creationId xmlns:a16="http://schemas.microsoft.com/office/drawing/2014/main" id="{5D881AE3-C029-5139-D45C-592E34F5B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810" y="32703"/>
            <a:ext cx="1231603" cy="837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7047C6-2A9A-1700-685E-4C7329BBE5DB}"/>
              </a:ext>
            </a:extLst>
          </p:cNvPr>
          <p:cNvSpPr txBox="1"/>
          <p:nvPr/>
        </p:nvSpPr>
        <p:spPr>
          <a:xfrm>
            <a:off x="75096" y="145775"/>
            <a:ext cx="909983" cy="6979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509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PROJECT_OPEN" val="0"/>
  <p:tag name="ARTICULATE_SLIDE_COUNT" val="2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RR Template">
  <a:themeElements>
    <a:clrScheme name="Custom 35">
      <a:dk1>
        <a:srgbClr val="000000"/>
      </a:dk1>
      <a:lt1>
        <a:srgbClr val="FFFFFF"/>
      </a:lt1>
      <a:dk2>
        <a:srgbClr val="10069F"/>
      </a:dk2>
      <a:lt2>
        <a:srgbClr val="006DFF"/>
      </a:lt2>
      <a:accent1>
        <a:srgbClr val="004A50"/>
      </a:accent1>
      <a:accent2>
        <a:srgbClr val="034F00"/>
      </a:accent2>
      <a:accent3>
        <a:srgbClr val="D83F11"/>
      </a:accent3>
      <a:accent4>
        <a:srgbClr val="880E4F"/>
      </a:accent4>
      <a:accent5>
        <a:srgbClr val="58099C"/>
      </a:accent5>
      <a:accent6>
        <a:srgbClr val="819C00"/>
      </a:accent6>
      <a:hlink>
        <a:srgbClr val="D83F11"/>
      </a:hlink>
      <a:folHlink>
        <a:srgbClr val="E21D60"/>
      </a:folHlink>
    </a:clrScheme>
    <a:fontScheme name="Custom 24">
      <a:majorFont>
        <a:latin typeface="RR Pioneer bold"/>
        <a:ea typeface=""/>
        <a:cs typeface=""/>
      </a:majorFont>
      <a:minorFont>
        <a:latin typeface="RR Pione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Rolls Royce Blue">
      <a:srgbClr val="10069F"/>
    </a:custClr>
    <a:custClr name="Cobalt Blue">
      <a:srgbClr val="006DFF"/>
    </a:custClr>
    <a:custClr name="Light Cobalt Blue">
      <a:srgbClr val="4F98FF"/>
    </a:custClr>
    <a:custClr name="Grey 1">
      <a:srgbClr val="EFEFF4"/>
    </a:custClr>
    <a:custClr name="Grey 2">
      <a:srgbClr val="C8C7CC"/>
    </a:custClr>
    <a:custClr name="Grey 3">
      <a:srgbClr val="8A8A8F"/>
    </a:custClr>
    <a:custClr name="Grey 4">
      <a:srgbClr val="666666"/>
    </a:custClr>
    <a:custClr name="Dark Green">
      <a:srgbClr val="034F00"/>
    </a:custClr>
    <a:custClr name="Green">
      <a:srgbClr val="819C00"/>
    </a:custClr>
    <a:custClr name="Light Green">
      <a:srgbClr val="C4DB3E"/>
    </a:custClr>
    <a:custClr name="Extra Light Green">
      <a:srgbClr val="E5F08D"/>
    </a:custClr>
    <a:custClr name="Dark Orange">
      <a:srgbClr val="9F0000"/>
    </a:custClr>
    <a:custClr name="Orange">
      <a:srgbClr val="DB3F11"/>
    </a:custClr>
    <a:custClr name="Light Orange">
      <a:srgbClr val="FF7140"/>
    </a:custClr>
    <a:custClr name="Extra Light Orange">
      <a:srgbClr val="FFB69A"/>
    </a:custClr>
    <a:custClr name="Dark Turquoise">
      <a:srgbClr val="004A50"/>
    </a:custClr>
    <a:custClr name="Turquoise">
      <a:srgbClr val="007588"/>
    </a:custClr>
    <a:custClr name="Light Turquoise">
      <a:srgbClr val="00BFBD"/>
    </a:custClr>
    <a:custClr name="Extra Light Turquoise">
      <a:srgbClr val="8BE8DF"/>
    </a:custClr>
    <a:custClr name="Dark Magenta">
      <a:srgbClr val="880E4F"/>
    </a:custClr>
    <a:custClr name="Magenta">
      <a:srgbClr val="E21D60"/>
    </a:custClr>
    <a:custClr name="Light Magenta">
      <a:srgbClr val="FA4692"/>
    </a:custClr>
    <a:custClr name="Extra Light Magenta">
      <a:srgbClr val="FDA7C7"/>
    </a:custClr>
    <a:custClr name="Dark Violet">
      <a:srgbClr val="58009C"/>
    </a:custClr>
    <a:custClr name="Violet">
      <a:srgbClr val="8C2ACE"/>
    </a:custClr>
    <a:custClr name="Light Violet">
      <a:srgbClr val="C15EFF"/>
    </a:custClr>
    <a:custClr name="Extra Light Violet">
      <a:srgbClr val="E2ACFF"/>
    </a:custClr>
  </a:custClrLst>
  <a:extLst>
    <a:ext uri="{05A4C25C-085E-4340-85A3-A5531E510DB2}">
      <thm15:themeFamily xmlns:thm15="http://schemas.microsoft.com/office/thememl/2012/main" name="Rolls-Royce Master Powerpoint Template 2024.potx" id="{6B0398CC-C09C-4B6C-B797-D768DAD3732D}" vid="{0D344F0E-AF99-4D8D-A279-B71D5D55B5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c239e27-b7cd-4abb-89df-a10b6be64d6d">
      <Terms xmlns="http://schemas.microsoft.com/office/infopath/2007/PartnerControls"/>
    </lcf76f155ced4ddcb4097134ff3c332f>
    <TaxCatchAll xmlns="798f0b20-be0a-4041-b890-4766a1c6c4ae" xsi:nil="true"/>
  </documentManagement>
</p:properties>
</file>

<file path=customXml/item3.xml><?xml version="1.0" encoding="utf-8"?>
<sisl xmlns:xsi="http://www.w3.org/2001/XMLSchema-instance" xmlns:xsd="http://www.w3.org/2001/XMLSchema" xmlns="http://www.boldonjames.com/2008/01/sie/internal/label" sislVersion="0" policy="e56daa8a-7b27-48ac-85d4-db65acb580b6" origin="userSelected">
  <element uid="8b2d8d36-50e9-4e35-b179-b787235cbfe0" value=""/>
  <element uid="49330798-7003-4e86-8332-af49f20564a6" value=""/>
  <element uid="ec6abd3b-c0d6-4fa7-a60a-349d0f822e3b" value=""/>
  <element uid="46fe2329-c02b-4495-b624-12a499d069e2" value=""/>
  <element uid="76cb6641-65c9-4928-b1aa-841d1b5bdb86" value=""/>
</sisl>
</file>

<file path=customXml/item4.xml><?xml version="1.0" encoding="utf-8"?>
<WrappedLabelHistory xmlns:xsi="http://www.w3.org/2001/XMLSchema-instance" xmlns:xsd="http://www.w3.org/2001/XMLSchema" xmlns="http://www.boldonjames.com/2016/02/Classifier/internal/wrappedLabelHistory">
  <Value>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JlNTZkYWE4YS03YjI3LTQ4YWMtODVkNC1kYjY1YWNiNTgwYjYiIG9yaWdpbj0idXNlclNlbGVjdGVkIj48ZWxlbWVudCB1aWQ9IjhiMmQ4ZDM2LTUwZTktNGUzNS1iMTc5LWI3ODcyMzVjYmZlMCIgdmFsdWU9IiIgeG1sbnM9Imh0dHA6Ly93d3cuYm9sZG9uamFtZXMuY29tLzIwMDgvMDEvc2llL2ludGVybmFsL2xhYmVsIiAvPjxlbGVtZW50IHVpZD0iNDkzMzA3OTgtNzAwMy00ZTg2LTgzMzItYWY0OWYyMDU2NGE2IiB2YWx1ZT0iIiB4bWxucz0iaHR0cDovL3d3dy5ib2xkb25qYW1lcy5jb20vMjAwOC8wMS9zaWUvaW50ZXJuYWwvbGFiZWwiIC8+PGVsZW1lbnQgdWlkPSJlYzZhYmQzYi1jMGQ2LTRmYTctYTYwYS0zNDlkMGY4MjJlM2IiIHZhbHVlPSIiIHhtbG5zPSJodHRwOi8vd3d3LmJvbGRvbmphbWVzLmNvbS8yMDA4LzAxL3NpZS9pbnRlcm5hbC9sYWJlbCIgLz48ZWxlbWVudCB1aWQ9IjQ2ZmUyMzI5LWMwMmItNDQ5NS1iNjI0LTEyYTQ5OWQwNjllMiIgdmFsdWU9IiIgeG1sbnM9Imh0dHA6Ly93d3cuYm9sZG9uamFtZXMuY29tLzIwMDgvMDEvc2llL2ludGVybmFsL2xhYmVsIiAvPjxlbGVtZW50IHVpZD0iNzZjYjY2NDEtNjVjOS00OTI4LWIxYWEtODQxZDFiNWJkYjg2IiB2YWx1ZT0iIiB4bWxucz0iaHR0cDovL3d3dy5ib2xkb25qYW1lcy5jb20vMjAwOC8wMS9zaWUvaW50ZXJuYWwvbGFiZWwiIC8+PC9zaXNsPjxVc2VyTmFtZT5SUkxPQ0FMXFU1MDY3MzI8L1VzZXJOYW1lPjxEYXRlVGltZT4xMi8wMS8yMDIyIDE0OjMwOjQ2PC9EYXRlVGltZT48TGFiZWxTdHJpbmc+Tm9uLUNvbmZpZGVudGlhbCAtIFJvbGxzLVJveWNlIENvbnRlbnQgT25seSAtIE5vdCBTdWJqZWN0IHRvIEV4cG9ydCBDb250cm9sICAgICA8L0xhYmVsU3RyaW5nPjwvaXRlbT48L2xhYmVsSGlzdG9yeT4=</Value>
</WrappedLabelHistory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CB44DB378B474A921E4061082C9439" ma:contentTypeVersion="11" ma:contentTypeDescription="Create a new document." ma:contentTypeScope="" ma:versionID="e4d65521ee9b62173d46510f005e343f">
  <xsd:schema xmlns:xsd="http://www.w3.org/2001/XMLSchema" xmlns:xs="http://www.w3.org/2001/XMLSchema" xmlns:p="http://schemas.microsoft.com/office/2006/metadata/properties" xmlns:ns2="dc239e27-b7cd-4abb-89df-a10b6be64d6d" xmlns:ns3="798f0b20-be0a-4041-b890-4766a1c6c4ae" targetNamespace="http://schemas.microsoft.com/office/2006/metadata/properties" ma:root="true" ma:fieldsID="af09b60a3ab6403e0984973f9c6d1dc6" ns2:_="" ns3:_="">
    <xsd:import namespace="dc239e27-b7cd-4abb-89df-a10b6be64d6d"/>
    <xsd:import namespace="798f0b20-be0a-4041-b890-4766a1c6c4ae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OCR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239e27-b7cd-4abb-89df-a10b6be64d6d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8" nillable="true" ma:taxonomy="true" ma:internalName="lcf76f155ced4ddcb4097134ff3c332f" ma:taxonomyFieldName="MediaServiceImageTags" ma:displayName="Image Tags" ma:readOnly="false" ma:fieldId="{5cf76f15-5ced-4ddc-b409-7134ff3c332f}" ma:taxonomyMulti="true" ma:sspId="94b9031c-046d-4828-9111-28cb2e0a4a44" ma:termSetId="00000000-0000-0000-0000-000000000000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8f0b20-be0a-4041-b890-4766a1c6c4ae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5a6b5779-0383-47b1-9a82-9f6f7a811867}" ma:internalName="TaxCatchAll" ma:showField="CatchAllData" ma:web="798f0b20-be0a-4041-b890-4766a1c6c4a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7D41FB8-7942-449E-8EF5-F6ECE0C4C2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43C8DB9-B903-4916-9CA6-C844A0419FE3}">
  <ds:schemaRefs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cf40f0b8-6265-459c-9317-b5c07e4967eb"/>
    <ds:schemaRef ds:uri="http://purl.org/dc/dcmitype/"/>
    <ds:schemaRef ds:uri="dc239e27-b7cd-4abb-89df-a10b6be64d6d"/>
    <ds:schemaRef ds:uri="798f0b20-be0a-4041-b890-4766a1c6c4ae"/>
  </ds:schemaRefs>
</ds:datastoreItem>
</file>

<file path=customXml/itemProps3.xml><?xml version="1.0" encoding="utf-8"?>
<ds:datastoreItem xmlns:ds="http://schemas.openxmlformats.org/officeDocument/2006/customXml" ds:itemID="{53908366-B04D-4488-AC5D-D02BA81BC9A9}">
  <ds:schemaRefs>
    <ds:schemaRef ds:uri="http://www.w3.org/2001/XMLSchema"/>
    <ds:schemaRef ds:uri="http://www.boldonjames.com/2008/01/sie/internal/label"/>
  </ds:schemaRefs>
</ds:datastoreItem>
</file>

<file path=customXml/itemProps4.xml><?xml version="1.0" encoding="utf-8"?>
<ds:datastoreItem xmlns:ds="http://schemas.openxmlformats.org/officeDocument/2006/customXml" ds:itemID="{0229BE60-1FDE-4A50-9380-36DDC13D6BC7}">
  <ds:schemaRefs>
    <ds:schemaRef ds:uri="http://www.w3.org/2001/XMLSchema"/>
    <ds:schemaRef ds:uri="http://www.boldonjames.com/2016/02/Classifier/internal/wrappedLabelHistory"/>
  </ds:schemaRefs>
</ds:datastoreItem>
</file>

<file path=customXml/itemProps5.xml><?xml version="1.0" encoding="utf-8"?>
<ds:datastoreItem xmlns:ds="http://schemas.openxmlformats.org/officeDocument/2006/customXml" ds:itemID="{00F8661A-542B-48BD-AD7A-E48C430BFF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c239e27-b7cd-4abb-89df-a10b6be64d6d"/>
    <ds:schemaRef ds:uri="798f0b20-be0a-4041-b890-4766a1c6c4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617</Words>
  <Application>Microsoft Office PowerPoint</Application>
  <PresentationFormat>On-screen Show (16:9)</PresentationFormat>
  <Paragraphs>110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RR Pioneer</vt:lpstr>
      <vt:lpstr>RR Pioneer bold</vt:lpstr>
      <vt:lpstr>RR Pioneer bold</vt:lpstr>
      <vt:lpstr>RR Pioneer Light Condensed</vt:lpstr>
      <vt:lpstr>RR Pioneer Medium</vt:lpstr>
      <vt:lpstr>RR Pioneer UltraLight Condensed</vt:lpstr>
      <vt:lpstr>Wingdings</vt:lpstr>
      <vt:lpstr>1_RR Template</vt:lpstr>
      <vt:lpstr>Python </vt:lpstr>
      <vt:lpstr>Jupyter Notebook</vt:lpstr>
      <vt:lpstr>Pandas</vt:lpstr>
      <vt:lpstr>Numpy</vt:lpstr>
      <vt:lpstr>Scipy</vt:lpstr>
      <vt:lpstr>Matplotlib &amp; Seaborn</vt:lpstr>
      <vt:lpstr>Scikit-learn &amp; TensorFlow</vt:lpstr>
      <vt:lpstr>Tkinter &amp; PySide</vt:lpstr>
      <vt:lpstr>Database management  SQLite, PyMySQL, SQLAlchemy</vt:lpstr>
      <vt:lpstr>SymPy</vt:lpstr>
      <vt:lpstr>Resources</vt:lpstr>
    </vt:vector>
  </TitlesOfParts>
  <Company>Rolls-Royce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Master file</dc:title>
  <dc:creator>Spillane, Billy</dc:creator>
  <cp:keywords>|1:Non-Conf|5:NonExpCont|6:NonGov|2:Rolls-Royce|22:No|</cp:keywords>
  <cp:lastModifiedBy>Ryan Trent</cp:lastModifiedBy>
  <cp:revision>49</cp:revision>
  <dcterms:created xsi:type="dcterms:W3CDTF">2024-01-17T11:47:21Z</dcterms:created>
  <dcterms:modified xsi:type="dcterms:W3CDTF">2025-09-02T02:41:07Z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BBCB02A8-09AA-45D0-A9DB-D131E307D82F</vt:lpwstr>
  </property>
  <property fmtid="{D5CDD505-2E9C-101B-9397-08002B2CF9AE}" pid="3" name="ArticulatePath">
    <vt:lpwstr>Presentation3</vt:lpwstr>
  </property>
  <property fmtid="{D5CDD505-2E9C-101B-9397-08002B2CF9AE}" pid="4" name="docIndexRef">
    <vt:lpwstr>eb500432-a9e5-4973-864c-075e3505efc1</vt:lpwstr>
  </property>
  <property fmtid="{D5CDD505-2E9C-101B-9397-08002B2CF9AE}" pid="5" name="bjSaver">
    <vt:lpwstr>JWGM8fs4ys5c0fF4b3yWqazIywllzyTO</vt:lpwstr>
  </property>
  <property fmtid="{D5CDD505-2E9C-101B-9397-08002B2CF9AE}" pid="6" name="bjDocumentLabelXML">
    <vt:lpwstr>&lt;?xml version="1.0" encoding="us-ascii"?&gt;&lt;sisl xmlns:xsi="http://www.w3.org/2001/XMLSchema-instance" xmlns:xsd="http://www.w3.org/2001/XMLSchema" sislVersion="0" policy="e56daa8a-7b27-48ac-85d4-db65acb580b6" origin="userSelected" xmlns="http://www.boldonj</vt:lpwstr>
  </property>
  <property fmtid="{D5CDD505-2E9C-101B-9397-08002B2CF9AE}" pid="7" name="bjDocumentLabelXML-0">
    <vt:lpwstr>ames.com/2008/01/sie/internal/label"&gt;&lt;element uid="8b2d8d36-50e9-4e35-b179-b787235cbfe0" value="" /&gt;&lt;element uid="49330798-7003-4e86-8332-af49f20564a6" value="" /&gt;&lt;element uid="ec6abd3b-c0d6-4fa7-a60a-349d0f822e3b" value="" /&gt;&lt;element uid="46fe2329-c02b-4</vt:lpwstr>
  </property>
  <property fmtid="{D5CDD505-2E9C-101B-9397-08002B2CF9AE}" pid="8" name="bjDocumentLabelXML-1">
    <vt:lpwstr>495-b624-12a499d069e2" value="" /&gt;&lt;element uid="76cb6641-65c9-4928-b1aa-841d1b5bdb86" value="" /&gt;&lt;/sisl&gt;</vt:lpwstr>
  </property>
  <property fmtid="{D5CDD505-2E9C-101B-9397-08002B2CF9AE}" pid="9" name="bjDocumentSecurityLabel">
    <vt:lpwstr>Non-Confidential - Rolls-Royce Content Only - Not Subject to Export Control     </vt:lpwstr>
  </property>
  <property fmtid="{D5CDD505-2E9C-101B-9397-08002B2CF9AE}" pid="10" name="GovSecClass">
    <vt:lpwstr>No_Classification</vt:lpwstr>
  </property>
  <property fmtid="{D5CDD505-2E9C-101B-9397-08002B2CF9AE}" pid="11" name="Ownership">
    <vt:lpwstr>Rolls-Royce_content_only</vt:lpwstr>
  </property>
  <property fmtid="{D5CDD505-2E9C-101B-9397-08002B2CF9AE}" pid="12" name="TCGovSecClass">
    <vt:lpwstr>No_Classification</vt:lpwstr>
  </property>
  <property fmtid="{D5CDD505-2E9C-101B-9397-08002B2CF9AE}" pid="13" name="BusinessSensitivity">
    <vt:lpwstr>Non-Confidential</vt:lpwstr>
  </property>
  <property fmtid="{D5CDD505-2E9C-101B-9397-08002B2CF9AE}" pid="14" name="ExportControlled">
    <vt:lpwstr>Not_Subject_to_Export_Control</vt:lpwstr>
  </property>
  <property fmtid="{D5CDD505-2E9C-101B-9397-08002B2CF9AE}" pid="15" name="bjLabelHistoryID">
    <vt:lpwstr>{0229BE60-1FDE-4A50-9380-36DDC13D6BC7}</vt:lpwstr>
  </property>
  <property fmtid="{D5CDD505-2E9C-101B-9397-08002B2CF9AE}" pid="16" name="ContentTypeId">
    <vt:lpwstr>0x01010029CB44DB378B474A921E4061082C9439</vt:lpwstr>
  </property>
  <property fmtid="{D5CDD505-2E9C-101B-9397-08002B2CF9AE}" pid="17" name="bjClsUserRVM">
    <vt:lpwstr>[]</vt:lpwstr>
  </property>
</Properties>
</file>