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DE519-966A-46E8-9D8A-4DC7A8161A1D}" type="doc">
      <dgm:prSet loTypeId="urn:microsoft.com/office/officeart/2005/8/layout/process1" loCatId="process" qsTypeId="urn:microsoft.com/office/officeart/2005/8/quickstyle/simple5" qsCatId="simple" csTypeId="urn:microsoft.com/office/officeart/2005/8/colors/colorful1" csCatId="colorful"/>
      <dgm:spPr/>
      <dgm:t>
        <a:bodyPr/>
        <a:lstStyle/>
        <a:p>
          <a:endParaRPr lang="en-US"/>
        </a:p>
      </dgm:t>
    </dgm:pt>
    <dgm:pt modelId="{6C8F3C38-02CD-4FC2-9577-30EA8B42FD94}">
      <dgm:prSet custT="1"/>
      <dgm:spPr/>
      <dgm:t>
        <a:bodyPr/>
        <a:lstStyle/>
        <a:p>
          <a:r>
            <a:rPr lang="en-US" sz="1800" b="1" i="0" dirty="0">
              <a:latin typeface="Segoe UI" panose="020B0502040204020203" pitchFamily="34" charset="0"/>
              <a:cs typeface="Segoe UI" panose="020B0502040204020203" pitchFamily="34" charset="0"/>
            </a:rPr>
            <a:t>Defining a delegate</a:t>
          </a:r>
          <a:endParaRPr lang="en-US" sz="1800" b="1" dirty="0">
            <a:latin typeface="Segoe UI" panose="020B0502040204020203" pitchFamily="34" charset="0"/>
            <a:cs typeface="Segoe UI" panose="020B0502040204020203" pitchFamily="34" charset="0"/>
          </a:endParaRPr>
        </a:p>
      </dgm:t>
    </dgm:pt>
    <dgm:pt modelId="{6C6B6A6F-8246-45E4-ADFB-E164CE5B0DB5}" type="parTrans" cxnId="{83F992BC-D692-4256-9912-8BF16B94B61B}">
      <dgm:prSet/>
      <dgm:spPr/>
      <dgm:t>
        <a:bodyPr/>
        <a:lstStyle/>
        <a:p>
          <a:endParaRPr lang="en-US"/>
        </a:p>
      </dgm:t>
    </dgm:pt>
    <dgm:pt modelId="{62089C5F-6722-40E1-BA2C-276AD1915141}" type="sibTrans" cxnId="{83F992BC-D692-4256-9912-8BF16B94B61B}">
      <dgm:prSet/>
      <dgm:spPr/>
      <dgm:t>
        <a:bodyPr/>
        <a:lstStyle/>
        <a:p>
          <a:endParaRPr lang="en-US"/>
        </a:p>
      </dgm:t>
    </dgm:pt>
    <dgm:pt modelId="{08E64412-F856-4A11-B654-1ED6D9261D7D}">
      <dgm:prSet custT="1"/>
      <dgm:spPr/>
      <dgm:t>
        <a:bodyPr/>
        <a:lstStyle/>
        <a:p>
          <a:r>
            <a:rPr lang="en-US" sz="1800" b="1" i="0" dirty="0">
              <a:latin typeface="Segoe UI" panose="020B0502040204020203" pitchFamily="34" charset="0"/>
              <a:cs typeface="Segoe UI" panose="020B0502040204020203" pitchFamily="34" charset="0"/>
            </a:rPr>
            <a:t>Instantiating a delegate</a:t>
          </a:r>
          <a:endParaRPr lang="en-US" sz="1800" b="1" dirty="0">
            <a:latin typeface="Segoe UI" panose="020B0502040204020203" pitchFamily="34" charset="0"/>
            <a:cs typeface="Segoe UI" panose="020B0502040204020203" pitchFamily="34" charset="0"/>
          </a:endParaRPr>
        </a:p>
      </dgm:t>
    </dgm:pt>
    <dgm:pt modelId="{5EEBDBD9-71DB-40B5-827E-D76E5679FE05}" type="parTrans" cxnId="{65EC1B4B-35C2-4ADE-AAB1-C3A69FAF10C6}">
      <dgm:prSet/>
      <dgm:spPr/>
      <dgm:t>
        <a:bodyPr/>
        <a:lstStyle/>
        <a:p>
          <a:endParaRPr lang="en-US"/>
        </a:p>
      </dgm:t>
    </dgm:pt>
    <dgm:pt modelId="{90A2C202-344A-44AB-9734-D3055BF885EF}" type="sibTrans" cxnId="{65EC1B4B-35C2-4ADE-AAB1-C3A69FAF10C6}">
      <dgm:prSet/>
      <dgm:spPr/>
      <dgm:t>
        <a:bodyPr/>
        <a:lstStyle/>
        <a:p>
          <a:endParaRPr lang="en-US"/>
        </a:p>
      </dgm:t>
    </dgm:pt>
    <dgm:pt modelId="{DAD5D498-D6BF-4D09-9FE8-A533C97C1843}">
      <dgm:prSet custT="1"/>
      <dgm:spPr/>
      <dgm:t>
        <a:bodyPr/>
        <a:lstStyle/>
        <a:p>
          <a:r>
            <a:rPr lang="en-US" sz="1800" b="1" i="0" dirty="0">
              <a:latin typeface="Segoe UI" panose="020B0502040204020203" pitchFamily="34" charset="0"/>
              <a:cs typeface="Segoe UI" panose="020B0502040204020203" pitchFamily="34" charset="0"/>
            </a:rPr>
            <a:t>Invoking a delegate</a:t>
          </a:r>
          <a:endParaRPr lang="en-US" sz="1800" b="1" dirty="0">
            <a:latin typeface="Segoe UI" panose="020B0502040204020203" pitchFamily="34" charset="0"/>
            <a:cs typeface="Segoe UI" panose="020B0502040204020203" pitchFamily="34" charset="0"/>
          </a:endParaRPr>
        </a:p>
      </dgm:t>
    </dgm:pt>
    <dgm:pt modelId="{C28BB45B-1227-478A-9ED4-479A09303785}" type="parTrans" cxnId="{67A7708E-84C0-4306-AD3C-1E034ACEF5AB}">
      <dgm:prSet/>
      <dgm:spPr/>
      <dgm:t>
        <a:bodyPr/>
        <a:lstStyle/>
        <a:p>
          <a:endParaRPr lang="en-US"/>
        </a:p>
      </dgm:t>
    </dgm:pt>
    <dgm:pt modelId="{81FB7DD9-1C81-419C-A914-61C12A6E3949}" type="sibTrans" cxnId="{67A7708E-84C0-4306-AD3C-1E034ACEF5AB}">
      <dgm:prSet/>
      <dgm:spPr/>
      <dgm:t>
        <a:bodyPr/>
        <a:lstStyle/>
        <a:p>
          <a:endParaRPr lang="en-US"/>
        </a:p>
      </dgm:t>
    </dgm:pt>
    <dgm:pt modelId="{128820DA-204D-4E82-959D-8C81B8980829}" type="pres">
      <dgm:prSet presAssocID="{AF2DE519-966A-46E8-9D8A-4DC7A8161A1D}" presName="Name0" presStyleCnt="0">
        <dgm:presLayoutVars>
          <dgm:dir/>
          <dgm:resizeHandles val="exact"/>
        </dgm:presLayoutVars>
      </dgm:prSet>
      <dgm:spPr/>
    </dgm:pt>
    <dgm:pt modelId="{08CCEC8E-C532-48BE-B305-75EB0BB8C97B}" type="pres">
      <dgm:prSet presAssocID="{6C8F3C38-02CD-4FC2-9577-30EA8B42FD94}" presName="node" presStyleLbl="node1" presStyleIdx="0" presStyleCnt="3" custLinFactY="-55439" custLinFactNeighborX="29604" custLinFactNeighborY="-100000">
        <dgm:presLayoutVars>
          <dgm:bulletEnabled val="1"/>
        </dgm:presLayoutVars>
      </dgm:prSet>
      <dgm:spPr/>
    </dgm:pt>
    <dgm:pt modelId="{2D730A9E-8DE0-4C66-BDBE-38118C806A53}" type="pres">
      <dgm:prSet presAssocID="{62089C5F-6722-40E1-BA2C-276AD1915141}" presName="sibTrans" presStyleLbl="sibTrans2D1" presStyleIdx="0" presStyleCnt="2"/>
      <dgm:spPr/>
    </dgm:pt>
    <dgm:pt modelId="{90624D60-5E98-44DB-A0EE-934AA44F538A}" type="pres">
      <dgm:prSet presAssocID="{62089C5F-6722-40E1-BA2C-276AD1915141}" presName="connectorText" presStyleLbl="sibTrans2D1" presStyleIdx="0" presStyleCnt="2"/>
      <dgm:spPr/>
    </dgm:pt>
    <dgm:pt modelId="{B6404F64-0B93-47B2-AC9C-C84199D3324E}" type="pres">
      <dgm:prSet presAssocID="{08E64412-F856-4A11-B654-1ED6D9261D7D}" presName="node" presStyleLbl="node1" presStyleIdx="1" presStyleCnt="3">
        <dgm:presLayoutVars>
          <dgm:bulletEnabled val="1"/>
        </dgm:presLayoutVars>
      </dgm:prSet>
      <dgm:spPr/>
    </dgm:pt>
    <dgm:pt modelId="{903E276B-D969-47B2-9508-F0AF68D5FE41}" type="pres">
      <dgm:prSet presAssocID="{90A2C202-344A-44AB-9734-D3055BF885EF}" presName="sibTrans" presStyleLbl="sibTrans2D1" presStyleIdx="1" presStyleCnt="2"/>
      <dgm:spPr/>
    </dgm:pt>
    <dgm:pt modelId="{88F8A6F0-D12A-439B-8A04-E45F252E6F17}" type="pres">
      <dgm:prSet presAssocID="{90A2C202-344A-44AB-9734-D3055BF885EF}" presName="connectorText" presStyleLbl="sibTrans2D1" presStyleIdx="1" presStyleCnt="2"/>
      <dgm:spPr/>
    </dgm:pt>
    <dgm:pt modelId="{3992A2E0-483B-4D08-AFA3-DFE3A853ED07}" type="pres">
      <dgm:prSet presAssocID="{DAD5D498-D6BF-4D09-9FE8-A533C97C1843}" presName="node" presStyleLbl="node1" presStyleIdx="2" presStyleCnt="3">
        <dgm:presLayoutVars>
          <dgm:bulletEnabled val="1"/>
        </dgm:presLayoutVars>
      </dgm:prSet>
      <dgm:spPr/>
    </dgm:pt>
  </dgm:ptLst>
  <dgm:cxnLst>
    <dgm:cxn modelId="{BA921E1A-9ED9-4833-A7AC-B73D774D90B2}" type="presOf" srcId="{90A2C202-344A-44AB-9734-D3055BF885EF}" destId="{903E276B-D969-47B2-9508-F0AF68D5FE41}" srcOrd="0" destOrd="0" presId="urn:microsoft.com/office/officeart/2005/8/layout/process1"/>
    <dgm:cxn modelId="{5C2E275D-6A25-4F29-A715-0BEF635E4016}" type="presOf" srcId="{62089C5F-6722-40E1-BA2C-276AD1915141}" destId="{2D730A9E-8DE0-4C66-BDBE-38118C806A53}" srcOrd="0" destOrd="0" presId="urn:microsoft.com/office/officeart/2005/8/layout/process1"/>
    <dgm:cxn modelId="{DB326265-D275-4ADD-BDC7-C8A629BF22BF}" type="presOf" srcId="{AF2DE519-966A-46E8-9D8A-4DC7A8161A1D}" destId="{128820DA-204D-4E82-959D-8C81B8980829}" srcOrd="0" destOrd="0" presId="urn:microsoft.com/office/officeart/2005/8/layout/process1"/>
    <dgm:cxn modelId="{F50E6669-B125-42DA-840E-486F393E6464}" type="presOf" srcId="{DAD5D498-D6BF-4D09-9FE8-A533C97C1843}" destId="{3992A2E0-483B-4D08-AFA3-DFE3A853ED07}" srcOrd="0" destOrd="0" presId="urn:microsoft.com/office/officeart/2005/8/layout/process1"/>
    <dgm:cxn modelId="{24816B6A-AB0A-4D36-9273-4B294966B285}" type="presOf" srcId="{08E64412-F856-4A11-B654-1ED6D9261D7D}" destId="{B6404F64-0B93-47B2-AC9C-C84199D3324E}" srcOrd="0" destOrd="0" presId="urn:microsoft.com/office/officeart/2005/8/layout/process1"/>
    <dgm:cxn modelId="{65EC1B4B-35C2-4ADE-AAB1-C3A69FAF10C6}" srcId="{AF2DE519-966A-46E8-9D8A-4DC7A8161A1D}" destId="{08E64412-F856-4A11-B654-1ED6D9261D7D}" srcOrd="1" destOrd="0" parTransId="{5EEBDBD9-71DB-40B5-827E-D76E5679FE05}" sibTransId="{90A2C202-344A-44AB-9734-D3055BF885EF}"/>
    <dgm:cxn modelId="{B8D86E52-8FC2-4A8B-8C88-655BB04864EA}" type="presOf" srcId="{62089C5F-6722-40E1-BA2C-276AD1915141}" destId="{90624D60-5E98-44DB-A0EE-934AA44F538A}" srcOrd="1" destOrd="0" presId="urn:microsoft.com/office/officeart/2005/8/layout/process1"/>
    <dgm:cxn modelId="{4D64F18A-EC5A-4B43-A8BA-12B134D0EAFF}" type="presOf" srcId="{6C8F3C38-02CD-4FC2-9577-30EA8B42FD94}" destId="{08CCEC8E-C532-48BE-B305-75EB0BB8C97B}" srcOrd="0" destOrd="0" presId="urn:microsoft.com/office/officeart/2005/8/layout/process1"/>
    <dgm:cxn modelId="{67A7708E-84C0-4306-AD3C-1E034ACEF5AB}" srcId="{AF2DE519-966A-46E8-9D8A-4DC7A8161A1D}" destId="{DAD5D498-D6BF-4D09-9FE8-A533C97C1843}" srcOrd="2" destOrd="0" parTransId="{C28BB45B-1227-478A-9ED4-479A09303785}" sibTransId="{81FB7DD9-1C81-419C-A914-61C12A6E3949}"/>
    <dgm:cxn modelId="{A72610BA-AAB5-432E-8FC3-C2F20AC59E41}" type="presOf" srcId="{90A2C202-344A-44AB-9734-D3055BF885EF}" destId="{88F8A6F0-D12A-439B-8A04-E45F252E6F17}" srcOrd="1" destOrd="0" presId="urn:microsoft.com/office/officeart/2005/8/layout/process1"/>
    <dgm:cxn modelId="{83F992BC-D692-4256-9912-8BF16B94B61B}" srcId="{AF2DE519-966A-46E8-9D8A-4DC7A8161A1D}" destId="{6C8F3C38-02CD-4FC2-9577-30EA8B42FD94}" srcOrd="0" destOrd="0" parTransId="{6C6B6A6F-8246-45E4-ADFB-E164CE5B0DB5}" sibTransId="{62089C5F-6722-40E1-BA2C-276AD1915141}"/>
    <dgm:cxn modelId="{03F7DCC0-EAE6-479D-977A-E684EEE9AD48}" type="presParOf" srcId="{128820DA-204D-4E82-959D-8C81B8980829}" destId="{08CCEC8E-C532-48BE-B305-75EB0BB8C97B}" srcOrd="0" destOrd="0" presId="urn:microsoft.com/office/officeart/2005/8/layout/process1"/>
    <dgm:cxn modelId="{2FD2AB86-A43B-4FF2-839C-93BC02A1305B}" type="presParOf" srcId="{128820DA-204D-4E82-959D-8C81B8980829}" destId="{2D730A9E-8DE0-4C66-BDBE-38118C806A53}" srcOrd="1" destOrd="0" presId="urn:microsoft.com/office/officeart/2005/8/layout/process1"/>
    <dgm:cxn modelId="{3AA6DBDA-127D-4BA1-9C7D-99323A6D73C3}" type="presParOf" srcId="{2D730A9E-8DE0-4C66-BDBE-38118C806A53}" destId="{90624D60-5E98-44DB-A0EE-934AA44F538A}" srcOrd="0" destOrd="0" presId="urn:microsoft.com/office/officeart/2005/8/layout/process1"/>
    <dgm:cxn modelId="{6C21A996-39F7-4211-8FA9-33CEE8AB03D4}" type="presParOf" srcId="{128820DA-204D-4E82-959D-8C81B8980829}" destId="{B6404F64-0B93-47B2-AC9C-C84199D3324E}" srcOrd="2" destOrd="0" presId="urn:microsoft.com/office/officeart/2005/8/layout/process1"/>
    <dgm:cxn modelId="{EABD1FCD-1505-4FAE-96B6-A3A52B2A8355}" type="presParOf" srcId="{128820DA-204D-4E82-959D-8C81B8980829}" destId="{903E276B-D969-47B2-9508-F0AF68D5FE41}" srcOrd="3" destOrd="0" presId="urn:microsoft.com/office/officeart/2005/8/layout/process1"/>
    <dgm:cxn modelId="{20FA5268-38AB-4206-B3CF-2B37D6EB5490}" type="presParOf" srcId="{903E276B-D969-47B2-9508-F0AF68D5FE41}" destId="{88F8A6F0-D12A-439B-8A04-E45F252E6F17}" srcOrd="0" destOrd="0" presId="urn:microsoft.com/office/officeart/2005/8/layout/process1"/>
    <dgm:cxn modelId="{52481CF5-FD2F-4B2F-9F1D-325F8F69EA99}" type="presParOf" srcId="{128820DA-204D-4E82-959D-8C81B8980829}" destId="{3992A2E0-483B-4D08-AFA3-DFE3A853ED0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674C5-993E-4FB0-87DE-896BFB727DC9}" type="doc">
      <dgm:prSet loTypeId="urn:microsoft.com/office/officeart/2005/8/layout/vList6" loCatId="list" qsTypeId="urn:microsoft.com/office/officeart/2005/8/quickstyle/simple5" qsCatId="simple" csTypeId="urn:microsoft.com/office/officeart/2005/8/colors/accent2_2" csCatId="accent2"/>
      <dgm:spPr/>
      <dgm:t>
        <a:bodyPr/>
        <a:lstStyle/>
        <a:p>
          <a:endParaRPr lang="en-US"/>
        </a:p>
      </dgm:t>
    </dgm:pt>
    <dgm:pt modelId="{364EC14E-5591-4007-A89A-19B8D237B8B0}">
      <dgm:prSet custT="1"/>
      <dgm:spPr/>
      <dgm:t>
        <a:bodyPr/>
        <a:lstStyle/>
        <a:p>
          <a:pPr algn="l"/>
          <a:r>
            <a:rPr lang="en-US" sz="2400" b="0" i="0" dirty="0">
              <a:latin typeface="Segoe UI" panose="020B0502040204020203" pitchFamily="34" charset="0"/>
              <a:cs typeface="Segoe UI" panose="020B0502040204020203" pitchFamily="34" charset="0"/>
            </a:rPr>
            <a:t>Single Cast Delegate</a:t>
          </a:r>
          <a:endParaRPr lang="en-US" sz="2400" b="0" dirty="0">
            <a:latin typeface="Segoe UI" panose="020B0502040204020203" pitchFamily="34" charset="0"/>
            <a:cs typeface="Segoe UI" panose="020B0502040204020203" pitchFamily="34" charset="0"/>
          </a:endParaRPr>
        </a:p>
      </dgm:t>
    </dgm:pt>
    <dgm:pt modelId="{0E7C172A-10FF-44A7-989D-BEFF3DE77F38}" type="parTrans" cxnId="{0010A92E-27FE-4A1C-9BFD-07CAA7B980AF}">
      <dgm:prSet/>
      <dgm:spPr/>
      <dgm:t>
        <a:bodyPr/>
        <a:lstStyle/>
        <a:p>
          <a:endParaRPr lang="en-US"/>
        </a:p>
      </dgm:t>
    </dgm:pt>
    <dgm:pt modelId="{B1C5EE47-303F-42B1-BA25-B4BB87590676}" type="sibTrans" cxnId="{0010A92E-27FE-4A1C-9BFD-07CAA7B980AF}">
      <dgm:prSet/>
      <dgm:spPr/>
      <dgm:t>
        <a:bodyPr/>
        <a:lstStyle/>
        <a:p>
          <a:endParaRPr lang="en-US"/>
        </a:p>
      </dgm:t>
    </dgm:pt>
    <dgm:pt modelId="{92F9A2C7-FCF7-459E-9BE3-4E55F905F62F}">
      <dgm:prSet custT="1"/>
      <dgm:spPr/>
      <dgm:t>
        <a:bodyPr/>
        <a:lstStyle/>
        <a:p>
          <a:pPr algn="l"/>
          <a:r>
            <a:rPr lang="en-US" sz="2400" b="0" i="0" dirty="0">
              <a:latin typeface="Segoe UI" panose="020B0502040204020203" pitchFamily="34" charset="0"/>
              <a:cs typeface="Segoe UI" panose="020B0502040204020203" pitchFamily="34" charset="0"/>
            </a:rPr>
            <a:t>Multicast Delegate</a:t>
          </a:r>
          <a:endParaRPr lang="en-US" sz="2400" b="0" dirty="0">
            <a:latin typeface="Segoe UI" panose="020B0502040204020203" pitchFamily="34" charset="0"/>
            <a:cs typeface="Segoe UI" panose="020B0502040204020203" pitchFamily="34" charset="0"/>
          </a:endParaRPr>
        </a:p>
      </dgm:t>
    </dgm:pt>
    <dgm:pt modelId="{786EE799-1158-44AE-A88A-593E9250B882}" type="parTrans" cxnId="{A5F0D7F3-2C65-43C4-B4AA-2D29EA8BEEB3}">
      <dgm:prSet/>
      <dgm:spPr/>
      <dgm:t>
        <a:bodyPr/>
        <a:lstStyle/>
        <a:p>
          <a:endParaRPr lang="en-US"/>
        </a:p>
      </dgm:t>
    </dgm:pt>
    <dgm:pt modelId="{93D7F4F7-2015-45DB-997C-F008543EC421}" type="sibTrans" cxnId="{A5F0D7F3-2C65-43C4-B4AA-2D29EA8BEEB3}">
      <dgm:prSet/>
      <dgm:spPr/>
      <dgm:t>
        <a:bodyPr/>
        <a:lstStyle/>
        <a:p>
          <a:endParaRPr lang="en-US"/>
        </a:p>
      </dgm:t>
    </dgm:pt>
    <dgm:pt modelId="{50D54E04-75A8-4B81-8172-7C3E5FE8985D}" type="pres">
      <dgm:prSet presAssocID="{75F674C5-993E-4FB0-87DE-896BFB727DC9}" presName="Name0" presStyleCnt="0">
        <dgm:presLayoutVars>
          <dgm:dir/>
          <dgm:animLvl val="lvl"/>
          <dgm:resizeHandles/>
        </dgm:presLayoutVars>
      </dgm:prSet>
      <dgm:spPr/>
    </dgm:pt>
    <dgm:pt modelId="{0958B399-167F-4EFF-A221-D6BD6FB6ACE7}" type="pres">
      <dgm:prSet presAssocID="{364EC14E-5591-4007-A89A-19B8D237B8B0}" presName="linNode" presStyleCnt="0"/>
      <dgm:spPr/>
    </dgm:pt>
    <dgm:pt modelId="{55A6E79F-EAA9-43DE-BC15-D136BE45F464}" type="pres">
      <dgm:prSet presAssocID="{364EC14E-5591-4007-A89A-19B8D237B8B0}" presName="parentShp" presStyleLbl="node1" presStyleIdx="0" presStyleCnt="2">
        <dgm:presLayoutVars>
          <dgm:bulletEnabled val="1"/>
        </dgm:presLayoutVars>
      </dgm:prSet>
      <dgm:spPr/>
    </dgm:pt>
    <dgm:pt modelId="{F430601F-2E33-412F-B65B-E46687CBBA79}" type="pres">
      <dgm:prSet presAssocID="{364EC14E-5591-4007-A89A-19B8D237B8B0}" presName="childShp" presStyleLbl="bgAccFollowNode1" presStyleIdx="0" presStyleCnt="2" custLinFactNeighborX="40568" custLinFactNeighborY="-11758">
        <dgm:presLayoutVars>
          <dgm:bulletEnabled val="1"/>
        </dgm:presLayoutVars>
      </dgm:prSet>
      <dgm:spPr/>
    </dgm:pt>
    <dgm:pt modelId="{CA72C58F-DE27-4D91-A45D-1C59DFEEBD8A}" type="pres">
      <dgm:prSet presAssocID="{B1C5EE47-303F-42B1-BA25-B4BB87590676}" presName="spacing" presStyleCnt="0"/>
      <dgm:spPr/>
    </dgm:pt>
    <dgm:pt modelId="{2E2E1456-4670-4725-9251-4D9B43D0CBF5}" type="pres">
      <dgm:prSet presAssocID="{92F9A2C7-FCF7-459E-9BE3-4E55F905F62F}" presName="linNode" presStyleCnt="0"/>
      <dgm:spPr/>
    </dgm:pt>
    <dgm:pt modelId="{84ED2884-6D00-484F-93A8-66300BE3FF28}" type="pres">
      <dgm:prSet presAssocID="{92F9A2C7-FCF7-459E-9BE3-4E55F905F62F}" presName="parentShp" presStyleLbl="node1" presStyleIdx="1" presStyleCnt="2">
        <dgm:presLayoutVars>
          <dgm:bulletEnabled val="1"/>
        </dgm:presLayoutVars>
      </dgm:prSet>
      <dgm:spPr/>
    </dgm:pt>
    <dgm:pt modelId="{2B4780D6-B3D3-4176-B257-C4CDD20E34DF}" type="pres">
      <dgm:prSet presAssocID="{92F9A2C7-FCF7-459E-9BE3-4E55F905F62F}" presName="childShp" presStyleLbl="bgAccFollowNode1" presStyleIdx="1" presStyleCnt="2">
        <dgm:presLayoutVars>
          <dgm:bulletEnabled val="1"/>
        </dgm:presLayoutVars>
      </dgm:prSet>
      <dgm:spPr/>
    </dgm:pt>
  </dgm:ptLst>
  <dgm:cxnLst>
    <dgm:cxn modelId="{6D84EA23-09ED-403A-9C4B-1959C266B1A0}" type="presOf" srcId="{75F674C5-993E-4FB0-87DE-896BFB727DC9}" destId="{50D54E04-75A8-4B81-8172-7C3E5FE8985D}" srcOrd="0" destOrd="0" presId="urn:microsoft.com/office/officeart/2005/8/layout/vList6"/>
    <dgm:cxn modelId="{695D532A-EB4B-49A5-9454-D4DE7B59BF92}" type="presOf" srcId="{92F9A2C7-FCF7-459E-9BE3-4E55F905F62F}" destId="{84ED2884-6D00-484F-93A8-66300BE3FF28}" srcOrd="0" destOrd="0" presId="urn:microsoft.com/office/officeart/2005/8/layout/vList6"/>
    <dgm:cxn modelId="{0010A92E-27FE-4A1C-9BFD-07CAA7B980AF}" srcId="{75F674C5-993E-4FB0-87DE-896BFB727DC9}" destId="{364EC14E-5591-4007-A89A-19B8D237B8B0}" srcOrd="0" destOrd="0" parTransId="{0E7C172A-10FF-44A7-989D-BEFF3DE77F38}" sibTransId="{B1C5EE47-303F-42B1-BA25-B4BB87590676}"/>
    <dgm:cxn modelId="{DEE12E67-D53A-4F5D-912E-EF1248FE499C}" type="presOf" srcId="{364EC14E-5591-4007-A89A-19B8D237B8B0}" destId="{55A6E79F-EAA9-43DE-BC15-D136BE45F464}" srcOrd="0" destOrd="0" presId="urn:microsoft.com/office/officeart/2005/8/layout/vList6"/>
    <dgm:cxn modelId="{A5F0D7F3-2C65-43C4-B4AA-2D29EA8BEEB3}" srcId="{75F674C5-993E-4FB0-87DE-896BFB727DC9}" destId="{92F9A2C7-FCF7-459E-9BE3-4E55F905F62F}" srcOrd="1" destOrd="0" parTransId="{786EE799-1158-44AE-A88A-593E9250B882}" sibTransId="{93D7F4F7-2015-45DB-997C-F008543EC421}"/>
    <dgm:cxn modelId="{1F03DCB2-ECD7-4613-A182-506C0B429D79}" type="presParOf" srcId="{50D54E04-75A8-4B81-8172-7C3E5FE8985D}" destId="{0958B399-167F-4EFF-A221-D6BD6FB6ACE7}" srcOrd="0" destOrd="0" presId="urn:microsoft.com/office/officeart/2005/8/layout/vList6"/>
    <dgm:cxn modelId="{419E3A15-1D82-4547-A687-3D8D1E4EB0A1}" type="presParOf" srcId="{0958B399-167F-4EFF-A221-D6BD6FB6ACE7}" destId="{55A6E79F-EAA9-43DE-BC15-D136BE45F464}" srcOrd="0" destOrd="0" presId="urn:microsoft.com/office/officeart/2005/8/layout/vList6"/>
    <dgm:cxn modelId="{6B36AD69-B10B-4DE1-948B-E539EE428AAA}" type="presParOf" srcId="{0958B399-167F-4EFF-A221-D6BD6FB6ACE7}" destId="{F430601F-2E33-412F-B65B-E46687CBBA79}" srcOrd="1" destOrd="0" presId="urn:microsoft.com/office/officeart/2005/8/layout/vList6"/>
    <dgm:cxn modelId="{BC80231E-4E80-4BE6-86C9-B382B1EC8D23}" type="presParOf" srcId="{50D54E04-75A8-4B81-8172-7C3E5FE8985D}" destId="{CA72C58F-DE27-4D91-A45D-1C59DFEEBD8A}" srcOrd="1" destOrd="0" presId="urn:microsoft.com/office/officeart/2005/8/layout/vList6"/>
    <dgm:cxn modelId="{AEB0F428-BD27-4F9F-8417-11351BF301FC}" type="presParOf" srcId="{50D54E04-75A8-4B81-8172-7C3E5FE8985D}" destId="{2E2E1456-4670-4725-9251-4D9B43D0CBF5}" srcOrd="2" destOrd="0" presId="urn:microsoft.com/office/officeart/2005/8/layout/vList6"/>
    <dgm:cxn modelId="{586A701E-9FA1-4795-9528-4D6B08ED29A4}" type="presParOf" srcId="{2E2E1456-4670-4725-9251-4D9B43D0CBF5}" destId="{84ED2884-6D00-484F-93A8-66300BE3FF28}" srcOrd="0" destOrd="0" presId="urn:microsoft.com/office/officeart/2005/8/layout/vList6"/>
    <dgm:cxn modelId="{E28261C9-D7A2-4ACD-8B59-54C33112D579}" type="presParOf" srcId="{2E2E1456-4670-4725-9251-4D9B43D0CBF5}" destId="{2B4780D6-B3D3-4176-B257-C4CDD20E34D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5070A-4C0F-4E34-90F3-B5537ABF3329}" type="doc">
      <dgm:prSet loTypeId="urn:microsoft.com/office/officeart/2005/8/layout/hierarchy3" loCatId="hierarchy" qsTypeId="urn:microsoft.com/office/officeart/2005/8/quickstyle/simple5" qsCatId="simple" csTypeId="urn:microsoft.com/office/officeart/2005/8/colors/colorful2" csCatId="colorful"/>
      <dgm:spPr/>
      <dgm:t>
        <a:bodyPr/>
        <a:lstStyle/>
        <a:p>
          <a:endParaRPr lang="en-US"/>
        </a:p>
      </dgm:t>
    </dgm:pt>
    <dgm:pt modelId="{FE91BE2F-2576-4046-9E5C-CCB215ECCCEB}">
      <dgm:prSet/>
      <dgm:spPr/>
      <dgm:t>
        <a:bodyPr/>
        <a:lstStyle/>
        <a:p>
          <a:r>
            <a:rPr lang="en-US" b="0" i="0">
              <a:latin typeface="Segoe UI" panose="020B0502040204020203" pitchFamily="34" charset="0"/>
              <a:cs typeface="Segoe UI" panose="020B0502040204020203" pitchFamily="34" charset="0"/>
            </a:rPr>
            <a:t>Func</a:t>
          </a:r>
          <a:endParaRPr lang="en-US" b="0">
            <a:latin typeface="Segoe UI" panose="020B0502040204020203" pitchFamily="34" charset="0"/>
            <a:cs typeface="Segoe UI" panose="020B0502040204020203" pitchFamily="34" charset="0"/>
          </a:endParaRPr>
        </a:p>
      </dgm:t>
    </dgm:pt>
    <dgm:pt modelId="{8988874A-24F0-4BD7-A0AF-F00F2E7CDBC3}" type="parTrans" cxnId="{B5508E30-A2AF-4F98-B2B4-F6DE7469AB13}">
      <dgm:prSet/>
      <dgm:spPr/>
      <dgm:t>
        <a:bodyPr/>
        <a:lstStyle/>
        <a:p>
          <a:endParaRPr lang="en-US"/>
        </a:p>
      </dgm:t>
    </dgm:pt>
    <dgm:pt modelId="{BE23A4D1-1FD5-4747-AC87-94F6CFFB88A1}" type="sibTrans" cxnId="{B5508E30-A2AF-4F98-B2B4-F6DE7469AB13}">
      <dgm:prSet/>
      <dgm:spPr/>
      <dgm:t>
        <a:bodyPr/>
        <a:lstStyle/>
        <a:p>
          <a:endParaRPr lang="en-US"/>
        </a:p>
      </dgm:t>
    </dgm:pt>
    <dgm:pt modelId="{745AE65B-94C2-44BA-B78E-2B3645C75096}">
      <dgm:prSet/>
      <dgm:spPr/>
      <dgm:t>
        <a:bodyPr/>
        <a:lstStyle/>
        <a:p>
          <a:r>
            <a:rPr lang="en-US" b="0" i="0">
              <a:latin typeface="Segoe UI" panose="020B0502040204020203" pitchFamily="34" charset="0"/>
              <a:cs typeface="Segoe UI" panose="020B0502040204020203" pitchFamily="34" charset="0"/>
            </a:rPr>
            <a:t>Action</a:t>
          </a:r>
          <a:endParaRPr lang="en-US" b="0">
            <a:latin typeface="Segoe UI" panose="020B0502040204020203" pitchFamily="34" charset="0"/>
            <a:cs typeface="Segoe UI" panose="020B0502040204020203" pitchFamily="34" charset="0"/>
          </a:endParaRPr>
        </a:p>
      </dgm:t>
    </dgm:pt>
    <dgm:pt modelId="{F49FFB41-B9BB-4752-81A9-ED131DAAF1D0}" type="parTrans" cxnId="{8EC15A3A-0138-433B-957C-E0D6F6C44A80}">
      <dgm:prSet/>
      <dgm:spPr/>
      <dgm:t>
        <a:bodyPr/>
        <a:lstStyle/>
        <a:p>
          <a:endParaRPr lang="en-US"/>
        </a:p>
      </dgm:t>
    </dgm:pt>
    <dgm:pt modelId="{B8ABBE88-53A0-4DD6-BC6D-707E981146D4}" type="sibTrans" cxnId="{8EC15A3A-0138-433B-957C-E0D6F6C44A80}">
      <dgm:prSet/>
      <dgm:spPr/>
      <dgm:t>
        <a:bodyPr/>
        <a:lstStyle/>
        <a:p>
          <a:endParaRPr lang="en-US"/>
        </a:p>
      </dgm:t>
    </dgm:pt>
    <dgm:pt modelId="{C9302F1F-6F79-4B45-89C0-A9781E5BB622}">
      <dgm:prSet/>
      <dgm:spPr/>
      <dgm:t>
        <a:bodyPr/>
        <a:lstStyle/>
        <a:p>
          <a:r>
            <a:rPr lang="en-US" b="0" i="0" dirty="0">
              <a:latin typeface="Segoe UI" panose="020B0502040204020203" pitchFamily="34" charset="0"/>
              <a:cs typeface="Segoe UI" panose="020B0502040204020203" pitchFamily="34" charset="0"/>
            </a:rPr>
            <a:t>Predicate</a:t>
          </a:r>
          <a:endParaRPr lang="en-US" b="0" dirty="0">
            <a:latin typeface="Segoe UI" panose="020B0502040204020203" pitchFamily="34" charset="0"/>
            <a:cs typeface="Segoe UI" panose="020B0502040204020203" pitchFamily="34" charset="0"/>
          </a:endParaRPr>
        </a:p>
      </dgm:t>
    </dgm:pt>
    <dgm:pt modelId="{7A0A53D5-6FB8-4465-9B81-DEAE4C6A5B2E}" type="parTrans" cxnId="{423F6090-D88D-4AFA-A1F8-B5F11460B8C1}">
      <dgm:prSet/>
      <dgm:spPr/>
      <dgm:t>
        <a:bodyPr/>
        <a:lstStyle/>
        <a:p>
          <a:endParaRPr lang="en-US"/>
        </a:p>
      </dgm:t>
    </dgm:pt>
    <dgm:pt modelId="{5DA5C159-C7A5-401F-9A08-02C57ED12081}" type="sibTrans" cxnId="{423F6090-D88D-4AFA-A1F8-B5F11460B8C1}">
      <dgm:prSet/>
      <dgm:spPr/>
      <dgm:t>
        <a:bodyPr/>
        <a:lstStyle/>
        <a:p>
          <a:endParaRPr lang="en-US"/>
        </a:p>
      </dgm:t>
    </dgm:pt>
    <dgm:pt modelId="{BC233C0B-5610-448C-B87D-5AFFFFC7921C}" type="pres">
      <dgm:prSet presAssocID="{1D75070A-4C0F-4E34-90F3-B5537ABF3329}" presName="diagram" presStyleCnt="0">
        <dgm:presLayoutVars>
          <dgm:chPref val="1"/>
          <dgm:dir/>
          <dgm:animOne val="branch"/>
          <dgm:animLvl val="lvl"/>
          <dgm:resizeHandles/>
        </dgm:presLayoutVars>
      </dgm:prSet>
      <dgm:spPr/>
    </dgm:pt>
    <dgm:pt modelId="{12613239-2AF5-4C90-B6A6-752981C1B402}" type="pres">
      <dgm:prSet presAssocID="{FE91BE2F-2576-4046-9E5C-CCB215ECCCEB}" presName="root" presStyleCnt="0"/>
      <dgm:spPr/>
    </dgm:pt>
    <dgm:pt modelId="{1ACC6E5A-4C91-46FE-B0E8-4AF640C40E44}" type="pres">
      <dgm:prSet presAssocID="{FE91BE2F-2576-4046-9E5C-CCB215ECCCEB}" presName="rootComposite" presStyleCnt="0"/>
      <dgm:spPr/>
    </dgm:pt>
    <dgm:pt modelId="{EAA431A7-6D82-4570-AFCE-7FF3FE2F4609}" type="pres">
      <dgm:prSet presAssocID="{FE91BE2F-2576-4046-9E5C-CCB215ECCCEB}" presName="rootText" presStyleLbl="node1" presStyleIdx="0" presStyleCnt="3"/>
      <dgm:spPr/>
    </dgm:pt>
    <dgm:pt modelId="{D3DE6703-21BA-44A1-9D3F-B0AEFB51F904}" type="pres">
      <dgm:prSet presAssocID="{FE91BE2F-2576-4046-9E5C-CCB215ECCCEB}" presName="rootConnector" presStyleLbl="node1" presStyleIdx="0" presStyleCnt="3"/>
      <dgm:spPr/>
    </dgm:pt>
    <dgm:pt modelId="{2C644012-4472-42C6-A836-CBEF9BD9720E}" type="pres">
      <dgm:prSet presAssocID="{FE91BE2F-2576-4046-9E5C-CCB215ECCCEB}" presName="childShape" presStyleCnt="0"/>
      <dgm:spPr/>
    </dgm:pt>
    <dgm:pt modelId="{39370368-34FF-485B-AF8C-E12FDB3B3E19}" type="pres">
      <dgm:prSet presAssocID="{745AE65B-94C2-44BA-B78E-2B3645C75096}" presName="root" presStyleCnt="0"/>
      <dgm:spPr/>
    </dgm:pt>
    <dgm:pt modelId="{7BA27C75-C664-445E-81ED-703DA236190D}" type="pres">
      <dgm:prSet presAssocID="{745AE65B-94C2-44BA-B78E-2B3645C75096}" presName="rootComposite" presStyleCnt="0"/>
      <dgm:spPr/>
    </dgm:pt>
    <dgm:pt modelId="{08ADC982-FF0A-4B38-B7F2-D545ED8DB259}" type="pres">
      <dgm:prSet presAssocID="{745AE65B-94C2-44BA-B78E-2B3645C75096}" presName="rootText" presStyleLbl="node1" presStyleIdx="1" presStyleCnt="3"/>
      <dgm:spPr/>
    </dgm:pt>
    <dgm:pt modelId="{4E8001C5-0A0F-4A1C-8252-4E76422021E2}" type="pres">
      <dgm:prSet presAssocID="{745AE65B-94C2-44BA-B78E-2B3645C75096}" presName="rootConnector" presStyleLbl="node1" presStyleIdx="1" presStyleCnt="3"/>
      <dgm:spPr/>
    </dgm:pt>
    <dgm:pt modelId="{13DF6B16-6E35-4B8F-9D2E-B93B63D73FF0}" type="pres">
      <dgm:prSet presAssocID="{745AE65B-94C2-44BA-B78E-2B3645C75096}" presName="childShape" presStyleCnt="0"/>
      <dgm:spPr/>
    </dgm:pt>
    <dgm:pt modelId="{41831ECE-7A7C-4D2D-900C-16FEBA7FE6D0}" type="pres">
      <dgm:prSet presAssocID="{C9302F1F-6F79-4B45-89C0-A9781E5BB622}" presName="root" presStyleCnt="0"/>
      <dgm:spPr/>
    </dgm:pt>
    <dgm:pt modelId="{F5D6E377-18C8-4A8A-A243-692E1FAD8C8C}" type="pres">
      <dgm:prSet presAssocID="{C9302F1F-6F79-4B45-89C0-A9781E5BB622}" presName="rootComposite" presStyleCnt="0"/>
      <dgm:spPr/>
    </dgm:pt>
    <dgm:pt modelId="{24DA184D-4628-4BB9-A536-F871B4503501}" type="pres">
      <dgm:prSet presAssocID="{C9302F1F-6F79-4B45-89C0-A9781E5BB622}" presName="rootText" presStyleLbl="node1" presStyleIdx="2" presStyleCnt="3"/>
      <dgm:spPr/>
    </dgm:pt>
    <dgm:pt modelId="{1B73C90A-E8FA-4FF9-9E84-3756F23187E0}" type="pres">
      <dgm:prSet presAssocID="{C9302F1F-6F79-4B45-89C0-A9781E5BB622}" presName="rootConnector" presStyleLbl="node1" presStyleIdx="2" presStyleCnt="3"/>
      <dgm:spPr/>
    </dgm:pt>
    <dgm:pt modelId="{79CF1C28-0676-4218-A2C4-DCFB1E18AAF6}" type="pres">
      <dgm:prSet presAssocID="{C9302F1F-6F79-4B45-89C0-A9781E5BB622}" presName="childShape" presStyleCnt="0"/>
      <dgm:spPr/>
    </dgm:pt>
  </dgm:ptLst>
  <dgm:cxnLst>
    <dgm:cxn modelId="{8F09DA05-A199-4E94-B353-7CAD0F2EA4FD}" type="presOf" srcId="{745AE65B-94C2-44BA-B78E-2B3645C75096}" destId="{08ADC982-FF0A-4B38-B7F2-D545ED8DB259}" srcOrd="0" destOrd="0" presId="urn:microsoft.com/office/officeart/2005/8/layout/hierarchy3"/>
    <dgm:cxn modelId="{AC10AF0A-8B8A-4EFE-9876-7A407806D3CB}" type="presOf" srcId="{FE91BE2F-2576-4046-9E5C-CCB215ECCCEB}" destId="{D3DE6703-21BA-44A1-9D3F-B0AEFB51F904}" srcOrd="1" destOrd="0" presId="urn:microsoft.com/office/officeart/2005/8/layout/hierarchy3"/>
    <dgm:cxn modelId="{B5508E30-A2AF-4F98-B2B4-F6DE7469AB13}" srcId="{1D75070A-4C0F-4E34-90F3-B5537ABF3329}" destId="{FE91BE2F-2576-4046-9E5C-CCB215ECCCEB}" srcOrd="0" destOrd="0" parTransId="{8988874A-24F0-4BD7-A0AF-F00F2E7CDBC3}" sibTransId="{BE23A4D1-1FD5-4747-AC87-94F6CFFB88A1}"/>
    <dgm:cxn modelId="{8EC15A3A-0138-433B-957C-E0D6F6C44A80}" srcId="{1D75070A-4C0F-4E34-90F3-B5537ABF3329}" destId="{745AE65B-94C2-44BA-B78E-2B3645C75096}" srcOrd="1" destOrd="0" parTransId="{F49FFB41-B9BB-4752-81A9-ED131DAAF1D0}" sibTransId="{B8ABBE88-53A0-4DD6-BC6D-707E981146D4}"/>
    <dgm:cxn modelId="{FF689E71-BA27-498F-AF58-67837AFF2654}" type="presOf" srcId="{FE91BE2F-2576-4046-9E5C-CCB215ECCCEB}" destId="{EAA431A7-6D82-4570-AFCE-7FF3FE2F4609}" srcOrd="0" destOrd="0" presId="urn:microsoft.com/office/officeart/2005/8/layout/hierarchy3"/>
    <dgm:cxn modelId="{2CE08B75-919D-4979-9176-AFA251A90954}" type="presOf" srcId="{1D75070A-4C0F-4E34-90F3-B5537ABF3329}" destId="{BC233C0B-5610-448C-B87D-5AFFFFC7921C}" srcOrd="0" destOrd="0" presId="urn:microsoft.com/office/officeart/2005/8/layout/hierarchy3"/>
    <dgm:cxn modelId="{423F6090-D88D-4AFA-A1F8-B5F11460B8C1}" srcId="{1D75070A-4C0F-4E34-90F3-B5537ABF3329}" destId="{C9302F1F-6F79-4B45-89C0-A9781E5BB622}" srcOrd="2" destOrd="0" parTransId="{7A0A53D5-6FB8-4465-9B81-DEAE4C6A5B2E}" sibTransId="{5DA5C159-C7A5-401F-9A08-02C57ED12081}"/>
    <dgm:cxn modelId="{261F99AC-13FE-418D-9A68-5037E4D403AB}" type="presOf" srcId="{C9302F1F-6F79-4B45-89C0-A9781E5BB622}" destId="{24DA184D-4628-4BB9-A536-F871B4503501}" srcOrd="0" destOrd="0" presId="urn:microsoft.com/office/officeart/2005/8/layout/hierarchy3"/>
    <dgm:cxn modelId="{70C42FB0-F9D5-4F29-B93D-C246BE9634E0}" type="presOf" srcId="{C9302F1F-6F79-4B45-89C0-A9781E5BB622}" destId="{1B73C90A-E8FA-4FF9-9E84-3756F23187E0}" srcOrd="1" destOrd="0" presId="urn:microsoft.com/office/officeart/2005/8/layout/hierarchy3"/>
    <dgm:cxn modelId="{8C9DBBE1-1C4D-4FA6-9D8F-2B4DEB1D59C0}" type="presOf" srcId="{745AE65B-94C2-44BA-B78E-2B3645C75096}" destId="{4E8001C5-0A0F-4A1C-8252-4E76422021E2}" srcOrd="1" destOrd="0" presId="urn:microsoft.com/office/officeart/2005/8/layout/hierarchy3"/>
    <dgm:cxn modelId="{4F1CBD67-8FE0-4A18-B1B6-35DB27E90CAB}" type="presParOf" srcId="{BC233C0B-5610-448C-B87D-5AFFFFC7921C}" destId="{12613239-2AF5-4C90-B6A6-752981C1B402}" srcOrd="0" destOrd="0" presId="urn:microsoft.com/office/officeart/2005/8/layout/hierarchy3"/>
    <dgm:cxn modelId="{94222A34-FFCB-4EF5-AAB0-6E08C441A156}" type="presParOf" srcId="{12613239-2AF5-4C90-B6A6-752981C1B402}" destId="{1ACC6E5A-4C91-46FE-B0E8-4AF640C40E44}" srcOrd="0" destOrd="0" presId="urn:microsoft.com/office/officeart/2005/8/layout/hierarchy3"/>
    <dgm:cxn modelId="{BC7638B9-2372-4FDB-B37B-D6A3522869F0}" type="presParOf" srcId="{1ACC6E5A-4C91-46FE-B0E8-4AF640C40E44}" destId="{EAA431A7-6D82-4570-AFCE-7FF3FE2F4609}" srcOrd="0" destOrd="0" presId="urn:microsoft.com/office/officeart/2005/8/layout/hierarchy3"/>
    <dgm:cxn modelId="{789A0145-56E0-4548-8F0B-02235FA4A5BB}" type="presParOf" srcId="{1ACC6E5A-4C91-46FE-B0E8-4AF640C40E44}" destId="{D3DE6703-21BA-44A1-9D3F-B0AEFB51F904}" srcOrd="1" destOrd="0" presId="urn:microsoft.com/office/officeart/2005/8/layout/hierarchy3"/>
    <dgm:cxn modelId="{9D0D7195-AFF0-45FA-A645-C80F2DC1A8AE}" type="presParOf" srcId="{12613239-2AF5-4C90-B6A6-752981C1B402}" destId="{2C644012-4472-42C6-A836-CBEF9BD9720E}" srcOrd="1" destOrd="0" presId="urn:microsoft.com/office/officeart/2005/8/layout/hierarchy3"/>
    <dgm:cxn modelId="{BE8E3F56-9FF6-4CA8-9E69-6BEAA648AC69}" type="presParOf" srcId="{BC233C0B-5610-448C-B87D-5AFFFFC7921C}" destId="{39370368-34FF-485B-AF8C-E12FDB3B3E19}" srcOrd="1" destOrd="0" presId="urn:microsoft.com/office/officeart/2005/8/layout/hierarchy3"/>
    <dgm:cxn modelId="{FDC32FD4-2969-4D4E-B387-543EB09441D5}" type="presParOf" srcId="{39370368-34FF-485B-AF8C-E12FDB3B3E19}" destId="{7BA27C75-C664-445E-81ED-703DA236190D}" srcOrd="0" destOrd="0" presId="urn:microsoft.com/office/officeart/2005/8/layout/hierarchy3"/>
    <dgm:cxn modelId="{5555FD48-2B9C-42DC-8EC4-2BCBBB680D57}" type="presParOf" srcId="{7BA27C75-C664-445E-81ED-703DA236190D}" destId="{08ADC982-FF0A-4B38-B7F2-D545ED8DB259}" srcOrd="0" destOrd="0" presId="urn:microsoft.com/office/officeart/2005/8/layout/hierarchy3"/>
    <dgm:cxn modelId="{2CB79A0C-2904-47D1-AE60-02A25DCE3E6F}" type="presParOf" srcId="{7BA27C75-C664-445E-81ED-703DA236190D}" destId="{4E8001C5-0A0F-4A1C-8252-4E76422021E2}" srcOrd="1" destOrd="0" presId="urn:microsoft.com/office/officeart/2005/8/layout/hierarchy3"/>
    <dgm:cxn modelId="{9072B89F-C649-44DD-A3B4-888CB10E6552}" type="presParOf" srcId="{39370368-34FF-485B-AF8C-E12FDB3B3E19}" destId="{13DF6B16-6E35-4B8F-9D2E-B93B63D73FF0}" srcOrd="1" destOrd="0" presId="urn:microsoft.com/office/officeart/2005/8/layout/hierarchy3"/>
    <dgm:cxn modelId="{0B991D70-DA39-4A97-BBBC-011004AEF0F3}" type="presParOf" srcId="{BC233C0B-5610-448C-B87D-5AFFFFC7921C}" destId="{41831ECE-7A7C-4D2D-900C-16FEBA7FE6D0}" srcOrd="2" destOrd="0" presId="urn:microsoft.com/office/officeart/2005/8/layout/hierarchy3"/>
    <dgm:cxn modelId="{CD6A31EF-67B8-488C-8E2E-F9B0557855F8}" type="presParOf" srcId="{41831ECE-7A7C-4D2D-900C-16FEBA7FE6D0}" destId="{F5D6E377-18C8-4A8A-A243-692E1FAD8C8C}" srcOrd="0" destOrd="0" presId="urn:microsoft.com/office/officeart/2005/8/layout/hierarchy3"/>
    <dgm:cxn modelId="{E1606135-B4E7-41FC-81A5-4D06A0A14005}" type="presParOf" srcId="{F5D6E377-18C8-4A8A-A243-692E1FAD8C8C}" destId="{24DA184D-4628-4BB9-A536-F871B4503501}" srcOrd="0" destOrd="0" presId="urn:microsoft.com/office/officeart/2005/8/layout/hierarchy3"/>
    <dgm:cxn modelId="{F6F59944-D9AA-4933-B288-041FD0F22233}" type="presParOf" srcId="{F5D6E377-18C8-4A8A-A243-692E1FAD8C8C}" destId="{1B73C90A-E8FA-4FF9-9E84-3756F23187E0}" srcOrd="1" destOrd="0" presId="urn:microsoft.com/office/officeart/2005/8/layout/hierarchy3"/>
    <dgm:cxn modelId="{B1AEDD4E-AD07-4DF3-9DBA-FE9D26B99E67}" type="presParOf" srcId="{41831ECE-7A7C-4D2D-900C-16FEBA7FE6D0}" destId="{79CF1C28-0676-4218-A2C4-DCFB1E18AAF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CEC8E-C532-48BE-B305-75EB0BB8C97B}">
      <dsp:nvSpPr>
        <dsp:cNvPr id="0" name=""/>
        <dsp:cNvSpPr/>
      </dsp:nvSpPr>
      <dsp:spPr>
        <a:xfrm>
          <a:off x="351656" y="0"/>
          <a:ext cx="2888074" cy="87696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Segoe UI" panose="020B0502040204020203" pitchFamily="34" charset="0"/>
              <a:cs typeface="Segoe UI" panose="020B0502040204020203" pitchFamily="34" charset="0"/>
            </a:rPr>
            <a:t>Defining a delegate</a:t>
          </a:r>
          <a:endParaRPr lang="en-US" sz="1800" b="1" kern="1200" dirty="0">
            <a:latin typeface="Segoe UI" panose="020B0502040204020203" pitchFamily="34" charset="0"/>
            <a:cs typeface="Segoe UI" panose="020B0502040204020203" pitchFamily="34" charset="0"/>
          </a:endParaRPr>
        </a:p>
      </dsp:txBody>
      <dsp:txXfrm>
        <a:off x="377341" y="25685"/>
        <a:ext cx="2836704" cy="825596"/>
      </dsp:txXfrm>
    </dsp:sp>
    <dsp:sp modelId="{2D730A9E-8DE0-4C66-BDBE-38118C806A53}">
      <dsp:nvSpPr>
        <dsp:cNvPr id="0" name=""/>
        <dsp:cNvSpPr/>
      </dsp:nvSpPr>
      <dsp:spPr>
        <a:xfrm>
          <a:off x="3443039" y="80361"/>
          <a:ext cx="431014" cy="716242"/>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3443039" y="223609"/>
        <a:ext cx="301710" cy="429746"/>
      </dsp:txXfrm>
    </dsp:sp>
    <dsp:sp modelId="{B6404F64-0B93-47B2-AC9C-C84199D3324E}">
      <dsp:nvSpPr>
        <dsp:cNvPr id="0" name=""/>
        <dsp:cNvSpPr/>
      </dsp:nvSpPr>
      <dsp:spPr>
        <a:xfrm>
          <a:off x="4052966" y="0"/>
          <a:ext cx="2888074" cy="876966"/>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Segoe UI" panose="020B0502040204020203" pitchFamily="34" charset="0"/>
              <a:cs typeface="Segoe UI" panose="020B0502040204020203" pitchFamily="34" charset="0"/>
            </a:rPr>
            <a:t>Instantiating a delegate</a:t>
          </a:r>
          <a:endParaRPr lang="en-US" sz="1800" b="1" kern="1200" dirty="0">
            <a:latin typeface="Segoe UI" panose="020B0502040204020203" pitchFamily="34" charset="0"/>
            <a:cs typeface="Segoe UI" panose="020B0502040204020203" pitchFamily="34" charset="0"/>
          </a:endParaRPr>
        </a:p>
      </dsp:txBody>
      <dsp:txXfrm>
        <a:off x="4078651" y="25685"/>
        <a:ext cx="2836704" cy="825596"/>
      </dsp:txXfrm>
    </dsp:sp>
    <dsp:sp modelId="{903E276B-D969-47B2-9508-F0AF68D5FE41}">
      <dsp:nvSpPr>
        <dsp:cNvPr id="0" name=""/>
        <dsp:cNvSpPr/>
      </dsp:nvSpPr>
      <dsp:spPr>
        <a:xfrm>
          <a:off x="7229847" y="80361"/>
          <a:ext cx="612271" cy="716242"/>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229847" y="223609"/>
        <a:ext cx="428590" cy="429746"/>
      </dsp:txXfrm>
    </dsp:sp>
    <dsp:sp modelId="{3992A2E0-483B-4D08-AFA3-DFE3A853ED07}">
      <dsp:nvSpPr>
        <dsp:cNvPr id="0" name=""/>
        <dsp:cNvSpPr/>
      </dsp:nvSpPr>
      <dsp:spPr>
        <a:xfrm>
          <a:off x="8096270" y="0"/>
          <a:ext cx="2888074" cy="876966"/>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Segoe UI" panose="020B0502040204020203" pitchFamily="34" charset="0"/>
              <a:cs typeface="Segoe UI" panose="020B0502040204020203" pitchFamily="34" charset="0"/>
            </a:rPr>
            <a:t>Invoking a delegate</a:t>
          </a:r>
          <a:endParaRPr lang="en-US" sz="1800" b="1" kern="1200" dirty="0">
            <a:latin typeface="Segoe UI" panose="020B0502040204020203" pitchFamily="34" charset="0"/>
            <a:cs typeface="Segoe UI" panose="020B0502040204020203" pitchFamily="34" charset="0"/>
          </a:endParaRPr>
        </a:p>
      </dsp:txBody>
      <dsp:txXfrm>
        <a:off x="8121955" y="25685"/>
        <a:ext cx="2836704" cy="825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0601F-2E33-412F-B65B-E46687CBBA79}">
      <dsp:nvSpPr>
        <dsp:cNvPr id="0" name=""/>
        <dsp:cNvSpPr/>
      </dsp:nvSpPr>
      <dsp:spPr>
        <a:xfrm>
          <a:off x="3796203" y="0"/>
          <a:ext cx="5694305" cy="545205"/>
        </a:xfrm>
        <a:prstGeom prst="rightArrow">
          <a:avLst>
            <a:gd name="adj1" fmla="val 75000"/>
            <a:gd name="adj2" fmla="val 50000"/>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5A6E79F-EAA9-43DE-BC15-D136BE45F464}">
      <dsp:nvSpPr>
        <dsp:cNvPr id="0" name=""/>
        <dsp:cNvSpPr/>
      </dsp:nvSpPr>
      <dsp:spPr>
        <a:xfrm>
          <a:off x="0" y="139"/>
          <a:ext cx="3796203" cy="54520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Segoe UI" panose="020B0502040204020203" pitchFamily="34" charset="0"/>
              <a:cs typeface="Segoe UI" panose="020B0502040204020203" pitchFamily="34" charset="0"/>
            </a:rPr>
            <a:t>Single Cast Delegate</a:t>
          </a:r>
          <a:endParaRPr lang="en-US" sz="2400" b="0" kern="1200" dirty="0">
            <a:latin typeface="Segoe UI" panose="020B0502040204020203" pitchFamily="34" charset="0"/>
            <a:cs typeface="Segoe UI" panose="020B0502040204020203" pitchFamily="34" charset="0"/>
          </a:endParaRPr>
        </a:p>
      </dsp:txBody>
      <dsp:txXfrm>
        <a:off x="26615" y="26754"/>
        <a:ext cx="3742973" cy="491975"/>
      </dsp:txXfrm>
    </dsp:sp>
    <dsp:sp modelId="{2B4780D6-B3D3-4176-B257-C4CDD20E34DF}">
      <dsp:nvSpPr>
        <dsp:cNvPr id="0" name=""/>
        <dsp:cNvSpPr/>
      </dsp:nvSpPr>
      <dsp:spPr>
        <a:xfrm>
          <a:off x="3796203" y="599866"/>
          <a:ext cx="5694305" cy="545205"/>
        </a:xfrm>
        <a:prstGeom prst="rightArrow">
          <a:avLst>
            <a:gd name="adj1" fmla="val 75000"/>
            <a:gd name="adj2" fmla="val 50000"/>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4ED2884-6D00-484F-93A8-66300BE3FF28}">
      <dsp:nvSpPr>
        <dsp:cNvPr id="0" name=""/>
        <dsp:cNvSpPr/>
      </dsp:nvSpPr>
      <dsp:spPr>
        <a:xfrm>
          <a:off x="0" y="599866"/>
          <a:ext cx="3796203" cy="54520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Segoe UI" panose="020B0502040204020203" pitchFamily="34" charset="0"/>
              <a:cs typeface="Segoe UI" panose="020B0502040204020203" pitchFamily="34" charset="0"/>
            </a:rPr>
            <a:t>Multicast Delegate</a:t>
          </a:r>
          <a:endParaRPr lang="en-US" sz="2400" b="0" kern="1200" dirty="0">
            <a:latin typeface="Segoe UI" panose="020B0502040204020203" pitchFamily="34" charset="0"/>
            <a:cs typeface="Segoe UI" panose="020B0502040204020203" pitchFamily="34" charset="0"/>
          </a:endParaRPr>
        </a:p>
      </dsp:txBody>
      <dsp:txXfrm>
        <a:off x="26615" y="626481"/>
        <a:ext cx="3742973" cy="491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431A7-6D82-4570-AFCE-7FF3FE2F4609}">
      <dsp:nvSpPr>
        <dsp:cNvPr id="0" name=""/>
        <dsp:cNvSpPr/>
      </dsp:nvSpPr>
      <dsp:spPr>
        <a:xfrm>
          <a:off x="891" y="78521"/>
          <a:ext cx="2086568" cy="104328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b="0" i="0" kern="1200">
              <a:latin typeface="Segoe UI" panose="020B0502040204020203" pitchFamily="34" charset="0"/>
              <a:cs typeface="Segoe UI" panose="020B0502040204020203" pitchFamily="34" charset="0"/>
            </a:rPr>
            <a:t>Func</a:t>
          </a:r>
          <a:endParaRPr lang="en-US" sz="3600" b="0" kern="1200">
            <a:latin typeface="Segoe UI" panose="020B0502040204020203" pitchFamily="34" charset="0"/>
            <a:cs typeface="Segoe UI" panose="020B0502040204020203" pitchFamily="34" charset="0"/>
          </a:endParaRPr>
        </a:p>
      </dsp:txBody>
      <dsp:txXfrm>
        <a:off x="31448" y="109078"/>
        <a:ext cx="2025454" cy="982170"/>
      </dsp:txXfrm>
    </dsp:sp>
    <dsp:sp modelId="{08ADC982-FF0A-4B38-B7F2-D545ED8DB259}">
      <dsp:nvSpPr>
        <dsp:cNvPr id="0" name=""/>
        <dsp:cNvSpPr/>
      </dsp:nvSpPr>
      <dsp:spPr>
        <a:xfrm>
          <a:off x="2609101" y="78521"/>
          <a:ext cx="2086568" cy="1043284"/>
        </a:xfrm>
        <a:prstGeom prst="roundRect">
          <a:avLst>
            <a:gd name="adj" fmla="val 10000"/>
          </a:avLst>
        </a:prstGeom>
        <a:gradFill rotWithShape="0">
          <a:gsLst>
            <a:gs pos="0">
              <a:schemeClr val="accent2">
                <a:hueOff val="17677"/>
                <a:satOff val="-17244"/>
                <a:lumOff val="-883"/>
                <a:alphaOff val="0"/>
                <a:tint val="96000"/>
                <a:lumMod val="100000"/>
              </a:schemeClr>
            </a:gs>
            <a:gs pos="78000">
              <a:schemeClr val="accent2">
                <a:hueOff val="17677"/>
                <a:satOff val="-17244"/>
                <a:lumOff val="-883"/>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b="0" i="0" kern="1200">
              <a:latin typeface="Segoe UI" panose="020B0502040204020203" pitchFamily="34" charset="0"/>
              <a:cs typeface="Segoe UI" panose="020B0502040204020203" pitchFamily="34" charset="0"/>
            </a:rPr>
            <a:t>Action</a:t>
          </a:r>
          <a:endParaRPr lang="en-US" sz="3600" b="0" kern="1200">
            <a:latin typeface="Segoe UI" panose="020B0502040204020203" pitchFamily="34" charset="0"/>
            <a:cs typeface="Segoe UI" panose="020B0502040204020203" pitchFamily="34" charset="0"/>
          </a:endParaRPr>
        </a:p>
      </dsp:txBody>
      <dsp:txXfrm>
        <a:off x="2639658" y="109078"/>
        <a:ext cx="2025454" cy="982170"/>
      </dsp:txXfrm>
    </dsp:sp>
    <dsp:sp modelId="{24DA184D-4628-4BB9-A536-F871B4503501}">
      <dsp:nvSpPr>
        <dsp:cNvPr id="0" name=""/>
        <dsp:cNvSpPr/>
      </dsp:nvSpPr>
      <dsp:spPr>
        <a:xfrm>
          <a:off x="5217312" y="78521"/>
          <a:ext cx="2086568" cy="1043284"/>
        </a:xfrm>
        <a:prstGeom prst="roundRect">
          <a:avLst>
            <a:gd name="adj" fmla="val 10000"/>
          </a:avLst>
        </a:prstGeom>
        <a:gradFill rotWithShape="0">
          <a:gsLst>
            <a:gs pos="0">
              <a:schemeClr val="accent2">
                <a:hueOff val="35353"/>
                <a:satOff val="-34487"/>
                <a:lumOff val="-1766"/>
                <a:alphaOff val="0"/>
                <a:tint val="96000"/>
                <a:lumMod val="100000"/>
              </a:schemeClr>
            </a:gs>
            <a:gs pos="78000">
              <a:schemeClr val="accent2">
                <a:hueOff val="35353"/>
                <a:satOff val="-34487"/>
                <a:lumOff val="-1766"/>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b="0" i="0" kern="1200" dirty="0">
              <a:latin typeface="Segoe UI" panose="020B0502040204020203" pitchFamily="34" charset="0"/>
              <a:cs typeface="Segoe UI" panose="020B0502040204020203" pitchFamily="34" charset="0"/>
            </a:rPr>
            <a:t>Predicate</a:t>
          </a:r>
          <a:endParaRPr lang="en-US" sz="3600" b="0" kern="1200" dirty="0">
            <a:latin typeface="Segoe UI" panose="020B0502040204020203" pitchFamily="34" charset="0"/>
            <a:cs typeface="Segoe UI" panose="020B0502040204020203" pitchFamily="34" charset="0"/>
          </a:endParaRPr>
        </a:p>
      </dsp:txBody>
      <dsp:txXfrm>
        <a:off x="5247869" y="109078"/>
        <a:ext cx="2025454" cy="9821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48519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61257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2565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701790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5753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568097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686979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3384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79329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7F267-0654-4265-8648-BC137E22FFB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272697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7F267-0654-4265-8648-BC137E22FFB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79633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7F267-0654-4265-8648-BC137E22FFB4}"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232087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7F267-0654-4265-8648-BC137E22FFB4}"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213273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7F267-0654-4265-8648-BC137E22FFB4}"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146777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7F267-0654-4265-8648-BC137E22FFB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3878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7F267-0654-4265-8648-BC137E22FFB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DA768-1295-4C1A-9696-D50C1F9603FE}" type="slidenum">
              <a:rPr lang="en-US" smtClean="0"/>
              <a:t>‹#›</a:t>
            </a:fld>
            <a:endParaRPr lang="en-US"/>
          </a:p>
        </p:txBody>
      </p:sp>
    </p:spTree>
    <p:extLst>
      <p:ext uri="{BB962C8B-B14F-4D97-AF65-F5344CB8AC3E}">
        <p14:creationId xmlns:p14="http://schemas.microsoft.com/office/powerpoint/2010/main" val="419551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F7F267-0654-4265-8648-BC137E22FFB4}" type="datetimeFigureOut">
              <a:rPr lang="en-US" smtClean="0"/>
              <a:t>4/3/2022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9DA768-1295-4C1A-9696-D50C1F9603FE}" type="slidenum">
              <a:rPr lang="en-US" smtClean="0"/>
              <a:t>‹#›</a:t>
            </a:fld>
            <a:endParaRPr lang="en-US"/>
          </a:p>
        </p:txBody>
      </p:sp>
    </p:spTree>
    <p:extLst>
      <p:ext uri="{BB962C8B-B14F-4D97-AF65-F5344CB8AC3E}">
        <p14:creationId xmlns:p14="http://schemas.microsoft.com/office/powerpoint/2010/main" val="13192540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8ECC38-027E-4B58-8EA9-C27B05B54EBA}"/>
              </a:ext>
            </a:extLst>
          </p:cNvPr>
          <p:cNvSpPr txBox="1"/>
          <p:nvPr/>
        </p:nvSpPr>
        <p:spPr>
          <a:xfrm>
            <a:off x="277177" y="114187"/>
            <a:ext cx="11465643" cy="828591"/>
          </a:xfrm>
          <a:prstGeom prst="rect">
            <a:avLst/>
          </a:prstGeom>
          <a:noFill/>
        </p:spPr>
        <p:txBody>
          <a:bodyPr wrap="square" anchor="t">
            <a:normAutofit lnSpcReduction="10000"/>
          </a:bodyPr>
          <a:lstStyle/>
          <a:p>
            <a:pPr algn="just" fontAlgn="base">
              <a:lnSpc>
                <a:spcPct val="90000"/>
              </a:lnSpc>
              <a:spcAft>
                <a:spcPts val="600"/>
              </a:spcAft>
            </a:pPr>
            <a:r>
              <a:rPr lang="en-US" b="1" i="0" dirty="0">
                <a:solidFill>
                  <a:srgbClr val="000000"/>
                </a:solidFill>
                <a:effectLst/>
                <a:latin typeface="Segoe UI" panose="020B0502040204020203" pitchFamily="34" charset="0"/>
                <a:cs typeface="Segoe UI" panose="020B0502040204020203" pitchFamily="34" charset="0"/>
              </a:rPr>
              <a:t>What are delegates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lnSpc>
                <a:spcPct val="90000"/>
              </a:lnSpc>
              <a:spcAft>
                <a:spcPts val="600"/>
              </a:spcAft>
            </a:pPr>
            <a:r>
              <a:rPr lang="en-US" b="0" i="0" dirty="0">
                <a:solidFill>
                  <a:srgbClr val="000000"/>
                </a:solidFill>
                <a:effectLst/>
                <a:latin typeface="Segoe UI" panose="020B0502040204020203" pitchFamily="34" charset="0"/>
                <a:cs typeface="Segoe UI" panose="020B0502040204020203" pitchFamily="34" charset="0"/>
              </a:rPr>
              <a:t>In simple words, we can say that the delegates in C# are the </a:t>
            </a:r>
            <a:r>
              <a:rPr lang="en-US" b="1" i="0" dirty="0">
                <a:solidFill>
                  <a:srgbClr val="000000"/>
                </a:solidFill>
                <a:effectLst/>
                <a:latin typeface="Segoe UI" panose="020B0502040204020203" pitchFamily="34" charset="0"/>
                <a:cs typeface="Segoe UI" panose="020B0502040204020203" pitchFamily="34" charset="0"/>
              </a:rPr>
              <a:t>Type-Safe Function Pointer. </a:t>
            </a:r>
            <a:r>
              <a:rPr lang="en-US" b="0" i="0" dirty="0">
                <a:solidFill>
                  <a:srgbClr val="000000"/>
                </a:solidFill>
                <a:effectLst/>
                <a:latin typeface="Segoe UI" panose="020B0502040204020203" pitchFamily="34" charset="0"/>
                <a:cs typeface="Segoe UI" panose="020B0502040204020203" pitchFamily="34" charset="0"/>
              </a:rPr>
              <a:t>It means they hold the reference of a method or function and then call that method for execution.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A029A52-C4E7-4446-9807-3B1EA7A93044}"/>
              </a:ext>
            </a:extLst>
          </p:cNvPr>
          <p:cNvSpPr txBox="1"/>
          <p:nvPr/>
        </p:nvSpPr>
        <p:spPr>
          <a:xfrm>
            <a:off x="277176" y="942779"/>
            <a:ext cx="11764027" cy="1569222"/>
          </a:xfrm>
          <a:prstGeom prst="rect">
            <a:avLst/>
          </a:prstGeom>
          <a:noFill/>
        </p:spPr>
        <p:txBody>
          <a:bodyPr wrap="square" anchor="t">
            <a:normAutofit/>
          </a:bodyPr>
          <a:lstStyle/>
          <a:p>
            <a:pPr algn="l" fontAlgn="base">
              <a:lnSpc>
                <a:spcPct val="90000"/>
              </a:lnSpc>
              <a:spcAft>
                <a:spcPts val="600"/>
              </a:spcAft>
            </a:pPr>
            <a:r>
              <a:rPr lang="en-US" b="1" i="0" dirty="0">
                <a:solidFill>
                  <a:srgbClr val="000000"/>
                </a:solidFill>
                <a:effectLst/>
                <a:latin typeface="Segoe UI" panose="020B0502040204020203" pitchFamily="34" charset="0"/>
                <a:cs typeface="Segoe UI" panose="020B0502040204020203" pitchFamily="34" charset="0"/>
              </a:rPr>
              <a:t>How many ways we can call a method in C#?</a:t>
            </a:r>
          </a:p>
          <a:p>
            <a:pPr algn="just" fontAlgn="base">
              <a:lnSpc>
                <a:spcPct val="90000"/>
              </a:lnSpc>
              <a:spcAft>
                <a:spcPts val="600"/>
              </a:spcAft>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call the method using the object of the class if it is a non-static method or we can call the method through class name if it is a static method.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90000"/>
              </a:lnSpc>
              <a:spcAft>
                <a:spcPts val="600"/>
              </a:spcAft>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also call a method in C# by using delegates. Calling a C# method using delegate will be faster in execution as compared to the first process i.e. either by using an object or by using the class name.</a:t>
            </a:r>
            <a:endParaRPr lang="en-US" b="0" i="0" dirty="0">
              <a:solidFill>
                <a:srgbClr val="212529"/>
              </a:solidFill>
              <a:effectLst/>
              <a:latin typeface="Segoe UI" panose="020B0502040204020203" pitchFamily="34" charset="0"/>
              <a:cs typeface="Segoe UI" panose="020B0502040204020203" pitchFamily="34" charset="0"/>
            </a:endParaRPr>
          </a:p>
          <a:p>
            <a:pPr algn="l" fontAlgn="base">
              <a:lnSpc>
                <a:spcPct val="90000"/>
              </a:lnSpc>
              <a:spcAft>
                <a:spcPts val="600"/>
              </a:spcAft>
            </a:pPr>
            <a:endParaRPr lang="en-US" b="0" i="0" dirty="0">
              <a:solidFill>
                <a:srgbClr val="3A3A3A"/>
              </a:solidFill>
              <a:effectLst/>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18C8A025-5B28-49BD-81DF-FEF6C9133C80}"/>
              </a:ext>
            </a:extLst>
          </p:cNvPr>
          <p:cNvGraphicFramePr/>
          <p:nvPr>
            <p:extLst>
              <p:ext uri="{D42A27DB-BD31-4B8C-83A1-F6EECF244321}">
                <p14:modId xmlns:p14="http://schemas.microsoft.com/office/powerpoint/2010/main" val="3839944543"/>
              </p:ext>
            </p:extLst>
          </p:nvPr>
        </p:nvGraphicFramePr>
        <p:xfrm>
          <a:off x="277176" y="2900364"/>
          <a:ext cx="10994007" cy="876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6A390B6-6A34-4901-B963-FBE12CC3CEE5}"/>
              </a:ext>
            </a:extLst>
          </p:cNvPr>
          <p:cNvSpPr txBox="1"/>
          <p:nvPr/>
        </p:nvSpPr>
        <p:spPr>
          <a:xfrm>
            <a:off x="277176" y="3989662"/>
            <a:ext cx="11906450" cy="2754152"/>
          </a:xfrm>
          <a:prstGeom prst="rect">
            <a:avLst/>
          </a:prstGeom>
          <a:noFill/>
        </p:spPr>
        <p:txBody>
          <a:bodyPr wrap="square" anchor="t">
            <a:normAutofit lnSpcReduction="10000"/>
          </a:bodyPr>
          <a:lstStyle/>
          <a:p>
            <a:pPr fontAlgn="base">
              <a:lnSpc>
                <a:spcPct val="90000"/>
              </a:lnSpc>
              <a:spcAft>
                <a:spcPts val="600"/>
              </a:spcAft>
            </a:pPr>
            <a:r>
              <a:rPr lang="en-US" sz="2000" b="1" i="0" dirty="0">
                <a:solidFill>
                  <a:srgbClr val="000000"/>
                </a:solidFill>
                <a:effectLst/>
                <a:latin typeface="Segoe UI" panose="020B0502040204020203" pitchFamily="34" charset="0"/>
                <a:cs typeface="Segoe UI" panose="020B0502040204020203" pitchFamily="34" charset="0"/>
              </a:rPr>
              <a:t>Step1: Define a Delegate in C#</a:t>
            </a:r>
            <a:endParaRPr lang="en-US" sz="2000" b="0" i="0" dirty="0">
              <a:solidFill>
                <a:srgbClr val="3A3A3A"/>
              </a:solidFill>
              <a:effectLst/>
              <a:latin typeface="Segoe UI" panose="020B0502040204020203" pitchFamily="34" charset="0"/>
              <a:cs typeface="Segoe UI" panose="020B0502040204020203" pitchFamily="34" charset="0"/>
            </a:endParaRPr>
          </a:p>
          <a:p>
            <a:pPr fontAlgn="base">
              <a:lnSpc>
                <a:spcPct val="90000"/>
              </a:lnSpc>
              <a:spcAft>
                <a:spcPts val="600"/>
              </a:spcAft>
            </a:pPr>
            <a:r>
              <a:rPr lang="en-US" b="0" i="0" dirty="0">
                <a:solidFill>
                  <a:srgbClr val="000000"/>
                </a:solidFill>
                <a:effectLst/>
                <a:latin typeface="Segoe UI" panose="020B0502040204020203" pitchFamily="34" charset="0"/>
                <a:cs typeface="Segoe UI" panose="020B0502040204020203" pitchFamily="34" charset="0"/>
              </a:rPr>
              <a:t>The syntax to declare a delegate in C# is very much similar to the function declaration. In delegate, we need to use the keyword delegate. The syntax for defining a delegate:</a:t>
            </a:r>
          </a:p>
          <a:p>
            <a:pPr fontAlgn="base">
              <a:lnSpc>
                <a:spcPct val="90000"/>
              </a:lnSpc>
              <a:spcAft>
                <a:spcPts val="600"/>
              </a:spcAft>
            </a:pPr>
            <a:r>
              <a:rPr lang="en-US" b="1" i="0" dirty="0">
                <a:solidFill>
                  <a:srgbClr val="0000FF"/>
                </a:solidFill>
                <a:effectLst/>
                <a:latin typeface="Consolas" panose="020B0609020204030204" pitchFamily="49" charset="0"/>
                <a:cs typeface="Segoe UI" panose="020B0502040204020203" pitchFamily="34" charset="0"/>
              </a:rPr>
              <a:t>&lt;Access Modifier&gt; delegate &lt;return type&gt; &lt;delegate name&gt; (arguments list);</a:t>
            </a:r>
          </a:p>
          <a:p>
            <a:pPr fontAlgn="base">
              <a:lnSpc>
                <a:spcPct val="90000"/>
              </a:lnSpc>
              <a:spcAft>
                <a:spcPts val="600"/>
              </a:spcAft>
            </a:pPr>
            <a:r>
              <a:rPr lang="en-US" sz="1800" b="1" i="0" dirty="0">
                <a:solidFill>
                  <a:srgbClr val="0000FF"/>
                </a:solidFill>
                <a:effectLst/>
                <a:latin typeface="arial" panose="020B0604020202020204" pitchFamily="34" charset="0"/>
              </a:rPr>
              <a:t>public delegate void </a:t>
            </a:r>
            <a:r>
              <a:rPr lang="en-US" sz="1800" b="1" i="0" dirty="0" err="1">
                <a:solidFill>
                  <a:srgbClr val="0000FF"/>
                </a:solidFill>
                <a:effectLst/>
                <a:latin typeface="arial" panose="020B0604020202020204" pitchFamily="34" charset="0"/>
              </a:rPr>
              <a:t>AddDelegate</a:t>
            </a:r>
            <a:r>
              <a:rPr lang="en-US" sz="1800" b="1" i="0" dirty="0">
                <a:solidFill>
                  <a:srgbClr val="0000FF"/>
                </a:solidFill>
                <a:effectLst/>
                <a:latin typeface="arial" panose="020B0604020202020204" pitchFamily="34" charset="0"/>
              </a:rPr>
              <a:t>(int a, int b);</a:t>
            </a:r>
            <a:endParaRPr lang="en-US" b="1" i="0" dirty="0">
              <a:solidFill>
                <a:srgbClr val="0000FF"/>
              </a:solidFill>
              <a:effectLst/>
              <a:latin typeface="Consolas" panose="020B0609020204030204" pitchFamily="49" charset="0"/>
              <a:cs typeface="Segoe UI" panose="020B0502040204020203" pitchFamily="34" charset="0"/>
            </a:endParaRPr>
          </a:p>
          <a:p>
            <a:pPr algn="l" fontAlgn="base">
              <a:lnSpc>
                <a:spcPct val="90000"/>
              </a:lnSpc>
              <a:spcAft>
                <a:spcPts val="600"/>
              </a:spcAft>
            </a:pPr>
            <a:r>
              <a:rPr lang="en-US" sz="1600" b="1" i="0" dirty="0">
                <a:solidFill>
                  <a:srgbClr val="FF0000"/>
                </a:solidFill>
                <a:effectLst/>
                <a:latin typeface="Consolas" panose="020B0609020204030204" pitchFamily="49" charset="0"/>
                <a:cs typeface="Segoe UI" panose="020B0502040204020203" pitchFamily="34" charset="0"/>
              </a:rPr>
              <a:t>public</a:t>
            </a:r>
            <a:r>
              <a:rPr lang="en-US" sz="1600" b="0" i="0" dirty="0">
                <a:solidFill>
                  <a:srgbClr val="FF0000"/>
                </a:solidFill>
                <a:effectLst/>
                <a:latin typeface="Consolas" panose="020B0609020204030204" pitchFamily="49" charset="0"/>
                <a:cs typeface="Segoe UI" panose="020B0502040204020203" pitchFamily="34" charset="0"/>
              </a:rPr>
              <a:t> </a:t>
            </a:r>
            <a:r>
              <a:rPr lang="en-US" sz="1600" b="1" i="0" dirty="0">
                <a:solidFill>
                  <a:srgbClr val="FF0000"/>
                </a:solidFill>
                <a:effectLst/>
                <a:latin typeface="Consolas" panose="020B0609020204030204" pitchFamily="49" charset="0"/>
                <a:cs typeface="Segoe UI" panose="020B0502040204020203" pitchFamily="34" charset="0"/>
              </a:rPr>
              <a:t>void</a:t>
            </a:r>
            <a:r>
              <a:rPr lang="en-US" sz="1600" b="0" i="0" dirty="0">
                <a:solidFill>
                  <a:srgbClr val="FF0000"/>
                </a:solidFill>
                <a:effectLst/>
                <a:latin typeface="Consolas" panose="020B0609020204030204" pitchFamily="49" charset="0"/>
                <a:cs typeface="Segoe UI" panose="020B0502040204020203" pitchFamily="34" charset="0"/>
              </a:rPr>
              <a:t> Add</a:t>
            </a:r>
            <a:r>
              <a:rPr lang="en-US" sz="1600" b="1" i="0" dirty="0">
                <a:solidFill>
                  <a:srgbClr val="FF0000"/>
                </a:solidFill>
                <a:effectLst/>
                <a:latin typeface="Consolas" panose="020B0609020204030204" pitchFamily="49" charset="0"/>
                <a:cs typeface="Segoe UI" panose="020B0502040204020203" pitchFamily="34" charset="0"/>
              </a:rPr>
              <a:t>(int</a:t>
            </a:r>
            <a:r>
              <a:rPr lang="en-US" sz="1600" b="0" i="0" dirty="0">
                <a:solidFill>
                  <a:srgbClr val="FF0000"/>
                </a:solidFill>
                <a:effectLst/>
                <a:latin typeface="Consolas" panose="020B0609020204030204" pitchFamily="49" charset="0"/>
                <a:cs typeface="Segoe UI" panose="020B0502040204020203" pitchFamily="34" charset="0"/>
              </a:rPr>
              <a:t> x, </a:t>
            </a:r>
            <a:r>
              <a:rPr lang="en-US" sz="1600" b="1" i="0" dirty="0">
                <a:solidFill>
                  <a:srgbClr val="FF0000"/>
                </a:solidFill>
                <a:effectLst/>
                <a:latin typeface="Consolas" panose="020B0609020204030204" pitchFamily="49" charset="0"/>
                <a:cs typeface="Segoe UI" panose="020B0502040204020203" pitchFamily="34" charset="0"/>
              </a:rPr>
              <a:t>int</a:t>
            </a:r>
            <a:r>
              <a:rPr lang="en-US" sz="1600" b="0" i="0" dirty="0">
                <a:solidFill>
                  <a:srgbClr val="FF0000"/>
                </a:solidFill>
                <a:effectLst/>
                <a:latin typeface="Consolas" panose="020B0609020204030204" pitchFamily="49" charset="0"/>
                <a:cs typeface="Segoe UI" panose="020B0502040204020203" pitchFamily="34" charset="0"/>
              </a:rPr>
              <a:t> y</a:t>
            </a:r>
            <a:r>
              <a:rPr lang="en-US" sz="1600" b="1" i="0" dirty="0">
                <a:solidFill>
                  <a:srgbClr val="FF0000"/>
                </a:solidFill>
                <a:effectLst/>
                <a:latin typeface="Consolas" panose="020B0609020204030204" pitchFamily="49" charset="0"/>
                <a:cs typeface="Segoe UI" panose="020B0502040204020203" pitchFamily="34" charset="0"/>
              </a:rPr>
              <a:t>)</a:t>
            </a:r>
            <a:endParaRPr lang="en-US" sz="1600" b="0" i="0" dirty="0">
              <a:solidFill>
                <a:srgbClr val="FF0000"/>
              </a:solidFill>
              <a:effectLst/>
              <a:latin typeface="Consolas" panose="020B0609020204030204" pitchFamily="49" charset="0"/>
              <a:cs typeface="Segoe UI" panose="020B0502040204020203" pitchFamily="34" charset="0"/>
            </a:endParaRPr>
          </a:p>
          <a:p>
            <a:pPr algn="l" fontAlgn="base">
              <a:lnSpc>
                <a:spcPct val="90000"/>
              </a:lnSpc>
              <a:spcAft>
                <a:spcPts val="600"/>
              </a:spcAft>
            </a:pPr>
            <a:r>
              <a:rPr lang="en-US" sz="1600" b="1" i="0" dirty="0">
                <a:solidFill>
                  <a:srgbClr val="FF0000"/>
                </a:solidFill>
                <a:effectLst/>
                <a:latin typeface="Consolas" panose="020B0609020204030204" pitchFamily="49" charset="0"/>
                <a:cs typeface="Segoe UI" panose="020B0502040204020203" pitchFamily="34" charset="0"/>
              </a:rPr>
              <a:t>{</a:t>
            </a:r>
            <a:endParaRPr lang="en-US" sz="1600" b="0" i="0" dirty="0">
              <a:solidFill>
                <a:srgbClr val="FF0000"/>
              </a:solidFill>
              <a:effectLst/>
              <a:latin typeface="Consolas" panose="020B0609020204030204" pitchFamily="49" charset="0"/>
              <a:cs typeface="Segoe UI" panose="020B0502040204020203" pitchFamily="34" charset="0"/>
            </a:endParaRPr>
          </a:p>
          <a:p>
            <a:pPr algn="l" fontAlgn="base">
              <a:lnSpc>
                <a:spcPct val="90000"/>
              </a:lnSpc>
              <a:spcAft>
                <a:spcPts val="600"/>
              </a:spcAft>
            </a:pPr>
            <a:r>
              <a:rPr lang="en-US" sz="1600" b="0" i="0" dirty="0" err="1">
                <a:solidFill>
                  <a:srgbClr val="FF0000"/>
                </a:solidFill>
                <a:effectLst/>
                <a:latin typeface="Consolas" panose="020B0609020204030204" pitchFamily="49" charset="0"/>
                <a:cs typeface="Segoe UI" panose="020B0502040204020203" pitchFamily="34" charset="0"/>
              </a:rPr>
              <a:t>Console.WriteLine</a:t>
            </a:r>
            <a:r>
              <a:rPr lang="en-US" sz="1600" b="1" i="0" dirty="0">
                <a:solidFill>
                  <a:srgbClr val="FF0000"/>
                </a:solidFill>
                <a:effectLst/>
                <a:latin typeface="Consolas" panose="020B0609020204030204" pitchFamily="49" charset="0"/>
                <a:cs typeface="Segoe UI" panose="020B0502040204020203" pitchFamily="34" charset="0"/>
              </a:rPr>
              <a:t>(</a:t>
            </a:r>
            <a:r>
              <a:rPr lang="en-US" sz="1600" b="0" i="0" dirty="0">
                <a:solidFill>
                  <a:srgbClr val="FF0000"/>
                </a:solidFill>
                <a:effectLst/>
                <a:latin typeface="Consolas" panose="020B0609020204030204" pitchFamily="49" charset="0"/>
                <a:cs typeface="Segoe UI" panose="020B0502040204020203" pitchFamily="34" charset="0"/>
              </a:rPr>
              <a:t>@"The Sum of {0} and {1}, is {2} ", x, y, </a:t>
            </a:r>
            <a:r>
              <a:rPr lang="en-US" sz="1600" b="1" i="0" dirty="0">
                <a:solidFill>
                  <a:srgbClr val="FF0000"/>
                </a:solidFill>
                <a:effectLst/>
                <a:latin typeface="Consolas" panose="020B0609020204030204" pitchFamily="49" charset="0"/>
                <a:cs typeface="Segoe UI" panose="020B0502040204020203" pitchFamily="34" charset="0"/>
              </a:rPr>
              <a:t>(</a:t>
            </a:r>
            <a:r>
              <a:rPr lang="en-US" sz="1600" b="0" i="0" dirty="0">
                <a:solidFill>
                  <a:srgbClr val="FF0000"/>
                </a:solidFill>
                <a:effectLst/>
                <a:latin typeface="Consolas" panose="020B0609020204030204" pitchFamily="49" charset="0"/>
                <a:cs typeface="Segoe UI" panose="020B0502040204020203" pitchFamily="34" charset="0"/>
              </a:rPr>
              <a:t>x + y</a:t>
            </a:r>
            <a:r>
              <a:rPr lang="en-US" sz="1600" b="1" i="0" dirty="0">
                <a:solidFill>
                  <a:srgbClr val="FF0000"/>
                </a:solidFill>
                <a:effectLst/>
                <a:latin typeface="Consolas" panose="020B0609020204030204" pitchFamily="49" charset="0"/>
                <a:cs typeface="Segoe UI" panose="020B0502040204020203" pitchFamily="34" charset="0"/>
              </a:rPr>
              <a:t>))</a:t>
            </a:r>
            <a:r>
              <a:rPr lang="en-US" sz="1600" b="0" i="0" dirty="0">
                <a:solidFill>
                  <a:srgbClr val="FF0000"/>
                </a:solidFill>
                <a:effectLst/>
                <a:latin typeface="Consolas" panose="020B0609020204030204" pitchFamily="49" charset="0"/>
                <a:cs typeface="Segoe UI" panose="020B0502040204020203" pitchFamily="34" charset="0"/>
              </a:rPr>
              <a:t>;</a:t>
            </a:r>
          </a:p>
          <a:p>
            <a:pPr algn="l" fontAlgn="base">
              <a:lnSpc>
                <a:spcPct val="90000"/>
              </a:lnSpc>
              <a:spcAft>
                <a:spcPts val="600"/>
              </a:spcAft>
            </a:pPr>
            <a:r>
              <a:rPr lang="en-US" sz="1600" b="1" i="0" dirty="0">
                <a:solidFill>
                  <a:srgbClr val="FF0000"/>
                </a:solidFill>
                <a:effectLst/>
                <a:latin typeface="Consolas" panose="020B0609020204030204" pitchFamily="49" charset="0"/>
                <a:cs typeface="Segoe UI" panose="020B0502040204020203" pitchFamily="34" charset="0"/>
              </a:rPr>
              <a:t>}</a:t>
            </a:r>
            <a:endParaRPr lang="en-US" sz="1600" b="0" i="0" dirty="0">
              <a:solidFill>
                <a:srgbClr val="FF0000"/>
              </a:solidFill>
              <a:effectLst/>
              <a:latin typeface="Consolas" panose="020B0609020204030204" pitchFamily="49" charset="0"/>
              <a:cs typeface="Segoe UI" panose="020B0502040204020203" pitchFamily="34" charset="0"/>
            </a:endParaRPr>
          </a:p>
          <a:p>
            <a:pPr fontAlgn="base">
              <a:lnSpc>
                <a:spcPct val="90000"/>
              </a:lnSpc>
              <a:spcAft>
                <a:spcPts val="600"/>
              </a:spcAft>
            </a:pPr>
            <a:endParaRPr lang="en-US" sz="2000" b="0" i="0" dirty="0">
              <a:solidFill>
                <a:srgbClr val="212529"/>
              </a:solidFill>
              <a:effectLst/>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3CED8AF6-3A18-4CAE-84EF-9277D9F65CAC}"/>
              </a:ext>
            </a:extLst>
          </p:cNvPr>
          <p:cNvSpPr txBox="1"/>
          <p:nvPr/>
        </p:nvSpPr>
        <p:spPr>
          <a:xfrm>
            <a:off x="391577" y="2420439"/>
            <a:ext cx="7645517" cy="400110"/>
          </a:xfrm>
          <a:prstGeom prst="rect">
            <a:avLst/>
          </a:prstGeom>
          <a:noFill/>
        </p:spPr>
        <p:txBody>
          <a:bodyPr wrap="square" rtlCol="0">
            <a:spAutoFit/>
          </a:bodyPr>
          <a:lstStyle/>
          <a:p>
            <a:r>
              <a:rPr lang="en-US" sz="2000" b="1" i="0" dirty="0">
                <a:latin typeface="Segoe UI" panose="020B0502040204020203" pitchFamily="34" charset="0"/>
                <a:cs typeface="Segoe UI" panose="020B0502040204020203" pitchFamily="34" charset="0"/>
              </a:rPr>
              <a:t>How to invoke methods using Delegates in C#?</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71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AF965-8999-4DF0-9C61-7EE650AD3162}"/>
              </a:ext>
            </a:extLst>
          </p:cNvPr>
          <p:cNvSpPr txBox="1"/>
          <p:nvPr/>
        </p:nvSpPr>
        <p:spPr>
          <a:xfrm>
            <a:off x="0" y="0"/>
            <a:ext cx="12192000" cy="1754326"/>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Action Generic Delegate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Action Generic Delegate in C#</a:t>
            </a:r>
            <a:r>
              <a:rPr lang="en-US" b="0" i="0" dirty="0">
                <a:solidFill>
                  <a:srgbClr val="000000"/>
                </a:solidFill>
                <a:effectLst/>
                <a:latin typeface="Segoe UI" panose="020B0502040204020203" pitchFamily="34" charset="0"/>
                <a:cs typeface="Segoe UI" panose="020B0502040204020203" pitchFamily="34" charset="0"/>
              </a:rPr>
              <a:t> is also present in the </a:t>
            </a:r>
            <a:r>
              <a:rPr lang="en-US" b="1" i="0" dirty="0">
                <a:solidFill>
                  <a:srgbClr val="000000"/>
                </a:solidFill>
                <a:effectLst/>
                <a:latin typeface="Segoe UI" panose="020B0502040204020203" pitchFamily="34" charset="0"/>
                <a:cs typeface="Segoe UI" panose="020B0502040204020203" pitchFamily="34" charset="0"/>
              </a:rPr>
              <a:t>System</a:t>
            </a:r>
            <a:r>
              <a:rPr lang="en-US" b="0" i="0" dirty="0">
                <a:solidFill>
                  <a:srgbClr val="000000"/>
                </a:solidFill>
                <a:effectLst/>
                <a:latin typeface="Segoe UI" panose="020B0502040204020203" pitchFamily="34" charset="0"/>
                <a:cs typeface="Segoe UI" panose="020B0502040204020203" pitchFamily="34" charset="0"/>
              </a:rPr>
              <a:t> namespace. It takes one or more input parameters and returns nothing. This delegate can take a maximum of </a:t>
            </a:r>
            <a:r>
              <a:rPr lang="en-US" b="1" i="0" dirty="0">
                <a:solidFill>
                  <a:srgbClr val="000000"/>
                </a:solidFill>
                <a:effectLst/>
                <a:latin typeface="Segoe UI" panose="020B0502040204020203" pitchFamily="34" charset="0"/>
                <a:cs typeface="Segoe UI" panose="020B0502040204020203" pitchFamily="34" charset="0"/>
              </a:rPr>
              <a:t>16 input parameters</a:t>
            </a:r>
            <a:r>
              <a:rPr lang="en-US" b="0" i="0" dirty="0">
                <a:solidFill>
                  <a:srgbClr val="000000"/>
                </a:solidFill>
                <a:effectLst/>
                <a:latin typeface="Segoe UI" panose="020B0502040204020203" pitchFamily="34" charset="0"/>
                <a:cs typeface="Segoe UI" panose="020B0502040204020203" pitchFamily="34" charset="0"/>
              </a:rPr>
              <a:t> of the different or same type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endParaRPr lang="en-US" b="1" i="0" dirty="0">
              <a:solidFill>
                <a:srgbClr val="000000"/>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Note:</a:t>
            </a:r>
            <a:r>
              <a:rPr lang="en-US" b="0" i="0" dirty="0">
                <a:solidFill>
                  <a:srgbClr val="000000"/>
                </a:solidFill>
                <a:effectLst/>
                <a:latin typeface="Segoe UI" panose="020B0502040204020203" pitchFamily="34" charset="0"/>
                <a:cs typeface="Segoe UI" panose="020B0502040204020203" pitchFamily="34" charset="0"/>
              </a:rPr>
              <a:t> Whenever your delegate does not return any value, whether by taking any input parameter or not, then you need to use the Action  Generic delegate in C#.</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302C11AC-9C79-4257-9A5C-8015A8E63E29}"/>
              </a:ext>
            </a:extLst>
          </p:cNvPr>
          <p:cNvSpPr txBox="1"/>
          <p:nvPr/>
        </p:nvSpPr>
        <p:spPr>
          <a:xfrm>
            <a:off x="0" y="3161111"/>
            <a:ext cx="12192000" cy="2308324"/>
          </a:xfrm>
          <a:prstGeom prst="rect">
            <a:avLst/>
          </a:prstGeom>
          <a:noFill/>
        </p:spPr>
        <p:txBody>
          <a:bodyPr wrap="square" rtlCol="0">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Predicate Generic Delegate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Predicate Generic Delegate in C#</a:t>
            </a:r>
            <a:r>
              <a:rPr lang="en-US" b="0" i="0" dirty="0">
                <a:solidFill>
                  <a:srgbClr val="000000"/>
                </a:solidFill>
                <a:effectLst/>
                <a:latin typeface="Segoe UI" panose="020B0502040204020203" pitchFamily="34" charset="0"/>
                <a:cs typeface="Segoe UI" panose="020B0502040204020203" pitchFamily="34" charset="0"/>
              </a:rPr>
              <a:t> is also present in the </a:t>
            </a:r>
            <a:r>
              <a:rPr lang="en-US" b="1" i="0" dirty="0">
                <a:solidFill>
                  <a:srgbClr val="000000"/>
                </a:solidFill>
                <a:effectLst/>
                <a:latin typeface="Segoe UI" panose="020B0502040204020203" pitchFamily="34" charset="0"/>
                <a:cs typeface="Segoe UI" panose="020B0502040204020203" pitchFamily="34" charset="0"/>
              </a:rPr>
              <a:t>System</a:t>
            </a:r>
            <a:r>
              <a:rPr lang="en-US" b="0" i="0" dirty="0">
                <a:solidFill>
                  <a:srgbClr val="000000"/>
                </a:solidFill>
                <a:effectLst/>
                <a:latin typeface="Segoe UI" panose="020B0502040204020203" pitchFamily="34" charset="0"/>
                <a:cs typeface="Segoe UI" panose="020B0502040204020203" pitchFamily="34" charset="0"/>
              </a:rPr>
              <a:t> namespace. This delegate is used to verify certain criteria of the method and returns the output as Boolean, either True or False. It takes one input parameter and always returns a Boolean value which is mandatory. This delegate can take a maximum of </a:t>
            </a:r>
            <a:r>
              <a:rPr lang="en-US" b="1" i="0" dirty="0">
                <a:solidFill>
                  <a:srgbClr val="000000"/>
                </a:solidFill>
                <a:effectLst/>
                <a:latin typeface="Segoe UI" panose="020B0502040204020203" pitchFamily="34" charset="0"/>
                <a:cs typeface="Segoe UI" panose="020B0502040204020203" pitchFamily="34" charset="0"/>
              </a:rPr>
              <a:t>1 input parameter</a:t>
            </a:r>
            <a:r>
              <a:rPr lang="en-US" b="0" i="0" dirty="0">
                <a:solidFill>
                  <a:srgbClr val="000000"/>
                </a:solidFill>
                <a:effectLst/>
                <a:latin typeface="Segoe UI" panose="020B0502040204020203" pitchFamily="34" charset="0"/>
                <a:cs typeface="Segoe UI" panose="020B0502040204020203" pitchFamily="34" charset="0"/>
              </a:rPr>
              <a:t> and always return the value of the Boolean type.</a:t>
            </a:r>
          </a:p>
          <a:p>
            <a:pPr algn="just" fontAlgn="base"/>
            <a:endParaRPr lang="en-US" dirty="0">
              <a:solidFill>
                <a:srgbClr val="000000"/>
              </a:solidFill>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Note:</a:t>
            </a:r>
            <a:r>
              <a:rPr lang="en-US" b="0" i="0" dirty="0">
                <a:solidFill>
                  <a:srgbClr val="000000"/>
                </a:solidFill>
                <a:effectLst/>
                <a:latin typeface="Segoe UI" panose="020B0502040204020203" pitchFamily="34" charset="0"/>
                <a:cs typeface="Segoe UI" panose="020B0502040204020203" pitchFamily="34" charset="0"/>
              </a:rPr>
              <a:t> Whenever your delegate returns a Boolean value, by taking one input parameter, then you need to use the Predicate Generic delegate in C#.</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126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2E61E-1BCE-487F-9D90-94B0CE039708}"/>
              </a:ext>
            </a:extLst>
          </p:cNvPr>
          <p:cNvSpPr txBox="1"/>
          <p:nvPr/>
        </p:nvSpPr>
        <p:spPr>
          <a:xfrm>
            <a:off x="0" y="115503"/>
            <a:ext cx="12192000" cy="3416320"/>
          </a:xfrm>
          <a:prstGeom prst="rect">
            <a:avLst/>
          </a:prstGeom>
          <a:noFill/>
        </p:spPr>
        <p:txBody>
          <a:bodyPr wrap="square">
            <a:spAutoFit/>
          </a:bodyPr>
          <a:lstStyle/>
          <a:p>
            <a:pPr fontAlgn="base"/>
            <a:r>
              <a:rPr lang="en-US" b="1" i="0" dirty="0">
                <a:solidFill>
                  <a:srgbClr val="000000"/>
                </a:solidFill>
                <a:effectLst/>
                <a:latin typeface="Segoe UI" panose="020B0502040204020203" pitchFamily="34" charset="0"/>
                <a:cs typeface="Segoe UI" panose="020B0502040204020203" pitchFamily="34" charset="0"/>
              </a:rPr>
              <a:t>Step2: Instantiating the Delegate in C#.</a:t>
            </a:r>
            <a:endParaRPr lang="en-US" b="0" i="0" dirty="0">
              <a:solidFill>
                <a:srgbClr val="3A3A3A"/>
              </a:solidFill>
              <a:effectLst/>
              <a:latin typeface="Segoe UI" panose="020B0502040204020203" pitchFamily="34" charset="0"/>
              <a:cs typeface="Segoe UI" panose="020B0502040204020203" pitchFamily="34" charset="0"/>
            </a:endParaRPr>
          </a:p>
          <a:p>
            <a:pPr fontAlgn="base"/>
            <a:r>
              <a:rPr lang="en-US" b="0" i="0" dirty="0">
                <a:solidFill>
                  <a:srgbClr val="000000"/>
                </a:solidFill>
                <a:effectLst/>
                <a:latin typeface="Segoe UI" panose="020B0502040204020203" pitchFamily="34" charset="0"/>
                <a:cs typeface="Segoe UI" panose="020B0502040204020203" pitchFamily="34" charset="0"/>
              </a:rPr>
              <a:t>Once we declare the delegate, then we need to consume the delegate. To consume the delegate, first, we need to create an object of the delegate and while creating the object the method you want to execute using the delegate should be passed as a parameter. The syntax to create an instance of a delegate is given below.</a:t>
            </a:r>
          </a:p>
          <a:p>
            <a:pPr fontAlgn="base"/>
            <a:br>
              <a:rPr lang="en-US" b="0" i="0" dirty="0">
                <a:solidFill>
                  <a:srgbClr val="212529"/>
                </a:solidFill>
                <a:effectLst/>
                <a:latin typeface="-apple-system"/>
              </a:rPr>
            </a:br>
            <a:r>
              <a:rPr lang="en-US" b="1" i="0" dirty="0" err="1">
                <a:solidFill>
                  <a:srgbClr val="FF0000"/>
                </a:solidFill>
                <a:effectLst/>
                <a:latin typeface="Consolas" panose="020B0609020204030204" pitchFamily="49" charset="0"/>
              </a:rPr>
              <a:t>DelegateName</a:t>
            </a:r>
            <a:r>
              <a:rPr lang="en-US" b="1" i="0" dirty="0">
                <a:solidFill>
                  <a:srgbClr val="FF0000"/>
                </a:solidFill>
                <a:effectLst/>
                <a:latin typeface="Consolas" panose="020B0609020204030204" pitchFamily="49" charset="0"/>
              </a:rPr>
              <a:t> </a:t>
            </a:r>
            <a:r>
              <a:rPr lang="en-US" b="1" i="0" dirty="0" err="1">
                <a:solidFill>
                  <a:srgbClr val="FF0000"/>
                </a:solidFill>
                <a:effectLst/>
                <a:latin typeface="Consolas" panose="020B0609020204030204" pitchFamily="49" charset="0"/>
              </a:rPr>
              <a:t>ObjectName</a:t>
            </a:r>
            <a:r>
              <a:rPr lang="en-US" b="1" i="0" dirty="0">
                <a:solidFill>
                  <a:srgbClr val="FF0000"/>
                </a:solidFill>
                <a:effectLst/>
                <a:latin typeface="Consolas" panose="020B0609020204030204" pitchFamily="49" charset="0"/>
              </a:rPr>
              <a:t> = new </a:t>
            </a:r>
            <a:r>
              <a:rPr lang="en-US" b="1" i="0" dirty="0" err="1">
                <a:solidFill>
                  <a:srgbClr val="FF0000"/>
                </a:solidFill>
                <a:effectLst/>
                <a:latin typeface="Consolas" panose="020B0609020204030204" pitchFamily="49" charset="0"/>
              </a:rPr>
              <a:t>DelegateName</a:t>
            </a:r>
            <a:r>
              <a:rPr lang="en-US" b="1" i="0" dirty="0">
                <a:solidFill>
                  <a:srgbClr val="FF0000"/>
                </a:solidFill>
                <a:effectLst/>
                <a:latin typeface="Consolas" panose="020B0609020204030204" pitchFamily="49" charset="0"/>
              </a:rPr>
              <a:t> (target function-name);</a:t>
            </a:r>
            <a:endParaRPr lang="en-US" b="0" i="0" dirty="0">
              <a:solidFill>
                <a:srgbClr val="FF0000"/>
              </a:solidFill>
              <a:effectLst/>
              <a:latin typeface="Consolas" panose="020B0609020204030204" pitchFamily="49" charset="0"/>
            </a:endParaRPr>
          </a:p>
          <a:p>
            <a:pPr fontAlgn="base"/>
            <a:r>
              <a:rPr lang="en-US" b="1" i="0" dirty="0">
                <a:solidFill>
                  <a:srgbClr val="000000"/>
                </a:solidFill>
                <a:effectLst/>
                <a:latin typeface="arial" panose="020B0604020202020204" pitchFamily="34" charset="0"/>
              </a:rPr>
              <a:t>Example:</a:t>
            </a:r>
            <a:br>
              <a:rPr lang="en-US" b="0" i="0" dirty="0">
                <a:solidFill>
                  <a:srgbClr val="212529"/>
                </a:solidFill>
                <a:effectLst/>
                <a:latin typeface="-apple-system"/>
              </a:rPr>
            </a:br>
            <a:r>
              <a:rPr lang="en-US" b="1" i="0" dirty="0" err="1">
                <a:solidFill>
                  <a:srgbClr val="FF0000"/>
                </a:solidFill>
                <a:effectLst/>
                <a:latin typeface="Consolas" panose="020B0609020204030204" pitchFamily="49" charset="0"/>
              </a:rPr>
              <a:t>AddDelegate</a:t>
            </a:r>
            <a:r>
              <a:rPr lang="en-US" b="1" i="0" dirty="0">
                <a:solidFill>
                  <a:srgbClr val="FF0000"/>
                </a:solidFill>
                <a:effectLst/>
                <a:latin typeface="Consolas" panose="020B0609020204030204" pitchFamily="49" charset="0"/>
              </a:rPr>
              <a:t> ad = new </a:t>
            </a:r>
            <a:r>
              <a:rPr lang="en-US" b="1" i="0" dirty="0" err="1">
                <a:solidFill>
                  <a:srgbClr val="FF0000"/>
                </a:solidFill>
                <a:effectLst/>
                <a:latin typeface="Consolas" panose="020B0609020204030204" pitchFamily="49" charset="0"/>
              </a:rPr>
              <a:t>AddDelegate</a:t>
            </a:r>
            <a:r>
              <a:rPr lang="en-US" b="1" i="0" dirty="0">
                <a:solidFill>
                  <a:srgbClr val="FF0000"/>
                </a:solidFill>
                <a:effectLst/>
                <a:latin typeface="Consolas" panose="020B0609020204030204" pitchFamily="49" charset="0"/>
              </a:rPr>
              <a:t>(</a:t>
            </a:r>
            <a:r>
              <a:rPr lang="en-US" b="1" i="0" dirty="0" err="1">
                <a:solidFill>
                  <a:srgbClr val="FF0000"/>
                </a:solidFill>
                <a:effectLst/>
                <a:latin typeface="Consolas" panose="020B0609020204030204" pitchFamily="49" charset="0"/>
              </a:rPr>
              <a:t>obj.Add</a:t>
            </a:r>
            <a:r>
              <a:rPr lang="en-US" b="1" i="0" dirty="0">
                <a:solidFill>
                  <a:srgbClr val="FF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1" i="0" dirty="0" err="1">
                <a:solidFill>
                  <a:srgbClr val="FF0000"/>
                </a:solidFill>
                <a:effectLst/>
                <a:latin typeface="Consolas" panose="020B0609020204030204" pitchFamily="49" charset="0"/>
              </a:rPr>
              <a:t>GreetingsDelegate</a:t>
            </a:r>
            <a:r>
              <a:rPr lang="en-US" b="1" i="0" dirty="0">
                <a:solidFill>
                  <a:srgbClr val="FF0000"/>
                </a:solidFill>
                <a:effectLst/>
                <a:latin typeface="Consolas" panose="020B0609020204030204" pitchFamily="49" charset="0"/>
              </a:rPr>
              <a:t> </a:t>
            </a:r>
            <a:r>
              <a:rPr lang="en-US" b="1" i="0" dirty="0" err="1">
                <a:solidFill>
                  <a:srgbClr val="FF0000"/>
                </a:solidFill>
                <a:effectLst/>
                <a:latin typeface="Consolas" panose="020B0609020204030204" pitchFamily="49" charset="0"/>
              </a:rPr>
              <a:t>gd</a:t>
            </a:r>
            <a:r>
              <a:rPr lang="en-US" b="1" i="0" dirty="0">
                <a:solidFill>
                  <a:srgbClr val="FF0000"/>
                </a:solidFill>
                <a:effectLst/>
                <a:latin typeface="Consolas" panose="020B0609020204030204" pitchFamily="49" charset="0"/>
              </a:rPr>
              <a:t> = new </a:t>
            </a:r>
            <a:r>
              <a:rPr lang="en-US" b="1" i="0" dirty="0" err="1">
                <a:solidFill>
                  <a:srgbClr val="FF0000"/>
                </a:solidFill>
                <a:effectLst/>
                <a:latin typeface="Consolas" panose="020B0609020204030204" pitchFamily="49" charset="0"/>
              </a:rPr>
              <a:t>GreetingsDelegate</a:t>
            </a:r>
            <a:r>
              <a:rPr lang="en-US" b="1" i="0" dirty="0">
                <a:solidFill>
                  <a:srgbClr val="FF0000"/>
                </a:solidFill>
                <a:effectLst/>
                <a:latin typeface="Consolas" panose="020B0609020204030204" pitchFamily="49" charset="0"/>
              </a:rPr>
              <a:t>(</a:t>
            </a:r>
            <a:r>
              <a:rPr lang="en-US" b="1" i="0" dirty="0" err="1">
                <a:solidFill>
                  <a:srgbClr val="FF0000"/>
                </a:solidFill>
                <a:effectLst/>
                <a:latin typeface="Consolas" panose="020B0609020204030204" pitchFamily="49" charset="0"/>
              </a:rPr>
              <a:t>Program.Greetings</a:t>
            </a:r>
            <a:r>
              <a:rPr lang="en-US" b="1" i="0" dirty="0">
                <a:solidFill>
                  <a:srgbClr val="FF0000"/>
                </a:solidFill>
                <a:effectLst/>
                <a:latin typeface="Consolas" panose="020B0609020204030204" pitchFamily="49" charset="0"/>
              </a:rPr>
              <a:t>);</a:t>
            </a:r>
          </a:p>
          <a:p>
            <a:pPr fontAlgn="base"/>
            <a:endParaRPr lang="en-US" b="0" i="0" dirty="0">
              <a:solidFill>
                <a:srgbClr val="212529"/>
              </a:solidFill>
              <a:effectLst/>
              <a:latin typeface="Segoe UI" panose="020B0502040204020203" pitchFamily="34" charset="0"/>
              <a:cs typeface="Segoe UI" panose="020B0502040204020203" pitchFamily="34" charset="0"/>
            </a:endParaRPr>
          </a:p>
          <a:p>
            <a:pPr fontAlgn="base"/>
            <a:r>
              <a:rPr lang="en-US" b="0" i="0" dirty="0">
                <a:solidFill>
                  <a:srgbClr val="000000"/>
                </a:solidFill>
                <a:effectLst/>
                <a:latin typeface="Segoe UI" panose="020B0502040204020203" pitchFamily="34" charset="0"/>
                <a:cs typeface="Segoe UI" panose="020B0502040204020203" pitchFamily="34" charset="0"/>
              </a:rPr>
              <a:t>While binding the method with a delegate, if the method is non-static refer to it as the object of the class and if it is static refer to it with the name of the class.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86A6CEA-55F1-4380-9174-084F7731E655}"/>
              </a:ext>
            </a:extLst>
          </p:cNvPr>
          <p:cNvSpPr txBox="1"/>
          <p:nvPr/>
        </p:nvSpPr>
        <p:spPr>
          <a:xfrm>
            <a:off x="0" y="3777174"/>
            <a:ext cx="12191999" cy="2862322"/>
          </a:xfrm>
          <a:prstGeom prst="rect">
            <a:avLst/>
          </a:prstGeom>
          <a:noFill/>
        </p:spPr>
        <p:txBody>
          <a:bodyPr wrap="square">
            <a:spAutoFit/>
          </a:bodyPr>
          <a:lstStyle/>
          <a:p>
            <a:pPr fontAlgn="base"/>
            <a:r>
              <a:rPr lang="en-US" b="1" i="0" dirty="0">
                <a:solidFill>
                  <a:srgbClr val="000000"/>
                </a:solidFill>
                <a:effectLst/>
                <a:latin typeface="Segoe UI" panose="020B0502040204020203" pitchFamily="34" charset="0"/>
                <a:cs typeface="Segoe UI" panose="020B0502040204020203" pitchFamily="34" charset="0"/>
              </a:rPr>
              <a:t>Step3: Invoking the Delegate in C#.</a:t>
            </a:r>
            <a:endParaRPr lang="en-US" b="0" i="0" dirty="0">
              <a:solidFill>
                <a:srgbClr val="3A3A3A"/>
              </a:solidFill>
              <a:effectLst/>
              <a:latin typeface="Segoe UI" panose="020B0502040204020203" pitchFamily="34" charset="0"/>
              <a:cs typeface="Segoe UI" panose="020B0502040204020203" pitchFamily="34" charset="0"/>
            </a:endParaRPr>
          </a:p>
          <a:p>
            <a:pPr fontAlgn="base"/>
            <a:r>
              <a:rPr lang="en-US" b="0" i="0" dirty="0">
                <a:solidFill>
                  <a:srgbClr val="000000"/>
                </a:solidFill>
                <a:effectLst/>
                <a:latin typeface="Segoe UI" panose="020B0502040204020203" pitchFamily="34" charset="0"/>
                <a:cs typeface="Segoe UI" panose="020B0502040204020203" pitchFamily="34" charset="0"/>
              </a:rPr>
              <a:t>Once we create an instance of a delegate, then we need to call the delegate by providing the required values to the parameters so that the methods get executed internally which is bound with the delegates. For example:</a:t>
            </a:r>
          </a:p>
          <a:p>
            <a:pPr fontAlgn="base"/>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FF0000"/>
                </a:solidFill>
                <a:effectLst/>
                <a:latin typeface="Consolas" panose="020B0609020204030204" pitchFamily="49" charset="0"/>
                <a:cs typeface="Segoe UI" panose="020B0502040204020203" pitchFamily="34" charset="0"/>
              </a:rPr>
              <a:t>ad(100, 50);</a:t>
            </a:r>
            <a:br>
              <a:rPr lang="en-US" b="0" i="0" dirty="0">
                <a:solidFill>
                  <a:srgbClr val="FF0000"/>
                </a:solidFill>
                <a:effectLst/>
                <a:latin typeface="Consolas" panose="020B0609020204030204" pitchFamily="49" charset="0"/>
                <a:cs typeface="Segoe UI" panose="020B0502040204020203" pitchFamily="34" charset="0"/>
              </a:rPr>
            </a:br>
            <a:r>
              <a:rPr lang="en-US" b="1" i="0" dirty="0" err="1">
                <a:solidFill>
                  <a:srgbClr val="FF0000"/>
                </a:solidFill>
                <a:effectLst/>
                <a:latin typeface="Consolas" panose="020B0609020204030204" pitchFamily="49" charset="0"/>
                <a:cs typeface="Segoe UI" panose="020B0502040204020203" pitchFamily="34" charset="0"/>
              </a:rPr>
              <a:t>ad.Invoke</a:t>
            </a:r>
            <a:r>
              <a:rPr lang="en-US" b="1" i="0" dirty="0">
                <a:solidFill>
                  <a:srgbClr val="FF0000"/>
                </a:solidFill>
                <a:effectLst/>
                <a:latin typeface="Consolas" panose="020B0609020204030204" pitchFamily="49" charset="0"/>
                <a:cs typeface="Segoe UI" panose="020B0502040204020203" pitchFamily="34" charset="0"/>
              </a:rPr>
              <a:t>(200, 300);</a:t>
            </a:r>
            <a:br>
              <a:rPr lang="en-US" b="0" i="0" dirty="0">
                <a:solidFill>
                  <a:srgbClr val="FF0000"/>
                </a:solidFill>
                <a:effectLst/>
                <a:latin typeface="Consolas" panose="020B0609020204030204" pitchFamily="49" charset="0"/>
                <a:cs typeface="Segoe UI" panose="020B0502040204020203" pitchFamily="34" charset="0"/>
              </a:rPr>
            </a:br>
            <a:r>
              <a:rPr lang="en-US" b="1" i="0" dirty="0">
                <a:solidFill>
                  <a:srgbClr val="FF0000"/>
                </a:solidFill>
                <a:effectLst/>
                <a:latin typeface="Consolas" panose="020B0609020204030204" pitchFamily="49" charset="0"/>
                <a:cs typeface="Segoe UI" panose="020B0502040204020203" pitchFamily="34" charset="0"/>
              </a:rPr>
              <a:t>string </a:t>
            </a:r>
            <a:r>
              <a:rPr lang="en-US" b="1" i="0" dirty="0" err="1">
                <a:solidFill>
                  <a:srgbClr val="FF0000"/>
                </a:solidFill>
                <a:effectLst/>
                <a:latin typeface="Consolas" panose="020B0609020204030204" pitchFamily="49" charset="0"/>
                <a:cs typeface="Segoe UI" panose="020B0502040204020203" pitchFamily="34" charset="0"/>
              </a:rPr>
              <a:t>GreetingsMessage</a:t>
            </a:r>
            <a:r>
              <a:rPr lang="en-US" b="1" i="0" dirty="0">
                <a:solidFill>
                  <a:srgbClr val="FF0000"/>
                </a:solidFill>
                <a:effectLst/>
                <a:latin typeface="Consolas" panose="020B0609020204030204" pitchFamily="49" charset="0"/>
                <a:cs typeface="Segoe UI" panose="020B0502040204020203" pitchFamily="34" charset="0"/>
              </a:rPr>
              <a:t> = </a:t>
            </a:r>
            <a:r>
              <a:rPr lang="en-US" b="1" i="0" dirty="0" err="1">
                <a:solidFill>
                  <a:srgbClr val="FF0000"/>
                </a:solidFill>
                <a:effectLst/>
                <a:latin typeface="Consolas" panose="020B0609020204030204" pitchFamily="49" charset="0"/>
                <a:cs typeface="Segoe UI" panose="020B0502040204020203" pitchFamily="34" charset="0"/>
              </a:rPr>
              <a:t>gd</a:t>
            </a:r>
            <a:r>
              <a:rPr lang="en-US" b="1" i="0" dirty="0">
                <a:solidFill>
                  <a:srgbClr val="FF0000"/>
                </a:solidFill>
                <a:effectLst/>
                <a:latin typeface="Consolas" panose="020B0609020204030204" pitchFamily="49" charset="0"/>
                <a:cs typeface="Segoe UI" panose="020B0502040204020203" pitchFamily="34" charset="0"/>
              </a:rPr>
              <a:t>(“Priyanka”);</a:t>
            </a:r>
            <a:br>
              <a:rPr lang="en-US" b="0" i="0" dirty="0">
                <a:solidFill>
                  <a:srgbClr val="FF0000"/>
                </a:solidFill>
                <a:effectLst/>
                <a:latin typeface="Consolas" panose="020B0609020204030204" pitchFamily="49" charset="0"/>
                <a:cs typeface="Segoe UI" panose="020B0502040204020203" pitchFamily="34" charset="0"/>
              </a:rPr>
            </a:br>
            <a:r>
              <a:rPr lang="en-US" b="1" i="0" dirty="0">
                <a:solidFill>
                  <a:srgbClr val="FF0000"/>
                </a:solidFill>
                <a:effectLst/>
                <a:latin typeface="Consolas" panose="020B0609020204030204" pitchFamily="49" charset="0"/>
                <a:cs typeface="Segoe UI" panose="020B0502040204020203" pitchFamily="34" charset="0"/>
              </a:rPr>
              <a:t>string </a:t>
            </a:r>
            <a:r>
              <a:rPr lang="en-US" b="1" i="0" dirty="0" err="1">
                <a:solidFill>
                  <a:srgbClr val="FF0000"/>
                </a:solidFill>
                <a:effectLst/>
                <a:latin typeface="Consolas" panose="020B0609020204030204" pitchFamily="49" charset="0"/>
                <a:cs typeface="Segoe UI" panose="020B0502040204020203" pitchFamily="34" charset="0"/>
              </a:rPr>
              <a:t>GreetingsMessage</a:t>
            </a:r>
            <a:r>
              <a:rPr lang="en-US" b="1" i="0" dirty="0">
                <a:solidFill>
                  <a:srgbClr val="FF0000"/>
                </a:solidFill>
                <a:effectLst/>
                <a:latin typeface="Consolas" panose="020B0609020204030204" pitchFamily="49" charset="0"/>
                <a:cs typeface="Segoe UI" panose="020B0502040204020203" pitchFamily="34" charset="0"/>
              </a:rPr>
              <a:t> = </a:t>
            </a:r>
            <a:r>
              <a:rPr lang="en-US" b="1" i="0" dirty="0" err="1">
                <a:solidFill>
                  <a:srgbClr val="FF0000"/>
                </a:solidFill>
                <a:effectLst/>
                <a:latin typeface="Consolas" panose="020B0609020204030204" pitchFamily="49" charset="0"/>
                <a:cs typeface="Segoe UI" panose="020B0502040204020203" pitchFamily="34" charset="0"/>
              </a:rPr>
              <a:t>gd.Invoke</a:t>
            </a:r>
            <a:r>
              <a:rPr lang="en-US" b="1" i="0" dirty="0">
                <a:solidFill>
                  <a:srgbClr val="FF0000"/>
                </a:solidFill>
                <a:effectLst/>
                <a:latin typeface="Consolas" panose="020B0609020204030204" pitchFamily="49" charset="0"/>
                <a:cs typeface="Segoe UI" panose="020B0502040204020203" pitchFamily="34" charset="0"/>
              </a:rPr>
              <a:t>(“Anurag”);</a:t>
            </a:r>
          </a:p>
          <a:p>
            <a:pPr fontAlgn="base"/>
            <a:br>
              <a:rPr lang="en-US" b="0" i="0" dirty="0">
                <a:solidFill>
                  <a:srgbClr val="212529"/>
                </a:solidFill>
                <a:effectLst/>
                <a:latin typeface="Segoe UI" panose="020B0502040204020203" pitchFamily="34" charset="0"/>
                <a:cs typeface="Segoe UI" panose="020B0502040204020203" pitchFamily="34" charset="0"/>
              </a:rPr>
            </a:br>
            <a:r>
              <a:rPr lang="en-US" b="0" i="0" dirty="0">
                <a:solidFill>
                  <a:srgbClr val="000000"/>
                </a:solidFill>
                <a:effectLst/>
                <a:latin typeface="Segoe UI" panose="020B0502040204020203" pitchFamily="34" charset="0"/>
                <a:cs typeface="Segoe UI" panose="020B0502040204020203" pitchFamily="34" charset="0"/>
              </a:rPr>
              <a:t>At this point, the function that is referred to by the delegate will be called for execution.</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649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40BC50-64BB-4AB7-A754-CCA3689AE87B}"/>
              </a:ext>
            </a:extLst>
          </p:cNvPr>
          <p:cNvSpPr txBox="1"/>
          <p:nvPr/>
        </p:nvSpPr>
        <p:spPr>
          <a:xfrm>
            <a:off x="0" y="91220"/>
            <a:ext cx="12192000" cy="3364704"/>
          </a:xfrm>
          <a:prstGeom prst="rect">
            <a:avLst/>
          </a:prstGeom>
          <a:noFill/>
        </p:spPr>
        <p:txBody>
          <a:bodyPr wrap="square">
            <a:spAutoFit/>
          </a:bodyPr>
          <a:lstStyle/>
          <a:p>
            <a:pPr algn="just" fontAlgn="base">
              <a:lnSpc>
                <a:spcPct val="150000"/>
              </a:lnSpc>
            </a:pPr>
            <a:r>
              <a:rPr lang="en-US" b="1" i="0" dirty="0">
                <a:solidFill>
                  <a:srgbClr val="000000"/>
                </a:solidFill>
                <a:effectLst/>
                <a:latin typeface="Segoe UI" panose="020B0502040204020203" pitchFamily="34" charset="0"/>
                <a:cs typeface="Segoe UI" panose="020B0502040204020203" pitchFamily="34" charset="0"/>
              </a:rPr>
              <a:t>Rules of using Delegates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 delegate in C# is a user-defined type and hence before invoking a method using a delegate, we must have to define that delegate first.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signature </a:t>
            </a:r>
            <a:r>
              <a:rPr lang="en-US" b="0" i="0" dirty="0">
                <a:solidFill>
                  <a:srgbClr val="000000"/>
                </a:solidFill>
                <a:effectLst/>
                <a:latin typeface="Segoe UI" panose="020B0502040204020203" pitchFamily="34" charset="0"/>
                <a:cs typeface="Segoe UI" panose="020B0502040204020203" pitchFamily="34" charset="0"/>
              </a:rPr>
              <a:t>of the delegate </a:t>
            </a:r>
            <a:r>
              <a:rPr lang="en-US" b="1" i="0" dirty="0">
                <a:solidFill>
                  <a:srgbClr val="000000"/>
                </a:solidFill>
                <a:effectLst/>
                <a:latin typeface="Segoe UI" panose="020B0502040204020203" pitchFamily="34" charset="0"/>
                <a:cs typeface="Segoe UI" panose="020B0502040204020203" pitchFamily="34" charset="0"/>
              </a:rPr>
              <a:t>must match</a:t>
            </a:r>
            <a:r>
              <a:rPr lang="en-US" b="0" i="0" dirty="0">
                <a:solidFill>
                  <a:srgbClr val="000000"/>
                </a:solidFill>
                <a:effectLst/>
                <a:latin typeface="Segoe UI" panose="020B0502040204020203" pitchFamily="34" charset="0"/>
                <a:cs typeface="Segoe UI" panose="020B0502040204020203" pitchFamily="34" charset="0"/>
              </a:rPr>
              <a:t> the signature of the </a:t>
            </a:r>
            <a:r>
              <a:rPr lang="en-US" b="1" i="0" dirty="0">
                <a:solidFill>
                  <a:srgbClr val="000000"/>
                </a:solidFill>
                <a:effectLst/>
                <a:latin typeface="Segoe UI" panose="020B0502040204020203" pitchFamily="34" charset="0"/>
                <a:cs typeface="Segoe UI" panose="020B0502040204020203" pitchFamily="34" charset="0"/>
              </a:rPr>
              <a:t>method</a:t>
            </a:r>
            <a:r>
              <a:rPr lang="en-US" b="0" i="0" dirty="0">
                <a:solidFill>
                  <a:srgbClr val="000000"/>
                </a:solidFill>
                <a:effectLst/>
                <a:latin typeface="Segoe UI" panose="020B0502040204020203" pitchFamily="34" charset="0"/>
                <a:cs typeface="Segoe UI" panose="020B0502040204020203" pitchFamily="34" charset="0"/>
              </a:rPr>
              <a:t>, the delegate points to otherwise we will get a compiler error. This is the reason why delegates are called type-safe function pointers.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 Delegate is similar to a class. This means we can create an instance of a delegate and when we do so, we need to pass the method name as a parameter to the delegate constructor, and it is the function the delegate will point to</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Tip to remember delegate syntax: </a:t>
            </a:r>
            <a:r>
              <a:rPr lang="en-US" b="0" i="0" dirty="0">
                <a:solidFill>
                  <a:srgbClr val="000000"/>
                </a:solidFill>
                <a:effectLst/>
                <a:latin typeface="Segoe UI" panose="020B0502040204020203" pitchFamily="34" charset="0"/>
                <a:cs typeface="Segoe UI" panose="020B0502040204020203" pitchFamily="34" charset="0"/>
              </a:rPr>
              <a:t>Delegates syntax looks very much similar to a method with a delegate keyword.</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9E9F8F7-7E70-467C-B843-0FFEA7A687B7}"/>
              </a:ext>
            </a:extLst>
          </p:cNvPr>
          <p:cNvSpPr txBox="1"/>
          <p:nvPr/>
        </p:nvSpPr>
        <p:spPr>
          <a:xfrm>
            <a:off x="0" y="3443639"/>
            <a:ext cx="6145730" cy="369332"/>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are the Types of Delegates in C#?</a:t>
            </a:r>
            <a:endParaRPr lang="en-US" b="0" i="0" dirty="0">
              <a:solidFill>
                <a:srgbClr val="3A3A3A"/>
              </a:solidFill>
              <a:effectLst/>
              <a:latin typeface="-apple-system"/>
            </a:endParaRPr>
          </a:p>
        </p:txBody>
      </p:sp>
      <p:graphicFrame>
        <p:nvGraphicFramePr>
          <p:cNvPr id="14" name="Diagram 13">
            <a:extLst>
              <a:ext uri="{FF2B5EF4-FFF2-40B4-BE49-F238E27FC236}">
                <a16:creationId xmlns:a16="http://schemas.microsoft.com/office/drawing/2014/main" id="{D5CBAF9A-D48E-418B-BD86-5F644F16023F}"/>
              </a:ext>
            </a:extLst>
          </p:cNvPr>
          <p:cNvGraphicFramePr/>
          <p:nvPr>
            <p:extLst>
              <p:ext uri="{D42A27DB-BD31-4B8C-83A1-F6EECF244321}">
                <p14:modId xmlns:p14="http://schemas.microsoft.com/office/powerpoint/2010/main" val="1233518731"/>
              </p:ext>
            </p:extLst>
          </p:nvPr>
        </p:nvGraphicFramePr>
        <p:xfrm>
          <a:off x="173255" y="4010795"/>
          <a:ext cx="9490509" cy="1145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7170AE22-63AB-4942-8E1F-C2C87AEA568A}"/>
              </a:ext>
            </a:extLst>
          </p:cNvPr>
          <p:cNvSpPr txBox="1"/>
          <p:nvPr/>
        </p:nvSpPr>
        <p:spPr>
          <a:xfrm>
            <a:off x="0" y="5370348"/>
            <a:ext cx="12118204" cy="1477328"/>
          </a:xfrm>
          <a:prstGeom prst="rect">
            <a:avLst/>
          </a:prstGeom>
          <a:noFill/>
        </p:spPr>
        <p:txBody>
          <a:bodyPr wrap="square">
            <a:spAutoFit/>
          </a:bodyPr>
          <a:lstStyle/>
          <a:p>
            <a:pPr algn="just" fontAlgn="base"/>
            <a:r>
              <a:rPr lang="en-US" b="0" i="0" dirty="0">
                <a:solidFill>
                  <a:srgbClr val="000000"/>
                </a:solidFill>
                <a:effectLst/>
                <a:latin typeface="Segoe UI" panose="020B0502040204020203" pitchFamily="34" charset="0"/>
                <a:cs typeface="Segoe UI" panose="020B0502040204020203" pitchFamily="34" charset="0"/>
              </a:rPr>
              <a:t>If a delegate is used for invoking a single method then it is called a single cast delegate or unicast delegate. In other words, we can say that the delegates that represent only a single function are known as single cast delegates.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If a delegate is used for invoking multiple methods then it is known as the multicast delegate. Or the delegates that represent more than one function are called Multicast delegates.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427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D897EE-1E7D-4C1C-8254-5AC6F783930C}"/>
              </a:ext>
            </a:extLst>
          </p:cNvPr>
          <p:cNvSpPr txBox="1"/>
          <p:nvPr/>
        </p:nvSpPr>
        <p:spPr>
          <a:xfrm>
            <a:off x="0" y="86430"/>
            <a:ext cx="12192000" cy="1200329"/>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Multicast Delegate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 Multicast Delegate in C# is a delegate that holds the references of more than one function. When we invoke the multicast delegate, then all the functions which are referenced by the delegate are going to be invoked. If you want to call multiple methods using a delegate then all the method signatures should be the same.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DF8E965-1B50-4201-8CD1-50F3BFF22576}"/>
              </a:ext>
            </a:extLst>
          </p:cNvPr>
          <p:cNvSpPr txBox="1"/>
          <p:nvPr/>
        </p:nvSpPr>
        <p:spPr>
          <a:xfrm>
            <a:off x="89033" y="1286759"/>
            <a:ext cx="8602579" cy="4247317"/>
          </a:xfrm>
          <a:prstGeom prst="rect">
            <a:avLst/>
          </a:prstGeom>
          <a:noFill/>
        </p:spPr>
        <p:txBody>
          <a:bodyPr wrap="square">
            <a:spAutoFit/>
          </a:bodyPr>
          <a:lstStyle/>
          <a:p>
            <a:pPr algn="l" fontAlgn="base"/>
            <a:r>
              <a:rPr lang="en-US" sz="1500" b="1" i="0" dirty="0">
                <a:solidFill>
                  <a:srgbClr val="C00000"/>
                </a:solidFill>
                <a:effectLst/>
                <a:latin typeface="Consolas" panose="020B0609020204030204" pitchFamily="49" charset="0"/>
                <a:cs typeface="Cascadia Code" panose="020B0609020000020004" pitchFamily="49" charset="0"/>
              </a:rPr>
              <a:t>public</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1" i="0" dirty="0">
                <a:solidFill>
                  <a:srgbClr val="C00000"/>
                </a:solidFill>
                <a:effectLst/>
                <a:latin typeface="Consolas" panose="020B0609020204030204" pitchFamily="49" charset="0"/>
                <a:cs typeface="Cascadia Code" panose="020B0609020000020004" pitchFamily="49" charset="0"/>
              </a:rPr>
              <a:t>class</a:t>
            </a:r>
            <a:r>
              <a:rPr lang="en-US" sz="1500" b="0" i="0" dirty="0">
                <a:solidFill>
                  <a:srgbClr val="C00000"/>
                </a:solidFill>
                <a:effectLst/>
                <a:latin typeface="Consolas" panose="020B0609020204030204" pitchFamily="49" charset="0"/>
                <a:cs typeface="Cascadia Code" panose="020B0609020000020004" pitchFamily="49" charset="0"/>
              </a:rPr>
              <a:t> Rectangle</a:t>
            </a: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public</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1" i="0" dirty="0">
                <a:solidFill>
                  <a:srgbClr val="C00000"/>
                </a:solidFill>
                <a:effectLst/>
                <a:latin typeface="Consolas" panose="020B0609020204030204" pitchFamily="49" charset="0"/>
                <a:cs typeface="Cascadia Code" panose="020B0609020000020004" pitchFamily="49" charset="0"/>
              </a:rPr>
              <a:t>void</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0" i="0" dirty="0" err="1">
                <a:solidFill>
                  <a:srgbClr val="C00000"/>
                </a:solidFill>
                <a:effectLst/>
                <a:latin typeface="Consolas" panose="020B0609020204030204" pitchFamily="49" charset="0"/>
                <a:cs typeface="Cascadia Code" panose="020B0609020000020004" pitchFamily="49" charset="0"/>
              </a:rPr>
              <a:t>GetArea</a:t>
            </a:r>
            <a:r>
              <a:rPr lang="en-US" sz="1500" b="1" i="0" dirty="0">
                <a:solidFill>
                  <a:srgbClr val="C00000"/>
                </a:solidFill>
                <a:effectLst/>
                <a:latin typeface="Consolas" panose="020B0609020204030204" pitchFamily="49" charset="0"/>
                <a:cs typeface="Cascadia Code" panose="020B0609020000020004" pitchFamily="49" charset="0"/>
              </a:rPr>
              <a:t>(double</a:t>
            </a:r>
            <a:r>
              <a:rPr lang="en-US" sz="1500" b="0" i="0" dirty="0">
                <a:solidFill>
                  <a:srgbClr val="C00000"/>
                </a:solidFill>
                <a:effectLst/>
                <a:latin typeface="Consolas" panose="020B0609020204030204" pitchFamily="49" charset="0"/>
                <a:cs typeface="Cascadia Code" panose="020B0609020000020004" pitchFamily="49" charset="0"/>
              </a:rPr>
              <a:t> Width, </a:t>
            </a:r>
            <a:r>
              <a:rPr lang="en-US" sz="1500" b="1" i="0" dirty="0">
                <a:solidFill>
                  <a:srgbClr val="C00000"/>
                </a:solidFill>
                <a:effectLst/>
                <a:latin typeface="Consolas" panose="020B0609020204030204" pitchFamily="49" charset="0"/>
                <a:cs typeface="Cascadia Code" panose="020B0609020000020004" pitchFamily="49" charset="0"/>
              </a:rPr>
              <a:t>double</a:t>
            </a:r>
            <a:r>
              <a:rPr lang="en-US" sz="1500" b="0" i="0" dirty="0">
                <a:solidFill>
                  <a:srgbClr val="C00000"/>
                </a:solidFill>
                <a:effectLst/>
                <a:latin typeface="Consolas" panose="020B0609020204030204" pitchFamily="49" charset="0"/>
                <a:cs typeface="Cascadia Code" panose="020B0609020000020004" pitchFamily="49" charset="0"/>
              </a:rPr>
              <a:t> Height</a:t>
            </a:r>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0" i="0" dirty="0" err="1">
                <a:solidFill>
                  <a:srgbClr val="C00000"/>
                </a:solidFill>
                <a:effectLst/>
                <a:latin typeface="Consolas" panose="020B0609020204030204" pitchFamily="49" charset="0"/>
                <a:cs typeface="Cascadia Code" panose="020B0609020000020004" pitchFamily="49" charset="0"/>
              </a:rPr>
              <a:t>Console.WriteLine</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@"Area is {0}", </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Width * Height</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public</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1" i="0" dirty="0">
                <a:solidFill>
                  <a:srgbClr val="C00000"/>
                </a:solidFill>
                <a:effectLst/>
                <a:latin typeface="Consolas" panose="020B0609020204030204" pitchFamily="49" charset="0"/>
                <a:cs typeface="Cascadia Code" panose="020B0609020000020004" pitchFamily="49" charset="0"/>
              </a:rPr>
              <a:t>void</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0" i="0" dirty="0" err="1">
                <a:solidFill>
                  <a:srgbClr val="C00000"/>
                </a:solidFill>
                <a:effectLst/>
                <a:latin typeface="Consolas" panose="020B0609020204030204" pitchFamily="49" charset="0"/>
                <a:cs typeface="Cascadia Code" panose="020B0609020000020004" pitchFamily="49" charset="0"/>
              </a:rPr>
              <a:t>GetPerimeter</a:t>
            </a:r>
            <a:r>
              <a:rPr lang="en-US" sz="1500" b="1" i="0" dirty="0">
                <a:solidFill>
                  <a:srgbClr val="C00000"/>
                </a:solidFill>
                <a:effectLst/>
                <a:latin typeface="Consolas" panose="020B0609020204030204" pitchFamily="49" charset="0"/>
                <a:cs typeface="Cascadia Code" panose="020B0609020000020004" pitchFamily="49" charset="0"/>
              </a:rPr>
              <a:t>(double</a:t>
            </a:r>
            <a:r>
              <a:rPr lang="en-US" sz="1500" b="0" i="0" dirty="0">
                <a:solidFill>
                  <a:srgbClr val="C00000"/>
                </a:solidFill>
                <a:effectLst/>
                <a:latin typeface="Consolas" panose="020B0609020204030204" pitchFamily="49" charset="0"/>
                <a:cs typeface="Cascadia Code" panose="020B0609020000020004" pitchFamily="49" charset="0"/>
              </a:rPr>
              <a:t> Width, </a:t>
            </a:r>
            <a:r>
              <a:rPr lang="en-US" sz="1500" b="1" i="0" dirty="0">
                <a:solidFill>
                  <a:srgbClr val="C00000"/>
                </a:solidFill>
                <a:effectLst/>
                <a:latin typeface="Consolas" panose="020B0609020204030204" pitchFamily="49" charset="0"/>
                <a:cs typeface="Cascadia Code" panose="020B0609020000020004" pitchFamily="49" charset="0"/>
              </a:rPr>
              <a:t>double</a:t>
            </a:r>
            <a:r>
              <a:rPr lang="en-US" sz="1500" b="0" i="0" dirty="0">
                <a:solidFill>
                  <a:srgbClr val="C00000"/>
                </a:solidFill>
                <a:effectLst/>
                <a:latin typeface="Consolas" panose="020B0609020204030204" pitchFamily="49" charset="0"/>
                <a:cs typeface="Cascadia Code" panose="020B0609020000020004" pitchFamily="49" charset="0"/>
              </a:rPr>
              <a:t> Height</a:t>
            </a:r>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0" i="0" dirty="0" err="1">
                <a:solidFill>
                  <a:srgbClr val="C00000"/>
                </a:solidFill>
                <a:effectLst/>
                <a:latin typeface="Consolas" panose="020B0609020204030204" pitchFamily="49" charset="0"/>
                <a:cs typeface="Cascadia Code" panose="020B0609020000020004" pitchFamily="49" charset="0"/>
              </a:rPr>
              <a:t>Console.WriteLine</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@"Perimeter is {0}", </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2 * </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Width + Height</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static</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1" i="0" dirty="0">
                <a:solidFill>
                  <a:srgbClr val="C00000"/>
                </a:solidFill>
                <a:effectLst/>
                <a:latin typeface="Consolas" panose="020B0609020204030204" pitchFamily="49" charset="0"/>
                <a:cs typeface="Cascadia Code" panose="020B0609020000020004" pitchFamily="49" charset="0"/>
              </a:rPr>
              <a:t>void</a:t>
            </a:r>
            <a:r>
              <a:rPr lang="en-US" sz="1500" b="0" i="0" dirty="0">
                <a:solidFill>
                  <a:srgbClr val="C00000"/>
                </a:solidFill>
                <a:effectLst/>
                <a:latin typeface="Consolas" panose="020B0609020204030204" pitchFamily="49" charset="0"/>
                <a:cs typeface="Cascadia Code" panose="020B0609020000020004" pitchFamily="49" charset="0"/>
              </a:rPr>
              <a:t> Main</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string</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 </a:t>
            </a:r>
            <a:r>
              <a:rPr lang="en-US" sz="1500" b="0" i="0" dirty="0" err="1">
                <a:solidFill>
                  <a:srgbClr val="C00000"/>
                </a:solidFill>
                <a:effectLst/>
                <a:latin typeface="Consolas" panose="020B0609020204030204" pitchFamily="49" charset="0"/>
                <a:cs typeface="Cascadia Code" panose="020B0609020000020004" pitchFamily="49" charset="0"/>
              </a:rPr>
              <a:t>args</a:t>
            </a:r>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0" i="0" dirty="0">
                <a:solidFill>
                  <a:srgbClr val="C00000"/>
                </a:solidFill>
                <a:effectLst/>
                <a:latin typeface="Consolas" panose="020B0609020204030204" pitchFamily="49" charset="0"/>
                <a:cs typeface="Cascadia Code" panose="020B0609020000020004" pitchFamily="49" charset="0"/>
              </a:rPr>
              <a:t>Rectangle </a:t>
            </a:r>
            <a:r>
              <a:rPr lang="en-US" sz="1500" b="0" i="0" dirty="0" err="1">
                <a:solidFill>
                  <a:srgbClr val="C00000"/>
                </a:solidFill>
                <a:effectLst/>
                <a:latin typeface="Consolas" panose="020B0609020204030204" pitchFamily="49" charset="0"/>
                <a:cs typeface="Cascadia Code" panose="020B0609020000020004" pitchFamily="49" charset="0"/>
              </a:rPr>
              <a:t>rect</a:t>
            </a:r>
            <a:r>
              <a:rPr lang="en-US" sz="1500" b="0" i="0" dirty="0">
                <a:solidFill>
                  <a:srgbClr val="C00000"/>
                </a:solidFill>
                <a:effectLst/>
                <a:latin typeface="Consolas" panose="020B0609020204030204" pitchFamily="49" charset="0"/>
                <a:cs typeface="Cascadia Code" panose="020B0609020000020004" pitchFamily="49" charset="0"/>
              </a:rPr>
              <a:t> = new Rectangle</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0" i="0" dirty="0" err="1">
                <a:solidFill>
                  <a:srgbClr val="C00000"/>
                </a:solidFill>
                <a:effectLst/>
                <a:latin typeface="Consolas" panose="020B0609020204030204" pitchFamily="49" charset="0"/>
                <a:cs typeface="Cascadia Code" panose="020B0609020000020004" pitchFamily="49" charset="0"/>
              </a:rPr>
              <a:t>rect.GetArea</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23.45, 67.89</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0" i="0" dirty="0" err="1">
                <a:solidFill>
                  <a:srgbClr val="C00000"/>
                </a:solidFill>
                <a:effectLst/>
                <a:latin typeface="Consolas" panose="020B0609020204030204" pitchFamily="49" charset="0"/>
                <a:cs typeface="Cascadia Code" panose="020B0609020000020004" pitchFamily="49" charset="0"/>
              </a:rPr>
              <a:t>rect.GetPerimeter</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23.45, 67.89</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0" i="0" dirty="0" err="1">
                <a:solidFill>
                  <a:srgbClr val="C00000"/>
                </a:solidFill>
                <a:effectLst/>
                <a:latin typeface="Consolas" panose="020B0609020204030204" pitchFamily="49" charset="0"/>
                <a:cs typeface="Cascadia Code" panose="020B0609020000020004" pitchFamily="49" charset="0"/>
              </a:rPr>
              <a:t>Console.ReadKey</a:t>
            </a:r>
            <a:r>
              <a:rPr lang="en-US" sz="1500" b="1" i="0" dirty="0">
                <a:solidFill>
                  <a:srgbClr val="C00000"/>
                </a:solidFill>
                <a:effectLst/>
                <a:latin typeface="Consolas" panose="020B0609020204030204" pitchFamily="49" charset="0"/>
                <a:cs typeface="Cascadia Code" panose="020B0609020000020004" pitchFamily="49" charset="0"/>
              </a:rPr>
              <a:t>()</a:t>
            </a:r>
            <a:r>
              <a:rPr lang="en-US" sz="1500" b="0" i="0" dirty="0">
                <a:solidFill>
                  <a:srgbClr val="C00000"/>
                </a:solidFill>
                <a:effectLst/>
                <a:latin typeface="Consolas" panose="020B0609020204030204" pitchFamily="49" charset="0"/>
                <a:cs typeface="Cascadia Code" panose="020B0609020000020004" pitchFamily="49" charset="0"/>
              </a:rPr>
              <a:t>;</a:t>
            </a: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a:p>
            <a:pPr algn="l" fontAlgn="base"/>
            <a:r>
              <a:rPr lang="en-US" sz="1500" b="1" i="0" dirty="0">
                <a:solidFill>
                  <a:srgbClr val="C00000"/>
                </a:solidFill>
                <a:effectLst/>
                <a:latin typeface="Consolas" panose="020B0609020204030204" pitchFamily="49" charset="0"/>
                <a:cs typeface="Cascadia Code" panose="020B0609020000020004" pitchFamily="49" charset="0"/>
              </a:rPr>
              <a:t>}</a:t>
            </a:r>
            <a:endParaRPr lang="en-US" sz="1500" b="0" i="0" dirty="0">
              <a:solidFill>
                <a:srgbClr val="C00000"/>
              </a:solidFill>
              <a:effectLst/>
              <a:latin typeface="Consolas" panose="020B06090202040302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8926F9EC-DD5B-4EBD-B34B-86DD283EE343}"/>
              </a:ext>
            </a:extLst>
          </p:cNvPr>
          <p:cNvSpPr txBox="1"/>
          <p:nvPr/>
        </p:nvSpPr>
        <p:spPr>
          <a:xfrm>
            <a:off x="89033" y="5534076"/>
            <a:ext cx="10960769" cy="1246495"/>
          </a:xfrm>
          <a:prstGeom prst="rect">
            <a:avLst/>
          </a:prstGeom>
          <a:noFill/>
        </p:spPr>
        <p:txBody>
          <a:bodyPr wrap="square">
            <a:spAutoFit/>
          </a:bodyPr>
          <a:lstStyle/>
          <a:p>
            <a:pPr algn="l" fontAlgn="base"/>
            <a:r>
              <a:rPr lang="en-US" sz="1500" b="0" i="0" dirty="0">
                <a:solidFill>
                  <a:srgbClr val="C00000"/>
                </a:solidFill>
                <a:effectLst/>
                <a:latin typeface="Consolas" panose="020B0609020204030204" pitchFamily="49" charset="0"/>
              </a:rPr>
              <a:t>Rectangle </a:t>
            </a:r>
            <a:r>
              <a:rPr lang="en-US" sz="1500" b="0" i="0" dirty="0" err="1">
                <a:solidFill>
                  <a:srgbClr val="C00000"/>
                </a:solidFill>
                <a:effectLst/>
                <a:latin typeface="Consolas" panose="020B0609020204030204" pitchFamily="49" charset="0"/>
              </a:rPr>
              <a:t>rect</a:t>
            </a:r>
            <a:r>
              <a:rPr lang="en-US" sz="1500" b="0" i="0" dirty="0">
                <a:solidFill>
                  <a:srgbClr val="C00000"/>
                </a:solidFill>
                <a:effectLst/>
                <a:latin typeface="Consolas" panose="020B0609020204030204" pitchFamily="49" charset="0"/>
              </a:rPr>
              <a:t> = new Rectangle</a:t>
            </a:r>
            <a:r>
              <a:rPr lang="en-US" sz="1500" b="1" i="0" dirty="0">
                <a:solidFill>
                  <a:srgbClr val="C00000"/>
                </a:solidFill>
                <a:effectLst/>
                <a:latin typeface="Consolas" panose="020B0609020204030204" pitchFamily="49" charset="0"/>
              </a:rPr>
              <a:t>()</a:t>
            </a:r>
            <a:r>
              <a:rPr lang="en-US" sz="1500" b="0" i="0" dirty="0">
                <a:solidFill>
                  <a:srgbClr val="C00000"/>
                </a:solidFill>
                <a:effectLst/>
                <a:latin typeface="Consolas" panose="020B0609020204030204" pitchFamily="49" charset="0"/>
              </a:rPr>
              <a:t>;</a:t>
            </a:r>
          </a:p>
          <a:p>
            <a:pPr algn="l" fontAlgn="base"/>
            <a:r>
              <a:rPr lang="en-US" sz="1500" b="0" i="0" dirty="0" err="1">
                <a:solidFill>
                  <a:srgbClr val="C00000"/>
                </a:solidFill>
                <a:effectLst/>
                <a:latin typeface="Consolas" panose="020B0609020204030204" pitchFamily="49" charset="0"/>
              </a:rPr>
              <a:t>RectangleDelete</a:t>
            </a:r>
            <a:r>
              <a:rPr lang="en-US" sz="1500" b="0" i="0" dirty="0">
                <a:solidFill>
                  <a:srgbClr val="C00000"/>
                </a:solidFill>
                <a:effectLst/>
                <a:latin typeface="Consolas" panose="020B0609020204030204" pitchFamily="49" charset="0"/>
              </a:rPr>
              <a:t> </a:t>
            </a:r>
            <a:r>
              <a:rPr lang="en-US" sz="1500" b="0" i="0" dirty="0" err="1">
                <a:solidFill>
                  <a:srgbClr val="C00000"/>
                </a:solidFill>
                <a:effectLst/>
                <a:latin typeface="Consolas" panose="020B0609020204030204" pitchFamily="49" charset="0"/>
              </a:rPr>
              <a:t>rectDelegate</a:t>
            </a:r>
            <a:r>
              <a:rPr lang="en-US" sz="1500" b="0" i="0" dirty="0">
                <a:solidFill>
                  <a:srgbClr val="C00000"/>
                </a:solidFill>
                <a:effectLst/>
                <a:latin typeface="Consolas" panose="020B0609020204030204" pitchFamily="49" charset="0"/>
              </a:rPr>
              <a:t> = new </a:t>
            </a:r>
            <a:r>
              <a:rPr lang="en-US" sz="1500" b="0" i="0" dirty="0" err="1">
                <a:solidFill>
                  <a:srgbClr val="C00000"/>
                </a:solidFill>
                <a:effectLst/>
                <a:latin typeface="Consolas" panose="020B0609020204030204" pitchFamily="49" charset="0"/>
              </a:rPr>
              <a:t>RectangleDelete</a:t>
            </a:r>
            <a:r>
              <a:rPr lang="en-US" sz="1500" b="1" i="0" dirty="0">
                <a:solidFill>
                  <a:srgbClr val="C00000"/>
                </a:solidFill>
                <a:effectLst/>
                <a:latin typeface="Consolas" panose="020B0609020204030204" pitchFamily="49" charset="0"/>
              </a:rPr>
              <a:t>(</a:t>
            </a:r>
            <a:r>
              <a:rPr lang="en-US" sz="1500" b="0" i="0" dirty="0" err="1">
                <a:solidFill>
                  <a:srgbClr val="C00000"/>
                </a:solidFill>
                <a:effectLst/>
                <a:latin typeface="Consolas" panose="020B0609020204030204" pitchFamily="49" charset="0"/>
              </a:rPr>
              <a:t>rect.GetArea</a:t>
            </a:r>
            <a:r>
              <a:rPr lang="en-US" sz="1500" b="1" i="0" dirty="0">
                <a:solidFill>
                  <a:srgbClr val="C00000"/>
                </a:solidFill>
                <a:effectLst/>
                <a:latin typeface="Consolas" panose="020B0609020204030204" pitchFamily="49" charset="0"/>
              </a:rPr>
              <a:t>)</a:t>
            </a:r>
            <a:r>
              <a:rPr lang="en-US" sz="1500" b="0" i="0" dirty="0">
                <a:solidFill>
                  <a:srgbClr val="C00000"/>
                </a:solidFill>
                <a:effectLst/>
                <a:latin typeface="Consolas" panose="020B0609020204030204" pitchFamily="49" charset="0"/>
              </a:rPr>
              <a:t>;</a:t>
            </a:r>
          </a:p>
          <a:p>
            <a:pPr algn="l" fontAlgn="base"/>
            <a:r>
              <a:rPr lang="en-US" sz="1500" b="0" i="0" dirty="0" err="1">
                <a:solidFill>
                  <a:srgbClr val="C00000"/>
                </a:solidFill>
                <a:effectLst/>
                <a:latin typeface="Consolas" panose="020B0609020204030204" pitchFamily="49" charset="0"/>
              </a:rPr>
              <a:t>rectDelegate</a:t>
            </a:r>
            <a:r>
              <a:rPr lang="en-US" sz="1500" b="0" i="0" dirty="0">
                <a:solidFill>
                  <a:srgbClr val="C00000"/>
                </a:solidFill>
                <a:effectLst/>
                <a:latin typeface="Consolas" panose="020B0609020204030204" pitchFamily="49" charset="0"/>
              </a:rPr>
              <a:t> += </a:t>
            </a:r>
            <a:r>
              <a:rPr lang="en-US" sz="1500" b="0" i="0" dirty="0" err="1">
                <a:solidFill>
                  <a:srgbClr val="C00000"/>
                </a:solidFill>
                <a:effectLst/>
                <a:latin typeface="Consolas" panose="020B0609020204030204" pitchFamily="49" charset="0"/>
              </a:rPr>
              <a:t>rect.GetPerimeter</a:t>
            </a:r>
            <a:r>
              <a:rPr lang="en-US" sz="1500" b="0" i="0" dirty="0">
                <a:solidFill>
                  <a:srgbClr val="C00000"/>
                </a:solidFill>
                <a:effectLst/>
                <a:latin typeface="Consolas" panose="020B0609020204030204" pitchFamily="49" charset="0"/>
              </a:rPr>
              <a:t>;</a:t>
            </a:r>
          </a:p>
          <a:p>
            <a:pPr algn="l" fontAlgn="base"/>
            <a:r>
              <a:rPr lang="en-US" sz="1500" b="0" i="0" dirty="0" err="1">
                <a:solidFill>
                  <a:srgbClr val="C00000"/>
                </a:solidFill>
                <a:effectLst/>
                <a:latin typeface="Consolas" panose="020B0609020204030204" pitchFamily="49" charset="0"/>
              </a:rPr>
              <a:t>rectDelegate</a:t>
            </a:r>
            <a:r>
              <a:rPr lang="en-US" sz="1500" b="1" i="0" dirty="0">
                <a:solidFill>
                  <a:srgbClr val="C00000"/>
                </a:solidFill>
                <a:effectLst/>
                <a:latin typeface="Consolas" panose="020B0609020204030204" pitchFamily="49" charset="0"/>
              </a:rPr>
              <a:t>(</a:t>
            </a:r>
            <a:r>
              <a:rPr lang="en-US" sz="1500" b="0" i="0" dirty="0">
                <a:solidFill>
                  <a:srgbClr val="C00000"/>
                </a:solidFill>
                <a:effectLst/>
                <a:latin typeface="Consolas" panose="020B0609020204030204" pitchFamily="49" charset="0"/>
              </a:rPr>
              <a:t>23.45, 67.89</a:t>
            </a:r>
            <a:r>
              <a:rPr lang="en-US" sz="1500" b="1" i="0" dirty="0">
                <a:solidFill>
                  <a:srgbClr val="C00000"/>
                </a:solidFill>
                <a:effectLst/>
                <a:latin typeface="Consolas" panose="020B0609020204030204" pitchFamily="49" charset="0"/>
              </a:rPr>
              <a:t>)</a:t>
            </a:r>
            <a:r>
              <a:rPr lang="en-US" sz="1500" b="0" i="0" dirty="0">
                <a:solidFill>
                  <a:srgbClr val="C00000"/>
                </a:solidFill>
                <a:effectLst/>
                <a:latin typeface="Consolas" panose="020B0609020204030204" pitchFamily="49" charset="0"/>
              </a:rPr>
              <a:t>;</a:t>
            </a:r>
          </a:p>
          <a:p>
            <a:pPr algn="l" fontAlgn="base"/>
            <a:endParaRPr lang="en-US" sz="1500" b="0" i="0" dirty="0">
              <a:solidFill>
                <a:srgbClr val="C00000"/>
              </a:solidFill>
              <a:effectLst/>
              <a:latin typeface="Consolas" panose="020B0609020204030204" pitchFamily="49" charset="0"/>
            </a:endParaRPr>
          </a:p>
        </p:txBody>
      </p:sp>
    </p:spTree>
    <p:extLst>
      <p:ext uri="{BB962C8B-B14F-4D97-AF65-F5344CB8AC3E}">
        <p14:creationId xmlns:p14="http://schemas.microsoft.com/office/powerpoint/2010/main" val="262453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99A6B-7E81-4CE5-9C23-8611AEAD8395}"/>
              </a:ext>
            </a:extLst>
          </p:cNvPr>
          <p:cNvSpPr txBox="1"/>
          <p:nvPr/>
        </p:nvSpPr>
        <p:spPr>
          <a:xfrm>
            <a:off x="0" y="571463"/>
            <a:ext cx="12192000" cy="5509200"/>
          </a:xfrm>
          <a:prstGeom prst="rect">
            <a:avLst/>
          </a:prstGeom>
          <a:noFill/>
        </p:spPr>
        <p:txBody>
          <a:bodyPr wrap="square">
            <a:spAutoFit/>
          </a:bodyPr>
          <a:lstStyle/>
          <a:p>
            <a:pPr algn="l" fontAlgn="base"/>
            <a:r>
              <a:rPr lang="en-US" sz="1600" b="1" i="0" dirty="0">
                <a:solidFill>
                  <a:srgbClr val="C00000"/>
                </a:solidFill>
                <a:effectLst/>
                <a:latin typeface="Consolas" panose="020B0609020204030204" pitchFamily="49" charset="0"/>
              </a:rPr>
              <a:t>namespace </a:t>
            </a:r>
            <a:r>
              <a:rPr lang="en-US" sz="1600" b="0" i="1" dirty="0" err="1">
                <a:solidFill>
                  <a:srgbClr val="C00000"/>
                </a:solidFill>
                <a:effectLst/>
                <a:latin typeface="Consolas" panose="020B0609020204030204" pitchFamily="49" charset="0"/>
              </a:rPr>
              <a:t>DelegateRealtimeExample</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delegate</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bool</a:t>
            </a:r>
            <a:r>
              <a:rPr lang="en-US" sz="1600" b="0" i="0" dirty="0">
                <a:solidFill>
                  <a:srgbClr val="C00000"/>
                </a:solidFill>
                <a:effectLst/>
                <a:latin typeface="Consolas" panose="020B0609020204030204" pitchFamily="49" charset="0"/>
              </a:rPr>
              <a:t> </a:t>
            </a:r>
            <a:r>
              <a:rPr lang="en-US" sz="1600" b="0" i="0" dirty="0" err="1">
                <a:solidFill>
                  <a:srgbClr val="C00000"/>
                </a:solidFill>
                <a:effectLst/>
                <a:latin typeface="Consolas" panose="020B0609020204030204" pitchFamily="49" charset="0"/>
              </a:rPr>
              <a:t>EligibleToPromotion</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Employee </a:t>
            </a:r>
            <a:r>
              <a:rPr lang="en-US" sz="1600" b="0" i="0" dirty="0" err="1">
                <a:solidFill>
                  <a:srgbClr val="C00000"/>
                </a:solidFill>
                <a:effectLst/>
                <a:latin typeface="Consolas" panose="020B0609020204030204" pitchFamily="49" charset="0"/>
              </a:rPr>
              <a:t>EmployeeToPromotion</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a:t>
            </a: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class</a:t>
            </a:r>
            <a:r>
              <a:rPr lang="en-US" sz="1600" b="0" i="0" dirty="0">
                <a:solidFill>
                  <a:srgbClr val="C00000"/>
                </a:solidFill>
                <a:effectLst/>
                <a:latin typeface="Consolas" panose="020B0609020204030204" pitchFamily="49" charset="0"/>
              </a:rPr>
              <a:t> Employee</a:t>
            </a: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int</a:t>
            </a:r>
            <a:r>
              <a:rPr lang="en-US" sz="1600" b="0" i="0" dirty="0">
                <a:solidFill>
                  <a:srgbClr val="C00000"/>
                </a:solidFill>
                <a:effectLst/>
                <a:latin typeface="Consolas" panose="020B0609020204030204" pitchFamily="49" charset="0"/>
              </a:rPr>
              <a:t> ID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get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string Name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get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string Gender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get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int</a:t>
            </a:r>
            <a:r>
              <a:rPr lang="en-US" sz="1600" b="0" i="0" dirty="0">
                <a:solidFill>
                  <a:srgbClr val="C00000"/>
                </a:solidFill>
                <a:effectLst/>
                <a:latin typeface="Consolas" panose="020B0609020204030204" pitchFamily="49" charset="0"/>
              </a:rPr>
              <a:t> Experience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get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int</a:t>
            </a:r>
            <a:r>
              <a:rPr lang="en-US" sz="1600" b="0" i="0" dirty="0">
                <a:solidFill>
                  <a:srgbClr val="C00000"/>
                </a:solidFill>
                <a:effectLst/>
                <a:latin typeface="Consolas" panose="020B0609020204030204" pitchFamily="49" charset="0"/>
              </a:rPr>
              <a:t> Salary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get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set</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public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static</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void</a:t>
            </a:r>
            <a:r>
              <a:rPr lang="en-US" sz="1600" b="0" i="0" dirty="0">
                <a:solidFill>
                  <a:srgbClr val="C00000"/>
                </a:solidFill>
                <a:effectLst/>
                <a:latin typeface="Consolas" panose="020B0609020204030204" pitchFamily="49" charset="0"/>
              </a:rPr>
              <a:t> </a:t>
            </a:r>
            <a:r>
              <a:rPr lang="en-US" sz="1600" b="0" i="0" dirty="0" err="1">
                <a:solidFill>
                  <a:srgbClr val="C00000"/>
                </a:solidFill>
                <a:effectLst/>
                <a:latin typeface="Consolas" panose="020B0609020204030204" pitchFamily="49" charset="0"/>
              </a:rPr>
              <a:t>PromoteEmployee</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List</a:t>
            </a:r>
            <a:r>
              <a:rPr lang="en-US" sz="1600" b="1" i="0" dirty="0">
                <a:solidFill>
                  <a:srgbClr val="C00000"/>
                </a:solidFill>
                <a:effectLst/>
                <a:latin typeface="Consolas" panose="020B0609020204030204" pitchFamily="49" charset="0"/>
              </a:rPr>
              <a:t>&lt;</a:t>
            </a:r>
            <a:r>
              <a:rPr lang="en-US" sz="1600" b="0" i="0" dirty="0">
                <a:solidFill>
                  <a:srgbClr val="C00000"/>
                </a:solidFill>
                <a:effectLst/>
                <a:latin typeface="Consolas" panose="020B0609020204030204" pitchFamily="49" charset="0"/>
              </a:rPr>
              <a:t>Employee</a:t>
            </a:r>
            <a:r>
              <a:rPr lang="en-US" sz="1600" b="1" i="0" dirty="0">
                <a:solidFill>
                  <a:srgbClr val="C00000"/>
                </a:solidFill>
                <a:effectLst/>
                <a:latin typeface="Consolas" panose="020B0609020204030204" pitchFamily="49" charset="0"/>
              </a:rPr>
              <a:t>&gt;</a:t>
            </a:r>
            <a:r>
              <a:rPr lang="en-US" sz="1600" b="0" i="0" dirty="0">
                <a:solidFill>
                  <a:srgbClr val="C00000"/>
                </a:solidFill>
                <a:effectLst/>
                <a:latin typeface="Consolas" panose="020B0609020204030204" pitchFamily="49" charset="0"/>
              </a:rPr>
              <a:t> </a:t>
            </a:r>
            <a:r>
              <a:rPr lang="en-US" sz="1600" b="0" i="0" dirty="0" err="1">
                <a:solidFill>
                  <a:srgbClr val="C00000"/>
                </a:solidFill>
                <a:effectLst/>
                <a:latin typeface="Consolas" panose="020B0609020204030204" pitchFamily="49" charset="0"/>
              </a:rPr>
              <a:t>lstEmployees</a:t>
            </a:r>
            <a:r>
              <a:rPr lang="en-US" sz="1600" b="0" i="0" dirty="0">
                <a:solidFill>
                  <a:srgbClr val="C00000"/>
                </a:solidFill>
                <a:effectLst/>
                <a:latin typeface="Consolas" panose="020B0609020204030204" pitchFamily="49" charset="0"/>
              </a:rPr>
              <a:t>, </a:t>
            </a:r>
            <a:r>
              <a:rPr lang="en-US" sz="1600" b="0" i="0" dirty="0" err="1">
                <a:solidFill>
                  <a:srgbClr val="C00000"/>
                </a:solidFill>
                <a:effectLst/>
                <a:latin typeface="Consolas" panose="020B0609020204030204" pitchFamily="49" charset="0"/>
              </a:rPr>
              <a:t>EligibleToPromotion</a:t>
            </a:r>
            <a:r>
              <a:rPr lang="en-US" sz="1600" b="0" i="0" dirty="0">
                <a:solidFill>
                  <a:srgbClr val="C00000"/>
                </a:solidFill>
                <a:effectLst/>
                <a:latin typeface="Consolas" panose="020B0609020204030204" pitchFamily="49" charset="0"/>
              </a:rPr>
              <a:t> </a:t>
            </a:r>
            <a:r>
              <a:rPr lang="en-US" sz="1600" b="0" i="0" dirty="0" err="1">
                <a:solidFill>
                  <a:srgbClr val="C00000"/>
                </a:solidFill>
                <a:effectLst/>
                <a:latin typeface="Consolas" panose="020B0609020204030204" pitchFamily="49" charset="0"/>
              </a:rPr>
              <a:t>IsEmployeeEligible</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foreach</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Employee </a:t>
            </a:r>
            <a:r>
              <a:rPr lang="en-US" sz="1600" b="0" i="0" dirty="0" err="1">
                <a:solidFill>
                  <a:srgbClr val="C00000"/>
                </a:solidFill>
                <a:effectLst/>
                <a:latin typeface="Consolas" panose="020B0609020204030204" pitchFamily="49" charset="0"/>
              </a:rPr>
              <a:t>employee</a:t>
            </a:r>
            <a:r>
              <a:rPr lang="en-US" sz="1600" b="0" i="0" dirty="0">
                <a:solidFill>
                  <a:srgbClr val="C00000"/>
                </a:solidFill>
                <a:effectLst/>
                <a:latin typeface="Consolas" panose="020B0609020204030204" pitchFamily="49" charset="0"/>
              </a:rPr>
              <a:t> in </a:t>
            </a:r>
            <a:r>
              <a:rPr lang="en-US" sz="1600" b="0" i="0" dirty="0" err="1">
                <a:solidFill>
                  <a:srgbClr val="C00000"/>
                </a:solidFill>
                <a:effectLst/>
                <a:latin typeface="Consolas" panose="020B0609020204030204" pitchFamily="49" charset="0"/>
              </a:rPr>
              <a:t>lstEmployees</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if</a:t>
            </a:r>
            <a:r>
              <a:rPr lang="en-US" sz="1600" b="0" i="0" dirty="0">
                <a:solidFill>
                  <a:srgbClr val="C00000"/>
                </a:solidFill>
                <a:effectLst/>
                <a:latin typeface="Consolas" panose="020B0609020204030204" pitchFamily="49" charset="0"/>
              </a:rPr>
              <a:t> </a:t>
            </a:r>
            <a:r>
              <a:rPr lang="en-US" sz="1600" b="1" i="0" dirty="0">
                <a:solidFill>
                  <a:srgbClr val="C00000"/>
                </a:solidFill>
                <a:effectLst/>
                <a:latin typeface="Consolas" panose="020B0609020204030204" pitchFamily="49" charset="0"/>
              </a:rPr>
              <a:t>(</a:t>
            </a:r>
            <a:r>
              <a:rPr lang="en-US" sz="1600" b="0" i="0" dirty="0" err="1">
                <a:solidFill>
                  <a:srgbClr val="C00000"/>
                </a:solidFill>
                <a:effectLst/>
                <a:latin typeface="Consolas" panose="020B0609020204030204" pitchFamily="49" charset="0"/>
              </a:rPr>
              <a:t>IsEmployeeEligible</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employee</a:t>
            </a:r>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0" i="0" dirty="0" err="1">
                <a:solidFill>
                  <a:srgbClr val="C00000"/>
                </a:solidFill>
                <a:effectLst/>
                <a:latin typeface="Consolas" panose="020B0609020204030204" pitchFamily="49" charset="0"/>
              </a:rPr>
              <a:t>Console.WriteLine</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"Employee {0} Promoted", </a:t>
            </a:r>
            <a:r>
              <a:rPr lang="en-US" sz="1600" b="0" i="0" dirty="0" err="1">
                <a:solidFill>
                  <a:srgbClr val="C00000"/>
                </a:solidFill>
                <a:effectLst/>
                <a:latin typeface="Consolas" panose="020B0609020204030204" pitchFamily="49" charset="0"/>
              </a:rPr>
              <a:t>employee.Name</a:t>
            </a:r>
            <a:r>
              <a:rPr lang="en-US" sz="1600" b="1" i="0" dirty="0">
                <a:solidFill>
                  <a:srgbClr val="C00000"/>
                </a:solidFill>
                <a:effectLst/>
                <a:latin typeface="Consolas" panose="020B0609020204030204" pitchFamily="49" charset="0"/>
              </a:rPr>
              <a:t>)</a:t>
            </a:r>
            <a:r>
              <a:rPr lang="en-US" sz="1600" b="0" i="0" dirty="0">
                <a:solidFill>
                  <a:srgbClr val="C00000"/>
                </a:solidFill>
                <a:effectLst/>
                <a:latin typeface="Consolas" panose="020B0609020204030204" pitchFamily="49" charset="0"/>
              </a:rPr>
              <a:t>;</a:t>
            </a: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a:p>
            <a:pPr algn="l" fontAlgn="base"/>
            <a:r>
              <a:rPr lang="en-US" sz="1600" b="1" i="0" dirty="0">
                <a:solidFill>
                  <a:srgbClr val="C00000"/>
                </a:solidFill>
                <a:effectLst/>
                <a:latin typeface="Consolas" panose="020B0609020204030204" pitchFamily="49" charset="0"/>
              </a:rPr>
              <a:t>}</a:t>
            </a:r>
            <a:endParaRPr lang="en-US" sz="1600" b="0" i="0" dirty="0">
              <a:solidFill>
                <a:srgbClr val="C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65C0D051-B899-4979-9EAB-767A1960FDC8}"/>
              </a:ext>
            </a:extLst>
          </p:cNvPr>
          <p:cNvSpPr txBox="1"/>
          <p:nvPr/>
        </p:nvSpPr>
        <p:spPr>
          <a:xfrm>
            <a:off x="-25666" y="100228"/>
            <a:ext cx="6121666" cy="369332"/>
          </a:xfrm>
          <a:prstGeom prst="rect">
            <a:avLst/>
          </a:prstGeom>
          <a:noFill/>
        </p:spPr>
        <p:txBody>
          <a:bodyPr wrap="square">
            <a:spAutoFit/>
          </a:bodyPr>
          <a:lstStyle/>
          <a:p>
            <a:pPr algn="just" fontAlgn="base"/>
            <a:r>
              <a:rPr lang="en-US" sz="1800" b="1" i="0" dirty="0">
                <a:solidFill>
                  <a:srgbClr val="000000"/>
                </a:solidFill>
                <a:effectLst/>
                <a:latin typeface="arial" panose="020B0604020202020204" pitchFamily="34" charset="0"/>
              </a:rPr>
              <a:t>Delegates Real-time Example in C#</a:t>
            </a:r>
            <a:endParaRPr lang="en-US" b="0" i="0" dirty="0">
              <a:solidFill>
                <a:srgbClr val="3A3A3A"/>
              </a:solidFill>
              <a:effectLst/>
              <a:latin typeface="-apple-system"/>
            </a:endParaRPr>
          </a:p>
        </p:txBody>
      </p:sp>
    </p:spTree>
    <p:extLst>
      <p:ext uri="{BB962C8B-B14F-4D97-AF65-F5344CB8AC3E}">
        <p14:creationId xmlns:p14="http://schemas.microsoft.com/office/powerpoint/2010/main" val="161692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2224EB-D2A0-44F8-9BC4-7557834E9DAD}"/>
              </a:ext>
            </a:extLst>
          </p:cNvPr>
          <p:cNvSpPr txBox="1"/>
          <p:nvPr/>
        </p:nvSpPr>
        <p:spPr>
          <a:xfrm>
            <a:off x="0" y="-57752"/>
            <a:ext cx="6097604" cy="369332"/>
          </a:xfrm>
          <a:prstGeom prst="rect">
            <a:avLst/>
          </a:prstGeom>
          <a:noFill/>
        </p:spPr>
        <p:txBody>
          <a:bodyPr wrap="square">
            <a:spAutoFit/>
          </a:bodyPr>
          <a:lstStyle/>
          <a:p>
            <a:pPr algn="just" fontAlgn="base"/>
            <a:r>
              <a:rPr lang="en-US" sz="1800" b="1" i="0" dirty="0">
                <a:solidFill>
                  <a:srgbClr val="000000"/>
                </a:solidFill>
                <a:effectLst/>
                <a:latin typeface="Segoe UI" panose="020B0502040204020203" pitchFamily="34" charset="0"/>
                <a:cs typeface="Segoe UI" panose="020B0502040204020203" pitchFamily="34" charset="0"/>
              </a:rPr>
              <a:t>Anonymous Method in C# with examples</a:t>
            </a:r>
            <a:endParaRPr lang="en-US" b="0" i="0" dirty="0">
              <a:solidFill>
                <a:srgbClr val="3A3A3A"/>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3C68EE8-72ED-4907-886E-446552FE0019}"/>
              </a:ext>
            </a:extLst>
          </p:cNvPr>
          <p:cNvSpPr txBox="1"/>
          <p:nvPr/>
        </p:nvSpPr>
        <p:spPr>
          <a:xfrm>
            <a:off x="-1" y="359707"/>
            <a:ext cx="12192001" cy="92333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Anonymous Method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the name suggests, an anonymous method in C# is a method without having a name. The Anonymous methods in C# can be defined using the keyword delegate and can be assigned to a variable of the delegate type.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A670A534-5641-4751-AFF6-3A26851DCBC1}"/>
              </a:ext>
            </a:extLst>
          </p:cNvPr>
          <p:cNvSpPr txBox="1"/>
          <p:nvPr/>
        </p:nvSpPr>
        <p:spPr>
          <a:xfrm>
            <a:off x="0" y="1652369"/>
            <a:ext cx="9837019" cy="3970318"/>
          </a:xfrm>
          <a:prstGeom prst="rect">
            <a:avLst/>
          </a:prstGeom>
          <a:noFill/>
        </p:spPr>
        <p:txBody>
          <a:bodyPr wrap="square">
            <a:spAutoFit/>
          </a:bodyPr>
          <a:lstStyle/>
          <a:p>
            <a:pPr algn="l" fontAlgn="base"/>
            <a:r>
              <a:rPr lang="en-US" b="1" i="0" dirty="0">
                <a:solidFill>
                  <a:srgbClr val="C00000"/>
                </a:solidFill>
                <a:effectLst/>
                <a:latin typeface="Consolas" panose="020B0609020204030204" pitchFamily="49" charset="0"/>
              </a:rPr>
              <a:t>public</a:t>
            </a:r>
            <a:r>
              <a:rPr lang="en-US" b="0" i="0" dirty="0">
                <a:solidFill>
                  <a:srgbClr val="C00000"/>
                </a:solidFill>
                <a:effectLst/>
                <a:latin typeface="Consolas" panose="020B0609020204030204" pitchFamily="49" charset="0"/>
              </a:rPr>
              <a:t> </a:t>
            </a:r>
            <a:r>
              <a:rPr lang="en-US" b="1" i="0" dirty="0">
                <a:solidFill>
                  <a:srgbClr val="C00000"/>
                </a:solidFill>
                <a:effectLst/>
                <a:latin typeface="Consolas" panose="020B0609020204030204" pitchFamily="49" charset="0"/>
              </a:rPr>
              <a:t>class</a:t>
            </a:r>
            <a:r>
              <a:rPr lang="en-US" b="0" i="0" dirty="0">
                <a:solidFill>
                  <a:srgbClr val="C00000"/>
                </a:solidFill>
                <a:effectLst/>
                <a:latin typeface="Consolas" panose="020B0609020204030204" pitchFamily="49" charset="0"/>
              </a:rPr>
              <a:t> </a:t>
            </a:r>
            <a:r>
              <a:rPr lang="en-US" b="0" i="0" dirty="0" err="1">
                <a:solidFill>
                  <a:srgbClr val="C00000"/>
                </a:solidFill>
                <a:effectLst/>
                <a:latin typeface="Consolas" panose="020B0609020204030204" pitchFamily="49" charset="0"/>
              </a:rPr>
              <a:t>AnonymousMethods</a:t>
            </a:r>
            <a:endParaRPr lang="en-US" b="0" i="0" dirty="0">
              <a:solidFill>
                <a:srgbClr val="C00000"/>
              </a:solidFill>
              <a:effectLst/>
              <a:latin typeface="Consolas" panose="020B0609020204030204" pitchFamily="49" charset="0"/>
            </a:endParaRPr>
          </a:p>
          <a:p>
            <a:pPr algn="l" fontAlgn="base"/>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a:p>
            <a:pPr algn="l" fontAlgn="base"/>
            <a:r>
              <a:rPr lang="en-US" b="1" i="0" dirty="0">
                <a:solidFill>
                  <a:srgbClr val="C00000"/>
                </a:solidFill>
                <a:effectLst/>
                <a:latin typeface="Consolas" panose="020B0609020204030204" pitchFamily="49" charset="0"/>
              </a:rPr>
              <a:t>	public</a:t>
            </a:r>
            <a:r>
              <a:rPr lang="en-US" b="0" i="0" dirty="0">
                <a:solidFill>
                  <a:srgbClr val="C00000"/>
                </a:solidFill>
                <a:effectLst/>
                <a:latin typeface="Consolas" panose="020B0609020204030204" pitchFamily="49" charset="0"/>
              </a:rPr>
              <a:t> </a:t>
            </a:r>
            <a:r>
              <a:rPr lang="en-US" b="1" i="0" dirty="0">
                <a:solidFill>
                  <a:srgbClr val="C00000"/>
                </a:solidFill>
                <a:effectLst/>
                <a:latin typeface="Consolas" panose="020B0609020204030204" pitchFamily="49" charset="0"/>
              </a:rPr>
              <a:t>delegate</a:t>
            </a:r>
            <a:r>
              <a:rPr lang="en-US" b="0" i="0" dirty="0">
                <a:solidFill>
                  <a:srgbClr val="C00000"/>
                </a:solidFill>
                <a:effectLst/>
                <a:latin typeface="Consolas" panose="020B0609020204030204" pitchFamily="49" charset="0"/>
              </a:rPr>
              <a:t> string </a:t>
            </a:r>
            <a:r>
              <a:rPr lang="en-US" b="0" i="0" dirty="0" err="1">
                <a:solidFill>
                  <a:srgbClr val="C00000"/>
                </a:solidFill>
                <a:effectLst/>
                <a:latin typeface="Consolas" panose="020B0609020204030204" pitchFamily="49" charset="0"/>
              </a:rPr>
              <a:t>GreetingsDelegate</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string name</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p>
          <a:p>
            <a:pPr lvl="2" fontAlgn="base"/>
            <a:r>
              <a:rPr lang="en-US" b="1" i="0" dirty="0">
                <a:solidFill>
                  <a:srgbClr val="C00000"/>
                </a:solidFill>
                <a:effectLst/>
                <a:latin typeface="Consolas" panose="020B0609020204030204" pitchFamily="49" charset="0"/>
              </a:rPr>
              <a:t>static</a:t>
            </a:r>
            <a:r>
              <a:rPr lang="en-US" b="0" i="0" dirty="0">
                <a:solidFill>
                  <a:srgbClr val="C00000"/>
                </a:solidFill>
                <a:effectLst/>
                <a:latin typeface="Consolas" panose="020B0609020204030204" pitchFamily="49" charset="0"/>
              </a:rPr>
              <a:t> </a:t>
            </a:r>
            <a:r>
              <a:rPr lang="en-US" b="1" i="0" dirty="0">
                <a:solidFill>
                  <a:srgbClr val="C00000"/>
                </a:solidFill>
                <a:effectLst/>
                <a:latin typeface="Consolas" panose="020B0609020204030204" pitchFamily="49" charset="0"/>
              </a:rPr>
              <a:t>void</a:t>
            </a:r>
            <a:r>
              <a:rPr lang="en-US" b="0" i="0" dirty="0">
                <a:solidFill>
                  <a:srgbClr val="C00000"/>
                </a:solidFill>
                <a:effectLst/>
                <a:latin typeface="Consolas" panose="020B0609020204030204" pitchFamily="49" charset="0"/>
              </a:rPr>
              <a:t> Main</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string</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 </a:t>
            </a:r>
            <a:r>
              <a:rPr lang="en-US" b="0" i="0" dirty="0" err="1">
                <a:solidFill>
                  <a:srgbClr val="C00000"/>
                </a:solidFill>
                <a:effectLst/>
                <a:latin typeface="Consolas" panose="020B0609020204030204" pitchFamily="49" charset="0"/>
              </a:rPr>
              <a:t>args</a:t>
            </a:r>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a:p>
            <a:pPr lvl="2" fontAlgn="base"/>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a:p>
            <a:pPr lvl="3" fontAlgn="base"/>
            <a:r>
              <a:rPr lang="en-US" b="0" i="0" dirty="0" err="1">
                <a:solidFill>
                  <a:srgbClr val="C00000"/>
                </a:solidFill>
                <a:effectLst/>
                <a:latin typeface="Consolas" panose="020B0609020204030204" pitchFamily="49" charset="0"/>
              </a:rPr>
              <a:t>GreetingsDelegate</a:t>
            </a:r>
            <a:r>
              <a:rPr lang="en-US" b="0" i="0" dirty="0">
                <a:solidFill>
                  <a:srgbClr val="C00000"/>
                </a:solidFill>
                <a:effectLst/>
                <a:latin typeface="Consolas" panose="020B0609020204030204" pitchFamily="49" charset="0"/>
              </a:rPr>
              <a:t> </a:t>
            </a:r>
            <a:r>
              <a:rPr lang="en-US" b="0" i="0" dirty="0" err="1">
                <a:solidFill>
                  <a:srgbClr val="C00000"/>
                </a:solidFill>
                <a:effectLst/>
                <a:latin typeface="Consolas" panose="020B0609020204030204" pitchFamily="49" charset="0"/>
              </a:rPr>
              <a:t>gd</a:t>
            </a:r>
            <a:r>
              <a:rPr lang="en-US" b="0" i="0" dirty="0">
                <a:solidFill>
                  <a:srgbClr val="C00000"/>
                </a:solidFill>
                <a:effectLst/>
                <a:latin typeface="Consolas" panose="020B0609020204030204" pitchFamily="49" charset="0"/>
              </a:rPr>
              <a:t> = </a:t>
            </a:r>
            <a:r>
              <a:rPr lang="en-US" b="1" i="0" dirty="0">
                <a:solidFill>
                  <a:srgbClr val="C00000"/>
                </a:solidFill>
                <a:effectLst/>
                <a:latin typeface="Consolas" panose="020B0609020204030204" pitchFamily="49" charset="0"/>
              </a:rPr>
              <a:t>delegate(</a:t>
            </a:r>
            <a:r>
              <a:rPr lang="en-US" b="0" i="0" dirty="0">
                <a:solidFill>
                  <a:srgbClr val="C00000"/>
                </a:solidFill>
                <a:effectLst/>
                <a:latin typeface="Consolas" panose="020B0609020204030204" pitchFamily="49" charset="0"/>
              </a:rPr>
              <a:t>string name</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 </a:t>
            </a:r>
          </a:p>
          <a:p>
            <a:pPr lvl="3" fontAlgn="base"/>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a:p>
            <a:pPr lvl="3" fontAlgn="base"/>
            <a:r>
              <a:rPr lang="en-US" b="1" i="0" dirty="0">
                <a:solidFill>
                  <a:srgbClr val="C00000"/>
                </a:solidFill>
                <a:effectLst/>
                <a:latin typeface="Consolas" panose="020B0609020204030204" pitchFamily="49" charset="0"/>
              </a:rPr>
              <a:t>return</a:t>
            </a:r>
            <a:r>
              <a:rPr lang="en-US" b="0" i="0" dirty="0">
                <a:solidFill>
                  <a:srgbClr val="C00000"/>
                </a:solidFill>
                <a:effectLst/>
                <a:latin typeface="Consolas" panose="020B0609020204030204" pitchFamily="49" charset="0"/>
              </a:rPr>
              <a:t> "Hello @" + name + " Welcome to Dotnet Tutorials";</a:t>
            </a:r>
          </a:p>
          <a:p>
            <a:pPr lvl="3" fontAlgn="base"/>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p>
          <a:p>
            <a:pPr lvl="3" fontAlgn="base"/>
            <a:r>
              <a:rPr lang="en-US" b="0" i="0" dirty="0">
                <a:solidFill>
                  <a:srgbClr val="C00000"/>
                </a:solidFill>
                <a:effectLst/>
                <a:latin typeface="Consolas" panose="020B0609020204030204" pitchFamily="49" charset="0"/>
              </a:rPr>
              <a:t>string </a:t>
            </a:r>
            <a:r>
              <a:rPr lang="en-US" b="0" i="0" dirty="0" err="1">
                <a:solidFill>
                  <a:srgbClr val="C00000"/>
                </a:solidFill>
                <a:effectLst/>
                <a:latin typeface="Consolas" panose="020B0609020204030204" pitchFamily="49" charset="0"/>
              </a:rPr>
              <a:t>GreetingsMessage</a:t>
            </a:r>
            <a:r>
              <a:rPr lang="en-US" b="0" i="0" dirty="0">
                <a:solidFill>
                  <a:srgbClr val="C00000"/>
                </a:solidFill>
                <a:effectLst/>
                <a:latin typeface="Consolas" panose="020B0609020204030204" pitchFamily="49" charset="0"/>
              </a:rPr>
              <a:t> = </a:t>
            </a:r>
            <a:r>
              <a:rPr lang="en-US" b="0" i="0" dirty="0" err="1">
                <a:solidFill>
                  <a:srgbClr val="C00000"/>
                </a:solidFill>
                <a:effectLst/>
                <a:latin typeface="Consolas" panose="020B0609020204030204" pitchFamily="49" charset="0"/>
              </a:rPr>
              <a:t>gd.Invoke</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r>
              <a:rPr lang="en-US" b="0" i="0" dirty="0" err="1">
                <a:solidFill>
                  <a:srgbClr val="C00000"/>
                </a:solidFill>
                <a:effectLst/>
                <a:latin typeface="Consolas" panose="020B0609020204030204" pitchFamily="49" charset="0"/>
              </a:rPr>
              <a:t>Pranaya</a:t>
            </a:r>
            <a:r>
              <a:rPr lang="en-US" b="0" i="0" dirty="0">
                <a:solidFill>
                  <a:srgbClr val="C00000"/>
                </a:solidFill>
                <a:effectLst/>
                <a:latin typeface="Consolas" panose="020B0609020204030204" pitchFamily="49" charset="0"/>
              </a:rPr>
              <a:t>"</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p>
          <a:p>
            <a:pPr lvl="3" fontAlgn="base"/>
            <a:r>
              <a:rPr lang="en-US" b="0" i="0" dirty="0" err="1">
                <a:solidFill>
                  <a:srgbClr val="C00000"/>
                </a:solidFill>
                <a:effectLst/>
                <a:latin typeface="Consolas" panose="020B0609020204030204" pitchFamily="49" charset="0"/>
              </a:rPr>
              <a:t>Console.WriteLine</a:t>
            </a:r>
            <a:r>
              <a:rPr lang="en-US" b="1" i="0" dirty="0">
                <a:solidFill>
                  <a:srgbClr val="C00000"/>
                </a:solidFill>
                <a:effectLst/>
                <a:latin typeface="Consolas" panose="020B0609020204030204" pitchFamily="49" charset="0"/>
              </a:rPr>
              <a:t>(</a:t>
            </a:r>
            <a:r>
              <a:rPr lang="en-US" b="0" i="0" dirty="0" err="1">
                <a:solidFill>
                  <a:srgbClr val="C00000"/>
                </a:solidFill>
                <a:effectLst/>
                <a:latin typeface="Consolas" panose="020B0609020204030204" pitchFamily="49" charset="0"/>
              </a:rPr>
              <a:t>GreetingsMessage</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p>
          <a:p>
            <a:pPr lvl="3" fontAlgn="base"/>
            <a:r>
              <a:rPr lang="en-US" b="0" i="0" dirty="0" err="1">
                <a:solidFill>
                  <a:srgbClr val="C00000"/>
                </a:solidFill>
                <a:effectLst/>
                <a:latin typeface="Consolas" panose="020B0609020204030204" pitchFamily="49" charset="0"/>
              </a:rPr>
              <a:t>Console.ReadKey</a:t>
            </a:r>
            <a:r>
              <a:rPr lang="en-US" b="1" i="0" dirty="0">
                <a:solidFill>
                  <a:srgbClr val="C00000"/>
                </a:solidFill>
                <a:effectLst/>
                <a:latin typeface="Consolas" panose="020B0609020204030204" pitchFamily="49" charset="0"/>
              </a:rPr>
              <a:t>()</a:t>
            </a:r>
            <a:r>
              <a:rPr lang="en-US" b="0" i="0" dirty="0">
                <a:solidFill>
                  <a:srgbClr val="C00000"/>
                </a:solidFill>
                <a:effectLst/>
                <a:latin typeface="Consolas" panose="020B0609020204030204" pitchFamily="49" charset="0"/>
              </a:rPr>
              <a:t>;</a:t>
            </a:r>
          </a:p>
          <a:p>
            <a:pPr lvl="2" fontAlgn="base"/>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a:p>
            <a:pPr algn="l" fontAlgn="base"/>
            <a:r>
              <a:rPr lang="en-US" b="1" i="0" dirty="0">
                <a:solidFill>
                  <a:srgbClr val="C00000"/>
                </a:solidFill>
                <a:effectLst/>
                <a:latin typeface="Consolas" panose="020B0609020204030204" pitchFamily="49" charset="0"/>
              </a:rPr>
              <a:t>}</a:t>
            </a:r>
            <a:endParaRPr lang="en-US" b="0" i="0" dirty="0">
              <a:solidFill>
                <a:srgbClr val="C00000"/>
              </a:solidFill>
              <a:effectLst/>
              <a:latin typeface="Consolas" panose="020B0609020204030204" pitchFamily="49" charset="0"/>
            </a:endParaRPr>
          </a:p>
        </p:txBody>
      </p:sp>
    </p:spTree>
    <p:extLst>
      <p:ext uri="{BB962C8B-B14F-4D97-AF65-F5344CB8AC3E}">
        <p14:creationId xmlns:p14="http://schemas.microsoft.com/office/powerpoint/2010/main" val="322349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extBox 2">
            <a:extLst>
              <a:ext uri="{FF2B5EF4-FFF2-40B4-BE49-F238E27FC236}">
                <a16:creationId xmlns:a16="http://schemas.microsoft.com/office/drawing/2014/main" id="{AE835169-1538-4ABF-925C-3886EDD9DCEF}"/>
              </a:ext>
            </a:extLst>
          </p:cNvPr>
          <p:cNvSpPr txBox="1"/>
          <p:nvPr/>
        </p:nvSpPr>
        <p:spPr>
          <a:xfrm>
            <a:off x="643467" y="1138089"/>
            <a:ext cx="11548533" cy="4393982"/>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000" b="1" i="0" dirty="0">
                <a:effectLst/>
                <a:latin typeface="Segoe UI" panose="020B0502040204020203" pitchFamily="34" charset="0"/>
                <a:cs typeface="Segoe UI" panose="020B0502040204020203" pitchFamily="34" charset="0"/>
              </a:rPr>
              <a:t>What are the Limitations of Anonymous Methods in C#?</a:t>
            </a:r>
            <a:endParaRPr lang="en-US" sz="2000" b="0" i="0" dirty="0">
              <a:effectLst/>
              <a:latin typeface="Segoe UI" panose="020B0502040204020203" pitchFamily="34" charset="0"/>
              <a:cs typeface="Segoe UI" panose="020B0502040204020203" pitchFamily="34" charset="0"/>
            </a:endParaRP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An anonymous method in C# cannot contain any jump statement like </a:t>
            </a:r>
            <a:r>
              <a:rPr lang="en-US" sz="2000" b="0" i="0" dirty="0" err="1">
                <a:effectLst/>
                <a:latin typeface="Segoe UI" panose="020B0502040204020203" pitchFamily="34" charset="0"/>
                <a:cs typeface="Segoe UI" panose="020B0502040204020203" pitchFamily="34" charset="0"/>
              </a:rPr>
              <a:t>goto</a:t>
            </a:r>
            <a:r>
              <a:rPr lang="en-US" sz="2000" b="0" i="0" dirty="0">
                <a:effectLst/>
                <a:latin typeface="Segoe UI" panose="020B0502040204020203" pitchFamily="34" charset="0"/>
                <a:cs typeface="Segoe UI" panose="020B0502040204020203" pitchFamily="34" charset="0"/>
              </a:rPr>
              <a:t>, break or continue.</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It cannot access the ref or out parameter of an outer method.</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The Anonymous methods cannot have or access the unsafe code.</a:t>
            </a:r>
          </a:p>
          <a:p>
            <a:pPr fontAlgn="base">
              <a:lnSpc>
                <a:spcPct val="90000"/>
              </a:lnSpc>
              <a:spcAft>
                <a:spcPts val="600"/>
              </a:spcAft>
            </a:pPr>
            <a:endParaRPr lang="en-US" sz="2000" b="0" i="0" dirty="0">
              <a:effectLst/>
              <a:latin typeface="Segoe UI" panose="020B0502040204020203" pitchFamily="34" charset="0"/>
              <a:cs typeface="Segoe UI" panose="020B0502040204020203" pitchFamily="34" charset="0"/>
            </a:endParaRPr>
          </a:p>
          <a:p>
            <a:pPr indent="-228600" fontAlgn="base">
              <a:lnSpc>
                <a:spcPct val="90000"/>
              </a:lnSpc>
              <a:spcAft>
                <a:spcPts val="600"/>
              </a:spcAft>
              <a:buFont typeface="Arial" panose="020B0604020202020204" pitchFamily="34" charset="0"/>
              <a:buChar char="•"/>
            </a:pPr>
            <a:r>
              <a:rPr lang="en-US" sz="2000" b="1" i="0" dirty="0">
                <a:effectLst/>
                <a:latin typeface="Segoe UI" panose="020B0502040204020203" pitchFamily="34" charset="0"/>
                <a:cs typeface="Segoe UI" panose="020B0502040204020203" pitchFamily="34" charset="0"/>
              </a:rPr>
              <a:t>Points to Remember while working with the Anonymous Methods in C#:</a:t>
            </a:r>
            <a:endParaRPr lang="en-US" sz="2000" b="0" i="0" dirty="0">
              <a:effectLst/>
              <a:latin typeface="Segoe UI" panose="020B0502040204020203" pitchFamily="34" charset="0"/>
              <a:cs typeface="Segoe UI" panose="020B0502040204020203" pitchFamily="34" charset="0"/>
            </a:endParaRP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The anonymous methods can be defined using the delegate keyword</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An anonymous method must be assigned to a delegate type.</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This method can access outer variables or functions.</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An anonymous method can be passed as a parameter.</a:t>
            </a:r>
          </a:p>
          <a:p>
            <a:pPr indent="-228600" fontAlgn="base">
              <a:lnSpc>
                <a:spcPct val="90000"/>
              </a:lnSpc>
              <a:spcAft>
                <a:spcPts val="600"/>
              </a:spcAft>
              <a:buFont typeface="Arial" panose="020B0604020202020204" pitchFamily="34" charset="0"/>
              <a:buChar char="•"/>
            </a:pPr>
            <a:r>
              <a:rPr lang="en-US" sz="2000" b="0" i="0" dirty="0">
                <a:effectLst/>
                <a:latin typeface="Segoe UI" panose="020B0502040204020203" pitchFamily="34" charset="0"/>
                <a:cs typeface="Segoe UI" panose="020B0502040204020203" pitchFamily="34" charset="0"/>
              </a:rPr>
              <a:t>This method can be used as event handler.</a:t>
            </a:r>
          </a:p>
        </p:txBody>
      </p:sp>
    </p:spTree>
    <p:extLst>
      <p:ext uri="{BB962C8B-B14F-4D97-AF65-F5344CB8AC3E}">
        <p14:creationId xmlns:p14="http://schemas.microsoft.com/office/powerpoint/2010/main" val="309010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AAA63-7CD4-462E-98C5-3688FCB7084A}"/>
              </a:ext>
            </a:extLst>
          </p:cNvPr>
          <p:cNvSpPr txBox="1"/>
          <p:nvPr/>
        </p:nvSpPr>
        <p:spPr>
          <a:xfrm>
            <a:off x="0" y="0"/>
            <a:ext cx="12192000" cy="923330"/>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are Lambda Expressions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Lambda Expression in C#</a:t>
            </a:r>
            <a:r>
              <a:rPr lang="en-US" b="0" i="0" dirty="0">
                <a:solidFill>
                  <a:srgbClr val="000000"/>
                </a:solidFill>
                <a:effectLst/>
                <a:latin typeface="Segoe UI" panose="020B0502040204020203" pitchFamily="34" charset="0"/>
                <a:cs typeface="Segoe UI" panose="020B0502040204020203" pitchFamily="34" charset="0"/>
              </a:rPr>
              <a:t> is the shorthand for writing the anonymous function. So we can say that the Lambda Expression in C# is nothing but to simplify the anonymous function in C#.</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8089A79-35E2-4BDA-979B-9F85A20BB5FB}"/>
              </a:ext>
            </a:extLst>
          </p:cNvPr>
          <p:cNvSpPr txBox="1"/>
          <p:nvPr/>
        </p:nvSpPr>
        <p:spPr>
          <a:xfrm>
            <a:off x="0" y="1055752"/>
            <a:ext cx="12192000" cy="923330"/>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How to create Lambda Expression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To create a lambda expression in C#, we need to specify the input parameters (if any) on the left side of the lambda operator </a:t>
            </a:r>
            <a:r>
              <a:rPr lang="en-US" b="1" i="0" dirty="0">
                <a:solidFill>
                  <a:srgbClr val="0000FF"/>
                </a:solidFill>
                <a:effectLst/>
                <a:latin typeface="Segoe UI" panose="020B0502040204020203" pitchFamily="34" charset="0"/>
                <a:cs typeface="Segoe UI" panose="020B0502040204020203" pitchFamily="34" charset="0"/>
              </a:rPr>
              <a:t>=&gt;</a:t>
            </a:r>
            <a:r>
              <a:rPr lang="en-US" b="0" i="0" dirty="0">
                <a:solidFill>
                  <a:srgbClr val="000000"/>
                </a:solidFill>
                <a:effectLst/>
                <a:latin typeface="Segoe UI" panose="020B0502040204020203" pitchFamily="34" charset="0"/>
                <a:cs typeface="Segoe UI" panose="020B0502040204020203" pitchFamily="34" charset="0"/>
              </a:rPr>
              <a:t>, and we need to put the expression or statement block on the other side.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B05ACF0A-B641-4855-83A3-490B6D81347E}"/>
              </a:ext>
            </a:extLst>
          </p:cNvPr>
          <p:cNvSpPr txBox="1"/>
          <p:nvPr/>
        </p:nvSpPr>
        <p:spPr>
          <a:xfrm>
            <a:off x="0" y="2361762"/>
            <a:ext cx="11788541" cy="2800767"/>
          </a:xfrm>
          <a:prstGeom prst="rect">
            <a:avLst/>
          </a:prstGeom>
          <a:noFill/>
        </p:spPr>
        <p:txBody>
          <a:bodyPr wrap="square">
            <a:spAutoFit/>
          </a:bodyPr>
          <a:lstStyle/>
          <a:p>
            <a:pPr algn="l" fontAlgn="base"/>
            <a:r>
              <a:rPr lang="en-US" sz="1600" b="1" i="0" dirty="0">
                <a:solidFill>
                  <a:srgbClr val="FF0000"/>
                </a:solidFill>
                <a:effectLst/>
                <a:latin typeface="Consolas" panose="020B0609020204030204" pitchFamily="49" charset="0"/>
              </a:rPr>
              <a:t>public</a:t>
            </a:r>
            <a:r>
              <a:rPr lang="en-US" sz="1600" b="0" i="0" dirty="0">
                <a:solidFill>
                  <a:srgbClr val="FF0000"/>
                </a:solidFill>
                <a:effectLst/>
                <a:latin typeface="Consolas" panose="020B0609020204030204" pitchFamily="49" charset="0"/>
              </a:rPr>
              <a:t> </a:t>
            </a:r>
            <a:r>
              <a:rPr lang="en-US" sz="1600" b="1" i="0" dirty="0">
                <a:solidFill>
                  <a:srgbClr val="FF0000"/>
                </a:solidFill>
                <a:effectLst/>
                <a:latin typeface="Consolas" panose="020B0609020204030204" pitchFamily="49" charset="0"/>
              </a:rPr>
              <a:t>delegate</a:t>
            </a:r>
            <a:r>
              <a:rPr lang="en-US" sz="1600" b="0" i="0" dirty="0">
                <a:solidFill>
                  <a:srgbClr val="FF0000"/>
                </a:solidFill>
                <a:effectLst/>
                <a:latin typeface="Consolas" panose="020B0609020204030204" pitchFamily="49" charset="0"/>
              </a:rPr>
              <a:t> string </a:t>
            </a:r>
            <a:r>
              <a:rPr lang="en-US" sz="1600" b="0" i="0" dirty="0" err="1">
                <a:solidFill>
                  <a:srgbClr val="FF0000"/>
                </a:solidFill>
                <a:effectLst/>
                <a:latin typeface="Consolas" panose="020B0609020204030204" pitchFamily="49" charset="0"/>
              </a:rPr>
              <a:t>GreetingsDelegate</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string name</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p>
          <a:p>
            <a:pPr algn="l" fontAlgn="base"/>
            <a:r>
              <a:rPr lang="en-US" sz="1600" b="1" i="0" dirty="0">
                <a:solidFill>
                  <a:srgbClr val="FF0000"/>
                </a:solidFill>
                <a:effectLst/>
                <a:latin typeface="Consolas" panose="020B0609020204030204" pitchFamily="49" charset="0"/>
              </a:rPr>
              <a:t>static</a:t>
            </a:r>
            <a:r>
              <a:rPr lang="en-US" sz="1600" b="0" i="0" dirty="0">
                <a:solidFill>
                  <a:srgbClr val="FF0000"/>
                </a:solidFill>
                <a:effectLst/>
                <a:latin typeface="Consolas" panose="020B0609020204030204" pitchFamily="49" charset="0"/>
              </a:rPr>
              <a:t> </a:t>
            </a:r>
            <a:r>
              <a:rPr lang="en-US" sz="1600" b="1" i="0" dirty="0">
                <a:solidFill>
                  <a:srgbClr val="FF0000"/>
                </a:solidFill>
                <a:effectLst/>
                <a:latin typeface="Consolas" panose="020B0609020204030204" pitchFamily="49" charset="0"/>
              </a:rPr>
              <a:t>void</a:t>
            </a:r>
            <a:r>
              <a:rPr lang="en-US" sz="1600" b="0" i="0" dirty="0">
                <a:solidFill>
                  <a:srgbClr val="FF0000"/>
                </a:solidFill>
                <a:effectLst/>
                <a:latin typeface="Consolas" panose="020B0609020204030204" pitchFamily="49" charset="0"/>
              </a:rPr>
              <a:t> Main</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string</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a:t>
            </a:r>
            <a:r>
              <a:rPr lang="en-US" sz="1600" b="0" i="0" dirty="0" err="1">
                <a:solidFill>
                  <a:srgbClr val="FF0000"/>
                </a:solidFill>
                <a:effectLst/>
                <a:latin typeface="Consolas" panose="020B0609020204030204" pitchFamily="49" charset="0"/>
              </a:rPr>
              <a:t>args</a:t>
            </a:r>
            <a:r>
              <a:rPr lang="en-US" sz="1600" b="1" i="0" dirty="0">
                <a:solidFill>
                  <a:srgbClr val="FF0000"/>
                </a:solidFill>
                <a:effectLst/>
                <a:latin typeface="Consolas" panose="020B0609020204030204" pitchFamily="49" charset="0"/>
              </a:rPr>
              <a:t>)</a:t>
            </a:r>
            <a:endParaRPr lang="en-US" sz="1600" b="0" i="0" dirty="0">
              <a:solidFill>
                <a:srgbClr val="FF0000"/>
              </a:solidFill>
              <a:effectLst/>
              <a:latin typeface="Consolas" panose="020B0609020204030204" pitchFamily="49" charset="0"/>
            </a:endParaRPr>
          </a:p>
          <a:p>
            <a:pPr algn="l" fontAlgn="base"/>
            <a:r>
              <a:rPr lang="en-US" sz="1600" b="1" i="0" dirty="0">
                <a:solidFill>
                  <a:srgbClr val="FF0000"/>
                </a:solidFill>
                <a:effectLst/>
                <a:latin typeface="Consolas" panose="020B0609020204030204" pitchFamily="49" charset="0"/>
              </a:rPr>
              <a:t>{</a:t>
            </a:r>
            <a:endParaRPr lang="en-US" sz="1600" b="0" i="0" dirty="0">
              <a:solidFill>
                <a:srgbClr val="FF0000"/>
              </a:solidFill>
              <a:effectLst/>
              <a:latin typeface="Consolas" panose="020B0609020204030204" pitchFamily="49" charset="0"/>
            </a:endParaRPr>
          </a:p>
          <a:p>
            <a:pPr algn="l" fontAlgn="base"/>
            <a:r>
              <a:rPr lang="en-US" sz="1600" b="0" i="0" dirty="0" err="1">
                <a:solidFill>
                  <a:srgbClr val="FF0000"/>
                </a:solidFill>
                <a:effectLst/>
                <a:latin typeface="Consolas" panose="020B0609020204030204" pitchFamily="49" charset="0"/>
              </a:rPr>
              <a:t>GreetingsDelegate</a:t>
            </a:r>
            <a:r>
              <a:rPr lang="en-US" sz="1600" b="0" i="0" dirty="0">
                <a:solidFill>
                  <a:srgbClr val="FF0000"/>
                </a:solidFill>
                <a:effectLst/>
                <a:latin typeface="Consolas" panose="020B0609020204030204" pitchFamily="49" charset="0"/>
              </a:rPr>
              <a:t> obj = </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name</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 =</a:t>
            </a:r>
            <a:r>
              <a:rPr lang="en-US" sz="1600" b="1" i="0" dirty="0">
                <a:solidFill>
                  <a:srgbClr val="FF0000"/>
                </a:solidFill>
                <a:effectLst/>
                <a:latin typeface="Consolas" panose="020B0609020204030204" pitchFamily="49" charset="0"/>
              </a:rPr>
              <a:t>&gt;</a:t>
            </a:r>
            <a:endParaRPr lang="en-US" sz="1600" b="0" i="0" dirty="0">
              <a:solidFill>
                <a:srgbClr val="FF0000"/>
              </a:solidFill>
              <a:effectLst/>
              <a:latin typeface="Consolas" panose="020B0609020204030204" pitchFamily="49" charset="0"/>
            </a:endParaRPr>
          </a:p>
          <a:p>
            <a:pPr algn="l" fontAlgn="base"/>
            <a:r>
              <a:rPr lang="en-US" sz="1600" b="1" i="0" dirty="0">
                <a:solidFill>
                  <a:srgbClr val="FF0000"/>
                </a:solidFill>
                <a:effectLst/>
                <a:latin typeface="Consolas" panose="020B0609020204030204" pitchFamily="49" charset="0"/>
              </a:rPr>
              <a:t>{</a:t>
            </a:r>
            <a:endParaRPr lang="en-US" sz="1600" b="0" i="0" dirty="0">
              <a:solidFill>
                <a:srgbClr val="FF0000"/>
              </a:solidFill>
              <a:effectLst/>
              <a:latin typeface="Consolas" panose="020B0609020204030204" pitchFamily="49" charset="0"/>
            </a:endParaRPr>
          </a:p>
          <a:p>
            <a:pPr algn="l" fontAlgn="base"/>
            <a:r>
              <a:rPr lang="en-US" sz="1600" b="1" i="0" dirty="0">
                <a:solidFill>
                  <a:srgbClr val="FF0000"/>
                </a:solidFill>
                <a:effectLst/>
                <a:latin typeface="Consolas" panose="020B0609020204030204" pitchFamily="49" charset="0"/>
              </a:rPr>
              <a:t>return</a:t>
            </a:r>
            <a:r>
              <a:rPr lang="en-US" sz="1600" b="0" i="0" dirty="0">
                <a:solidFill>
                  <a:srgbClr val="FF0000"/>
                </a:solidFill>
                <a:effectLst/>
                <a:latin typeface="Consolas" panose="020B0609020204030204" pitchFamily="49" charset="0"/>
              </a:rPr>
              <a:t> "Hello @" + name + " welcome to Dotnet Tutorials";</a:t>
            </a:r>
          </a:p>
          <a:p>
            <a:pPr algn="l" fontAlgn="base"/>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p>
          <a:p>
            <a:pPr algn="l" fontAlgn="base"/>
            <a:r>
              <a:rPr lang="en-US" sz="1600" b="0" i="0" dirty="0">
                <a:solidFill>
                  <a:srgbClr val="FF0000"/>
                </a:solidFill>
                <a:effectLst/>
                <a:latin typeface="Consolas" panose="020B0609020204030204" pitchFamily="49" charset="0"/>
              </a:rPr>
              <a:t>string </a:t>
            </a:r>
            <a:r>
              <a:rPr lang="en-US" sz="1600" b="0" i="0" dirty="0" err="1">
                <a:solidFill>
                  <a:srgbClr val="FF0000"/>
                </a:solidFill>
                <a:effectLst/>
                <a:latin typeface="Consolas" panose="020B0609020204030204" pitchFamily="49" charset="0"/>
              </a:rPr>
              <a:t>GreetingsMessage</a:t>
            </a:r>
            <a:r>
              <a:rPr lang="en-US" sz="1600" b="0" i="0" dirty="0">
                <a:solidFill>
                  <a:srgbClr val="FF0000"/>
                </a:solidFill>
                <a:effectLst/>
                <a:latin typeface="Consolas" panose="020B0609020204030204" pitchFamily="49" charset="0"/>
              </a:rPr>
              <a:t> = </a:t>
            </a:r>
            <a:r>
              <a:rPr lang="en-US" sz="1600" b="0" i="0" dirty="0" err="1">
                <a:solidFill>
                  <a:srgbClr val="FF0000"/>
                </a:solidFill>
                <a:effectLst/>
                <a:latin typeface="Consolas" panose="020B0609020204030204" pitchFamily="49" charset="0"/>
              </a:rPr>
              <a:t>obj.Invoke</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r>
              <a:rPr lang="en-US" sz="1600" b="0" i="0" dirty="0" err="1">
                <a:solidFill>
                  <a:srgbClr val="FF0000"/>
                </a:solidFill>
                <a:effectLst/>
                <a:latin typeface="Consolas" panose="020B0609020204030204" pitchFamily="49" charset="0"/>
              </a:rPr>
              <a:t>Pranaya</a:t>
            </a:r>
            <a:r>
              <a:rPr lang="en-US" sz="1600" b="0" i="0" dirty="0">
                <a:solidFill>
                  <a:srgbClr val="FF0000"/>
                </a:solidFill>
                <a:effectLst/>
                <a:latin typeface="Consolas" panose="020B0609020204030204" pitchFamily="49" charset="0"/>
              </a:rPr>
              <a:t>"</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p>
          <a:p>
            <a:pPr algn="l" fontAlgn="base"/>
            <a:r>
              <a:rPr lang="en-US" sz="1600" b="0" i="0" dirty="0" err="1">
                <a:solidFill>
                  <a:srgbClr val="FF0000"/>
                </a:solidFill>
                <a:effectLst/>
                <a:latin typeface="Consolas" panose="020B0609020204030204" pitchFamily="49" charset="0"/>
              </a:rPr>
              <a:t>Console.WriteLine</a:t>
            </a:r>
            <a:r>
              <a:rPr lang="en-US" sz="1600" b="1" i="0" dirty="0">
                <a:solidFill>
                  <a:srgbClr val="FF0000"/>
                </a:solidFill>
                <a:effectLst/>
                <a:latin typeface="Consolas" panose="020B0609020204030204" pitchFamily="49" charset="0"/>
              </a:rPr>
              <a:t>(</a:t>
            </a:r>
            <a:r>
              <a:rPr lang="en-US" sz="1600" b="0" i="0" dirty="0" err="1">
                <a:solidFill>
                  <a:srgbClr val="FF0000"/>
                </a:solidFill>
                <a:effectLst/>
                <a:latin typeface="Consolas" panose="020B0609020204030204" pitchFamily="49" charset="0"/>
              </a:rPr>
              <a:t>GreetingsMessage</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p>
          <a:p>
            <a:pPr algn="l" fontAlgn="base"/>
            <a:r>
              <a:rPr lang="en-US" sz="1600" b="0" i="0" dirty="0" err="1">
                <a:solidFill>
                  <a:srgbClr val="FF0000"/>
                </a:solidFill>
                <a:effectLst/>
                <a:latin typeface="Consolas" panose="020B0609020204030204" pitchFamily="49" charset="0"/>
              </a:rPr>
              <a:t>Console.ReadKey</a:t>
            </a:r>
            <a:r>
              <a:rPr lang="en-US" sz="1600" b="1" i="0" dirty="0">
                <a:solidFill>
                  <a:srgbClr val="FF0000"/>
                </a:solidFill>
                <a:effectLst/>
                <a:latin typeface="Consolas" panose="020B0609020204030204" pitchFamily="49" charset="0"/>
              </a:rPr>
              <a:t>()</a:t>
            </a:r>
            <a:r>
              <a:rPr lang="en-US" sz="1600" b="0" i="0" dirty="0">
                <a:solidFill>
                  <a:srgbClr val="FF0000"/>
                </a:solidFill>
                <a:effectLst/>
                <a:latin typeface="Consolas" panose="020B0609020204030204" pitchFamily="49" charset="0"/>
              </a:rPr>
              <a:t>;</a:t>
            </a:r>
          </a:p>
          <a:p>
            <a:pPr algn="l" fontAlgn="base"/>
            <a:r>
              <a:rPr lang="en-US" sz="1600" b="1" i="0" dirty="0">
                <a:solidFill>
                  <a:srgbClr val="FF0000"/>
                </a:solidFill>
                <a:effectLst/>
                <a:latin typeface="Consolas" panose="020B0609020204030204" pitchFamily="49" charset="0"/>
              </a:rPr>
              <a:t>}</a:t>
            </a:r>
            <a:endParaRPr lang="en-US" sz="1600" b="0" i="0" dirty="0">
              <a:solidFill>
                <a:srgbClr val="FF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D8A6BF5E-9ED8-44E7-93FA-B47EA888ABD8}"/>
              </a:ext>
            </a:extLst>
          </p:cNvPr>
          <p:cNvPicPr>
            <a:picLocks noChangeAspect="1"/>
          </p:cNvPicPr>
          <p:nvPr/>
        </p:nvPicPr>
        <p:blipFill>
          <a:blip r:embed="rId2"/>
          <a:stretch>
            <a:fillRect/>
          </a:stretch>
        </p:blipFill>
        <p:spPr>
          <a:xfrm>
            <a:off x="6784206" y="2361762"/>
            <a:ext cx="5207268" cy="2635385"/>
          </a:xfrm>
          <a:prstGeom prst="rect">
            <a:avLst/>
          </a:prstGeom>
        </p:spPr>
      </p:pic>
    </p:spTree>
    <p:extLst>
      <p:ext uri="{BB962C8B-B14F-4D97-AF65-F5344CB8AC3E}">
        <p14:creationId xmlns:p14="http://schemas.microsoft.com/office/powerpoint/2010/main" val="37473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8ABD0F-39C2-4E52-8778-A4E4407D4542}"/>
              </a:ext>
            </a:extLst>
          </p:cNvPr>
          <p:cNvSpPr txBox="1"/>
          <p:nvPr/>
        </p:nvSpPr>
        <p:spPr>
          <a:xfrm>
            <a:off x="0" y="70925"/>
            <a:ext cx="12192000" cy="1200329"/>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are Generic Delegates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Generic Delegates in C# were introduced as part of </a:t>
            </a:r>
            <a:r>
              <a:rPr lang="en-US" b="1" i="0" dirty="0">
                <a:solidFill>
                  <a:srgbClr val="000000"/>
                </a:solidFill>
                <a:effectLst/>
                <a:latin typeface="Segoe UI" panose="020B0502040204020203" pitchFamily="34" charset="0"/>
                <a:cs typeface="Segoe UI" panose="020B0502040204020203" pitchFamily="34" charset="0"/>
              </a:rPr>
              <a:t>.NET Framework 3.5</a:t>
            </a:r>
            <a:r>
              <a:rPr lang="en-US" b="0" i="0" dirty="0">
                <a:solidFill>
                  <a:srgbClr val="000000"/>
                </a:solidFill>
                <a:effectLst/>
                <a:latin typeface="Segoe UI" panose="020B0502040204020203" pitchFamily="34" charset="0"/>
                <a:cs typeface="Segoe UI" panose="020B0502040204020203" pitchFamily="34" charset="0"/>
              </a:rPr>
              <a:t> which doesn’t require defining the delegate instance in order to invoke the methods. To understand the Generic Delegates in C# you should have the basic knowledge of </a:t>
            </a:r>
            <a:r>
              <a:rPr lang="en-US" b="1" i="0" u="none" strike="noStrike" dirty="0">
                <a:solidFill>
                  <a:schemeClr val="tx1">
                    <a:lumMod val="75000"/>
                    <a:lumOff val="25000"/>
                  </a:schemeClr>
                </a:solidFill>
                <a:effectLst/>
                <a:latin typeface="Segoe UI" panose="020B0502040204020203" pitchFamily="34" charset="0"/>
                <a:cs typeface="Segoe UI" panose="020B0502040204020203" pitchFamily="34" charset="0"/>
              </a:rPr>
              <a:t>Delegates</a:t>
            </a:r>
            <a:r>
              <a:rPr lang="en-US" b="0" i="0" dirty="0">
                <a:solidFill>
                  <a:schemeClr val="tx1">
                    <a:lumMod val="75000"/>
                    <a:lumOff val="25000"/>
                  </a:schemeClr>
                </a:solidFill>
                <a:effectLst/>
                <a:latin typeface="Segoe UI" panose="020B0502040204020203" pitchFamily="34" charset="0"/>
                <a:cs typeface="Segoe UI" panose="020B0502040204020203" pitchFamily="34" charset="0"/>
              </a:rPr>
              <a:t>.</a:t>
            </a:r>
          </a:p>
        </p:txBody>
      </p:sp>
      <p:graphicFrame>
        <p:nvGraphicFramePr>
          <p:cNvPr id="7" name="Diagram 6">
            <a:extLst>
              <a:ext uri="{FF2B5EF4-FFF2-40B4-BE49-F238E27FC236}">
                <a16:creationId xmlns:a16="http://schemas.microsoft.com/office/drawing/2014/main" id="{FB7E70E0-EF4E-4A0B-AF0F-A6CE8B91C9BA}"/>
              </a:ext>
            </a:extLst>
          </p:cNvPr>
          <p:cNvGraphicFramePr/>
          <p:nvPr>
            <p:extLst>
              <p:ext uri="{D42A27DB-BD31-4B8C-83A1-F6EECF244321}">
                <p14:modId xmlns:p14="http://schemas.microsoft.com/office/powerpoint/2010/main" val="2235617661"/>
              </p:ext>
            </p:extLst>
          </p:nvPr>
        </p:nvGraphicFramePr>
        <p:xfrm>
          <a:off x="183683" y="1590922"/>
          <a:ext cx="7304772" cy="12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713DCEC9-56C1-4EF0-B1C6-D77BDD91A204}"/>
              </a:ext>
            </a:extLst>
          </p:cNvPr>
          <p:cNvSpPr txBox="1"/>
          <p:nvPr/>
        </p:nvSpPr>
        <p:spPr>
          <a:xfrm>
            <a:off x="0" y="3110919"/>
            <a:ext cx="12192000" cy="2031325"/>
          </a:xfrm>
          <a:prstGeom prst="rect">
            <a:avLst/>
          </a:prstGeom>
          <a:noFill/>
        </p:spPr>
        <p:txBody>
          <a:bodyPr wrap="square" rtlCol="0">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t>
            </a:r>
            <a:r>
              <a:rPr lang="en-US" b="1" i="0" dirty="0" err="1">
                <a:solidFill>
                  <a:srgbClr val="000000"/>
                </a:solidFill>
                <a:effectLst/>
                <a:latin typeface="Segoe UI" panose="020B0502040204020203" pitchFamily="34" charset="0"/>
                <a:cs typeface="Segoe UI" panose="020B0502040204020203" pitchFamily="34" charset="0"/>
              </a:rPr>
              <a:t>Func</a:t>
            </a:r>
            <a:r>
              <a:rPr lang="en-US" b="1" i="0" dirty="0">
                <a:solidFill>
                  <a:srgbClr val="000000"/>
                </a:solidFill>
                <a:effectLst/>
                <a:latin typeface="Segoe UI" panose="020B0502040204020203" pitchFamily="34" charset="0"/>
                <a:cs typeface="Segoe UI" panose="020B0502040204020203" pitchFamily="34" charset="0"/>
              </a:rPr>
              <a:t> Generic Delegate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err="1">
                <a:solidFill>
                  <a:srgbClr val="000000"/>
                </a:solidFill>
                <a:effectLst/>
                <a:latin typeface="Segoe UI" panose="020B0502040204020203" pitchFamily="34" charset="0"/>
                <a:cs typeface="Segoe UI" panose="020B0502040204020203" pitchFamily="34" charset="0"/>
              </a:rPr>
              <a:t>Func</a:t>
            </a:r>
            <a:r>
              <a:rPr lang="en-US" b="1" i="0" dirty="0">
                <a:solidFill>
                  <a:srgbClr val="000000"/>
                </a:solidFill>
                <a:effectLst/>
                <a:latin typeface="Segoe UI" panose="020B0502040204020203" pitchFamily="34" charset="0"/>
                <a:cs typeface="Segoe UI" panose="020B0502040204020203" pitchFamily="34" charset="0"/>
              </a:rPr>
              <a:t> Generic Delegate in C#</a:t>
            </a:r>
            <a:r>
              <a:rPr lang="en-US" b="0" i="0" dirty="0">
                <a:solidFill>
                  <a:srgbClr val="000000"/>
                </a:solidFill>
                <a:effectLst/>
                <a:latin typeface="Segoe UI" panose="020B0502040204020203" pitchFamily="34" charset="0"/>
                <a:cs typeface="Segoe UI" panose="020B0502040204020203" pitchFamily="34" charset="0"/>
              </a:rPr>
              <a:t> is present in the </a:t>
            </a:r>
            <a:r>
              <a:rPr lang="en-US" b="1" i="0" dirty="0">
                <a:solidFill>
                  <a:srgbClr val="000000"/>
                </a:solidFill>
                <a:effectLst/>
                <a:latin typeface="Segoe UI" panose="020B0502040204020203" pitchFamily="34" charset="0"/>
                <a:cs typeface="Segoe UI" panose="020B0502040204020203" pitchFamily="34" charset="0"/>
              </a:rPr>
              <a:t>System</a:t>
            </a:r>
            <a:r>
              <a:rPr lang="en-US" b="0" i="0" dirty="0">
                <a:solidFill>
                  <a:srgbClr val="000000"/>
                </a:solidFill>
                <a:effectLst/>
                <a:latin typeface="Segoe UI" panose="020B0502040204020203" pitchFamily="34" charset="0"/>
                <a:cs typeface="Segoe UI" panose="020B0502040204020203" pitchFamily="34" charset="0"/>
              </a:rPr>
              <a:t> namespace. This delegate takes one or more input parameters and returns one out parameter. The last parameter is considered as the return value. The </a:t>
            </a:r>
            <a:r>
              <a:rPr lang="en-US" b="0" i="0" dirty="0" err="1">
                <a:solidFill>
                  <a:srgbClr val="000000"/>
                </a:solidFill>
                <a:effectLst/>
                <a:latin typeface="Segoe UI" panose="020B0502040204020203" pitchFamily="34" charset="0"/>
                <a:cs typeface="Segoe UI" panose="020B0502040204020203" pitchFamily="34" charset="0"/>
              </a:rPr>
              <a:t>Func</a:t>
            </a:r>
            <a:r>
              <a:rPr lang="en-US" b="0" i="0" dirty="0">
                <a:solidFill>
                  <a:srgbClr val="000000"/>
                </a:solidFill>
                <a:effectLst/>
                <a:latin typeface="Segoe UI" panose="020B0502040204020203" pitchFamily="34" charset="0"/>
                <a:cs typeface="Segoe UI" panose="020B0502040204020203" pitchFamily="34" charset="0"/>
              </a:rPr>
              <a:t> Generic Delegate in C# can take up to 16 input parameters of different types. It must have one return type. The return type is mandatory but the input parameter is not.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Note:</a:t>
            </a:r>
            <a:r>
              <a:rPr lang="en-US" b="0" i="0" dirty="0">
                <a:solidFill>
                  <a:srgbClr val="000000"/>
                </a:solidFill>
                <a:effectLst/>
                <a:latin typeface="Segoe UI" panose="020B0502040204020203" pitchFamily="34" charset="0"/>
                <a:cs typeface="Segoe UI" panose="020B0502040204020203" pitchFamily="34" charset="0"/>
              </a:rPr>
              <a:t> Whenever your delegate returns some value, whether by taking any input parameter or not, you need to use the </a:t>
            </a:r>
            <a:r>
              <a:rPr lang="en-US" b="0" i="0" dirty="0" err="1">
                <a:solidFill>
                  <a:srgbClr val="000000"/>
                </a:solidFill>
                <a:effectLst/>
                <a:latin typeface="Segoe UI" panose="020B0502040204020203" pitchFamily="34" charset="0"/>
                <a:cs typeface="Segoe UI" panose="020B0502040204020203" pitchFamily="34" charset="0"/>
              </a:rPr>
              <a:t>Func</a:t>
            </a:r>
            <a:r>
              <a:rPr lang="en-US" b="0" i="0" dirty="0">
                <a:solidFill>
                  <a:srgbClr val="000000"/>
                </a:solidFill>
                <a:effectLst/>
                <a:latin typeface="Segoe UI" panose="020B0502040204020203" pitchFamily="34" charset="0"/>
                <a:cs typeface="Segoe UI" panose="020B0502040204020203" pitchFamily="34" charset="0"/>
              </a:rPr>
              <a:t> Generic delegate in C#.</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4840147"/>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TotalTime>
  <Words>1801</Words>
  <Application>Microsoft Office PowerPoint</Application>
  <PresentationFormat>Widescreen</PresentationFormat>
  <Paragraphs>144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Arial</vt:lpstr>
      <vt:lpstr>Consolas</vt:lpstr>
      <vt:lpstr>Segoe UI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45</cp:revision>
  <dcterms:created xsi:type="dcterms:W3CDTF">2022-03-23T17:10:08Z</dcterms:created>
  <dcterms:modified xsi:type="dcterms:W3CDTF">2022-04-03T17:18:39Z</dcterms:modified>
</cp:coreProperties>
</file>