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9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004D17-32FF-4BFF-A6EE-A7256C00D60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DB7A2332-0ABD-4945-9A2A-5958AD663521}">
      <dgm:prSet custT="1">
        <dgm:style>
          <a:lnRef idx="1">
            <a:schemeClr val="accent1"/>
          </a:lnRef>
          <a:fillRef idx="3">
            <a:schemeClr val="accent1"/>
          </a:fillRef>
          <a:effectRef idx="2">
            <a:schemeClr val="accent1"/>
          </a:effectRef>
          <a:fontRef idx="minor">
            <a:schemeClr val="lt1"/>
          </a:fontRef>
        </dgm:style>
      </dgm:prSet>
      <dgm:spPr/>
      <dgm:t>
        <a:bodyPr/>
        <a:lstStyle/>
        <a:p>
          <a:r>
            <a:rPr lang="en-US" sz="1800" b="0" i="0" dirty="0">
              <a:latin typeface="Seaford" panose="00000500000000000000" pitchFamily="2" charset="0"/>
            </a:rPr>
            <a:t>Getting Started with SQL Server</a:t>
          </a:r>
          <a:endParaRPr lang="en-US" sz="1800" dirty="0">
            <a:latin typeface="Seaford" panose="00000500000000000000" pitchFamily="2" charset="0"/>
          </a:endParaRPr>
        </a:p>
      </dgm:t>
    </dgm:pt>
    <dgm:pt modelId="{115C78ED-01FC-445E-86C5-4064F2D99BFA}" type="parTrans" cxnId="{D7364E61-092D-41C1-809C-63EE2418F844}">
      <dgm:prSet/>
      <dgm:spPr/>
      <dgm:t>
        <a:bodyPr/>
        <a:lstStyle/>
        <a:p>
          <a:endParaRPr lang="en-US"/>
        </a:p>
      </dgm:t>
    </dgm:pt>
    <dgm:pt modelId="{EB1ECB43-0D21-4050-AF5B-A6C2E1A631B1}" type="sibTrans" cxnId="{D7364E61-092D-41C1-809C-63EE2418F844}">
      <dgm:prSet/>
      <dgm:spPr/>
      <dgm:t>
        <a:bodyPr/>
        <a:lstStyle/>
        <a:p>
          <a:endParaRPr lang="en-US"/>
        </a:p>
      </dgm:t>
    </dgm:pt>
    <dgm:pt modelId="{60B09BA9-56CE-42A6-A285-C3108492A222}">
      <dgm:prSet custT="1">
        <dgm:style>
          <a:lnRef idx="1">
            <a:schemeClr val="accent1"/>
          </a:lnRef>
          <a:fillRef idx="3">
            <a:schemeClr val="accent1"/>
          </a:fillRef>
          <a:effectRef idx="2">
            <a:schemeClr val="accent1"/>
          </a:effectRef>
          <a:fontRef idx="minor">
            <a:schemeClr val="lt1"/>
          </a:fontRef>
        </dgm:style>
      </dgm:prSet>
      <dgm:spPr/>
      <dgm:t>
        <a:bodyPr/>
        <a:lstStyle/>
        <a:p>
          <a:r>
            <a:rPr lang="en-US" sz="1800" b="0" i="0" dirty="0">
              <a:latin typeface="Seaford" panose="00000500000000000000" pitchFamily="2" charset="0"/>
            </a:rPr>
            <a:t>SQL Server Basics</a:t>
          </a:r>
          <a:endParaRPr lang="en-US" sz="1800" dirty="0">
            <a:latin typeface="Seaford" panose="00000500000000000000" pitchFamily="2" charset="0"/>
          </a:endParaRPr>
        </a:p>
      </dgm:t>
    </dgm:pt>
    <dgm:pt modelId="{829C6443-AF4A-4E1B-A00F-5A80E48AB376}" type="parTrans" cxnId="{C9E8041F-F319-459A-BD49-A99A10F5686D}">
      <dgm:prSet/>
      <dgm:spPr/>
      <dgm:t>
        <a:bodyPr/>
        <a:lstStyle/>
        <a:p>
          <a:endParaRPr lang="en-US"/>
        </a:p>
      </dgm:t>
    </dgm:pt>
    <dgm:pt modelId="{806E95BA-141B-411C-AEFB-6632E9BBD554}" type="sibTrans" cxnId="{C9E8041F-F319-459A-BD49-A99A10F5686D}">
      <dgm:prSet/>
      <dgm:spPr/>
      <dgm:t>
        <a:bodyPr/>
        <a:lstStyle/>
        <a:p>
          <a:endParaRPr lang="en-US"/>
        </a:p>
      </dgm:t>
    </dgm:pt>
    <dgm:pt modelId="{50FA80AB-DC07-45A1-9507-8E35751FAFB0}">
      <dgm:prSet custT="1">
        <dgm:style>
          <a:lnRef idx="1">
            <a:schemeClr val="accent1"/>
          </a:lnRef>
          <a:fillRef idx="3">
            <a:schemeClr val="accent1"/>
          </a:fillRef>
          <a:effectRef idx="2">
            <a:schemeClr val="accent1"/>
          </a:effectRef>
          <a:fontRef idx="minor">
            <a:schemeClr val="lt1"/>
          </a:fontRef>
        </dgm:style>
      </dgm:prSet>
      <dgm:spPr/>
      <dgm:t>
        <a:bodyPr/>
        <a:lstStyle/>
        <a:p>
          <a:r>
            <a:rPr lang="en-US" sz="1800" b="0" i="0">
              <a:latin typeface="Seaford" panose="00000500000000000000" pitchFamily="2" charset="0"/>
            </a:rPr>
            <a:t>SQL Server Views</a:t>
          </a:r>
          <a:endParaRPr lang="en-US" sz="1800">
            <a:latin typeface="Seaford" panose="00000500000000000000" pitchFamily="2" charset="0"/>
          </a:endParaRPr>
        </a:p>
      </dgm:t>
    </dgm:pt>
    <dgm:pt modelId="{82512C47-7770-49FA-8294-7B03DD44EB67}" type="parTrans" cxnId="{ACEB40D4-A46C-4705-849D-759191239142}">
      <dgm:prSet/>
      <dgm:spPr/>
      <dgm:t>
        <a:bodyPr/>
        <a:lstStyle/>
        <a:p>
          <a:endParaRPr lang="en-US"/>
        </a:p>
      </dgm:t>
    </dgm:pt>
    <dgm:pt modelId="{9537733C-8D09-4CC7-BA98-BB84F0224609}" type="sibTrans" cxnId="{ACEB40D4-A46C-4705-849D-759191239142}">
      <dgm:prSet/>
      <dgm:spPr/>
      <dgm:t>
        <a:bodyPr/>
        <a:lstStyle/>
        <a:p>
          <a:endParaRPr lang="en-US"/>
        </a:p>
      </dgm:t>
    </dgm:pt>
    <dgm:pt modelId="{3DC83765-59E4-4CE4-9ACC-AFBFF09CD415}">
      <dgm:prSet custT="1">
        <dgm:style>
          <a:lnRef idx="1">
            <a:schemeClr val="accent1"/>
          </a:lnRef>
          <a:fillRef idx="3">
            <a:schemeClr val="accent1"/>
          </a:fillRef>
          <a:effectRef idx="2">
            <a:schemeClr val="accent1"/>
          </a:effectRef>
          <a:fontRef idx="minor">
            <a:schemeClr val="lt1"/>
          </a:fontRef>
        </dgm:style>
      </dgm:prSet>
      <dgm:spPr/>
      <dgm:t>
        <a:bodyPr/>
        <a:lstStyle/>
        <a:p>
          <a:r>
            <a:rPr lang="en-US" sz="1800" b="0" i="0" dirty="0">
              <a:latin typeface="Seaford" panose="00000500000000000000" pitchFamily="2" charset="0"/>
            </a:rPr>
            <a:t>SQL Server Stored Procedures</a:t>
          </a:r>
          <a:endParaRPr lang="en-US" sz="1800" dirty="0">
            <a:latin typeface="Seaford" panose="00000500000000000000" pitchFamily="2" charset="0"/>
          </a:endParaRPr>
        </a:p>
      </dgm:t>
    </dgm:pt>
    <dgm:pt modelId="{8B2BB8B0-A3C4-4D33-B6F0-CD42476B3F49}" type="parTrans" cxnId="{2B3BFBA3-7C18-47C1-9476-D319508696DC}">
      <dgm:prSet/>
      <dgm:spPr/>
      <dgm:t>
        <a:bodyPr/>
        <a:lstStyle/>
        <a:p>
          <a:endParaRPr lang="en-US"/>
        </a:p>
      </dgm:t>
    </dgm:pt>
    <dgm:pt modelId="{A627F532-A930-4096-873C-75DE2DE7F758}" type="sibTrans" cxnId="{2B3BFBA3-7C18-47C1-9476-D319508696DC}">
      <dgm:prSet/>
      <dgm:spPr/>
      <dgm:t>
        <a:bodyPr/>
        <a:lstStyle/>
        <a:p>
          <a:endParaRPr lang="en-US"/>
        </a:p>
      </dgm:t>
    </dgm:pt>
    <dgm:pt modelId="{8ED1C865-8D1E-4A4E-B50E-4B5FF9CF1603}">
      <dgm:prSet custT="1">
        <dgm:style>
          <a:lnRef idx="1">
            <a:schemeClr val="accent1"/>
          </a:lnRef>
          <a:fillRef idx="3">
            <a:schemeClr val="accent1"/>
          </a:fillRef>
          <a:effectRef idx="2">
            <a:schemeClr val="accent1"/>
          </a:effectRef>
          <a:fontRef idx="minor">
            <a:schemeClr val="lt1"/>
          </a:fontRef>
        </dgm:style>
      </dgm:prSet>
      <dgm:spPr/>
      <dgm:t>
        <a:bodyPr/>
        <a:lstStyle/>
        <a:p>
          <a:r>
            <a:rPr lang="en-US" sz="1800" b="0" i="0">
              <a:latin typeface="Seaford" panose="00000500000000000000" pitchFamily="2" charset="0"/>
            </a:rPr>
            <a:t>SQL Server User-defined Functions</a:t>
          </a:r>
          <a:endParaRPr lang="en-US" sz="1800">
            <a:latin typeface="Seaford" panose="00000500000000000000" pitchFamily="2" charset="0"/>
          </a:endParaRPr>
        </a:p>
      </dgm:t>
    </dgm:pt>
    <dgm:pt modelId="{2602EA16-FD8D-49AA-9358-44F9870C30F1}" type="parTrans" cxnId="{92CD0DB4-3838-44D9-8CAE-13B90025C7A5}">
      <dgm:prSet/>
      <dgm:spPr/>
      <dgm:t>
        <a:bodyPr/>
        <a:lstStyle/>
        <a:p>
          <a:endParaRPr lang="en-US"/>
        </a:p>
      </dgm:t>
    </dgm:pt>
    <dgm:pt modelId="{0ADD3113-7B04-474C-A172-1DB37DD1BD89}" type="sibTrans" cxnId="{92CD0DB4-3838-44D9-8CAE-13B90025C7A5}">
      <dgm:prSet/>
      <dgm:spPr/>
      <dgm:t>
        <a:bodyPr/>
        <a:lstStyle/>
        <a:p>
          <a:endParaRPr lang="en-US"/>
        </a:p>
      </dgm:t>
    </dgm:pt>
    <dgm:pt modelId="{699D7C70-E189-4410-9ECD-81563AD2CE88}">
      <dgm:prSet custT="1">
        <dgm:style>
          <a:lnRef idx="1">
            <a:schemeClr val="accent1"/>
          </a:lnRef>
          <a:fillRef idx="3">
            <a:schemeClr val="accent1"/>
          </a:fillRef>
          <a:effectRef idx="2">
            <a:schemeClr val="accent1"/>
          </a:effectRef>
          <a:fontRef idx="minor">
            <a:schemeClr val="lt1"/>
          </a:fontRef>
        </dgm:style>
      </dgm:prSet>
      <dgm:spPr/>
      <dgm:t>
        <a:bodyPr/>
        <a:lstStyle/>
        <a:p>
          <a:r>
            <a:rPr lang="en-US" sz="1800" b="0" i="0" dirty="0">
              <a:latin typeface="Seaford" panose="00000500000000000000" pitchFamily="2" charset="0"/>
            </a:rPr>
            <a:t>SQL Server Triggers</a:t>
          </a:r>
          <a:endParaRPr lang="en-US" sz="1800" dirty="0">
            <a:latin typeface="Seaford" panose="00000500000000000000" pitchFamily="2" charset="0"/>
          </a:endParaRPr>
        </a:p>
      </dgm:t>
    </dgm:pt>
    <dgm:pt modelId="{BCC71CA7-C2C9-4DA4-B484-EF3263A62616}" type="parTrans" cxnId="{992E25A7-C76D-4D7D-9C86-B81FBE40F7A2}">
      <dgm:prSet/>
      <dgm:spPr/>
      <dgm:t>
        <a:bodyPr/>
        <a:lstStyle/>
        <a:p>
          <a:endParaRPr lang="en-US"/>
        </a:p>
      </dgm:t>
    </dgm:pt>
    <dgm:pt modelId="{96EB1D0B-4CCC-4F97-99F6-C1F8C056EBED}" type="sibTrans" cxnId="{992E25A7-C76D-4D7D-9C86-B81FBE40F7A2}">
      <dgm:prSet/>
      <dgm:spPr/>
      <dgm:t>
        <a:bodyPr/>
        <a:lstStyle/>
        <a:p>
          <a:endParaRPr lang="en-US"/>
        </a:p>
      </dgm:t>
    </dgm:pt>
    <dgm:pt modelId="{B3F5A1C1-18EF-4F00-8561-91C8FA208472}">
      <dgm:prSet custT="1">
        <dgm:style>
          <a:lnRef idx="1">
            <a:schemeClr val="accent1"/>
          </a:lnRef>
          <a:fillRef idx="3">
            <a:schemeClr val="accent1"/>
          </a:fillRef>
          <a:effectRef idx="2">
            <a:schemeClr val="accent1"/>
          </a:effectRef>
          <a:fontRef idx="minor">
            <a:schemeClr val="lt1"/>
          </a:fontRef>
        </dgm:style>
      </dgm:prSet>
      <dgm:spPr/>
      <dgm:t>
        <a:bodyPr/>
        <a:lstStyle/>
        <a:p>
          <a:r>
            <a:rPr lang="en-US" sz="1800">
              <a:latin typeface="Seaford" panose="00000500000000000000" pitchFamily="2" charset="0"/>
            </a:rPr>
            <a:t>SQL Functions</a:t>
          </a:r>
        </a:p>
      </dgm:t>
    </dgm:pt>
    <dgm:pt modelId="{6C261BD3-ED4F-4DA2-A898-1165FD5F7675}" type="parTrans" cxnId="{F10FB56E-28A1-4B76-BCB1-ACA97408F997}">
      <dgm:prSet/>
      <dgm:spPr/>
      <dgm:t>
        <a:bodyPr/>
        <a:lstStyle/>
        <a:p>
          <a:endParaRPr lang="en-US"/>
        </a:p>
      </dgm:t>
    </dgm:pt>
    <dgm:pt modelId="{99076A84-3E0D-4C87-AFEC-F74D266A898B}" type="sibTrans" cxnId="{F10FB56E-28A1-4B76-BCB1-ACA97408F997}">
      <dgm:prSet/>
      <dgm:spPr/>
      <dgm:t>
        <a:bodyPr/>
        <a:lstStyle/>
        <a:p>
          <a:endParaRPr lang="en-US"/>
        </a:p>
      </dgm:t>
    </dgm:pt>
    <dgm:pt modelId="{78EB797E-51DB-45CE-8E4E-3BF256535380}">
      <dgm:prSet custT="1">
        <dgm:style>
          <a:lnRef idx="1">
            <a:schemeClr val="accent1"/>
          </a:lnRef>
          <a:fillRef idx="3">
            <a:schemeClr val="accent1"/>
          </a:fillRef>
          <a:effectRef idx="2">
            <a:schemeClr val="accent1"/>
          </a:effectRef>
          <a:fontRef idx="minor">
            <a:schemeClr val="lt1"/>
          </a:fontRef>
        </dgm:style>
      </dgm:prSet>
      <dgm:spPr/>
      <dgm:t>
        <a:bodyPr/>
        <a:lstStyle/>
        <a:p>
          <a:r>
            <a:rPr lang="en-US" sz="1800" b="0" i="0">
              <a:latin typeface="Seaford" panose="00000500000000000000" pitchFamily="2" charset="0"/>
            </a:rPr>
            <a:t>SQL Server Aggregate Functions</a:t>
          </a:r>
          <a:endParaRPr lang="en-US" sz="1800">
            <a:latin typeface="Seaford" panose="00000500000000000000" pitchFamily="2" charset="0"/>
          </a:endParaRPr>
        </a:p>
      </dgm:t>
    </dgm:pt>
    <dgm:pt modelId="{E94060B6-1FB5-49AB-90BE-0F7FA0976E9F}" type="parTrans" cxnId="{FE94E5BF-D3DB-47C8-9DA5-F9651CD01055}">
      <dgm:prSet/>
      <dgm:spPr/>
      <dgm:t>
        <a:bodyPr/>
        <a:lstStyle/>
        <a:p>
          <a:endParaRPr lang="en-US"/>
        </a:p>
      </dgm:t>
    </dgm:pt>
    <dgm:pt modelId="{7F7F1FB1-AF06-4586-B0BB-2BF3DF3B8320}" type="sibTrans" cxnId="{FE94E5BF-D3DB-47C8-9DA5-F9651CD01055}">
      <dgm:prSet/>
      <dgm:spPr/>
      <dgm:t>
        <a:bodyPr/>
        <a:lstStyle/>
        <a:p>
          <a:endParaRPr lang="en-US"/>
        </a:p>
      </dgm:t>
    </dgm:pt>
    <dgm:pt modelId="{F42AED8E-6DFF-4C68-84EE-51DB5E0F0148}">
      <dgm:prSet custT="1">
        <dgm:style>
          <a:lnRef idx="1">
            <a:schemeClr val="accent1"/>
          </a:lnRef>
          <a:fillRef idx="3">
            <a:schemeClr val="accent1"/>
          </a:fillRef>
          <a:effectRef idx="2">
            <a:schemeClr val="accent1"/>
          </a:effectRef>
          <a:fontRef idx="minor">
            <a:schemeClr val="lt1"/>
          </a:fontRef>
        </dgm:style>
      </dgm:prSet>
      <dgm:spPr/>
      <dgm:t>
        <a:bodyPr/>
        <a:lstStyle/>
        <a:p>
          <a:r>
            <a:rPr lang="en-US" sz="1800" b="0" i="0">
              <a:latin typeface="Seaford" panose="00000500000000000000" pitchFamily="2" charset="0"/>
            </a:rPr>
            <a:t>SQL Server Date Functions</a:t>
          </a:r>
          <a:endParaRPr lang="en-US" sz="1800">
            <a:latin typeface="Seaford" panose="00000500000000000000" pitchFamily="2" charset="0"/>
          </a:endParaRPr>
        </a:p>
      </dgm:t>
    </dgm:pt>
    <dgm:pt modelId="{B752B36F-25A6-4EFB-8DAD-43DD90569741}" type="parTrans" cxnId="{058310DE-DB1A-4D59-8013-F3F1B5C327EB}">
      <dgm:prSet/>
      <dgm:spPr/>
      <dgm:t>
        <a:bodyPr/>
        <a:lstStyle/>
        <a:p>
          <a:endParaRPr lang="en-US"/>
        </a:p>
      </dgm:t>
    </dgm:pt>
    <dgm:pt modelId="{AB161568-C5C7-4E3A-9308-1EB4C337FC20}" type="sibTrans" cxnId="{058310DE-DB1A-4D59-8013-F3F1B5C327EB}">
      <dgm:prSet/>
      <dgm:spPr/>
      <dgm:t>
        <a:bodyPr/>
        <a:lstStyle/>
        <a:p>
          <a:endParaRPr lang="en-US"/>
        </a:p>
      </dgm:t>
    </dgm:pt>
    <dgm:pt modelId="{D74339E7-EE98-47AA-AB20-14FCB042A39B}">
      <dgm:prSet custT="1">
        <dgm:style>
          <a:lnRef idx="1">
            <a:schemeClr val="accent1"/>
          </a:lnRef>
          <a:fillRef idx="3">
            <a:schemeClr val="accent1"/>
          </a:fillRef>
          <a:effectRef idx="2">
            <a:schemeClr val="accent1"/>
          </a:effectRef>
          <a:fontRef idx="minor">
            <a:schemeClr val="lt1"/>
          </a:fontRef>
        </dgm:style>
      </dgm:prSet>
      <dgm:spPr/>
      <dgm:t>
        <a:bodyPr/>
        <a:lstStyle/>
        <a:p>
          <a:r>
            <a:rPr lang="en-US" sz="1800" b="0" i="0">
              <a:latin typeface="Seaford" panose="00000500000000000000" pitchFamily="2" charset="0"/>
            </a:rPr>
            <a:t>SQL Server String Functions</a:t>
          </a:r>
          <a:endParaRPr lang="en-US" sz="1800">
            <a:latin typeface="Seaford" panose="00000500000000000000" pitchFamily="2" charset="0"/>
          </a:endParaRPr>
        </a:p>
      </dgm:t>
    </dgm:pt>
    <dgm:pt modelId="{3DB29F87-A7FD-4A68-BCB5-18933BE5E004}" type="parTrans" cxnId="{ECF4E915-3AF7-410B-9186-35F6A3CD0D8B}">
      <dgm:prSet/>
      <dgm:spPr/>
      <dgm:t>
        <a:bodyPr/>
        <a:lstStyle/>
        <a:p>
          <a:endParaRPr lang="en-US"/>
        </a:p>
      </dgm:t>
    </dgm:pt>
    <dgm:pt modelId="{0666BB49-95AC-4302-A433-C0DBBCC473B6}" type="sibTrans" cxnId="{ECF4E915-3AF7-410B-9186-35F6A3CD0D8B}">
      <dgm:prSet/>
      <dgm:spPr/>
      <dgm:t>
        <a:bodyPr/>
        <a:lstStyle/>
        <a:p>
          <a:endParaRPr lang="en-US"/>
        </a:p>
      </dgm:t>
    </dgm:pt>
    <dgm:pt modelId="{24A3FBC7-D664-419F-97DE-91834E9EE1C0}">
      <dgm:prSet custT="1">
        <dgm:style>
          <a:lnRef idx="1">
            <a:schemeClr val="accent1"/>
          </a:lnRef>
          <a:fillRef idx="3">
            <a:schemeClr val="accent1"/>
          </a:fillRef>
          <a:effectRef idx="2">
            <a:schemeClr val="accent1"/>
          </a:effectRef>
          <a:fontRef idx="minor">
            <a:schemeClr val="lt1"/>
          </a:fontRef>
        </dgm:style>
      </dgm:prSet>
      <dgm:spPr/>
      <dgm:t>
        <a:bodyPr/>
        <a:lstStyle/>
        <a:p>
          <a:r>
            <a:rPr lang="en-US" sz="1800" b="0" i="0">
              <a:latin typeface="Seaford" panose="00000500000000000000" pitchFamily="2" charset="0"/>
            </a:rPr>
            <a:t>SQL Server System Functions</a:t>
          </a:r>
          <a:endParaRPr lang="en-US" sz="1800">
            <a:latin typeface="Seaford" panose="00000500000000000000" pitchFamily="2" charset="0"/>
          </a:endParaRPr>
        </a:p>
      </dgm:t>
    </dgm:pt>
    <dgm:pt modelId="{4CDFB10A-9F7E-41CF-BFEC-8CC380741CAD}" type="parTrans" cxnId="{1D38A4CF-EABB-429C-86E1-53E3A4860C6E}">
      <dgm:prSet/>
      <dgm:spPr/>
      <dgm:t>
        <a:bodyPr/>
        <a:lstStyle/>
        <a:p>
          <a:endParaRPr lang="en-US"/>
        </a:p>
      </dgm:t>
    </dgm:pt>
    <dgm:pt modelId="{47A822BB-974C-4CD8-BD03-EE3465A19275}" type="sibTrans" cxnId="{1D38A4CF-EABB-429C-86E1-53E3A4860C6E}">
      <dgm:prSet/>
      <dgm:spPr/>
      <dgm:t>
        <a:bodyPr/>
        <a:lstStyle/>
        <a:p>
          <a:endParaRPr lang="en-US"/>
        </a:p>
      </dgm:t>
    </dgm:pt>
    <dgm:pt modelId="{1006A6A8-A865-45BE-B9E9-2FE6454A3495}">
      <dgm:prSet custT="1">
        <dgm:style>
          <a:lnRef idx="1">
            <a:schemeClr val="accent1"/>
          </a:lnRef>
          <a:fillRef idx="3">
            <a:schemeClr val="accent1"/>
          </a:fillRef>
          <a:effectRef idx="2">
            <a:schemeClr val="accent1"/>
          </a:effectRef>
          <a:fontRef idx="minor">
            <a:schemeClr val="lt1"/>
          </a:fontRef>
        </dgm:style>
      </dgm:prSet>
      <dgm:spPr/>
      <dgm:t>
        <a:bodyPr/>
        <a:lstStyle/>
        <a:p>
          <a:r>
            <a:rPr lang="en-US" sz="1800" b="0" i="0" dirty="0">
              <a:latin typeface="Seaford" panose="00000500000000000000" pitchFamily="2" charset="0"/>
            </a:rPr>
            <a:t>SQL Server Window Functions</a:t>
          </a:r>
          <a:endParaRPr lang="en-US" sz="1800" dirty="0">
            <a:latin typeface="Seaford" panose="00000500000000000000" pitchFamily="2" charset="0"/>
          </a:endParaRPr>
        </a:p>
      </dgm:t>
    </dgm:pt>
    <dgm:pt modelId="{15CC006F-F367-46AC-BD9B-A6D8AE9EE051}" type="parTrans" cxnId="{9B5DCD9F-FF00-4C3C-BF39-9DE1B223C097}">
      <dgm:prSet/>
      <dgm:spPr/>
      <dgm:t>
        <a:bodyPr/>
        <a:lstStyle/>
        <a:p>
          <a:endParaRPr lang="en-US"/>
        </a:p>
      </dgm:t>
    </dgm:pt>
    <dgm:pt modelId="{8B088C26-1ADC-4239-954F-4255CC172F8C}" type="sibTrans" cxnId="{9B5DCD9F-FF00-4C3C-BF39-9DE1B223C097}">
      <dgm:prSet/>
      <dgm:spPr/>
      <dgm:t>
        <a:bodyPr/>
        <a:lstStyle/>
        <a:p>
          <a:endParaRPr lang="en-US"/>
        </a:p>
      </dgm:t>
    </dgm:pt>
    <dgm:pt modelId="{8CF8CF9B-BAB7-492A-BC65-2F7030D207B7}">
      <dgm:prSet custT="1">
        <dgm:style>
          <a:lnRef idx="1">
            <a:schemeClr val="accent1"/>
          </a:lnRef>
          <a:fillRef idx="3">
            <a:schemeClr val="accent1"/>
          </a:fillRef>
          <a:effectRef idx="2">
            <a:schemeClr val="accent1"/>
          </a:effectRef>
          <a:fontRef idx="minor">
            <a:schemeClr val="lt1"/>
          </a:fontRef>
        </dgm:style>
      </dgm:prSet>
      <dgm:spPr/>
      <dgm:t>
        <a:bodyPr/>
        <a:lstStyle/>
        <a:p>
          <a:r>
            <a:rPr lang="en-US" sz="1800" b="0" i="0" dirty="0">
              <a:latin typeface="Seaford" panose="00000500000000000000" pitchFamily="2" charset="0"/>
            </a:rPr>
            <a:t>SQL Server Indexes</a:t>
          </a:r>
          <a:endParaRPr lang="en-US" sz="1800" dirty="0">
            <a:latin typeface="Seaford" panose="00000500000000000000" pitchFamily="2" charset="0"/>
          </a:endParaRPr>
        </a:p>
      </dgm:t>
    </dgm:pt>
    <dgm:pt modelId="{AE689604-E601-4B3A-B60B-2778E3C3A58A}" type="parTrans" cxnId="{F364EEA8-E841-4228-99FB-C70484391765}">
      <dgm:prSet/>
      <dgm:spPr/>
      <dgm:t>
        <a:bodyPr/>
        <a:lstStyle/>
        <a:p>
          <a:endParaRPr lang="en-US"/>
        </a:p>
      </dgm:t>
    </dgm:pt>
    <dgm:pt modelId="{2865CEAF-6B39-49F9-9F45-3FF583F6C9B6}" type="sibTrans" cxnId="{F364EEA8-E841-4228-99FB-C70484391765}">
      <dgm:prSet/>
      <dgm:spPr/>
      <dgm:t>
        <a:bodyPr/>
        <a:lstStyle/>
        <a:p>
          <a:endParaRPr lang="en-US"/>
        </a:p>
      </dgm:t>
    </dgm:pt>
    <dgm:pt modelId="{0DB0454D-207C-4BD6-A04C-A65ACBCE1B5B}" type="pres">
      <dgm:prSet presAssocID="{65004D17-32FF-4BFF-A6EE-A7256C00D60F}" presName="linear" presStyleCnt="0">
        <dgm:presLayoutVars>
          <dgm:animLvl val="lvl"/>
          <dgm:resizeHandles val="exact"/>
        </dgm:presLayoutVars>
      </dgm:prSet>
      <dgm:spPr/>
    </dgm:pt>
    <dgm:pt modelId="{7D62FE85-E7DB-4A18-AE86-4424D1D5F94C}" type="pres">
      <dgm:prSet presAssocID="{DB7A2332-0ABD-4945-9A2A-5958AD663521}" presName="parentText" presStyleLbl="node1" presStyleIdx="0" presStyleCnt="13">
        <dgm:presLayoutVars>
          <dgm:chMax val="0"/>
          <dgm:bulletEnabled val="1"/>
        </dgm:presLayoutVars>
      </dgm:prSet>
      <dgm:spPr/>
    </dgm:pt>
    <dgm:pt modelId="{306E49D8-65EA-4785-BC9C-6CCBE26CFD73}" type="pres">
      <dgm:prSet presAssocID="{EB1ECB43-0D21-4050-AF5B-A6C2E1A631B1}" presName="spacer" presStyleCnt="0"/>
      <dgm:spPr/>
    </dgm:pt>
    <dgm:pt modelId="{924E0059-D43A-4DC4-8EBE-5BCD12D5D39E}" type="pres">
      <dgm:prSet presAssocID="{60B09BA9-56CE-42A6-A285-C3108492A222}" presName="parentText" presStyleLbl="node1" presStyleIdx="1" presStyleCnt="13">
        <dgm:presLayoutVars>
          <dgm:chMax val="0"/>
          <dgm:bulletEnabled val="1"/>
        </dgm:presLayoutVars>
      </dgm:prSet>
      <dgm:spPr/>
    </dgm:pt>
    <dgm:pt modelId="{A67AF4F1-9949-4601-B419-09044A094F58}" type="pres">
      <dgm:prSet presAssocID="{806E95BA-141B-411C-AEFB-6632E9BBD554}" presName="spacer" presStyleCnt="0"/>
      <dgm:spPr/>
    </dgm:pt>
    <dgm:pt modelId="{C5DBC2E0-2A49-4A3F-8F34-A035AE759E46}" type="pres">
      <dgm:prSet presAssocID="{50FA80AB-DC07-45A1-9507-8E35751FAFB0}" presName="parentText" presStyleLbl="node1" presStyleIdx="2" presStyleCnt="13">
        <dgm:presLayoutVars>
          <dgm:chMax val="0"/>
          <dgm:bulletEnabled val="1"/>
        </dgm:presLayoutVars>
      </dgm:prSet>
      <dgm:spPr/>
    </dgm:pt>
    <dgm:pt modelId="{1E344C6E-4D3B-457F-8C2B-A29EBA33F84C}" type="pres">
      <dgm:prSet presAssocID="{9537733C-8D09-4CC7-BA98-BB84F0224609}" presName="spacer" presStyleCnt="0"/>
      <dgm:spPr/>
    </dgm:pt>
    <dgm:pt modelId="{061D4DF9-7EDA-4A18-83AE-379162DADEAE}" type="pres">
      <dgm:prSet presAssocID="{3DC83765-59E4-4CE4-9ACC-AFBFF09CD415}" presName="parentText" presStyleLbl="node1" presStyleIdx="3" presStyleCnt="13">
        <dgm:presLayoutVars>
          <dgm:chMax val="0"/>
          <dgm:bulletEnabled val="1"/>
        </dgm:presLayoutVars>
      </dgm:prSet>
      <dgm:spPr/>
    </dgm:pt>
    <dgm:pt modelId="{20AD953E-128F-4507-80C5-D40603CFCC3B}" type="pres">
      <dgm:prSet presAssocID="{A627F532-A930-4096-873C-75DE2DE7F758}" presName="spacer" presStyleCnt="0"/>
      <dgm:spPr/>
    </dgm:pt>
    <dgm:pt modelId="{99090FE1-A1E6-43EC-BE39-DD8704A29E67}" type="pres">
      <dgm:prSet presAssocID="{8ED1C865-8D1E-4A4E-B50E-4B5FF9CF1603}" presName="parentText" presStyleLbl="node1" presStyleIdx="4" presStyleCnt="13">
        <dgm:presLayoutVars>
          <dgm:chMax val="0"/>
          <dgm:bulletEnabled val="1"/>
        </dgm:presLayoutVars>
      </dgm:prSet>
      <dgm:spPr/>
    </dgm:pt>
    <dgm:pt modelId="{AB62D414-472C-4374-BEA3-D08E1C9DA0B6}" type="pres">
      <dgm:prSet presAssocID="{0ADD3113-7B04-474C-A172-1DB37DD1BD89}" presName="spacer" presStyleCnt="0"/>
      <dgm:spPr/>
    </dgm:pt>
    <dgm:pt modelId="{B9B5A6D3-639F-465C-BD93-668B80DE1B71}" type="pres">
      <dgm:prSet presAssocID="{699D7C70-E189-4410-9ECD-81563AD2CE88}" presName="parentText" presStyleLbl="node1" presStyleIdx="5" presStyleCnt="13">
        <dgm:presLayoutVars>
          <dgm:chMax val="0"/>
          <dgm:bulletEnabled val="1"/>
        </dgm:presLayoutVars>
      </dgm:prSet>
      <dgm:spPr/>
    </dgm:pt>
    <dgm:pt modelId="{BA10E209-BA4A-4724-92A5-CF028BE72348}" type="pres">
      <dgm:prSet presAssocID="{96EB1D0B-4CCC-4F97-99F6-C1F8C056EBED}" presName="spacer" presStyleCnt="0"/>
      <dgm:spPr/>
    </dgm:pt>
    <dgm:pt modelId="{AA1E0A66-DA55-499D-BBB0-25FDE039D6DA}" type="pres">
      <dgm:prSet presAssocID="{8CF8CF9B-BAB7-492A-BC65-2F7030D207B7}" presName="parentText" presStyleLbl="node1" presStyleIdx="6" presStyleCnt="13">
        <dgm:presLayoutVars>
          <dgm:chMax val="0"/>
          <dgm:bulletEnabled val="1"/>
        </dgm:presLayoutVars>
      </dgm:prSet>
      <dgm:spPr/>
    </dgm:pt>
    <dgm:pt modelId="{B4150662-676E-47F9-A379-341866871066}" type="pres">
      <dgm:prSet presAssocID="{2865CEAF-6B39-49F9-9F45-3FF583F6C9B6}" presName="spacer" presStyleCnt="0"/>
      <dgm:spPr/>
    </dgm:pt>
    <dgm:pt modelId="{6EE1F618-1EBE-4337-A2D4-6174D1D7905D}" type="pres">
      <dgm:prSet presAssocID="{B3F5A1C1-18EF-4F00-8561-91C8FA208472}" presName="parentText" presStyleLbl="node1" presStyleIdx="7" presStyleCnt="13">
        <dgm:presLayoutVars>
          <dgm:chMax val="0"/>
          <dgm:bulletEnabled val="1"/>
        </dgm:presLayoutVars>
      </dgm:prSet>
      <dgm:spPr/>
    </dgm:pt>
    <dgm:pt modelId="{82B981E5-A095-42E6-AA36-2DB0AC2C6144}" type="pres">
      <dgm:prSet presAssocID="{99076A84-3E0D-4C87-AFEC-F74D266A898B}" presName="spacer" presStyleCnt="0"/>
      <dgm:spPr/>
    </dgm:pt>
    <dgm:pt modelId="{05A671C4-A1F4-43C0-97EB-ED1B1D7EBA16}" type="pres">
      <dgm:prSet presAssocID="{78EB797E-51DB-45CE-8E4E-3BF256535380}" presName="parentText" presStyleLbl="node1" presStyleIdx="8" presStyleCnt="13">
        <dgm:presLayoutVars>
          <dgm:chMax val="0"/>
          <dgm:bulletEnabled val="1"/>
        </dgm:presLayoutVars>
      </dgm:prSet>
      <dgm:spPr/>
    </dgm:pt>
    <dgm:pt modelId="{267B207B-907D-49CD-95D1-9BF647C8DFD9}" type="pres">
      <dgm:prSet presAssocID="{7F7F1FB1-AF06-4586-B0BB-2BF3DF3B8320}" presName="spacer" presStyleCnt="0"/>
      <dgm:spPr/>
    </dgm:pt>
    <dgm:pt modelId="{22714044-4259-4FFD-999F-07FA5EC0450D}" type="pres">
      <dgm:prSet presAssocID="{F42AED8E-6DFF-4C68-84EE-51DB5E0F0148}" presName="parentText" presStyleLbl="node1" presStyleIdx="9" presStyleCnt="13">
        <dgm:presLayoutVars>
          <dgm:chMax val="0"/>
          <dgm:bulletEnabled val="1"/>
        </dgm:presLayoutVars>
      </dgm:prSet>
      <dgm:spPr/>
    </dgm:pt>
    <dgm:pt modelId="{30BF5C52-5760-4A4E-B1C4-3323B95C8CE9}" type="pres">
      <dgm:prSet presAssocID="{AB161568-C5C7-4E3A-9308-1EB4C337FC20}" presName="spacer" presStyleCnt="0"/>
      <dgm:spPr/>
    </dgm:pt>
    <dgm:pt modelId="{6FC22113-0DFD-46DA-A934-AB1FA937CDF0}" type="pres">
      <dgm:prSet presAssocID="{D74339E7-EE98-47AA-AB20-14FCB042A39B}" presName="parentText" presStyleLbl="node1" presStyleIdx="10" presStyleCnt="13">
        <dgm:presLayoutVars>
          <dgm:chMax val="0"/>
          <dgm:bulletEnabled val="1"/>
        </dgm:presLayoutVars>
      </dgm:prSet>
      <dgm:spPr/>
    </dgm:pt>
    <dgm:pt modelId="{78DDF047-2274-4D68-91A4-440EF0126F13}" type="pres">
      <dgm:prSet presAssocID="{0666BB49-95AC-4302-A433-C0DBBCC473B6}" presName="spacer" presStyleCnt="0"/>
      <dgm:spPr/>
    </dgm:pt>
    <dgm:pt modelId="{511963F7-9672-44A4-9025-3A4413992FF3}" type="pres">
      <dgm:prSet presAssocID="{24A3FBC7-D664-419F-97DE-91834E9EE1C0}" presName="parentText" presStyleLbl="node1" presStyleIdx="11" presStyleCnt="13">
        <dgm:presLayoutVars>
          <dgm:chMax val="0"/>
          <dgm:bulletEnabled val="1"/>
        </dgm:presLayoutVars>
      </dgm:prSet>
      <dgm:spPr/>
    </dgm:pt>
    <dgm:pt modelId="{7A19BE71-73E0-404F-83A8-9F7026A6F7D4}" type="pres">
      <dgm:prSet presAssocID="{47A822BB-974C-4CD8-BD03-EE3465A19275}" presName="spacer" presStyleCnt="0"/>
      <dgm:spPr/>
    </dgm:pt>
    <dgm:pt modelId="{5CEE8F68-92AC-44D4-BADB-75A80A739113}" type="pres">
      <dgm:prSet presAssocID="{1006A6A8-A865-45BE-B9E9-2FE6454A3495}" presName="parentText" presStyleLbl="node1" presStyleIdx="12" presStyleCnt="13">
        <dgm:presLayoutVars>
          <dgm:chMax val="0"/>
          <dgm:bulletEnabled val="1"/>
        </dgm:presLayoutVars>
      </dgm:prSet>
      <dgm:spPr/>
    </dgm:pt>
  </dgm:ptLst>
  <dgm:cxnLst>
    <dgm:cxn modelId="{9DA6220C-A68C-4CA9-BF99-CFEB95102074}" type="presOf" srcId="{DB7A2332-0ABD-4945-9A2A-5958AD663521}" destId="{7D62FE85-E7DB-4A18-AE86-4424D1D5F94C}" srcOrd="0" destOrd="0" presId="urn:microsoft.com/office/officeart/2005/8/layout/vList2"/>
    <dgm:cxn modelId="{ECF4E915-3AF7-410B-9186-35F6A3CD0D8B}" srcId="{65004D17-32FF-4BFF-A6EE-A7256C00D60F}" destId="{D74339E7-EE98-47AA-AB20-14FCB042A39B}" srcOrd="10" destOrd="0" parTransId="{3DB29F87-A7FD-4A68-BCB5-18933BE5E004}" sibTransId="{0666BB49-95AC-4302-A433-C0DBBCC473B6}"/>
    <dgm:cxn modelId="{C9E8041F-F319-459A-BD49-A99A10F5686D}" srcId="{65004D17-32FF-4BFF-A6EE-A7256C00D60F}" destId="{60B09BA9-56CE-42A6-A285-C3108492A222}" srcOrd="1" destOrd="0" parTransId="{829C6443-AF4A-4E1B-A00F-5A80E48AB376}" sibTransId="{806E95BA-141B-411C-AEFB-6632E9BBD554}"/>
    <dgm:cxn modelId="{56CFB529-0F14-42F5-9167-06DABBB035A2}" type="presOf" srcId="{D74339E7-EE98-47AA-AB20-14FCB042A39B}" destId="{6FC22113-0DFD-46DA-A934-AB1FA937CDF0}" srcOrd="0" destOrd="0" presId="urn:microsoft.com/office/officeart/2005/8/layout/vList2"/>
    <dgm:cxn modelId="{199E3B2F-EF74-450A-BF05-46B8AFC48F44}" type="presOf" srcId="{8CF8CF9B-BAB7-492A-BC65-2F7030D207B7}" destId="{AA1E0A66-DA55-499D-BBB0-25FDE039D6DA}" srcOrd="0" destOrd="0" presId="urn:microsoft.com/office/officeart/2005/8/layout/vList2"/>
    <dgm:cxn modelId="{235CC83E-7BA1-4F52-940F-EE135193E06D}" type="presOf" srcId="{50FA80AB-DC07-45A1-9507-8E35751FAFB0}" destId="{C5DBC2E0-2A49-4A3F-8F34-A035AE759E46}" srcOrd="0" destOrd="0" presId="urn:microsoft.com/office/officeart/2005/8/layout/vList2"/>
    <dgm:cxn modelId="{D7364E61-092D-41C1-809C-63EE2418F844}" srcId="{65004D17-32FF-4BFF-A6EE-A7256C00D60F}" destId="{DB7A2332-0ABD-4945-9A2A-5958AD663521}" srcOrd="0" destOrd="0" parTransId="{115C78ED-01FC-445E-86C5-4064F2D99BFA}" sibTransId="{EB1ECB43-0D21-4050-AF5B-A6C2E1A631B1}"/>
    <dgm:cxn modelId="{87B6E367-9B4E-40AA-A3A6-7B95F36137E2}" type="presOf" srcId="{3DC83765-59E4-4CE4-9ACC-AFBFF09CD415}" destId="{061D4DF9-7EDA-4A18-83AE-379162DADEAE}" srcOrd="0" destOrd="0" presId="urn:microsoft.com/office/officeart/2005/8/layout/vList2"/>
    <dgm:cxn modelId="{F849A74C-3130-4C18-A958-C6B8742A2819}" type="presOf" srcId="{60B09BA9-56CE-42A6-A285-C3108492A222}" destId="{924E0059-D43A-4DC4-8EBE-5BCD12D5D39E}" srcOrd="0" destOrd="0" presId="urn:microsoft.com/office/officeart/2005/8/layout/vList2"/>
    <dgm:cxn modelId="{F10FB56E-28A1-4B76-BCB1-ACA97408F997}" srcId="{65004D17-32FF-4BFF-A6EE-A7256C00D60F}" destId="{B3F5A1C1-18EF-4F00-8561-91C8FA208472}" srcOrd="7" destOrd="0" parTransId="{6C261BD3-ED4F-4DA2-A898-1165FD5F7675}" sibTransId="{99076A84-3E0D-4C87-AFEC-F74D266A898B}"/>
    <dgm:cxn modelId="{6976097D-829B-43D5-A48A-9D1D254DE127}" type="presOf" srcId="{699D7C70-E189-4410-9ECD-81563AD2CE88}" destId="{B9B5A6D3-639F-465C-BD93-668B80DE1B71}" srcOrd="0" destOrd="0" presId="urn:microsoft.com/office/officeart/2005/8/layout/vList2"/>
    <dgm:cxn modelId="{DB7A1883-3D0F-478F-B1E7-47CDFA5197B0}" type="presOf" srcId="{78EB797E-51DB-45CE-8E4E-3BF256535380}" destId="{05A671C4-A1F4-43C0-97EB-ED1B1D7EBA16}" srcOrd="0" destOrd="0" presId="urn:microsoft.com/office/officeart/2005/8/layout/vList2"/>
    <dgm:cxn modelId="{C150E794-642D-4147-B8BB-856C4A50C80E}" type="presOf" srcId="{8ED1C865-8D1E-4A4E-B50E-4B5FF9CF1603}" destId="{99090FE1-A1E6-43EC-BE39-DD8704A29E67}" srcOrd="0" destOrd="0" presId="urn:microsoft.com/office/officeart/2005/8/layout/vList2"/>
    <dgm:cxn modelId="{6862DF9B-2D4E-4246-A305-C08B8D655A41}" type="presOf" srcId="{F42AED8E-6DFF-4C68-84EE-51DB5E0F0148}" destId="{22714044-4259-4FFD-999F-07FA5EC0450D}" srcOrd="0" destOrd="0" presId="urn:microsoft.com/office/officeart/2005/8/layout/vList2"/>
    <dgm:cxn modelId="{9B5DCD9F-FF00-4C3C-BF39-9DE1B223C097}" srcId="{65004D17-32FF-4BFF-A6EE-A7256C00D60F}" destId="{1006A6A8-A865-45BE-B9E9-2FE6454A3495}" srcOrd="12" destOrd="0" parTransId="{15CC006F-F367-46AC-BD9B-A6D8AE9EE051}" sibTransId="{8B088C26-1ADC-4239-954F-4255CC172F8C}"/>
    <dgm:cxn modelId="{2B3BFBA3-7C18-47C1-9476-D319508696DC}" srcId="{65004D17-32FF-4BFF-A6EE-A7256C00D60F}" destId="{3DC83765-59E4-4CE4-9ACC-AFBFF09CD415}" srcOrd="3" destOrd="0" parTransId="{8B2BB8B0-A3C4-4D33-B6F0-CD42476B3F49}" sibTransId="{A627F532-A930-4096-873C-75DE2DE7F758}"/>
    <dgm:cxn modelId="{992E25A7-C76D-4D7D-9C86-B81FBE40F7A2}" srcId="{65004D17-32FF-4BFF-A6EE-A7256C00D60F}" destId="{699D7C70-E189-4410-9ECD-81563AD2CE88}" srcOrd="5" destOrd="0" parTransId="{BCC71CA7-C2C9-4DA4-B484-EF3263A62616}" sibTransId="{96EB1D0B-4CCC-4F97-99F6-C1F8C056EBED}"/>
    <dgm:cxn modelId="{F364EEA8-E841-4228-99FB-C70484391765}" srcId="{65004D17-32FF-4BFF-A6EE-A7256C00D60F}" destId="{8CF8CF9B-BAB7-492A-BC65-2F7030D207B7}" srcOrd="6" destOrd="0" parTransId="{AE689604-E601-4B3A-B60B-2778E3C3A58A}" sibTransId="{2865CEAF-6B39-49F9-9F45-3FF583F6C9B6}"/>
    <dgm:cxn modelId="{92CD0DB4-3838-44D9-8CAE-13B90025C7A5}" srcId="{65004D17-32FF-4BFF-A6EE-A7256C00D60F}" destId="{8ED1C865-8D1E-4A4E-B50E-4B5FF9CF1603}" srcOrd="4" destOrd="0" parTransId="{2602EA16-FD8D-49AA-9358-44F9870C30F1}" sibTransId="{0ADD3113-7B04-474C-A172-1DB37DD1BD89}"/>
    <dgm:cxn modelId="{1C802DBC-0523-4E5C-9E03-15478316F3BD}" type="presOf" srcId="{24A3FBC7-D664-419F-97DE-91834E9EE1C0}" destId="{511963F7-9672-44A4-9025-3A4413992FF3}" srcOrd="0" destOrd="0" presId="urn:microsoft.com/office/officeart/2005/8/layout/vList2"/>
    <dgm:cxn modelId="{FE94E5BF-D3DB-47C8-9DA5-F9651CD01055}" srcId="{65004D17-32FF-4BFF-A6EE-A7256C00D60F}" destId="{78EB797E-51DB-45CE-8E4E-3BF256535380}" srcOrd="8" destOrd="0" parTransId="{E94060B6-1FB5-49AB-90BE-0F7FA0976E9F}" sibTransId="{7F7F1FB1-AF06-4586-B0BB-2BF3DF3B8320}"/>
    <dgm:cxn modelId="{BCF081C3-5A7F-4081-BF7A-2160674B4D56}" type="presOf" srcId="{1006A6A8-A865-45BE-B9E9-2FE6454A3495}" destId="{5CEE8F68-92AC-44D4-BADB-75A80A739113}" srcOrd="0" destOrd="0" presId="urn:microsoft.com/office/officeart/2005/8/layout/vList2"/>
    <dgm:cxn modelId="{DCA30BC4-7803-4D11-856E-FA391A991388}" type="presOf" srcId="{B3F5A1C1-18EF-4F00-8561-91C8FA208472}" destId="{6EE1F618-1EBE-4337-A2D4-6174D1D7905D}" srcOrd="0" destOrd="0" presId="urn:microsoft.com/office/officeart/2005/8/layout/vList2"/>
    <dgm:cxn modelId="{1D38A4CF-EABB-429C-86E1-53E3A4860C6E}" srcId="{65004D17-32FF-4BFF-A6EE-A7256C00D60F}" destId="{24A3FBC7-D664-419F-97DE-91834E9EE1C0}" srcOrd="11" destOrd="0" parTransId="{4CDFB10A-9F7E-41CF-BFEC-8CC380741CAD}" sibTransId="{47A822BB-974C-4CD8-BD03-EE3465A19275}"/>
    <dgm:cxn modelId="{ACEB40D4-A46C-4705-849D-759191239142}" srcId="{65004D17-32FF-4BFF-A6EE-A7256C00D60F}" destId="{50FA80AB-DC07-45A1-9507-8E35751FAFB0}" srcOrd="2" destOrd="0" parTransId="{82512C47-7770-49FA-8294-7B03DD44EB67}" sibTransId="{9537733C-8D09-4CC7-BA98-BB84F0224609}"/>
    <dgm:cxn modelId="{058310DE-DB1A-4D59-8013-F3F1B5C327EB}" srcId="{65004D17-32FF-4BFF-A6EE-A7256C00D60F}" destId="{F42AED8E-6DFF-4C68-84EE-51DB5E0F0148}" srcOrd="9" destOrd="0" parTransId="{B752B36F-25A6-4EFB-8DAD-43DD90569741}" sibTransId="{AB161568-C5C7-4E3A-9308-1EB4C337FC20}"/>
    <dgm:cxn modelId="{1ECC71E8-B89D-4675-925D-3089EB6912E0}" type="presOf" srcId="{65004D17-32FF-4BFF-A6EE-A7256C00D60F}" destId="{0DB0454D-207C-4BD6-A04C-A65ACBCE1B5B}" srcOrd="0" destOrd="0" presId="urn:microsoft.com/office/officeart/2005/8/layout/vList2"/>
    <dgm:cxn modelId="{F58935A5-7D71-4191-B381-95C3EC247651}" type="presParOf" srcId="{0DB0454D-207C-4BD6-A04C-A65ACBCE1B5B}" destId="{7D62FE85-E7DB-4A18-AE86-4424D1D5F94C}" srcOrd="0" destOrd="0" presId="urn:microsoft.com/office/officeart/2005/8/layout/vList2"/>
    <dgm:cxn modelId="{1A5A92C7-02F5-4694-A80D-BA12ED882A29}" type="presParOf" srcId="{0DB0454D-207C-4BD6-A04C-A65ACBCE1B5B}" destId="{306E49D8-65EA-4785-BC9C-6CCBE26CFD73}" srcOrd="1" destOrd="0" presId="urn:microsoft.com/office/officeart/2005/8/layout/vList2"/>
    <dgm:cxn modelId="{E4B41201-0C4D-465F-A7FF-66B61CA63C23}" type="presParOf" srcId="{0DB0454D-207C-4BD6-A04C-A65ACBCE1B5B}" destId="{924E0059-D43A-4DC4-8EBE-5BCD12D5D39E}" srcOrd="2" destOrd="0" presId="urn:microsoft.com/office/officeart/2005/8/layout/vList2"/>
    <dgm:cxn modelId="{03DF4E43-4DB1-4A09-9818-FF31CB2B3AAB}" type="presParOf" srcId="{0DB0454D-207C-4BD6-A04C-A65ACBCE1B5B}" destId="{A67AF4F1-9949-4601-B419-09044A094F58}" srcOrd="3" destOrd="0" presId="urn:microsoft.com/office/officeart/2005/8/layout/vList2"/>
    <dgm:cxn modelId="{2B0695B9-A00D-4939-8950-ECB7B31F9648}" type="presParOf" srcId="{0DB0454D-207C-4BD6-A04C-A65ACBCE1B5B}" destId="{C5DBC2E0-2A49-4A3F-8F34-A035AE759E46}" srcOrd="4" destOrd="0" presId="urn:microsoft.com/office/officeart/2005/8/layout/vList2"/>
    <dgm:cxn modelId="{B92C8FCB-B3CF-4F23-8296-F99ABD86C9E8}" type="presParOf" srcId="{0DB0454D-207C-4BD6-A04C-A65ACBCE1B5B}" destId="{1E344C6E-4D3B-457F-8C2B-A29EBA33F84C}" srcOrd="5" destOrd="0" presId="urn:microsoft.com/office/officeart/2005/8/layout/vList2"/>
    <dgm:cxn modelId="{97BACA20-8A1A-4AC5-A237-1DE582F493A6}" type="presParOf" srcId="{0DB0454D-207C-4BD6-A04C-A65ACBCE1B5B}" destId="{061D4DF9-7EDA-4A18-83AE-379162DADEAE}" srcOrd="6" destOrd="0" presId="urn:microsoft.com/office/officeart/2005/8/layout/vList2"/>
    <dgm:cxn modelId="{F5B2B66F-F44C-49F9-A6D8-4F9107F3D283}" type="presParOf" srcId="{0DB0454D-207C-4BD6-A04C-A65ACBCE1B5B}" destId="{20AD953E-128F-4507-80C5-D40603CFCC3B}" srcOrd="7" destOrd="0" presId="urn:microsoft.com/office/officeart/2005/8/layout/vList2"/>
    <dgm:cxn modelId="{A991DAC9-2815-4339-B1C2-07D14E3DBB0B}" type="presParOf" srcId="{0DB0454D-207C-4BD6-A04C-A65ACBCE1B5B}" destId="{99090FE1-A1E6-43EC-BE39-DD8704A29E67}" srcOrd="8" destOrd="0" presId="urn:microsoft.com/office/officeart/2005/8/layout/vList2"/>
    <dgm:cxn modelId="{EB929A39-B983-460F-838C-9C00B6887FFE}" type="presParOf" srcId="{0DB0454D-207C-4BD6-A04C-A65ACBCE1B5B}" destId="{AB62D414-472C-4374-BEA3-D08E1C9DA0B6}" srcOrd="9" destOrd="0" presId="urn:microsoft.com/office/officeart/2005/8/layout/vList2"/>
    <dgm:cxn modelId="{677A4303-80CC-4F77-81F7-E54438180BBE}" type="presParOf" srcId="{0DB0454D-207C-4BD6-A04C-A65ACBCE1B5B}" destId="{B9B5A6D3-639F-465C-BD93-668B80DE1B71}" srcOrd="10" destOrd="0" presId="urn:microsoft.com/office/officeart/2005/8/layout/vList2"/>
    <dgm:cxn modelId="{24C92DD1-B800-4D69-A60B-6D70AA54299A}" type="presParOf" srcId="{0DB0454D-207C-4BD6-A04C-A65ACBCE1B5B}" destId="{BA10E209-BA4A-4724-92A5-CF028BE72348}" srcOrd="11" destOrd="0" presId="urn:microsoft.com/office/officeart/2005/8/layout/vList2"/>
    <dgm:cxn modelId="{A5AA8D8E-7748-4E02-B815-0F0AC3083B2B}" type="presParOf" srcId="{0DB0454D-207C-4BD6-A04C-A65ACBCE1B5B}" destId="{AA1E0A66-DA55-499D-BBB0-25FDE039D6DA}" srcOrd="12" destOrd="0" presId="urn:microsoft.com/office/officeart/2005/8/layout/vList2"/>
    <dgm:cxn modelId="{91092298-137E-4F78-9901-F375E85F221C}" type="presParOf" srcId="{0DB0454D-207C-4BD6-A04C-A65ACBCE1B5B}" destId="{B4150662-676E-47F9-A379-341866871066}" srcOrd="13" destOrd="0" presId="urn:microsoft.com/office/officeart/2005/8/layout/vList2"/>
    <dgm:cxn modelId="{C7A534BE-B564-4036-B76B-FBC899BDFF9B}" type="presParOf" srcId="{0DB0454D-207C-4BD6-A04C-A65ACBCE1B5B}" destId="{6EE1F618-1EBE-4337-A2D4-6174D1D7905D}" srcOrd="14" destOrd="0" presId="urn:microsoft.com/office/officeart/2005/8/layout/vList2"/>
    <dgm:cxn modelId="{73A8B85C-BF8E-4621-9500-3C2B9E5E17B8}" type="presParOf" srcId="{0DB0454D-207C-4BD6-A04C-A65ACBCE1B5B}" destId="{82B981E5-A095-42E6-AA36-2DB0AC2C6144}" srcOrd="15" destOrd="0" presId="urn:microsoft.com/office/officeart/2005/8/layout/vList2"/>
    <dgm:cxn modelId="{46E01ECD-3371-4266-9876-D8C62965CFCB}" type="presParOf" srcId="{0DB0454D-207C-4BD6-A04C-A65ACBCE1B5B}" destId="{05A671C4-A1F4-43C0-97EB-ED1B1D7EBA16}" srcOrd="16" destOrd="0" presId="urn:microsoft.com/office/officeart/2005/8/layout/vList2"/>
    <dgm:cxn modelId="{D21C9588-A020-4507-B2B5-867819379A71}" type="presParOf" srcId="{0DB0454D-207C-4BD6-A04C-A65ACBCE1B5B}" destId="{267B207B-907D-49CD-95D1-9BF647C8DFD9}" srcOrd="17" destOrd="0" presId="urn:microsoft.com/office/officeart/2005/8/layout/vList2"/>
    <dgm:cxn modelId="{C34941DD-5019-49F0-9D14-84800C55D696}" type="presParOf" srcId="{0DB0454D-207C-4BD6-A04C-A65ACBCE1B5B}" destId="{22714044-4259-4FFD-999F-07FA5EC0450D}" srcOrd="18" destOrd="0" presId="urn:microsoft.com/office/officeart/2005/8/layout/vList2"/>
    <dgm:cxn modelId="{4D8F8674-896D-4B4F-87E6-958726E71887}" type="presParOf" srcId="{0DB0454D-207C-4BD6-A04C-A65ACBCE1B5B}" destId="{30BF5C52-5760-4A4E-B1C4-3323B95C8CE9}" srcOrd="19" destOrd="0" presId="urn:microsoft.com/office/officeart/2005/8/layout/vList2"/>
    <dgm:cxn modelId="{47281D62-11E0-4688-813C-03223780B8B9}" type="presParOf" srcId="{0DB0454D-207C-4BD6-A04C-A65ACBCE1B5B}" destId="{6FC22113-0DFD-46DA-A934-AB1FA937CDF0}" srcOrd="20" destOrd="0" presId="urn:microsoft.com/office/officeart/2005/8/layout/vList2"/>
    <dgm:cxn modelId="{59476EC9-8EF5-4D13-9897-DF10216915CA}" type="presParOf" srcId="{0DB0454D-207C-4BD6-A04C-A65ACBCE1B5B}" destId="{78DDF047-2274-4D68-91A4-440EF0126F13}" srcOrd="21" destOrd="0" presId="urn:microsoft.com/office/officeart/2005/8/layout/vList2"/>
    <dgm:cxn modelId="{D7D7F61D-B731-4641-88FB-2DA25BA3FA19}" type="presParOf" srcId="{0DB0454D-207C-4BD6-A04C-A65ACBCE1B5B}" destId="{511963F7-9672-44A4-9025-3A4413992FF3}" srcOrd="22" destOrd="0" presId="urn:microsoft.com/office/officeart/2005/8/layout/vList2"/>
    <dgm:cxn modelId="{A8DEBE35-B7F4-4D97-B240-F2261E7997EA}" type="presParOf" srcId="{0DB0454D-207C-4BD6-A04C-A65ACBCE1B5B}" destId="{7A19BE71-73E0-404F-83A8-9F7026A6F7D4}" srcOrd="23" destOrd="0" presId="urn:microsoft.com/office/officeart/2005/8/layout/vList2"/>
    <dgm:cxn modelId="{566600A0-B94B-4566-A526-D228698C81EE}" type="presParOf" srcId="{0DB0454D-207C-4BD6-A04C-A65ACBCE1B5B}" destId="{5CEE8F68-92AC-44D4-BADB-75A80A739113}" srcOrd="2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62FE85-E7DB-4A18-AE86-4424D1D5F94C}">
      <dsp:nvSpPr>
        <dsp:cNvPr id="0" name=""/>
        <dsp:cNvSpPr/>
      </dsp:nvSpPr>
      <dsp:spPr>
        <a:xfrm>
          <a:off x="0" y="1485"/>
          <a:ext cx="6245265" cy="417246"/>
        </a:xfrm>
        <a:prstGeom prst="round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accent1"/>
          </a:solidFill>
          <a:prstDash val="solid"/>
          <a:miter lim="800000"/>
        </a:ln>
        <a:effectLst/>
      </dsp:spPr>
      <dsp:style>
        <a:lnRef idx="1">
          <a:schemeClr val="accent1"/>
        </a:lnRef>
        <a:fillRef idx="3">
          <a:schemeClr val="accent1"/>
        </a:fillRef>
        <a:effectRef idx="2">
          <a:schemeClr val="accent1"/>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latin typeface="Seaford" panose="00000500000000000000" pitchFamily="2" charset="0"/>
            </a:rPr>
            <a:t>Getting Started with SQL Server</a:t>
          </a:r>
          <a:endParaRPr lang="en-US" sz="1800" kern="1200" dirty="0">
            <a:latin typeface="Seaford" panose="00000500000000000000" pitchFamily="2" charset="0"/>
          </a:endParaRPr>
        </a:p>
      </dsp:txBody>
      <dsp:txXfrm>
        <a:off x="20368" y="21853"/>
        <a:ext cx="6204529" cy="376510"/>
      </dsp:txXfrm>
    </dsp:sp>
    <dsp:sp modelId="{924E0059-D43A-4DC4-8EBE-5BCD12D5D39E}">
      <dsp:nvSpPr>
        <dsp:cNvPr id="0" name=""/>
        <dsp:cNvSpPr/>
      </dsp:nvSpPr>
      <dsp:spPr>
        <a:xfrm>
          <a:off x="0" y="432246"/>
          <a:ext cx="6245265" cy="417246"/>
        </a:xfrm>
        <a:prstGeom prst="round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accent1"/>
          </a:solidFill>
          <a:prstDash val="solid"/>
          <a:miter lim="800000"/>
        </a:ln>
        <a:effectLst/>
      </dsp:spPr>
      <dsp:style>
        <a:lnRef idx="1">
          <a:schemeClr val="accent1"/>
        </a:lnRef>
        <a:fillRef idx="3">
          <a:schemeClr val="accent1"/>
        </a:fillRef>
        <a:effectRef idx="2">
          <a:schemeClr val="accent1"/>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latin typeface="Seaford" panose="00000500000000000000" pitchFamily="2" charset="0"/>
            </a:rPr>
            <a:t>SQL Server Basics</a:t>
          </a:r>
          <a:endParaRPr lang="en-US" sz="1800" kern="1200" dirty="0">
            <a:latin typeface="Seaford" panose="00000500000000000000" pitchFamily="2" charset="0"/>
          </a:endParaRPr>
        </a:p>
      </dsp:txBody>
      <dsp:txXfrm>
        <a:off x="20368" y="452614"/>
        <a:ext cx="6204529" cy="376510"/>
      </dsp:txXfrm>
    </dsp:sp>
    <dsp:sp modelId="{C5DBC2E0-2A49-4A3F-8F34-A035AE759E46}">
      <dsp:nvSpPr>
        <dsp:cNvPr id="0" name=""/>
        <dsp:cNvSpPr/>
      </dsp:nvSpPr>
      <dsp:spPr>
        <a:xfrm>
          <a:off x="0" y="863007"/>
          <a:ext cx="6245265" cy="417246"/>
        </a:xfrm>
        <a:prstGeom prst="round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accent1"/>
          </a:solidFill>
          <a:prstDash val="solid"/>
          <a:miter lim="800000"/>
        </a:ln>
        <a:effectLst/>
      </dsp:spPr>
      <dsp:style>
        <a:lnRef idx="1">
          <a:schemeClr val="accent1"/>
        </a:lnRef>
        <a:fillRef idx="3">
          <a:schemeClr val="accent1"/>
        </a:fillRef>
        <a:effectRef idx="2">
          <a:schemeClr val="accent1"/>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latin typeface="Seaford" panose="00000500000000000000" pitchFamily="2" charset="0"/>
            </a:rPr>
            <a:t>SQL Server Views</a:t>
          </a:r>
          <a:endParaRPr lang="en-US" sz="1800" kern="1200">
            <a:latin typeface="Seaford" panose="00000500000000000000" pitchFamily="2" charset="0"/>
          </a:endParaRPr>
        </a:p>
      </dsp:txBody>
      <dsp:txXfrm>
        <a:off x="20368" y="883375"/>
        <a:ext cx="6204529" cy="376510"/>
      </dsp:txXfrm>
    </dsp:sp>
    <dsp:sp modelId="{061D4DF9-7EDA-4A18-83AE-379162DADEAE}">
      <dsp:nvSpPr>
        <dsp:cNvPr id="0" name=""/>
        <dsp:cNvSpPr/>
      </dsp:nvSpPr>
      <dsp:spPr>
        <a:xfrm>
          <a:off x="0" y="1293767"/>
          <a:ext cx="6245265" cy="417246"/>
        </a:xfrm>
        <a:prstGeom prst="round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accent1"/>
          </a:solidFill>
          <a:prstDash val="solid"/>
          <a:miter lim="800000"/>
        </a:ln>
        <a:effectLst/>
      </dsp:spPr>
      <dsp:style>
        <a:lnRef idx="1">
          <a:schemeClr val="accent1"/>
        </a:lnRef>
        <a:fillRef idx="3">
          <a:schemeClr val="accent1"/>
        </a:fillRef>
        <a:effectRef idx="2">
          <a:schemeClr val="accent1"/>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latin typeface="Seaford" panose="00000500000000000000" pitchFamily="2" charset="0"/>
            </a:rPr>
            <a:t>SQL Server Stored Procedures</a:t>
          </a:r>
          <a:endParaRPr lang="en-US" sz="1800" kern="1200" dirty="0">
            <a:latin typeface="Seaford" panose="00000500000000000000" pitchFamily="2" charset="0"/>
          </a:endParaRPr>
        </a:p>
      </dsp:txBody>
      <dsp:txXfrm>
        <a:off x="20368" y="1314135"/>
        <a:ext cx="6204529" cy="376510"/>
      </dsp:txXfrm>
    </dsp:sp>
    <dsp:sp modelId="{99090FE1-A1E6-43EC-BE39-DD8704A29E67}">
      <dsp:nvSpPr>
        <dsp:cNvPr id="0" name=""/>
        <dsp:cNvSpPr/>
      </dsp:nvSpPr>
      <dsp:spPr>
        <a:xfrm>
          <a:off x="0" y="1724528"/>
          <a:ext cx="6245265" cy="417246"/>
        </a:xfrm>
        <a:prstGeom prst="round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accent1"/>
          </a:solidFill>
          <a:prstDash val="solid"/>
          <a:miter lim="800000"/>
        </a:ln>
        <a:effectLst/>
      </dsp:spPr>
      <dsp:style>
        <a:lnRef idx="1">
          <a:schemeClr val="accent1"/>
        </a:lnRef>
        <a:fillRef idx="3">
          <a:schemeClr val="accent1"/>
        </a:fillRef>
        <a:effectRef idx="2">
          <a:schemeClr val="accent1"/>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latin typeface="Seaford" panose="00000500000000000000" pitchFamily="2" charset="0"/>
            </a:rPr>
            <a:t>SQL Server User-defined Functions</a:t>
          </a:r>
          <a:endParaRPr lang="en-US" sz="1800" kern="1200">
            <a:latin typeface="Seaford" panose="00000500000000000000" pitchFamily="2" charset="0"/>
          </a:endParaRPr>
        </a:p>
      </dsp:txBody>
      <dsp:txXfrm>
        <a:off x="20368" y="1744896"/>
        <a:ext cx="6204529" cy="376510"/>
      </dsp:txXfrm>
    </dsp:sp>
    <dsp:sp modelId="{B9B5A6D3-639F-465C-BD93-668B80DE1B71}">
      <dsp:nvSpPr>
        <dsp:cNvPr id="0" name=""/>
        <dsp:cNvSpPr/>
      </dsp:nvSpPr>
      <dsp:spPr>
        <a:xfrm>
          <a:off x="0" y="2155289"/>
          <a:ext cx="6245265" cy="417246"/>
        </a:xfrm>
        <a:prstGeom prst="round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accent1"/>
          </a:solidFill>
          <a:prstDash val="solid"/>
          <a:miter lim="800000"/>
        </a:ln>
        <a:effectLst/>
      </dsp:spPr>
      <dsp:style>
        <a:lnRef idx="1">
          <a:schemeClr val="accent1"/>
        </a:lnRef>
        <a:fillRef idx="3">
          <a:schemeClr val="accent1"/>
        </a:fillRef>
        <a:effectRef idx="2">
          <a:schemeClr val="accent1"/>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latin typeface="Seaford" panose="00000500000000000000" pitchFamily="2" charset="0"/>
            </a:rPr>
            <a:t>SQL Server Triggers</a:t>
          </a:r>
          <a:endParaRPr lang="en-US" sz="1800" kern="1200" dirty="0">
            <a:latin typeface="Seaford" panose="00000500000000000000" pitchFamily="2" charset="0"/>
          </a:endParaRPr>
        </a:p>
      </dsp:txBody>
      <dsp:txXfrm>
        <a:off x="20368" y="2175657"/>
        <a:ext cx="6204529" cy="376510"/>
      </dsp:txXfrm>
    </dsp:sp>
    <dsp:sp modelId="{AA1E0A66-DA55-499D-BBB0-25FDE039D6DA}">
      <dsp:nvSpPr>
        <dsp:cNvPr id="0" name=""/>
        <dsp:cNvSpPr/>
      </dsp:nvSpPr>
      <dsp:spPr>
        <a:xfrm>
          <a:off x="0" y="2586050"/>
          <a:ext cx="6245265" cy="417246"/>
        </a:xfrm>
        <a:prstGeom prst="round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accent1"/>
          </a:solidFill>
          <a:prstDash val="solid"/>
          <a:miter lim="800000"/>
        </a:ln>
        <a:effectLst/>
      </dsp:spPr>
      <dsp:style>
        <a:lnRef idx="1">
          <a:schemeClr val="accent1"/>
        </a:lnRef>
        <a:fillRef idx="3">
          <a:schemeClr val="accent1"/>
        </a:fillRef>
        <a:effectRef idx="2">
          <a:schemeClr val="accent1"/>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latin typeface="Seaford" panose="00000500000000000000" pitchFamily="2" charset="0"/>
            </a:rPr>
            <a:t>SQL Server Indexes</a:t>
          </a:r>
          <a:endParaRPr lang="en-US" sz="1800" kern="1200" dirty="0">
            <a:latin typeface="Seaford" panose="00000500000000000000" pitchFamily="2" charset="0"/>
          </a:endParaRPr>
        </a:p>
      </dsp:txBody>
      <dsp:txXfrm>
        <a:off x="20368" y="2606418"/>
        <a:ext cx="6204529" cy="376510"/>
      </dsp:txXfrm>
    </dsp:sp>
    <dsp:sp modelId="{6EE1F618-1EBE-4337-A2D4-6174D1D7905D}">
      <dsp:nvSpPr>
        <dsp:cNvPr id="0" name=""/>
        <dsp:cNvSpPr/>
      </dsp:nvSpPr>
      <dsp:spPr>
        <a:xfrm>
          <a:off x="0" y="3016810"/>
          <a:ext cx="6245265" cy="417246"/>
        </a:xfrm>
        <a:prstGeom prst="round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accent1"/>
          </a:solidFill>
          <a:prstDash val="solid"/>
          <a:miter lim="800000"/>
        </a:ln>
        <a:effectLst/>
      </dsp:spPr>
      <dsp:style>
        <a:lnRef idx="1">
          <a:schemeClr val="accent1"/>
        </a:lnRef>
        <a:fillRef idx="3">
          <a:schemeClr val="accent1"/>
        </a:fillRef>
        <a:effectRef idx="2">
          <a:schemeClr val="accent1"/>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latin typeface="Seaford" panose="00000500000000000000" pitchFamily="2" charset="0"/>
            </a:rPr>
            <a:t>SQL Functions</a:t>
          </a:r>
        </a:p>
      </dsp:txBody>
      <dsp:txXfrm>
        <a:off x="20368" y="3037178"/>
        <a:ext cx="6204529" cy="376510"/>
      </dsp:txXfrm>
    </dsp:sp>
    <dsp:sp modelId="{05A671C4-A1F4-43C0-97EB-ED1B1D7EBA16}">
      <dsp:nvSpPr>
        <dsp:cNvPr id="0" name=""/>
        <dsp:cNvSpPr/>
      </dsp:nvSpPr>
      <dsp:spPr>
        <a:xfrm>
          <a:off x="0" y="3447571"/>
          <a:ext cx="6245265" cy="417246"/>
        </a:xfrm>
        <a:prstGeom prst="round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accent1"/>
          </a:solidFill>
          <a:prstDash val="solid"/>
          <a:miter lim="800000"/>
        </a:ln>
        <a:effectLst/>
      </dsp:spPr>
      <dsp:style>
        <a:lnRef idx="1">
          <a:schemeClr val="accent1"/>
        </a:lnRef>
        <a:fillRef idx="3">
          <a:schemeClr val="accent1"/>
        </a:fillRef>
        <a:effectRef idx="2">
          <a:schemeClr val="accent1"/>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latin typeface="Seaford" panose="00000500000000000000" pitchFamily="2" charset="0"/>
            </a:rPr>
            <a:t>SQL Server Aggregate Functions</a:t>
          </a:r>
          <a:endParaRPr lang="en-US" sz="1800" kern="1200">
            <a:latin typeface="Seaford" panose="00000500000000000000" pitchFamily="2" charset="0"/>
          </a:endParaRPr>
        </a:p>
      </dsp:txBody>
      <dsp:txXfrm>
        <a:off x="20368" y="3467939"/>
        <a:ext cx="6204529" cy="376510"/>
      </dsp:txXfrm>
    </dsp:sp>
    <dsp:sp modelId="{22714044-4259-4FFD-999F-07FA5EC0450D}">
      <dsp:nvSpPr>
        <dsp:cNvPr id="0" name=""/>
        <dsp:cNvSpPr/>
      </dsp:nvSpPr>
      <dsp:spPr>
        <a:xfrm>
          <a:off x="0" y="3878332"/>
          <a:ext cx="6245265" cy="417246"/>
        </a:xfrm>
        <a:prstGeom prst="round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accent1"/>
          </a:solidFill>
          <a:prstDash val="solid"/>
          <a:miter lim="800000"/>
        </a:ln>
        <a:effectLst/>
      </dsp:spPr>
      <dsp:style>
        <a:lnRef idx="1">
          <a:schemeClr val="accent1"/>
        </a:lnRef>
        <a:fillRef idx="3">
          <a:schemeClr val="accent1"/>
        </a:fillRef>
        <a:effectRef idx="2">
          <a:schemeClr val="accent1"/>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latin typeface="Seaford" panose="00000500000000000000" pitchFamily="2" charset="0"/>
            </a:rPr>
            <a:t>SQL Server Date Functions</a:t>
          </a:r>
          <a:endParaRPr lang="en-US" sz="1800" kern="1200">
            <a:latin typeface="Seaford" panose="00000500000000000000" pitchFamily="2" charset="0"/>
          </a:endParaRPr>
        </a:p>
      </dsp:txBody>
      <dsp:txXfrm>
        <a:off x="20368" y="3898700"/>
        <a:ext cx="6204529" cy="376510"/>
      </dsp:txXfrm>
    </dsp:sp>
    <dsp:sp modelId="{6FC22113-0DFD-46DA-A934-AB1FA937CDF0}">
      <dsp:nvSpPr>
        <dsp:cNvPr id="0" name=""/>
        <dsp:cNvSpPr/>
      </dsp:nvSpPr>
      <dsp:spPr>
        <a:xfrm>
          <a:off x="0" y="4309093"/>
          <a:ext cx="6245265" cy="417246"/>
        </a:xfrm>
        <a:prstGeom prst="round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accent1"/>
          </a:solidFill>
          <a:prstDash val="solid"/>
          <a:miter lim="800000"/>
        </a:ln>
        <a:effectLst/>
      </dsp:spPr>
      <dsp:style>
        <a:lnRef idx="1">
          <a:schemeClr val="accent1"/>
        </a:lnRef>
        <a:fillRef idx="3">
          <a:schemeClr val="accent1"/>
        </a:fillRef>
        <a:effectRef idx="2">
          <a:schemeClr val="accent1"/>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latin typeface="Seaford" panose="00000500000000000000" pitchFamily="2" charset="0"/>
            </a:rPr>
            <a:t>SQL Server String Functions</a:t>
          </a:r>
          <a:endParaRPr lang="en-US" sz="1800" kern="1200">
            <a:latin typeface="Seaford" panose="00000500000000000000" pitchFamily="2" charset="0"/>
          </a:endParaRPr>
        </a:p>
      </dsp:txBody>
      <dsp:txXfrm>
        <a:off x="20368" y="4329461"/>
        <a:ext cx="6204529" cy="376510"/>
      </dsp:txXfrm>
    </dsp:sp>
    <dsp:sp modelId="{511963F7-9672-44A4-9025-3A4413992FF3}">
      <dsp:nvSpPr>
        <dsp:cNvPr id="0" name=""/>
        <dsp:cNvSpPr/>
      </dsp:nvSpPr>
      <dsp:spPr>
        <a:xfrm>
          <a:off x="0" y="4739853"/>
          <a:ext cx="6245265" cy="417246"/>
        </a:xfrm>
        <a:prstGeom prst="round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accent1"/>
          </a:solidFill>
          <a:prstDash val="solid"/>
          <a:miter lim="800000"/>
        </a:ln>
        <a:effectLst/>
      </dsp:spPr>
      <dsp:style>
        <a:lnRef idx="1">
          <a:schemeClr val="accent1"/>
        </a:lnRef>
        <a:fillRef idx="3">
          <a:schemeClr val="accent1"/>
        </a:fillRef>
        <a:effectRef idx="2">
          <a:schemeClr val="accent1"/>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latin typeface="Seaford" panose="00000500000000000000" pitchFamily="2" charset="0"/>
            </a:rPr>
            <a:t>SQL Server System Functions</a:t>
          </a:r>
          <a:endParaRPr lang="en-US" sz="1800" kern="1200">
            <a:latin typeface="Seaford" panose="00000500000000000000" pitchFamily="2" charset="0"/>
          </a:endParaRPr>
        </a:p>
      </dsp:txBody>
      <dsp:txXfrm>
        <a:off x="20368" y="4760221"/>
        <a:ext cx="6204529" cy="376510"/>
      </dsp:txXfrm>
    </dsp:sp>
    <dsp:sp modelId="{5CEE8F68-92AC-44D4-BADB-75A80A739113}">
      <dsp:nvSpPr>
        <dsp:cNvPr id="0" name=""/>
        <dsp:cNvSpPr/>
      </dsp:nvSpPr>
      <dsp:spPr>
        <a:xfrm>
          <a:off x="0" y="5170614"/>
          <a:ext cx="6245265" cy="417246"/>
        </a:xfrm>
        <a:prstGeom prst="round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accent1"/>
          </a:solidFill>
          <a:prstDash val="solid"/>
          <a:miter lim="800000"/>
        </a:ln>
        <a:effectLst/>
      </dsp:spPr>
      <dsp:style>
        <a:lnRef idx="1">
          <a:schemeClr val="accent1"/>
        </a:lnRef>
        <a:fillRef idx="3">
          <a:schemeClr val="accent1"/>
        </a:fillRef>
        <a:effectRef idx="2">
          <a:schemeClr val="accent1"/>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latin typeface="Seaford" panose="00000500000000000000" pitchFamily="2" charset="0"/>
            </a:rPr>
            <a:t>SQL Server Window Functions</a:t>
          </a:r>
          <a:endParaRPr lang="en-US" sz="1800" kern="1200" dirty="0">
            <a:latin typeface="Seaford" panose="00000500000000000000" pitchFamily="2" charset="0"/>
          </a:endParaRPr>
        </a:p>
      </dsp:txBody>
      <dsp:txXfrm>
        <a:off x="20368" y="5190982"/>
        <a:ext cx="6204529" cy="3765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B7657-D8E3-4E6B-A6A4-8E44A8E453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F75721-4953-4578-8D18-BC55A8D4EF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FDAA6B-14CE-4B6E-8247-F3A6BADD3B4A}"/>
              </a:ext>
            </a:extLst>
          </p:cNvPr>
          <p:cNvSpPr>
            <a:spLocks noGrp="1"/>
          </p:cNvSpPr>
          <p:nvPr>
            <p:ph type="dt" sz="half" idx="10"/>
          </p:nvPr>
        </p:nvSpPr>
        <p:spPr/>
        <p:txBody>
          <a:bodyPr/>
          <a:lstStyle/>
          <a:p>
            <a:fld id="{23BEDB04-9989-45FF-B12E-8AD41EAEED3D}" type="datetimeFigureOut">
              <a:rPr lang="en-US" smtClean="0"/>
              <a:t>3/20/2022</a:t>
            </a:fld>
            <a:endParaRPr lang="en-US"/>
          </a:p>
        </p:txBody>
      </p:sp>
      <p:sp>
        <p:nvSpPr>
          <p:cNvPr id="5" name="Footer Placeholder 4">
            <a:extLst>
              <a:ext uri="{FF2B5EF4-FFF2-40B4-BE49-F238E27FC236}">
                <a16:creationId xmlns:a16="http://schemas.microsoft.com/office/drawing/2014/main" id="{9EE23887-364A-4BDD-836F-FD47C99527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8F14CB-8FA4-4683-AE9D-0DEFF7D47447}"/>
              </a:ext>
            </a:extLst>
          </p:cNvPr>
          <p:cNvSpPr>
            <a:spLocks noGrp="1"/>
          </p:cNvSpPr>
          <p:nvPr>
            <p:ph type="sldNum" sz="quarter" idx="12"/>
          </p:nvPr>
        </p:nvSpPr>
        <p:spPr/>
        <p:txBody>
          <a:bodyPr/>
          <a:lstStyle/>
          <a:p>
            <a:fld id="{26C671B8-A924-4662-8940-AA7A0442A42E}" type="slidenum">
              <a:rPr lang="en-US" smtClean="0"/>
              <a:t>‹#›</a:t>
            </a:fld>
            <a:endParaRPr lang="en-US"/>
          </a:p>
        </p:txBody>
      </p:sp>
    </p:spTree>
    <p:extLst>
      <p:ext uri="{BB962C8B-B14F-4D97-AF65-F5344CB8AC3E}">
        <p14:creationId xmlns:p14="http://schemas.microsoft.com/office/powerpoint/2010/main" val="1275963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B4A9B-3E5E-49FF-AA03-A5C94BA0A5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FCF781-AFFC-4854-BFA7-C7155C50FB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672F38-9F7D-4589-802E-829582ED46D3}"/>
              </a:ext>
            </a:extLst>
          </p:cNvPr>
          <p:cNvSpPr>
            <a:spLocks noGrp="1"/>
          </p:cNvSpPr>
          <p:nvPr>
            <p:ph type="dt" sz="half" idx="10"/>
          </p:nvPr>
        </p:nvSpPr>
        <p:spPr/>
        <p:txBody>
          <a:bodyPr/>
          <a:lstStyle/>
          <a:p>
            <a:fld id="{23BEDB04-9989-45FF-B12E-8AD41EAEED3D}" type="datetimeFigureOut">
              <a:rPr lang="en-US" smtClean="0"/>
              <a:t>3/20/2022</a:t>
            </a:fld>
            <a:endParaRPr lang="en-US"/>
          </a:p>
        </p:txBody>
      </p:sp>
      <p:sp>
        <p:nvSpPr>
          <p:cNvPr id="5" name="Footer Placeholder 4">
            <a:extLst>
              <a:ext uri="{FF2B5EF4-FFF2-40B4-BE49-F238E27FC236}">
                <a16:creationId xmlns:a16="http://schemas.microsoft.com/office/drawing/2014/main" id="{B803830E-EA96-40EE-9ABD-610B6433BA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842688-84FE-49CF-9529-C4EF21E80EC3}"/>
              </a:ext>
            </a:extLst>
          </p:cNvPr>
          <p:cNvSpPr>
            <a:spLocks noGrp="1"/>
          </p:cNvSpPr>
          <p:nvPr>
            <p:ph type="sldNum" sz="quarter" idx="12"/>
          </p:nvPr>
        </p:nvSpPr>
        <p:spPr/>
        <p:txBody>
          <a:bodyPr/>
          <a:lstStyle/>
          <a:p>
            <a:fld id="{26C671B8-A924-4662-8940-AA7A0442A42E}" type="slidenum">
              <a:rPr lang="en-US" smtClean="0"/>
              <a:t>‹#›</a:t>
            </a:fld>
            <a:endParaRPr lang="en-US"/>
          </a:p>
        </p:txBody>
      </p:sp>
    </p:spTree>
    <p:extLst>
      <p:ext uri="{BB962C8B-B14F-4D97-AF65-F5344CB8AC3E}">
        <p14:creationId xmlns:p14="http://schemas.microsoft.com/office/powerpoint/2010/main" val="2321511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CE0EBB-A682-42CD-98EE-54793F8381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9960ED-80AA-4364-8014-820F26C6D4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E48F09-6FCA-4795-AB01-71C1E28D7316}"/>
              </a:ext>
            </a:extLst>
          </p:cNvPr>
          <p:cNvSpPr>
            <a:spLocks noGrp="1"/>
          </p:cNvSpPr>
          <p:nvPr>
            <p:ph type="dt" sz="half" idx="10"/>
          </p:nvPr>
        </p:nvSpPr>
        <p:spPr/>
        <p:txBody>
          <a:bodyPr/>
          <a:lstStyle/>
          <a:p>
            <a:fld id="{23BEDB04-9989-45FF-B12E-8AD41EAEED3D}" type="datetimeFigureOut">
              <a:rPr lang="en-US" smtClean="0"/>
              <a:t>3/20/2022</a:t>
            </a:fld>
            <a:endParaRPr lang="en-US"/>
          </a:p>
        </p:txBody>
      </p:sp>
      <p:sp>
        <p:nvSpPr>
          <p:cNvPr id="5" name="Footer Placeholder 4">
            <a:extLst>
              <a:ext uri="{FF2B5EF4-FFF2-40B4-BE49-F238E27FC236}">
                <a16:creationId xmlns:a16="http://schemas.microsoft.com/office/drawing/2014/main" id="{2ABDCB1C-BAAB-44AA-BA5E-9B8887EDA3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9A304B-DF43-4872-BDA4-811AEC76F7F3}"/>
              </a:ext>
            </a:extLst>
          </p:cNvPr>
          <p:cNvSpPr>
            <a:spLocks noGrp="1"/>
          </p:cNvSpPr>
          <p:nvPr>
            <p:ph type="sldNum" sz="quarter" idx="12"/>
          </p:nvPr>
        </p:nvSpPr>
        <p:spPr/>
        <p:txBody>
          <a:bodyPr/>
          <a:lstStyle/>
          <a:p>
            <a:fld id="{26C671B8-A924-4662-8940-AA7A0442A42E}" type="slidenum">
              <a:rPr lang="en-US" smtClean="0"/>
              <a:t>‹#›</a:t>
            </a:fld>
            <a:endParaRPr lang="en-US"/>
          </a:p>
        </p:txBody>
      </p:sp>
    </p:spTree>
    <p:extLst>
      <p:ext uri="{BB962C8B-B14F-4D97-AF65-F5344CB8AC3E}">
        <p14:creationId xmlns:p14="http://schemas.microsoft.com/office/powerpoint/2010/main" val="2144595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4FB6A-0054-49E1-86BE-EA029C05D1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22D932-534B-4A6E-A70A-455E2CC5DA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44869D-73A9-41A5-8DBE-FA2CCD87E0B0}"/>
              </a:ext>
            </a:extLst>
          </p:cNvPr>
          <p:cNvSpPr>
            <a:spLocks noGrp="1"/>
          </p:cNvSpPr>
          <p:nvPr>
            <p:ph type="dt" sz="half" idx="10"/>
          </p:nvPr>
        </p:nvSpPr>
        <p:spPr/>
        <p:txBody>
          <a:bodyPr/>
          <a:lstStyle/>
          <a:p>
            <a:fld id="{23BEDB04-9989-45FF-B12E-8AD41EAEED3D}" type="datetimeFigureOut">
              <a:rPr lang="en-US" smtClean="0"/>
              <a:t>3/20/2022</a:t>
            </a:fld>
            <a:endParaRPr lang="en-US"/>
          </a:p>
        </p:txBody>
      </p:sp>
      <p:sp>
        <p:nvSpPr>
          <p:cNvPr id="5" name="Footer Placeholder 4">
            <a:extLst>
              <a:ext uri="{FF2B5EF4-FFF2-40B4-BE49-F238E27FC236}">
                <a16:creationId xmlns:a16="http://schemas.microsoft.com/office/drawing/2014/main" id="{7E8D3CBF-7B70-4426-A14C-8F2A1F8FB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DFCFEC-B58B-49BE-8AEB-94EFEE21888A}"/>
              </a:ext>
            </a:extLst>
          </p:cNvPr>
          <p:cNvSpPr>
            <a:spLocks noGrp="1"/>
          </p:cNvSpPr>
          <p:nvPr>
            <p:ph type="sldNum" sz="quarter" idx="12"/>
          </p:nvPr>
        </p:nvSpPr>
        <p:spPr/>
        <p:txBody>
          <a:bodyPr/>
          <a:lstStyle/>
          <a:p>
            <a:fld id="{26C671B8-A924-4662-8940-AA7A0442A42E}" type="slidenum">
              <a:rPr lang="en-US" smtClean="0"/>
              <a:t>‹#›</a:t>
            </a:fld>
            <a:endParaRPr lang="en-US"/>
          </a:p>
        </p:txBody>
      </p:sp>
    </p:spTree>
    <p:extLst>
      <p:ext uri="{BB962C8B-B14F-4D97-AF65-F5344CB8AC3E}">
        <p14:creationId xmlns:p14="http://schemas.microsoft.com/office/powerpoint/2010/main" val="2260915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92D5E-5A4C-4988-A4F6-680A7B95D0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5C9E3B-87B9-4CEC-8276-03BE0196D3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B19187-CBA6-41EB-943C-694FFE4D8328}"/>
              </a:ext>
            </a:extLst>
          </p:cNvPr>
          <p:cNvSpPr>
            <a:spLocks noGrp="1"/>
          </p:cNvSpPr>
          <p:nvPr>
            <p:ph type="dt" sz="half" idx="10"/>
          </p:nvPr>
        </p:nvSpPr>
        <p:spPr/>
        <p:txBody>
          <a:bodyPr/>
          <a:lstStyle/>
          <a:p>
            <a:fld id="{23BEDB04-9989-45FF-B12E-8AD41EAEED3D}" type="datetimeFigureOut">
              <a:rPr lang="en-US" smtClean="0"/>
              <a:t>3/20/2022</a:t>
            </a:fld>
            <a:endParaRPr lang="en-US"/>
          </a:p>
        </p:txBody>
      </p:sp>
      <p:sp>
        <p:nvSpPr>
          <p:cNvPr id="5" name="Footer Placeholder 4">
            <a:extLst>
              <a:ext uri="{FF2B5EF4-FFF2-40B4-BE49-F238E27FC236}">
                <a16:creationId xmlns:a16="http://schemas.microsoft.com/office/drawing/2014/main" id="{28F07C82-BC6E-4900-BB02-41EE80D26F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B49178-5415-4CE8-842B-D330064D0AE7}"/>
              </a:ext>
            </a:extLst>
          </p:cNvPr>
          <p:cNvSpPr>
            <a:spLocks noGrp="1"/>
          </p:cNvSpPr>
          <p:nvPr>
            <p:ph type="sldNum" sz="quarter" idx="12"/>
          </p:nvPr>
        </p:nvSpPr>
        <p:spPr/>
        <p:txBody>
          <a:bodyPr/>
          <a:lstStyle/>
          <a:p>
            <a:fld id="{26C671B8-A924-4662-8940-AA7A0442A42E}" type="slidenum">
              <a:rPr lang="en-US" smtClean="0"/>
              <a:t>‹#›</a:t>
            </a:fld>
            <a:endParaRPr lang="en-US"/>
          </a:p>
        </p:txBody>
      </p:sp>
    </p:spTree>
    <p:extLst>
      <p:ext uri="{BB962C8B-B14F-4D97-AF65-F5344CB8AC3E}">
        <p14:creationId xmlns:p14="http://schemas.microsoft.com/office/powerpoint/2010/main" val="1552991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779B1-7FC2-4B2D-BE3E-2A3E0D48A0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FBBD57-F870-4B59-9CE0-62ED665EC6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0AE992-E350-47FA-BA0E-09305463BA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A5E17C-B4A8-45F1-A7C7-D098D1A44214}"/>
              </a:ext>
            </a:extLst>
          </p:cNvPr>
          <p:cNvSpPr>
            <a:spLocks noGrp="1"/>
          </p:cNvSpPr>
          <p:nvPr>
            <p:ph type="dt" sz="half" idx="10"/>
          </p:nvPr>
        </p:nvSpPr>
        <p:spPr/>
        <p:txBody>
          <a:bodyPr/>
          <a:lstStyle/>
          <a:p>
            <a:fld id="{23BEDB04-9989-45FF-B12E-8AD41EAEED3D}" type="datetimeFigureOut">
              <a:rPr lang="en-US" smtClean="0"/>
              <a:t>3/20/2022</a:t>
            </a:fld>
            <a:endParaRPr lang="en-US"/>
          </a:p>
        </p:txBody>
      </p:sp>
      <p:sp>
        <p:nvSpPr>
          <p:cNvPr id="6" name="Footer Placeholder 5">
            <a:extLst>
              <a:ext uri="{FF2B5EF4-FFF2-40B4-BE49-F238E27FC236}">
                <a16:creationId xmlns:a16="http://schemas.microsoft.com/office/drawing/2014/main" id="{4FF1BECF-30BE-4B80-B5BB-61FA5F36DB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043394-274D-48EB-9080-D0997133488C}"/>
              </a:ext>
            </a:extLst>
          </p:cNvPr>
          <p:cNvSpPr>
            <a:spLocks noGrp="1"/>
          </p:cNvSpPr>
          <p:nvPr>
            <p:ph type="sldNum" sz="quarter" idx="12"/>
          </p:nvPr>
        </p:nvSpPr>
        <p:spPr/>
        <p:txBody>
          <a:bodyPr/>
          <a:lstStyle/>
          <a:p>
            <a:fld id="{26C671B8-A924-4662-8940-AA7A0442A42E}" type="slidenum">
              <a:rPr lang="en-US" smtClean="0"/>
              <a:t>‹#›</a:t>
            </a:fld>
            <a:endParaRPr lang="en-US"/>
          </a:p>
        </p:txBody>
      </p:sp>
    </p:spTree>
    <p:extLst>
      <p:ext uri="{BB962C8B-B14F-4D97-AF65-F5344CB8AC3E}">
        <p14:creationId xmlns:p14="http://schemas.microsoft.com/office/powerpoint/2010/main" val="191009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A6C29-6761-4737-84BA-FCEE22F84E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618CBD-BE19-4E5F-812C-B5B9FA50D6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4CCBE9-2E62-4F8E-AE2F-039B3DA5E1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419E72-F64C-4B45-AFA6-618C39EF7E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EEB36-742E-47A5-A52D-696D52AC8A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DBDC8A-006C-47D1-80E4-9DB7DA3C39A2}"/>
              </a:ext>
            </a:extLst>
          </p:cNvPr>
          <p:cNvSpPr>
            <a:spLocks noGrp="1"/>
          </p:cNvSpPr>
          <p:nvPr>
            <p:ph type="dt" sz="half" idx="10"/>
          </p:nvPr>
        </p:nvSpPr>
        <p:spPr/>
        <p:txBody>
          <a:bodyPr/>
          <a:lstStyle/>
          <a:p>
            <a:fld id="{23BEDB04-9989-45FF-B12E-8AD41EAEED3D}" type="datetimeFigureOut">
              <a:rPr lang="en-US" smtClean="0"/>
              <a:t>3/20/2022</a:t>
            </a:fld>
            <a:endParaRPr lang="en-US"/>
          </a:p>
        </p:txBody>
      </p:sp>
      <p:sp>
        <p:nvSpPr>
          <p:cNvPr id="8" name="Footer Placeholder 7">
            <a:extLst>
              <a:ext uri="{FF2B5EF4-FFF2-40B4-BE49-F238E27FC236}">
                <a16:creationId xmlns:a16="http://schemas.microsoft.com/office/drawing/2014/main" id="{15D45363-B839-496A-884D-3DDD43321F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2DCFCB-E0CC-4A40-9A7E-C23271EE37FB}"/>
              </a:ext>
            </a:extLst>
          </p:cNvPr>
          <p:cNvSpPr>
            <a:spLocks noGrp="1"/>
          </p:cNvSpPr>
          <p:nvPr>
            <p:ph type="sldNum" sz="quarter" idx="12"/>
          </p:nvPr>
        </p:nvSpPr>
        <p:spPr/>
        <p:txBody>
          <a:bodyPr/>
          <a:lstStyle/>
          <a:p>
            <a:fld id="{26C671B8-A924-4662-8940-AA7A0442A42E}" type="slidenum">
              <a:rPr lang="en-US" smtClean="0"/>
              <a:t>‹#›</a:t>
            </a:fld>
            <a:endParaRPr lang="en-US"/>
          </a:p>
        </p:txBody>
      </p:sp>
    </p:spTree>
    <p:extLst>
      <p:ext uri="{BB962C8B-B14F-4D97-AF65-F5344CB8AC3E}">
        <p14:creationId xmlns:p14="http://schemas.microsoft.com/office/powerpoint/2010/main" val="4001569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49309-8300-4FB0-8229-32037AA989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BC43F0-9334-4D54-AF13-D4E652DC5250}"/>
              </a:ext>
            </a:extLst>
          </p:cNvPr>
          <p:cNvSpPr>
            <a:spLocks noGrp="1"/>
          </p:cNvSpPr>
          <p:nvPr>
            <p:ph type="dt" sz="half" idx="10"/>
          </p:nvPr>
        </p:nvSpPr>
        <p:spPr/>
        <p:txBody>
          <a:bodyPr/>
          <a:lstStyle/>
          <a:p>
            <a:fld id="{23BEDB04-9989-45FF-B12E-8AD41EAEED3D}" type="datetimeFigureOut">
              <a:rPr lang="en-US" smtClean="0"/>
              <a:t>3/20/2022</a:t>
            </a:fld>
            <a:endParaRPr lang="en-US"/>
          </a:p>
        </p:txBody>
      </p:sp>
      <p:sp>
        <p:nvSpPr>
          <p:cNvPr id="4" name="Footer Placeholder 3">
            <a:extLst>
              <a:ext uri="{FF2B5EF4-FFF2-40B4-BE49-F238E27FC236}">
                <a16:creationId xmlns:a16="http://schemas.microsoft.com/office/drawing/2014/main" id="{A0AE265C-CB55-4DC0-82DF-C5FC9C0713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6DD543-5995-4EEE-8695-01FF9E07A05B}"/>
              </a:ext>
            </a:extLst>
          </p:cNvPr>
          <p:cNvSpPr>
            <a:spLocks noGrp="1"/>
          </p:cNvSpPr>
          <p:nvPr>
            <p:ph type="sldNum" sz="quarter" idx="12"/>
          </p:nvPr>
        </p:nvSpPr>
        <p:spPr/>
        <p:txBody>
          <a:bodyPr/>
          <a:lstStyle/>
          <a:p>
            <a:fld id="{26C671B8-A924-4662-8940-AA7A0442A42E}" type="slidenum">
              <a:rPr lang="en-US" smtClean="0"/>
              <a:t>‹#›</a:t>
            </a:fld>
            <a:endParaRPr lang="en-US"/>
          </a:p>
        </p:txBody>
      </p:sp>
    </p:spTree>
    <p:extLst>
      <p:ext uri="{BB962C8B-B14F-4D97-AF65-F5344CB8AC3E}">
        <p14:creationId xmlns:p14="http://schemas.microsoft.com/office/powerpoint/2010/main" val="1254796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20AFBB-88C9-4030-8446-1F05239AA8EB}"/>
              </a:ext>
            </a:extLst>
          </p:cNvPr>
          <p:cNvSpPr>
            <a:spLocks noGrp="1"/>
          </p:cNvSpPr>
          <p:nvPr>
            <p:ph type="dt" sz="half" idx="10"/>
          </p:nvPr>
        </p:nvSpPr>
        <p:spPr/>
        <p:txBody>
          <a:bodyPr/>
          <a:lstStyle/>
          <a:p>
            <a:fld id="{23BEDB04-9989-45FF-B12E-8AD41EAEED3D}" type="datetimeFigureOut">
              <a:rPr lang="en-US" smtClean="0"/>
              <a:t>3/20/2022</a:t>
            </a:fld>
            <a:endParaRPr lang="en-US"/>
          </a:p>
        </p:txBody>
      </p:sp>
      <p:sp>
        <p:nvSpPr>
          <p:cNvPr id="3" name="Footer Placeholder 2">
            <a:extLst>
              <a:ext uri="{FF2B5EF4-FFF2-40B4-BE49-F238E27FC236}">
                <a16:creationId xmlns:a16="http://schemas.microsoft.com/office/drawing/2014/main" id="{52DB9460-AB04-4DC0-9AFE-00D9638AF7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A05043-5AFB-4F35-A483-07CE6BF78643}"/>
              </a:ext>
            </a:extLst>
          </p:cNvPr>
          <p:cNvSpPr>
            <a:spLocks noGrp="1"/>
          </p:cNvSpPr>
          <p:nvPr>
            <p:ph type="sldNum" sz="quarter" idx="12"/>
          </p:nvPr>
        </p:nvSpPr>
        <p:spPr/>
        <p:txBody>
          <a:bodyPr/>
          <a:lstStyle/>
          <a:p>
            <a:fld id="{26C671B8-A924-4662-8940-AA7A0442A42E}" type="slidenum">
              <a:rPr lang="en-US" smtClean="0"/>
              <a:t>‹#›</a:t>
            </a:fld>
            <a:endParaRPr lang="en-US"/>
          </a:p>
        </p:txBody>
      </p:sp>
    </p:spTree>
    <p:extLst>
      <p:ext uri="{BB962C8B-B14F-4D97-AF65-F5344CB8AC3E}">
        <p14:creationId xmlns:p14="http://schemas.microsoft.com/office/powerpoint/2010/main" val="3847799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9C4B1-0823-45E0-B525-B5A3063409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AEA692-03A4-4C96-AEAE-D414921D76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A03815-9433-466F-9BA8-EDA523E3FB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FFBFCF-6FD1-41AA-9F4A-0365A4798F59}"/>
              </a:ext>
            </a:extLst>
          </p:cNvPr>
          <p:cNvSpPr>
            <a:spLocks noGrp="1"/>
          </p:cNvSpPr>
          <p:nvPr>
            <p:ph type="dt" sz="half" idx="10"/>
          </p:nvPr>
        </p:nvSpPr>
        <p:spPr/>
        <p:txBody>
          <a:bodyPr/>
          <a:lstStyle/>
          <a:p>
            <a:fld id="{23BEDB04-9989-45FF-B12E-8AD41EAEED3D}" type="datetimeFigureOut">
              <a:rPr lang="en-US" smtClean="0"/>
              <a:t>3/20/2022</a:t>
            </a:fld>
            <a:endParaRPr lang="en-US"/>
          </a:p>
        </p:txBody>
      </p:sp>
      <p:sp>
        <p:nvSpPr>
          <p:cNvPr id="6" name="Footer Placeholder 5">
            <a:extLst>
              <a:ext uri="{FF2B5EF4-FFF2-40B4-BE49-F238E27FC236}">
                <a16:creationId xmlns:a16="http://schemas.microsoft.com/office/drawing/2014/main" id="{6C545D7B-49EC-4E27-B6FB-A650E519EA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A60139-C77E-49D3-B8EE-C408EA3A9078}"/>
              </a:ext>
            </a:extLst>
          </p:cNvPr>
          <p:cNvSpPr>
            <a:spLocks noGrp="1"/>
          </p:cNvSpPr>
          <p:nvPr>
            <p:ph type="sldNum" sz="quarter" idx="12"/>
          </p:nvPr>
        </p:nvSpPr>
        <p:spPr/>
        <p:txBody>
          <a:bodyPr/>
          <a:lstStyle/>
          <a:p>
            <a:fld id="{26C671B8-A924-4662-8940-AA7A0442A42E}" type="slidenum">
              <a:rPr lang="en-US" smtClean="0"/>
              <a:t>‹#›</a:t>
            </a:fld>
            <a:endParaRPr lang="en-US"/>
          </a:p>
        </p:txBody>
      </p:sp>
    </p:spTree>
    <p:extLst>
      <p:ext uri="{BB962C8B-B14F-4D97-AF65-F5344CB8AC3E}">
        <p14:creationId xmlns:p14="http://schemas.microsoft.com/office/powerpoint/2010/main" val="321638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DDD8D-BDBA-42D5-A85F-79FBD90C7D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2DDAEA-F180-4A4B-9235-E8F20A5A77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30E141-84D7-498F-863C-8024EC47EB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57AE05-615D-4B8E-88F5-EF7641D383E3}"/>
              </a:ext>
            </a:extLst>
          </p:cNvPr>
          <p:cNvSpPr>
            <a:spLocks noGrp="1"/>
          </p:cNvSpPr>
          <p:nvPr>
            <p:ph type="dt" sz="half" idx="10"/>
          </p:nvPr>
        </p:nvSpPr>
        <p:spPr/>
        <p:txBody>
          <a:bodyPr/>
          <a:lstStyle/>
          <a:p>
            <a:fld id="{23BEDB04-9989-45FF-B12E-8AD41EAEED3D}" type="datetimeFigureOut">
              <a:rPr lang="en-US" smtClean="0"/>
              <a:t>3/20/2022</a:t>
            </a:fld>
            <a:endParaRPr lang="en-US"/>
          </a:p>
        </p:txBody>
      </p:sp>
      <p:sp>
        <p:nvSpPr>
          <p:cNvPr id="6" name="Footer Placeholder 5">
            <a:extLst>
              <a:ext uri="{FF2B5EF4-FFF2-40B4-BE49-F238E27FC236}">
                <a16:creationId xmlns:a16="http://schemas.microsoft.com/office/drawing/2014/main" id="{B597EDF6-4537-4DCC-B63D-BDE1B5C5C8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5504CB-66CA-4E0B-B341-2817B0BC8A96}"/>
              </a:ext>
            </a:extLst>
          </p:cNvPr>
          <p:cNvSpPr>
            <a:spLocks noGrp="1"/>
          </p:cNvSpPr>
          <p:nvPr>
            <p:ph type="sldNum" sz="quarter" idx="12"/>
          </p:nvPr>
        </p:nvSpPr>
        <p:spPr/>
        <p:txBody>
          <a:bodyPr/>
          <a:lstStyle/>
          <a:p>
            <a:fld id="{26C671B8-A924-4662-8940-AA7A0442A42E}" type="slidenum">
              <a:rPr lang="en-US" smtClean="0"/>
              <a:t>‹#›</a:t>
            </a:fld>
            <a:endParaRPr lang="en-US"/>
          </a:p>
        </p:txBody>
      </p:sp>
    </p:spTree>
    <p:extLst>
      <p:ext uri="{BB962C8B-B14F-4D97-AF65-F5344CB8AC3E}">
        <p14:creationId xmlns:p14="http://schemas.microsoft.com/office/powerpoint/2010/main" val="3674388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000"/>
            <a:lum/>
          </a:blip>
          <a:srcRect/>
          <a:stretch>
            <a:fillRect t="-5000" b="-5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31B7F7-FBBD-4D10-9FE8-FA677390DE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BE350E-2170-46DF-AF5B-2EE20A5289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2ABD1E-AB43-4CF9-8739-A74F1A0A9A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BEDB04-9989-45FF-B12E-8AD41EAEED3D}" type="datetimeFigureOut">
              <a:rPr lang="en-US" smtClean="0"/>
              <a:t>3/20/2022</a:t>
            </a:fld>
            <a:endParaRPr lang="en-US"/>
          </a:p>
        </p:txBody>
      </p:sp>
      <p:sp>
        <p:nvSpPr>
          <p:cNvPr id="5" name="Footer Placeholder 4">
            <a:extLst>
              <a:ext uri="{FF2B5EF4-FFF2-40B4-BE49-F238E27FC236}">
                <a16:creationId xmlns:a16="http://schemas.microsoft.com/office/drawing/2014/main" id="{54272BCE-62FD-41B4-AE7C-95ACECC5B1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AE6ABD-8666-40B0-BB53-3C93D4703F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671B8-A924-4662-8940-AA7A0442A42E}" type="slidenum">
              <a:rPr lang="en-US" smtClean="0"/>
              <a:t>‹#›</a:t>
            </a:fld>
            <a:endParaRPr lang="en-US"/>
          </a:p>
        </p:txBody>
      </p:sp>
    </p:spTree>
    <p:extLst>
      <p:ext uri="{BB962C8B-B14F-4D97-AF65-F5344CB8AC3E}">
        <p14:creationId xmlns:p14="http://schemas.microsoft.com/office/powerpoint/2010/main" val="4226569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sql/ssms/download-sql-server-management-studio-ssms" TargetMode="External"/><Relationship Id="rId2" Type="http://schemas.openxmlformats.org/officeDocument/2006/relationships/hyperlink" Target="https://www.microsoft.com/en-us/sql-server/sql-server-downloads"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DAC24E7-5A37-478C-AA94-1ACDF2FD519E}"/>
              </a:ext>
            </a:extLst>
          </p:cNvPr>
          <p:cNvSpPr txBox="1"/>
          <p:nvPr/>
        </p:nvSpPr>
        <p:spPr>
          <a:xfrm>
            <a:off x="6375610" y="4267832"/>
            <a:ext cx="5601338" cy="1297115"/>
          </a:xfrm>
          <a:prstGeom prst="rect">
            <a:avLst/>
          </a:prstGeom>
        </p:spPr>
        <p:txBody>
          <a:bodyPr vert="horz" lIns="91440" tIns="45720" rIns="91440" bIns="45720" rtlCol="0" anchor="t">
            <a:noAutofit/>
          </a:bodyPr>
          <a:lstStyle/>
          <a:p>
            <a:pPr fontAlgn="base">
              <a:lnSpc>
                <a:spcPct val="90000"/>
              </a:lnSpc>
              <a:spcBef>
                <a:spcPct val="0"/>
              </a:spcBef>
              <a:spcAft>
                <a:spcPts val="600"/>
              </a:spcAft>
            </a:pPr>
            <a:r>
              <a:rPr lang="en-US" sz="3600" b="0" i="0" kern="1200" dirty="0">
                <a:solidFill>
                  <a:schemeClr val="tx2"/>
                </a:solidFill>
                <a:effectLst/>
                <a:latin typeface="+mj-lt"/>
                <a:ea typeface="+mj-ea"/>
                <a:cs typeface="+mj-cs"/>
              </a:rPr>
              <a:t>SQL Server Tutorial For Beginners and Professionals</a:t>
            </a:r>
          </a:p>
        </p:txBody>
      </p:sp>
      <p:pic>
        <p:nvPicPr>
          <p:cNvPr id="9" name="Graphic 8" descr="Database with solid fill">
            <a:extLst>
              <a:ext uri="{FF2B5EF4-FFF2-40B4-BE49-F238E27FC236}">
                <a16:creationId xmlns:a16="http://schemas.microsoft.com/office/drawing/2014/main" id="{2D934F16-1585-6F7F-0017-0D3D189017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23" name="Group 2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24" name="Freeform: Shape 2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descr="Shape&#10;&#10;Description automatically generated">
            <a:extLst>
              <a:ext uri="{FF2B5EF4-FFF2-40B4-BE49-F238E27FC236}">
                <a16:creationId xmlns:a16="http://schemas.microsoft.com/office/drawing/2014/main" id="{E96E7656-927B-4846-8FA3-491792693078}"/>
              </a:ext>
            </a:extLst>
          </p:cNvPr>
          <p:cNvPicPr>
            <a:picLocks noChangeAspect="1"/>
          </p:cNvPicPr>
          <p:nvPr/>
        </p:nvPicPr>
        <p:blipFill>
          <a:blip r:embed="rId4">
            <a:alphaModFix amt="13000"/>
            <a:extLst>
              <a:ext uri="{28A0092B-C50C-407E-A947-70E740481C1C}">
                <a14:useLocalDpi xmlns:a14="http://schemas.microsoft.com/office/drawing/2010/main" val="0"/>
              </a:ext>
            </a:extLst>
          </a:blip>
          <a:stretch>
            <a:fillRect/>
          </a:stretch>
        </p:blipFill>
        <p:spPr>
          <a:xfrm>
            <a:off x="10674562" y="5784150"/>
            <a:ext cx="1723064" cy="1064130"/>
          </a:xfrm>
          <a:prstGeom prst="rect">
            <a:avLst/>
          </a:prstGeom>
        </p:spPr>
      </p:pic>
    </p:spTree>
    <p:extLst>
      <p:ext uri="{BB962C8B-B14F-4D97-AF65-F5344CB8AC3E}">
        <p14:creationId xmlns:p14="http://schemas.microsoft.com/office/powerpoint/2010/main" val="217346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3ED1A3D-EE50-4230-BDC0-9DB55B0625A0}"/>
              </a:ext>
            </a:extLst>
          </p:cNvPr>
          <p:cNvSpPr txBox="1"/>
          <p:nvPr/>
        </p:nvSpPr>
        <p:spPr>
          <a:xfrm>
            <a:off x="-1604" y="-288758"/>
            <a:ext cx="6097604" cy="812915"/>
          </a:xfrm>
          <a:prstGeom prst="rect">
            <a:avLst/>
          </a:prstGeom>
          <a:noFill/>
        </p:spPr>
        <p:txBody>
          <a:bodyPr wrap="square">
            <a:spAutoFit/>
          </a:bodyPr>
          <a:lstStyle/>
          <a:p>
            <a:pPr>
              <a:lnSpc>
                <a:spcPct val="200000"/>
              </a:lnSpc>
            </a:pPr>
            <a:r>
              <a:rPr lang="en-US" sz="2800" dirty="0">
                <a:ln w="0"/>
                <a:solidFill>
                  <a:schemeClr val="accent1"/>
                </a:solidFill>
                <a:effectLst>
                  <a:outerShdw blurRad="38100" dist="25400" dir="5400000" algn="ctr" rotWithShape="0">
                    <a:srgbClr val="6E747A">
                      <a:alpha val="43000"/>
                    </a:srgbClr>
                  </a:outerShdw>
                </a:effectLst>
                <a:latin typeface="Seaford" panose="00000500000000000000" pitchFamily="2" charset="0"/>
              </a:rPr>
              <a:t>SQL Server Sample Database</a:t>
            </a:r>
            <a:endParaRPr lang="en-US" sz="2800" i="0" dirty="0">
              <a:ln w="0"/>
              <a:solidFill>
                <a:schemeClr val="accent1"/>
              </a:solidFill>
              <a:effectLst>
                <a:outerShdw blurRad="38100" dist="25400" dir="5400000" algn="ctr" rotWithShape="0">
                  <a:srgbClr val="6E747A">
                    <a:alpha val="43000"/>
                  </a:srgbClr>
                </a:outerShdw>
              </a:effectLst>
              <a:latin typeface="Seaford" panose="00000500000000000000" pitchFamily="2" charset="0"/>
            </a:endParaRPr>
          </a:p>
        </p:txBody>
      </p:sp>
      <p:pic>
        <p:nvPicPr>
          <p:cNvPr id="1026" name="Picture 2">
            <a:extLst>
              <a:ext uri="{FF2B5EF4-FFF2-40B4-BE49-F238E27FC236}">
                <a16:creationId xmlns:a16="http://schemas.microsoft.com/office/drawing/2014/main" id="{C05574E1-FADE-4C2C-B1FC-226C89E8D5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9609"/>
            <a:ext cx="9792702" cy="5743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910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7EE593-4758-4963-B936-F69C99D4C4BD}"/>
              </a:ext>
            </a:extLst>
          </p:cNvPr>
          <p:cNvSpPr txBox="1"/>
          <p:nvPr/>
        </p:nvSpPr>
        <p:spPr>
          <a:xfrm>
            <a:off x="219777" y="962157"/>
            <a:ext cx="11898430" cy="1938992"/>
          </a:xfrm>
          <a:prstGeom prst="rect">
            <a:avLst/>
          </a:prstGeom>
          <a:noFill/>
        </p:spPr>
        <p:txBody>
          <a:bodyPr wrap="square" rtlCol="0">
            <a:spAutoFit/>
          </a:bodyPr>
          <a:lstStyle/>
          <a:p>
            <a:r>
              <a:rPr lang="en-US" sz="2400" b="1" dirty="0">
                <a:latin typeface="Seaford" panose="00000500000000000000" pitchFamily="2" charset="0"/>
              </a:rPr>
              <a:t>Audience</a:t>
            </a:r>
            <a:endParaRPr lang="en-US" sz="2400" b="1" i="0" dirty="0">
              <a:solidFill>
                <a:srgbClr val="000000"/>
              </a:solidFill>
              <a:latin typeface="Seaford" panose="00000500000000000000" pitchFamily="2" charset="0"/>
            </a:endParaRPr>
          </a:p>
          <a:p>
            <a:r>
              <a:rPr lang="en-US" sz="2400" b="0" i="0" dirty="0">
                <a:solidFill>
                  <a:schemeClr val="bg2">
                    <a:lumMod val="50000"/>
                  </a:schemeClr>
                </a:solidFill>
                <a:effectLst/>
                <a:latin typeface="Seaford" panose="00000500000000000000" pitchFamily="2" charset="0"/>
              </a:rPr>
              <a:t>This Course is design for beginners as well as professionals' developers who want to learn SQL Server step by step from the very basics to the advanced level concepts of SQL Server. This Course  provides a hands-on approach to learn SQL programming step-by-step with example.</a:t>
            </a:r>
            <a:endParaRPr lang="en-US" sz="2400" dirty="0">
              <a:solidFill>
                <a:schemeClr val="bg2">
                  <a:lumMod val="50000"/>
                </a:schemeClr>
              </a:solidFill>
              <a:latin typeface="Seaford" panose="00000500000000000000" pitchFamily="2" charset="0"/>
            </a:endParaRPr>
          </a:p>
        </p:txBody>
      </p:sp>
      <p:sp>
        <p:nvSpPr>
          <p:cNvPr id="5" name="TextBox 4">
            <a:extLst>
              <a:ext uri="{FF2B5EF4-FFF2-40B4-BE49-F238E27FC236}">
                <a16:creationId xmlns:a16="http://schemas.microsoft.com/office/drawing/2014/main" id="{58679A09-6EAD-45D1-A247-74167B4FB01D}"/>
              </a:ext>
            </a:extLst>
          </p:cNvPr>
          <p:cNvSpPr txBox="1"/>
          <p:nvPr/>
        </p:nvSpPr>
        <p:spPr>
          <a:xfrm>
            <a:off x="182880" y="2974345"/>
            <a:ext cx="11434813" cy="2308324"/>
          </a:xfrm>
          <a:prstGeom prst="rect">
            <a:avLst/>
          </a:prstGeom>
          <a:noFill/>
        </p:spPr>
        <p:txBody>
          <a:bodyPr wrap="square">
            <a:spAutoFit/>
          </a:bodyPr>
          <a:lstStyle/>
          <a:p>
            <a:pPr algn="just" fontAlgn="base"/>
            <a:r>
              <a:rPr lang="en-US" sz="2400" b="1" i="0" dirty="0">
                <a:solidFill>
                  <a:srgbClr val="000000"/>
                </a:solidFill>
                <a:effectLst/>
                <a:latin typeface="Seaford" panose="00000500000000000000" pitchFamily="2" charset="0"/>
              </a:rPr>
              <a:t>What is SQL Server</a:t>
            </a:r>
            <a:endParaRPr lang="en-US" sz="2400" b="0" i="0" dirty="0">
              <a:solidFill>
                <a:srgbClr val="3A3A3A"/>
              </a:solidFill>
              <a:effectLst/>
              <a:latin typeface="Seaford" panose="00000500000000000000" pitchFamily="2" charset="0"/>
            </a:endParaRPr>
          </a:p>
          <a:p>
            <a:pPr algn="just" fontAlgn="base"/>
            <a:r>
              <a:rPr lang="en-US" sz="2400" b="0" i="0" dirty="0">
                <a:solidFill>
                  <a:schemeClr val="bg2">
                    <a:lumMod val="50000"/>
                  </a:schemeClr>
                </a:solidFill>
                <a:effectLst/>
                <a:latin typeface="Seaford" panose="00000500000000000000" pitchFamily="2" charset="0"/>
              </a:rPr>
              <a:t>The SQL Server is a relational database management system (RDBMS) which is developed by Microsoft. </a:t>
            </a:r>
            <a:r>
              <a:rPr lang="en-US" sz="2400" b="0" i="0" dirty="0">
                <a:solidFill>
                  <a:schemeClr val="bg2">
                    <a:lumMod val="50000"/>
                  </a:schemeClr>
                </a:solidFill>
                <a:effectLst/>
                <a:latin typeface="-apple-system"/>
              </a:rPr>
              <a:t>SQL Server is built on top of SQL, a standard programming language for interacting with the relational databases. This</a:t>
            </a:r>
            <a:r>
              <a:rPr lang="en-US" sz="2400" b="0" i="0" dirty="0">
                <a:solidFill>
                  <a:schemeClr val="bg2">
                    <a:lumMod val="50000"/>
                  </a:schemeClr>
                </a:solidFill>
                <a:effectLst/>
                <a:latin typeface="Seaford" panose="00000500000000000000" pitchFamily="2" charset="0"/>
              </a:rPr>
              <a:t> product is built on the basic function of storing, retrieving data as required by other applications. It can be run either on the same computer or on another across a network.</a:t>
            </a:r>
          </a:p>
        </p:txBody>
      </p:sp>
      <p:sp>
        <p:nvSpPr>
          <p:cNvPr id="14" name="TextBox 13">
            <a:extLst>
              <a:ext uri="{FF2B5EF4-FFF2-40B4-BE49-F238E27FC236}">
                <a16:creationId xmlns:a16="http://schemas.microsoft.com/office/drawing/2014/main" id="{86B36B38-1537-47FB-91D5-950D9B772286}"/>
              </a:ext>
            </a:extLst>
          </p:cNvPr>
          <p:cNvSpPr txBox="1"/>
          <p:nvPr/>
        </p:nvSpPr>
        <p:spPr>
          <a:xfrm>
            <a:off x="182880" y="5355865"/>
            <a:ext cx="11434813" cy="1200329"/>
          </a:xfrm>
          <a:prstGeom prst="rect">
            <a:avLst/>
          </a:prstGeom>
          <a:noFill/>
        </p:spPr>
        <p:txBody>
          <a:bodyPr wrap="square">
            <a:spAutoFit/>
          </a:bodyPr>
          <a:lstStyle/>
          <a:p>
            <a:pPr algn="just" fontAlgn="base"/>
            <a:r>
              <a:rPr lang="en-US" sz="2400" b="1" i="0" dirty="0">
                <a:solidFill>
                  <a:srgbClr val="000000"/>
                </a:solidFill>
                <a:effectLst/>
                <a:latin typeface="Seaford" panose="00000500000000000000" pitchFamily="2" charset="0"/>
              </a:rPr>
              <a:t>Prerequisites</a:t>
            </a:r>
            <a:endParaRPr lang="en-US" sz="2400" b="0" i="0" dirty="0">
              <a:solidFill>
                <a:srgbClr val="3A3A3A"/>
              </a:solidFill>
              <a:effectLst/>
              <a:latin typeface="Seaford" panose="00000500000000000000" pitchFamily="2" charset="0"/>
            </a:endParaRPr>
          </a:p>
          <a:p>
            <a:pPr algn="just" fontAlgn="base"/>
            <a:r>
              <a:rPr lang="en-US" sz="2400" b="0" i="0" dirty="0">
                <a:solidFill>
                  <a:schemeClr val="bg2">
                    <a:lumMod val="50000"/>
                  </a:schemeClr>
                </a:solidFill>
                <a:effectLst/>
                <a:latin typeface="Seaford" panose="00000500000000000000" pitchFamily="2" charset="0"/>
              </a:rPr>
              <a:t>There are no prerequisites required to learn SQL Server as we are going to start from the very basics</a:t>
            </a:r>
          </a:p>
        </p:txBody>
      </p:sp>
      <p:sp>
        <p:nvSpPr>
          <p:cNvPr id="8" name="Rectangle 7">
            <a:extLst>
              <a:ext uri="{FF2B5EF4-FFF2-40B4-BE49-F238E27FC236}">
                <a16:creationId xmlns:a16="http://schemas.microsoft.com/office/drawing/2014/main" id="{3594424D-E65F-44F3-B4C7-CD342EE45062}"/>
              </a:ext>
            </a:extLst>
          </p:cNvPr>
          <p:cNvSpPr/>
          <p:nvPr/>
        </p:nvSpPr>
        <p:spPr>
          <a:xfrm>
            <a:off x="0" y="0"/>
            <a:ext cx="12192000" cy="673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CC33E87-4CE6-4749-8472-C8C76723DAB2}"/>
              </a:ext>
            </a:extLst>
          </p:cNvPr>
          <p:cNvSpPr txBox="1"/>
          <p:nvPr/>
        </p:nvSpPr>
        <p:spPr>
          <a:xfrm>
            <a:off x="239027" y="140573"/>
            <a:ext cx="5661259" cy="523220"/>
          </a:xfrm>
          <a:prstGeom prst="rect">
            <a:avLst/>
          </a:prstGeom>
          <a:noFill/>
        </p:spPr>
        <p:txBody>
          <a:bodyPr wrap="square" rtlCol="0">
            <a:spAutoFit/>
          </a:bodyPr>
          <a:lstStyle/>
          <a:p>
            <a:r>
              <a:rPr lang="en-US" sz="2800" dirty="0">
                <a:ln w="0"/>
                <a:solidFill>
                  <a:schemeClr val="accent1"/>
                </a:solidFill>
                <a:effectLst>
                  <a:outerShdw blurRad="38100" dist="25400" dir="5400000" algn="ctr" rotWithShape="0">
                    <a:srgbClr val="6E747A">
                      <a:alpha val="43000"/>
                    </a:srgbClr>
                  </a:outerShdw>
                </a:effectLst>
                <a:latin typeface="Seaford" panose="00000500000000000000" pitchFamily="2" charset="0"/>
              </a:rPr>
              <a:t>Overview of Course </a:t>
            </a:r>
          </a:p>
        </p:txBody>
      </p:sp>
    </p:spTree>
    <p:extLst>
      <p:ext uri="{BB962C8B-B14F-4D97-AF65-F5344CB8AC3E}">
        <p14:creationId xmlns:p14="http://schemas.microsoft.com/office/powerpoint/2010/main" val="684138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a:extLst>
              <a:ext uri="{FF2B5EF4-FFF2-40B4-BE49-F238E27FC236}">
                <a16:creationId xmlns:a16="http://schemas.microsoft.com/office/drawing/2014/main" id="{ED6760EE-2792-487F-B638-C71DFB3DCC8E}"/>
              </a:ext>
            </a:extLst>
          </p:cNvPr>
          <p:cNvSpPr txBox="1"/>
          <p:nvPr/>
        </p:nvSpPr>
        <p:spPr>
          <a:xfrm>
            <a:off x="479394" y="1070800"/>
            <a:ext cx="3939688" cy="558312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8000" kern="1200" dirty="0">
                <a:ln w="0"/>
                <a:solidFill>
                  <a:schemeClr val="accent1"/>
                </a:solidFill>
                <a:effectLst>
                  <a:outerShdw blurRad="38100" dist="25400" dir="5400000" algn="ctr" rotWithShape="0">
                    <a:srgbClr val="6E747A">
                      <a:alpha val="43000"/>
                    </a:srgbClr>
                  </a:outerShdw>
                </a:effectLst>
                <a:latin typeface="+mj-lt"/>
                <a:ea typeface="+mj-ea"/>
                <a:cs typeface="+mj-cs"/>
              </a:rPr>
              <a:t>Course Content</a:t>
            </a:r>
          </a:p>
        </p:txBody>
      </p:sp>
      <p:cxnSp>
        <p:nvCxnSpPr>
          <p:cNvPr id="13" name="Straight Connector 12">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7" name="TextBox 3">
            <a:extLst>
              <a:ext uri="{FF2B5EF4-FFF2-40B4-BE49-F238E27FC236}">
                <a16:creationId xmlns:a16="http://schemas.microsoft.com/office/drawing/2014/main" id="{845D2557-D633-C487-C32E-91256D46AF70}"/>
              </a:ext>
            </a:extLst>
          </p:cNvPr>
          <p:cNvGraphicFramePr/>
          <p:nvPr>
            <p:extLst>
              <p:ext uri="{D42A27DB-BD31-4B8C-83A1-F6EECF244321}">
                <p14:modId xmlns:p14="http://schemas.microsoft.com/office/powerpoint/2010/main" val="1056189144"/>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3555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0B8BEE-FEA7-4E10-B947-EB81E334E066}"/>
              </a:ext>
            </a:extLst>
          </p:cNvPr>
          <p:cNvSpPr/>
          <p:nvPr/>
        </p:nvSpPr>
        <p:spPr>
          <a:xfrm>
            <a:off x="0" y="0"/>
            <a:ext cx="12192000" cy="673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582C78C-FED1-4F78-BC6D-429CC2CB6417}"/>
              </a:ext>
            </a:extLst>
          </p:cNvPr>
          <p:cNvSpPr txBox="1"/>
          <p:nvPr/>
        </p:nvSpPr>
        <p:spPr>
          <a:xfrm>
            <a:off x="370987" y="407789"/>
            <a:ext cx="5564472" cy="523220"/>
          </a:xfrm>
          <a:prstGeom prst="rect">
            <a:avLst/>
          </a:prstGeom>
          <a:noFill/>
        </p:spPr>
        <p:txBody>
          <a:bodyPr wrap="square" rtlCol="0">
            <a:spAutoFit/>
          </a:bodyPr>
          <a:lstStyle/>
          <a:p>
            <a:pPr lvl="0"/>
            <a:r>
              <a:rPr lang="en-US" sz="2800" i="0" dirty="0">
                <a:ln w="0"/>
                <a:solidFill>
                  <a:schemeClr val="accent1"/>
                </a:solidFill>
                <a:effectLst>
                  <a:outerShdw blurRad="38100" dist="25400" dir="5400000" algn="ctr" rotWithShape="0">
                    <a:srgbClr val="6E747A">
                      <a:alpha val="43000"/>
                    </a:srgbClr>
                  </a:outerShdw>
                </a:effectLst>
                <a:latin typeface="Seaford" panose="00000500000000000000" pitchFamily="2" charset="0"/>
              </a:rPr>
              <a:t>Getting Started with SQL Server</a:t>
            </a:r>
            <a:endParaRPr lang="en-US" sz="2800" dirty="0">
              <a:ln w="0"/>
              <a:solidFill>
                <a:schemeClr val="accent1"/>
              </a:solidFill>
              <a:effectLst>
                <a:outerShdw blurRad="38100" dist="25400" dir="5400000" algn="ctr" rotWithShape="0">
                  <a:srgbClr val="6E747A">
                    <a:alpha val="43000"/>
                  </a:srgbClr>
                </a:outerShdw>
              </a:effectLst>
              <a:latin typeface="Seaford" panose="00000500000000000000" pitchFamily="2" charset="0"/>
            </a:endParaRPr>
          </a:p>
        </p:txBody>
      </p:sp>
      <p:sp>
        <p:nvSpPr>
          <p:cNvPr id="6" name="TextBox 5">
            <a:extLst>
              <a:ext uri="{FF2B5EF4-FFF2-40B4-BE49-F238E27FC236}">
                <a16:creationId xmlns:a16="http://schemas.microsoft.com/office/drawing/2014/main" id="{B0630E1C-13AE-48AC-A5E7-535EA4503680}"/>
              </a:ext>
            </a:extLst>
          </p:cNvPr>
          <p:cNvSpPr txBox="1"/>
          <p:nvPr/>
        </p:nvSpPr>
        <p:spPr>
          <a:xfrm>
            <a:off x="370987" y="1271422"/>
            <a:ext cx="9955770" cy="5142305"/>
          </a:xfrm>
          <a:prstGeom prst="rect">
            <a:avLst/>
          </a:prstGeom>
          <a:noFill/>
        </p:spPr>
        <p:txBody>
          <a:bodyPr wrap="square" rtlCol="0">
            <a:spAutoFit/>
          </a:bodyPr>
          <a:lstStyle/>
          <a:p>
            <a:pPr marL="285750" indent="-285750">
              <a:lnSpc>
                <a:spcPct val="200000"/>
              </a:lnSpc>
              <a:buFont typeface="Wingdings" panose="05000000000000000000" pitchFamily="2" charset="2"/>
              <a:buChar char="§"/>
            </a:pPr>
            <a:r>
              <a:rPr lang="en-US" sz="2800" dirty="0"/>
              <a:t>Download SQL Server 2019 and SQL Server Management Studio</a:t>
            </a:r>
          </a:p>
          <a:p>
            <a:pPr marL="285750" indent="-285750">
              <a:lnSpc>
                <a:spcPct val="200000"/>
              </a:lnSpc>
              <a:buFont typeface="Wingdings" panose="05000000000000000000" pitchFamily="2" charset="2"/>
              <a:buChar char="§"/>
            </a:pPr>
            <a:r>
              <a:rPr lang="en-US" sz="2800" b="0" i="0" u="none" strike="noStrike" dirty="0">
                <a:solidFill>
                  <a:srgbClr val="000000"/>
                </a:solidFill>
                <a:effectLst/>
                <a:latin typeface="Seaford" panose="00000500000000000000" pitchFamily="2" charset="0"/>
              </a:rPr>
              <a:t>Install the SQL Server</a:t>
            </a:r>
            <a:endParaRPr lang="en-US" sz="2800" b="0" i="0" dirty="0">
              <a:solidFill>
                <a:srgbClr val="000000"/>
              </a:solidFill>
              <a:effectLst/>
              <a:latin typeface="Seaford" panose="00000500000000000000" pitchFamily="2" charset="0"/>
            </a:endParaRPr>
          </a:p>
          <a:p>
            <a:pPr marL="285750" indent="-285750">
              <a:lnSpc>
                <a:spcPct val="200000"/>
              </a:lnSpc>
              <a:buFont typeface="Wingdings" panose="05000000000000000000" pitchFamily="2" charset="2"/>
              <a:buChar char="§"/>
            </a:pPr>
            <a:r>
              <a:rPr lang="en-US" sz="2800" b="0" i="0" u="none" strike="noStrike" dirty="0">
                <a:solidFill>
                  <a:srgbClr val="000000"/>
                </a:solidFill>
                <a:effectLst/>
                <a:latin typeface="Seaford" panose="00000500000000000000" pitchFamily="2" charset="0"/>
              </a:rPr>
              <a:t>What is SQL Server</a:t>
            </a:r>
            <a:endParaRPr lang="en-US" sz="2800" b="0" i="0" dirty="0">
              <a:solidFill>
                <a:srgbClr val="000000"/>
              </a:solidFill>
              <a:effectLst/>
              <a:latin typeface="Seaford" panose="00000500000000000000" pitchFamily="2" charset="0"/>
            </a:endParaRPr>
          </a:p>
          <a:p>
            <a:pPr marL="285750" indent="-285750">
              <a:lnSpc>
                <a:spcPct val="200000"/>
              </a:lnSpc>
              <a:buFont typeface="Wingdings" panose="05000000000000000000" pitchFamily="2" charset="2"/>
              <a:buChar char="§"/>
            </a:pPr>
            <a:r>
              <a:rPr lang="en-US" sz="2800" b="0" i="0" u="none" strike="noStrike" dirty="0">
                <a:solidFill>
                  <a:srgbClr val="000000"/>
                </a:solidFill>
                <a:effectLst/>
                <a:latin typeface="Seaford" panose="00000500000000000000" pitchFamily="2" charset="0"/>
              </a:rPr>
              <a:t>Connect to the SQL Server</a:t>
            </a:r>
          </a:p>
          <a:p>
            <a:pPr marL="285750" indent="-285750">
              <a:lnSpc>
                <a:spcPct val="200000"/>
              </a:lnSpc>
              <a:buFont typeface="Wingdings" panose="05000000000000000000" pitchFamily="2" charset="2"/>
              <a:buChar char="§"/>
            </a:pPr>
            <a:r>
              <a:rPr lang="en-US" sz="2800" dirty="0">
                <a:solidFill>
                  <a:srgbClr val="000000"/>
                </a:solidFill>
                <a:latin typeface="Seaford" panose="00000500000000000000" pitchFamily="2" charset="0"/>
              </a:rPr>
              <a:t>SQL Server Sample Database</a:t>
            </a:r>
            <a:endParaRPr lang="en-US" sz="2800" b="0" i="0" dirty="0">
              <a:solidFill>
                <a:srgbClr val="000000"/>
              </a:solidFill>
              <a:effectLst/>
              <a:latin typeface="Seaford" panose="00000500000000000000" pitchFamily="2" charset="0"/>
            </a:endParaRPr>
          </a:p>
          <a:p>
            <a:pPr marL="285750" indent="-285750">
              <a:lnSpc>
                <a:spcPct val="200000"/>
              </a:lnSpc>
              <a:buFont typeface="Wingdings" panose="05000000000000000000" pitchFamily="2" charset="2"/>
              <a:buChar char="§"/>
            </a:pPr>
            <a:endParaRPr lang="en-US" sz="2800" dirty="0"/>
          </a:p>
        </p:txBody>
      </p:sp>
    </p:spTree>
    <p:extLst>
      <p:ext uri="{BB962C8B-B14F-4D97-AF65-F5344CB8AC3E}">
        <p14:creationId xmlns:p14="http://schemas.microsoft.com/office/powerpoint/2010/main" val="1869818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A530EF-5D0A-44CC-B5FF-66BAD5471CFB}"/>
              </a:ext>
            </a:extLst>
          </p:cNvPr>
          <p:cNvSpPr txBox="1"/>
          <p:nvPr/>
        </p:nvSpPr>
        <p:spPr>
          <a:xfrm>
            <a:off x="370988" y="1287089"/>
            <a:ext cx="4871035" cy="400110"/>
          </a:xfrm>
          <a:prstGeom prst="rect">
            <a:avLst/>
          </a:prstGeom>
          <a:noFill/>
        </p:spPr>
        <p:txBody>
          <a:bodyPr wrap="square">
            <a:spAutoFit/>
          </a:bodyPr>
          <a:lstStyle/>
          <a:p>
            <a:pPr algn="l"/>
            <a:r>
              <a:rPr lang="en-US" sz="2000" b="0" i="0" dirty="0">
                <a:effectLst/>
                <a:latin typeface="Seaford" panose="00000500000000000000" pitchFamily="2" charset="0"/>
              </a:rPr>
              <a:t>1- SQL Server 2019 Developer Edition</a:t>
            </a:r>
          </a:p>
        </p:txBody>
      </p:sp>
      <p:sp>
        <p:nvSpPr>
          <p:cNvPr id="3" name="TextBox 2">
            <a:extLst>
              <a:ext uri="{FF2B5EF4-FFF2-40B4-BE49-F238E27FC236}">
                <a16:creationId xmlns:a16="http://schemas.microsoft.com/office/drawing/2014/main" id="{148F118A-7246-4662-A850-A22F256B5A93}"/>
              </a:ext>
            </a:extLst>
          </p:cNvPr>
          <p:cNvSpPr txBox="1"/>
          <p:nvPr/>
        </p:nvSpPr>
        <p:spPr>
          <a:xfrm>
            <a:off x="370987" y="2120335"/>
            <a:ext cx="11292693" cy="1015663"/>
          </a:xfrm>
          <a:prstGeom prst="rect">
            <a:avLst/>
          </a:prstGeom>
          <a:noFill/>
        </p:spPr>
        <p:txBody>
          <a:bodyPr wrap="square">
            <a:spAutoFit/>
          </a:bodyPr>
          <a:lstStyle/>
          <a:p>
            <a:pPr algn="l"/>
            <a:r>
              <a:rPr lang="en-US" sz="2000" b="0" i="0" u="none" strike="noStrike" dirty="0">
                <a:solidFill>
                  <a:srgbClr val="000000"/>
                </a:solidFill>
                <a:effectLst/>
                <a:latin typeface="Seaford" panose="00000500000000000000" pitchFamily="2" charset="0"/>
                <a:hlinkClick r:id="rId2"/>
              </a:rPr>
              <a:t>Download the SQL Server</a:t>
            </a:r>
            <a:endParaRPr lang="en-US" sz="2000" b="0" i="0" dirty="0">
              <a:solidFill>
                <a:srgbClr val="000000"/>
              </a:solidFill>
              <a:effectLst/>
              <a:latin typeface="Seaford" panose="00000500000000000000" pitchFamily="2" charset="0"/>
            </a:endParaRPr>
          </a:p>
          <a:p>
            <a:pPr algn="l"/>
            <a:r>
              <a:rPr lang="en-US" sz="2000" b="0" i="0" dirty="0">
                <a:solidFill>
                  <a:srgbClr val="000000"/>
                </a:solidFill>
                <a:effectLst/>
                <a:latin typeface="Seaford" panose="00000500000000000000" pitchFamily="2" charset="0"/>
              </a:rPr>
              <a:t>Microsoft provides you with some SQL Server editions. For learning purposes, you can download the Developer edition.</a:t>
            </a:r>
          </a:p>
        </p:txBody>
      </p:sp>
      <p:sp>
        <p:nvSpPr>
          <p:cNvPr id="4" name="TextBox 3">
            <a:extLst>
              <a:ext uri="{FF2B5EF4-FFF2-40B4-BE49-F238E27FC236}">
                <a16:creationId xmlns:a16="http://schemas.microsoft.com/office/drawing/2014/main" id="{0CFFC75C-4350-439C-98A5-49E19736A8E8}"/>
              </a:ext>
            </a:extLst>
          </p:cNvPr>
          <p:cNvSpPr txBox="1"/>
          <p:nvPr/>
        </p:nvSpPr>
        <p:spPr>
          <a:xfrm>
            <a:off x="370988" y="1720225"/>
            <a:ext cx="9138772" cy="400110"/>
          </a:xfrm>
          <a:prstGeom prst="rect">
            <a:avLst/>
          </a:prstGeom>
          <a:noFill/>
        </p:spPr>
        <p:txBody>
          <a:bodyPr wrap="square">
            <a:spAutoFit/>
          </a:bodyPr>
          <a:lstStyle/>
          <a:p>
            <a:r>
              <a:rPr lang="en-US" sz="2000" b="0" i="0" dirty="0">
                <a:solidFill>
                  <a:srgbClr val="000000"/>
                </a:solidFill>
                <a:effectLst/>
                <a:latin typeface="Seaford" panose="00000500000000000000" pitchFamily="2" charset="0"/>
              </a:rPr>
              <a:t>To download SQL Server 2019, you click the following link:</a:t>
            </a:r>
            <a:endParaRPr lang="en-US" sz="2000" dirty="0">
              <a:latin typeface="Seaford" panose="00000500000000000000" pitchFamily="2" charset="0"/>
            </a:endParaRPr>
          </a:p>
        </p:txBody>
      </p:sp>
      <p:sp>
        <p:nvSpPr>
          <p:cNvPr id="5" name="TextBox 4">
            <a:extLst>
              <a:ext uri="{FF2B5EF4-FFF2-40B4-BE49-F238E27FC236}">
                <a16:creationId xmlns:a16="http://schemas.microsoft.com/office/drawing/2014/main" id="{406877DE-3ECD-4275-8EBE-7F791C9D8993}"/>
              </a:ext>
            </a:extLst>
          </p:cNvPr>
          <p:cNvSpPr txBox="1"/>
          <p:nvPr/>
        </p:nvSpPr>
        <p:spPr>
          <a:xfrm>
            <a:off x="370987" y="4271206"/>
            <a:ext cx="7370933" cy="400110"/>
          </a:xfrm>
          <a:prstGeom prst="rect">
            <a:avLst/>
          </a:prstGeom>
          <a:noFill/>
        </p:spPr>
        <p:txBody>
          <a:bodyPr wrap="square">
            <a:spAutoFit/>
          </a:bodyPr>
          <a:lstStyle/>
          <a:p>
            <a:pPr algn="l"/>
            <a:r>
              <a:rPr lang="en-US" sz="2000" b="0" i="0" dirty="0">
                <a:effectLst/>
                <a:latin typeface="Seaford" panose="00000500000000000000" pitchFamily="2" charset="0"/>
              </a:rPr>
              <a:t>2- Microsoft SQL Server Management Studio</a:t>
            </a:r>
          </a:p>
        </p:txBody>
      </p:sp>
      <p:sp>
        <p:nvSpPr>
          <p:cNvPr id="6" name="TextBox 5">
            <a:extLst>
              <a:ext uri="{FF2B5EF4-FFF2-40B4-BE49-F238E27FC236}">
                <a16:creationId xmlns:a16="http://schemas.microsoft.com/office/drawing/2014/main" id="{AB5407D9-F95B-4E10-A66F-ACE4564EED27}"/>
              </a:ext>
            </a:extLst>
          </p:cNvPr>
          <p:cNvSpPr txBox="1"/>
          <p:nvPr/>
        </p:nvSpPr>
        <p:spPr>
          <a:xfrm>
            <a:off x="370988" y="4672270"/>
            <a:ext cx="11627972" cy="1938992"/>
          </a:xfrm>
          <a:prstGeom prst="rect">
            <a:avLst/>
          </a:prstGeom>
          <a:noFill/>
        </p:spPr>
        <p:txBody>
          <a:bodyPr wrap="square">
            <a:spAutoFit/>
          </a:bodyPr>
          <a:lstStyle/>
          <a:p>
            <a:r>
              <a:rPr lang="en-US" sz="2000" b="0" i="0" dirty="0">
                <a:solidFill>
                  <a:srgbClr val="000000"/>
                </a:solidFill>
                <a:effectLst/>
                <a:latin typeface="Seaford" panose="00000500000000000000" pitchFamily="2" charset="0"/>
              </a:rPr>
              <a:t>To interact with SQL Server, you need to have a SQL Server client tool. </a:t>
            </a:r>
            <a:r>
              <a:rPr lang="en-US" sz="2000" b="0" i="0" dirty="0">
                <a:effectLst/>
                <a:latin typeface="Seaford" panose="00000500000000000000" pitchFamily="2" charset="0"/>
              </a:rPr>
              <a:t>Install Microsoft SQL Server Management Studio</a:t>
            </a:r>
          </a:p>
          <a:p>
            <a:endParaRPr lang="en-US" sz="2000" dirty="0">
              <a:latin typeface="Seaford" panose="00000500000000000000" pitchFamily="2" charset="0"/>
            </a:endParaRPr>
          </a:p>
          <a:p>
            <a:pPr algn="l"/>
            <a:r>
              <a:rPr lang="en-US" sz="2000" b="0" i="0" dirty="0">
                <a:solidFill>
                  <a:srgbClr val="000000"/>
                </a:solidFill>
                <a:effectLst/>
                <a:latin typeface="Seaford" panose="00000500000000000000" pitchFamily="2" charset="0"/>
              </a:rPr>
              <a:t>First, download the SSMS from the Microsoft website via the following link:</a:t>
            </a:r>
          </a:p>
          <a:p>
            <a:pPr algn="l"/>
            <a:r>
              <a:rPr lang="en-US" sz="2000" b="0" i="0" u="none" strike="noStrike" dirty="0">
                <a:solidFill>
                  <a:srgbClr val="000000"/>
                </a:solidFill>
                <a:effectLst/>
                <a:latin typeface="Seaford" panose="00000500000000000000" pitchFamily="2" charset="0"/>
                <a:hlinkClick r:id="rId3"/>
              </a:rPr>
              <a:t>Download SQL Server Management Studio</a:t>
            </a:r>
            <a:endParaRPr lang="en-US" sz="2000" b="0" i="0" dirty="0">
              <a:solidFill>
                <a:srgbClr val="000000"/>
              </a:solidFill>
              <a:effectLst/>
              <a:latin typeface="Seaford" panose="00000500000000000000" pitchFamily="2" charset="0"/>
            </a:endParaRPr>
          </a:p>
          <a:p>
            <a:endParaRPr lang="en-US" sz="2000" dirty="0">
              <a:latin typeface="Seaford" panose="00000500000000000000" pitchFamily="2" charset="0"/>
            </a:endParaRPr>
          </a:p>
        </p:txBody>
      </p:sp>
      <p:sp>
        <p:nvSpPr>
          <p:cNvPr id="7" name="Rectangle 6">
            <a:extLst>
              <a:ext uri="{FF2B5EF4-FFF2-40B4-BE49-F238E27FC236}">
                <a16:creationId xmlns:a16="http://schemas.microsoft.com/office/drawing/2014/main" id="{28D4339F-E603-4E13-8EB6-B72782C75FC2}"/>
              </a:ext>
            </a:extLst>
          </p:cNvPr>
          <p:cNvSpPr/>
          <p:nvPr/>
        </p:nvSpPr>
        <p:spPr>
          <a:xfrm flipV="1">
            <a:off x="2194560" y="3637664"/>
            <a:ext cx="7802880"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A636FD2-9647-48A6-BD22-909828D87200}"/>
              </a:ext>
            </a:extLst>
          </p:cNvPr>
          <p:cNvSpPr txBox="1"/>
          <p:nvPr/>
        </p:nvSpPr>
        <p:spPr>
          <a:xfrm>
            <a:off x="206236" y="64995"/>
            <a:ext cx="9791203" cy="709938"/>
          </a:xfrm>
          <a:prstGeom prst="rect">
            <a:avLst/>
          </a:prstGeom>
          <a:noFill/>
        </p:spPr>
        <p:txBody>
          <a:bodyPr wrap="square">
            <a:spAutoFit/>
          </a:bodyPr>
          <a:lstStyle/>
          <a:p>
            <a:pPr>
              <a:lnSpc>
                <a:spcPct val="200000"/>
              </a:lnSpc>
            </a:pPr>
            <a:r>
              <a:rPr lang="en-US" sz="2400" dirty="0">
                <a:ln w="0"/>
                <a:solidFill>
                  <a:schemeClr val="accent1"/>
                </a:solidFill>
                <a:effectLst>
                  <a:outerShdw blurRad="38100" dist="25400" dir="5400000" algn="ctr" rotWithShape="0">
                    <a:srgbClr val="6E747A">
                      <a:alpha val="43000"/>
                    </a:srgbClr>
                  </a:outerShdw>
                </a:effectLst>
                <a:latin typeface="Seaford" panose="00000500000000000000" pitchFamily="2" charset="0"/>
              </a:rPr>
              <a:t>Download SQL Server 2019 and SQL Server Management Studio</a:t>
            </a:r>
          </a:p>
        </p:txBody>
      </p:sp>
    </p:spTree>
    <p:extLst>
      <p:ext uri="{BB962C8B-B14F-4D97-AF65-F5344CB8AC3E}">
        <p14:creationId xmlns:p14="http://schemas.microsoft.com/office/powerpoint/2010/main" val="1805910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2D8ABA-9183-489D-B3E6-68F572FEF85E}"/>
              </a:ext>
            </a:extLst>
          </p:cNvPr>
          <p:cNvSpPr txBox="1"/>
          <p:nvPr/>
        </p:nvSpPr>
        <p:spPr>
          <a:xfrm>
            <a:off x="172305" y="1007079"/>
            <a:ext cx="6097604" cy="400110"/>
          </a:xfrm>
          <a:prstGeom prst="rect">
            <a:avLst/>
          </a:prstGeom>
          <a:noFill/>
        </p:spPr>
        <p:txBody>
          <a:bodyPr wrap="square">
            <a:spAutoFit/>
          </a:bodyPr>
          <a:lstStyle/>
          <a:p>
            <a:pPr algn="l"/>
            <a:r>
              <a:rPr lang="en-US" sz="2000" b="0" i="0" dirty="0">
                <a:effectLst/>
                <a:latin typeface="Seaford" panose="00000500000000000000" pitchFamily="2" charset="0"/>
              </a:rPr>
              <a:t>Install SQL Server 2019 Developer Edition</a:t>
            </a:r>
          </a:p>
        </p:txBody>
      </p:sp>
      <p:sp>
        <p:nvSpPr>
          <p:cNvPr id="5" name="TextBox 4">
            <a:extLst>
              <a:ext uri="{FF2B5EF4-FFF2-40B4-BE49-F238E27FC236}">
                <a16:creationId xmlns:a16="http://schemas.microsoft.com/office/drawing/2014/main" id="{CAB8B310-07C8-4861-982A-2B368A622FDC}"/>
              </a:ext>
            </a:extLst>
          </p:cNvPr>
          <p:cNvSpPr txBox="1"/>
          <p:nvPr/>
        </p:nvSpPr>
        <p:spPr>
          <a:xfrm>
            <a:off x="6542772" y="1007079"/>
            <a:ext cx="6097604" cy="400110"/>
          </a:xfrm>
          <a:prstGeom prst="rect">
            <a:avLst/>
          </a:prstGeom>
          <a:noFill/>
        </p:spPr>
        <p:txBody>
          <a:bodyPr wrap="square">
            <a:spAutoFit/>
          </a:bodyPr>
          <a:lstStyle/>
          <a:p>
            <a:pPr algn="l"/>
            <a:r>
              <a:rPr lang="en-US" sz="2000" b="0" i="0" dirty="0">
                <a:effectLst/>
                <a:latin typeface="Seaford" panose="00000500000000000000" pitchFamily="2" charset="0"/>
              </a:rPr>
              <a:t>Install Microsoft SQL Server Management Studio</a:t>
            </a:r>
          </a:p>
        </p:txBody>
      </p:sp>
      <p:pic>
        <p:nvPicPr>
          <p:cNvPr id="7" name="Picture 6">
            <a:extLst>
              <a:ext uri="{FF2B5EF4-FFF2-40B4-BE49-F238E27FC236}">
                <a16:creationId xmlns:a16="http://schemas.microsoft.com/office/drawing/2014/main" id="{6378FD69-BE7C-4405-971E-744B63D20BAD}"/>
              </a:ext>
            </a:extLst>
          </p:cNvPr>
          <p:cNvPicPr>
            <a:picLocks noChangeAspect="1"/>
          </p:cNvPicPr>
          <p:nvPr/>
        </p:nvPicPr>
        <p:blipFill>
          <a:blip r:embed="rId2"/>
          <a:stretch>
            <a:fillRect/>
          </a:stretch>
        </p:blipFill>
        <p:spPr>
          <a:xfrm>
            <a:off x="259259" y="1564614"/>
            <a:ext cx="5923695" cy="3962281"/>
          </a:xfrm>
          <a:prstGeom prst="rect">
            <a:avLst/>
          </a:prstGeom>
        </p:spPr>
      </p:pic>
      <p:pic>
        <p:nvPicPr>
          <p:cNvPr id="9" name="Picture 8">
            <a:extLst>
              <a:ext uri="{FF2B5EF4-FFF2-40B4-BE49-F238E27FC236}">
                <a16:creationId xmlns:a16="http://schemas.microsoft.com/office/drawing/2014/main" id="{B390C549-DD83-4C41-B0C7-83B43C09AC3B}"/>
              </a:ext>
            </a:extLst>
          </p:cNvPr>
          <p:cNvPicPr>
            <a:picLocks noChangeAspect="1"/>
          </p:cNvPicPr>
          <p:nvPr/>
        </p:nvPicPr>
        <p:blipFill>
          <a:blip r:embed="rId3"/>
          <a:stretch>
            <a:fillRect/>
          </a:stretch>
        </p:blipFill>
        <p:spPr>
          <a:xfrm>
            <a:off x="6629400" y="1564614"/>
            <a:ext cx="5390295" cy="4554856"/>
          </a:xfrm>
          <a:prstGeom prst="rect">
            <a:avLst/>
          </a:prstGeom>
        </p:spPr>
      </p:pic>
      <p:sp>
        <p:nvSpPr>
          <p:cNvPr id="13" name="TextBox 12">
            <a:extLst>
              <a:ext uri="{FF2B5EF4-FFF2-40B4-BE49-F238E27FC236}">
                <a16:creationId xmlns:a16="http://schemas.microsoft.com/office/drawing/2014/main" id="{0027A8AC-FDD8-4D35-8F1A-A5D3E67E710C}"/>
              </a:ext>
            </a:extLst>
          </p:cNvPr>
          <p:cNvSpPr txBox="1"/>
          <p:nvPr/>
        </p:nvSpPr>
        <p:spPr>
          <a:xfrm>
            <a:off x="267102" y="-112886"/>
            <a:ext cx="6362298" cy="812915"/>
          </a:xfrm>
          <a:prstGeom prst="rect">
            <a:avLst/>
          </a:prstGeom>
          <a:noFill/>
        </p:spPr>
        <p:txBody>
          <a:bodyPr wrap="square">
            <a:spAutoFit/>
          </a:bodyPr>
          <a:lstStyle/>
          <a:p>
            <a:pPr>
              <a:lnSpc>
                <a:spcPct val="200000"/>
              </a:lnSpc>
            </a:pPr>
            <a:r>
              <a:rPr lang="en-US" sz="2800" i="0" u="none" strike="noStrike" dirty="0">
                <a:ln w="0"/>
                <a:solidFill>
                  <a:schemeClr val="accent1"/>
                </a:solidFill>
                <a:effectLst>
                  <a:outerShdw blurRad="38100" dist="25400" dir="5400000" algn="ctr" rotWithShape="0">
                    <a:srgbClr val="6E747A">
                      <a:alpha val="43000"/>
                    </a:srgbClr>
                  </a:outerShdw>
                </a:effectLst>
                <a:latin typeface="Seaford" panose="00000500000000000000" pitchFamily="2" charset="0"/>
              </a:rPr>
              <a:t>Install the SQL Server</a:t>
            </a:r>
            <a:endParaRPr lang="en-US" sz="2800" i="0" dirty="0">
              <a:ln w="0"/>
              <a:solidFill>
                <a:schemeClr val="accent1"/>
              </a:solidFill>
              <a:effectLst>
                <a:outerShdw blurRad="38100" dist="25400" dir="5400000" algn="ctr" rotWithShape="0">
                  <a:srgbClr val="6E747A">
                    <a:alpha val="43000"/>
                  </a:srgbClr>
                </a:outerShdw>
              </a:effectLst>
              <a:latin typeface="Seaford" panose="00000500000000000000" pitchFamily="2" charset="0"/>
            </a:endParaRPr>
          </a:p>
        </p:txBody>
      </p:sp>
    </p:spTree>
    <p:extLst>
      <p:ext uri="{BB962C8B-B14F-4D97-AF65-F5344CB8AC3E}">
        <p14:creationId xmlns:p14="http://schemas.microsoft.com/office/powerpoint/2010/main" val="2296279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3ED92F-F2EA-473D-83AD-19EC68166643}"/>
              </a:ext>
            </a:extLst>
          </p:cNvPr>
          <p:cNvSpPr txBox="1"/>
          <p:nvPr/>
        </p:nvSpPr>
        <p:spPr>
          <a:xfrm>
            <a:off x="125129" y="533622"/>
            <a:ext cx="11261557" cy="1200329"/>
          </a:xfrm>
          <a:prstGeom prst="rect">
            <a:avLst/>
          </a:prstGeom>
          <a:noFill/>
        </p:spPr>
        <p:txBody>
          <a:bodyPr wrap="square">
            <a:spAutoFit/>
          </a:bodyPr>
          <a:lstStyle/>
          <a:p>
            <a:pPr algn="just" fontAlgn="base"/>
            <a:r>
              <a:rPr lang="en-US" sz="1800" b="0" i="0" dirty="0">
                <a:solidFill>
                  <a:schemeClr val="bg2">
                    <a:lumMod val="50000"/>
                  </a:schemeClr>
                </a:solidFill>
                <a:effectLst/>
                <a:latin typeface="Seaford" panose="00000500000000000000" pitchFamily="2" charset="0"/>
              </a:rPr>
              <a:t>The SQL Server is a relational database management system (RDBMS) which is developed by Microsoft. </a:t>
            </a:r>
            <a:r>
              <a:rPr lang="en-US" sz="1800" b="0" i="0" dirty="0">
                <a:solidFill>
                  <a:schemeClr val="bg2">
                    <a:lumMod val="50000"/>
                  </a:schemeClr>
                </a:solidFill>
                <a:effectLst/>
                <a:latin typeface="-apple-system"/>
              </a:rPr>
              <a:t>SQL Server is built on top of SQL, a standard programming language for interacting with the relational databases. This</a:t>
            </a:r>
            <a:r>
              <a:rPr lang="en-US" sz="1800" b="0" i="0" dirty="0">
                <a:solidFill>
                  <a:schemeClr val="bg2">
                    <a:lumMod val="50000"/>
                  </a:schemeClr>
                </a:solidFill>
                <a:effectLst/>
                <a:latin typeface="Seaford" panose="00000500000000000000" pitchFamily="2" charset="0"/>
              </a:rPr>
              <a:t> product is built on the basic function of storing, retrieving data as required by other applications. It can be run either on the same computer or on another across a network.</a:t>
            </a:r>
          </a:p>
        </p:txBody>
      </p:sp>
      <p:sp>
        <p:nvSpPr>
          <p:cNvPr id="8" name="TextBox 7">
            <a:extLst>
              <a:ext uri="{FF2B5EF4-FFF2-40B4-BE49-F238E27FC236}">
                <a16:creationId xmlns:a16="http://schemas.microsoft.com/office/drawing/2014/main" id="{88946352-383E-4723-9BBE-877E299DADDB}"/>
              </a:ext>
            </a:extLst>
          </p:cNvPr>
          <p:cNvSpPr txBox="1"/>
          <p:nvPr/>
        </p:nvSpPr>
        <p:spPr>
          <a:xfrm>
            <a:off x="125129" y="0"/>
            <a:ext cx="5518587" cy="954107"/>
          </a:xfrm>
          <a:prstGeom prst="rect">
            <a:avLst/>
          </a:prstGeom>
          <a:noFill/>
        </p:spPr>
        <p:txBody>
          <a:bodyPr wrap="square" rtlCol="0">
            <a:spAutoFit/>
          </a:bodyPr>
          <a:lstStyle/>
          <a:p>
            <a:r>
              <a:rPr lang="en-US" sz="2800" i="0" dirty="0">
                <a:ln w="0"/>
                <a:solidFill>
                  <a:schemeClr val="accent1"/>
                </a:solidFill>
                <a:effectLst>
                  <a:outerShdw blurRad="38100" dist="25400" dir="5400000" algn="ctr" rotWithShape="0">
                    <a:srgbClr val="6E747A">
                      <a:alpha val="43000"/>
                    </a:srgbClr>
                  </a:outerShdw>
                </a:effectLst>
                <a:latin typeface="Seaford" panose="00000500000000000000" pitchFamily="2" charset="0"/>
              </a:rPr>
              <a:t>What is SQL Server</a:t>
            </a:r>
          </a:p>
          <a:p>
            <a:endParaRPr lang="en-US" sz="2800" dirty="0">
              <a:ln w="0"/>
              <a:solidFill>
                <a:schemeClr val="accent1"/>
              </a:solidFill>
              <a:effectLst>
                <a:outerShdw blurRad="38100" dist="25400" dir="5400000" algn="ctr" rotWithShape="0">
                  <a:srgbClr val="6E747A">
                    <a:alpha val="43000"/>
                  </a:srgbClr>
                </a:outerShdw>
              </a:effectLst>
              <a:latin typeface="Seaford" panose="00000500000000000000" pitchFamily="2" charset="0"/>
            </a:endParaRPr>
          </a:p>
        </p:txBody>
      </p:sp>
      <p:grpSp>
        <p:nvGrpSpPr>
          <p:cNvPr id="2" name="Group 1">
            <a:extLst>
              <a:ext uri="{FF2B5EF4-FFF2-40B4-BE49-F238E27FC236}">
                <a16:creationId xmlns:a16="http://schemas.microsoft.com/office/drawing/2014/main" id="{2CCC54FF-0BE8-4949-B6EA-E4E55A522B96}"/>
              </a:ext>
            </a:extLst>
          </p:cNvPr>
          <p:cNvGrpSpPr/>
          <p:nvPr/>
        </p:nvGrpSpPr>
        <p:grpSpPr>
          <a:xfrm>
            <a:off x="1182303" y="1970357"/>
            <a:ext cx="9827394" cy="5209976"/>
            <a:chOff x="1182303" y="2037732"/>
            <a:chExt cx="9827394" cy="5209976"/>
          </a:xfrm>
        </p:grpSpPr>
        <p:sp>
          <p:nvSpPr>
            <p:cNvPr id="12" name="Rectangle 11">
              <a:extLst>
                <a:ext uri="{FF2B5EF4-FFF2-40B4-BE49-F238E27FC236}">
                  <a16:creationId xmlns:a16="http://schemas.microsoft.com/office/drawing/2014/main" id="{17B24EE1-6321-485C-90CF-63A6F1ACD738}"/>
                </a:ext>
              </a:extLst>
            </p:cNvPr>
            <p:cNvSpPr/>
            <p:nvPr/>
          </p:nvSpPr>
          <p:spPr>
            <a:xfrm>
              <a:off x="1182303" y="2037732"/>
              <a:ext cx="9827394" cy="6878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a:latin typeface="Seaford" panose="00000500000000000000" pitchFamily="2" charset="0"/>
                </a:rPr>
                <a:t>External Protocol </a:t>
              </a:r>
            </a:p>
            <a:p>
              <a:pPr algn="ctr"/>
              <a:r>
                <a:rPr lang="en-US" sz="2200" dirty="0">
                  <a:latin typeface="Seaford" panose="00000500000000000000" pitchFamily="2" charset="0"/>
                </a:rPr>
                <a:t>TCP/IP , Name Pipe</a:t>
              </a:r>
            </a:p>
          </p:txBody>
        </p:sp>
        <p:sp>
          <p:nvSpPr>
            <p:cNvPr id="15" name="Rectangle 14">
              <a:extLst>
                <a:ext uri="{FF2B5EF4-FFF2-40B4-BE49-F238E27FC236}">
                  <a16:creationId xmlns:a16="http://schemas.microsoft.com/office/drawing/2014/main" id="{FD152B96-58E4-4689-A76F-515F5BF4C0C9}"/>
                </a:ext>
              </a:extLst>
            </p:cNvPr>
            <p:cNvSpPr/>
            <p:nvPr/>
          </p:nvSpPr>
          <p:spPr>
            <a:xfrm>
              <a:off x="1182303" y="2725600"/>
              <a:ext cx="9827394" cy="2359742"/>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6" name="TextBox 15">
              <a:extLst>
                <a:ext uri="{FF2B5EF4-FFF2-40B4-BE49-F238E27FC236}">
                  <a16:creationId xmlns:a16="http://schemas.microsoft.com/office/drawing/2014/main" id="{1356630E-EEB0-4ECE-B332-DBC168368FE9}"/>
                </a:ext>
              </a:extLst>
            </p:cNvPr>
            <p:cNvSpPr txBox="1"/>
            <p:nvPr/>
          </p:nvSpPr>
          <p:spPr>
            <a:xfrm>
              <a:off x="4660127" y="2689581"/>
              <a:ext cx="3057833" cy="523220"/>
            </a:xfrm>
            <a:prstGeom prst="rect">
              <a:avLst/>
            </a:prstGeom>
            <a:noFill/>
          </p:spPr>
          <p:txBody>
            <a:bodyPr wrap="square" rtlCol="0">
              <a:spAutoFit/>
            </a:bodyPr>
            <a:lstStyle/>
            <a:p>
              <a:pPr algn="ctr"/>
              <a:r>
                <a:rPr lang="en-US" sz="2800" dirty="0">
                  <a:solidFill>
                    <a:srgbClr val="FFFFFF"/>
                  </a:solidFill>
                  <a:latin typeface="Seaford" panose="00000500000000000000" pitchFamily="2" charset="0"/>
                </a:rPr>
                <a:t>Database Engine</a:t>
              </a:r>
            </a:p>
          </p:txBody>
        </p:sp>
        <p:sp>
          <p:nvSpPr>
            <p:cNvPr id="13" name="Rectangle 12">
              <a:extLst>
                <a:ext uri="{FF2B5EF4-FFF2-40B4-BE49-F238E27FC236}">
                  <a16:creationId xmlns:a16="http://schemas.microsoft.com/office/drawing/2014/main" id="{00F032F6-C82A-409D-8DC6-B8AA5E3B7B35}"/>
                </a:ext>
              </a:extLst>
            </p:cNvPr>
            <p:cNvSpPr/>
            <p:nvPr/>
          </p:nvSpPr>
          <p:spPr>
            <a:xfrm>
              <a:off x="1256097" y="3212713"/>
              <a:ext cx="4552749" cy="177430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solidFill>
                    <a:schemeClr val="bg1"/>
                  </a:solidFill>
                  <a:latin typeface="Seaford" panose="00000500000000000000" pitchFamily="2" charset="0"/>
                </a:rPr>
                <a:t>Storage Engine</a:t>
              </a:r>
            </a:p>
          </p:txBody>
        </p:sp>
        <p:sp>
          <p:nvSpPr>
            <p:cNvPr id="14" name="Rectangle 13">
              <a:extLst>
                <a:ext uri="{FF2B5EF4-FFF2-40B4-BE49-F238E27FC236}">
                  <a16:creationId xmlns:a16="http://schemas.microsoft.com/office/drawing/2014/main" id="{950D2739-9A5B-48A1-8D85-326FE0E21C72}"/>
                </a:ext>
              </a:extLst>
            </p:cNvPr>
            <p:cNvSpPr/>
            <p:nvPr/>
          </p:nvSpPr>
          <p:spPr>
            <a:xfrm>
              <a:off x="6015018" y="3212714"/>
              <a:ext cx="4875967" cy="177430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solidFill>
                    <a:schemeClr val="bg1"/>
                  </a:solidFill>
                  <a:latin typeface="Seaford" panose="00000500000000000000" pitchFamily="2" charset="0"/>
                </a:rPr>
                <a:t>Query Processor </a:t>
              </a:r>
            </a:p>
          </p:txBody>
        </p:sp>
        <p:sp>
          <p:nvSpPr>
            <p:cNvPr id="17" name="Rectangle 16">
              <a:extLst>
                <a:ext uri="{FF2B5EF4-FFF2-40B4-BE49-F238E27FC236}">
                  <a16:creationId xmlns:a16="http://schemas.microsoft.com/office/drawing/2014/main" id="{B1AC41EA-BC2A-459A-AD90-0276C6E4177F}"/>
                </a:ext>
              </a:extLst>
            </p:cNvPr>
            <p:cNvSpPr/>
            <p:nvPr/>
          </p:nvSpPr>
          <p:spPr>
            <a:xfrm>
              <a:off x="1182303" y="5085342"/>
              <a:ext cx="9827394" cy="1582993"/>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latin typeface="Seaford" panose="00000500000000000000" pitchFamily="2" charset="0"/>
                </a:rPr>
                <a:t>SQLOS</a:t>
              </a:r>
            </a:p>
          </p:txBody>
        </p:sp>
        <p:sp>
          <p:nvSpPr>
            <p:cNvPr id="20" name="TextBox 19">
              <a:extLst>
                <a:ext uri="{FF2B5EF4-FFF2-40B4-BE49-F238E27FC236}">
                  <a16:creationId xmlns:a16="http://schemas.microsoft.com/office/drawing/2014/main" id="{ED2D9D8F-97C8-4C95-AA42-D5FCD7B6B717}"/>
                </a:ext>
              </a:extLst>
            </p:cNvPr>
            <p:cNvSpPr txBox="1"/>
            <p:nvPr/>
          </p:nvSpPr>
          <p:spPr>
            <a:xfrm>
              <a:off x="4419496" y="6324378"/>
              <a:ext cx="6096000" cy="923330"/>
            </a:xfrm>
            <a:prstGeom prst="rect">
              <a:avLst/>
            </a:prstGeom>
            <a:noFill/>
          </p:spPr>
          <p:txBody>
            <a:bodyPr wrap="square">
              <a:spAutoFit/>
            </a:bodyPr>
            <a:lstStyle/>
            <a:p>
              <a:pPr algn="l"/>
              <a:r>
                <a:rPr lang="en-US" b="0" i="0" dirty="0">
                  <a:solidFill>
                    <a:srgbClr val="000000"/>
                  </a:solidFill>
                  <a:effectLst/>
                  <a:latin typeface="-apple-system"/>
                </a:rPr>
                <a:t>architecture of the SQL Server</a:t>
              </a:r>
            </a:p>
            <a:p>
              <a:br>
                <a:rPr lang="en-US" dirty="0"/>
              </a:br>
              <a:endParaRPr lang="en-US" dirty="0"/>
            </a:p>
          </p:txBody>
        </p:sp>
        <p:sp>
          <p:nvSpPr>
            <p:cNvPr id="19" name="Rectangle 18">
              <a:extLst>
                <a:ext uri="{FF2B5EF4-FFF2-40B4-BE49-F238E27FC236}">
                  <a16:creationId xmlns:a16="http://schemas.microsoft.com/office/drawing/2014/main" id="{C85B22F2-9CE0-4A73-9231-AE8E5C8FADD1}"/>
                </a:ext>
              </a:extLst>
            </p:cNvPr>
            <p:cNvSpPr/>
            <p:nvPr/>
          </p:nvSpPr>
          <p:spPr>
            <a:xfrm>
              <a:off x="1256097" y="3215378"/>
              <a:ext cx="4552749" cy="177430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latin typeface="Seaford" panose="00000500000000000000" pitchFamily="2" charset="0"/>
                </a:rPr>
                <a:t>Storage Engine</a:t>
              </a:r>
            </a:p>
          </p:txBody>
        </p:sp>
        <p:sp>
          <p:nvSpPr>
            <p:cNvPr id="21" name="Rectangle 20">
              <a:extLst>
                <a:ext uri="{FF2B5EF4-FFF2-40B4-BE49-F238E27FC236}">
                  <a16:creationId xmlns:a16="http://schemas.microsoft.com/office/drawing/2014/main" id="{BF5E6479-CA3B-4A41-84DB-34520563BAD6}"/>
                </a:ext>
              </a:extLst>
            </p:cNvPr>
            <p:cNvSpPr/>
            <p:nvPr/>
          </p:nvSpPr>
          <p:spPr>
            <a:xfrm>
              <a:off x="6015018" y="3215379"/>
              <a:ext cx="4875967" cy="1774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latin typeface="Seaford" panose="00000500000000000000" pitchFamily="2" charset="0"/>
                </a:rPr>
                <a:t>Query Processor </a:t>
              </a:r>
            </a:p>
          </p:txBody>
        </p:sp>
      </p:grpSp>
    </p:spTree>
    <p:extLst>
      <p:ext uri="{BB962C8B-B14F-4D97-AF65-F5344CB8AC3E}">
        <p14:creationId xmlns:p14="http://schemas.microsoft.com/office/powerpoint/2010/main" val="2563507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5F3790-7880-464D-BDD3-AD6133A6EDF8}"/>
              </a:ext>
            </a:extLst>
          </p:cNvPr>
          <p:cNvSpPr txBox="1"/>
          <p:nvPr/>
        </p:nvSpPr>
        <p:spPr>
          <a:xfrm>
            <a:off x="86032" y="158389"/>
            <a:ext cx="12204290" cy="1477328"/>
          </a:xfrm>
          <a:prstGeom prst="rect">
            <a:avLst/>
          </a:prstGeom>
          <a:noFill/>
        </p:spPr>
        <p:txBody>
          <a:bodyPr wrap="square">
            <a:spAutoFit/>
          </a:bodyPr>
          <a:lstStyle/>
          <a:p>
            <a:r>
              <a:rPr lang="en-US" b="1" i="0" dirty="0">
                <a:solidFill>
                  <a:srgbClr val="000000"/>
                </a:solidFill>
                <a:effectLst/>
                <a:latin typeface="Seaford" panose="00000500000000000000" pitchFamily="2" charset="0"/>
              </a:rPr>
              <a:t>1-Database Engine</a:t>
            </a:r>
          </a:p>
          <a:p>
            <a:endParaRPr lang="en-US" b="0" i="0" dirty="0">
              <a:solidFill>
                <a:srgbClr val="000000"/>
              </a:solidFill>
              <a:effectLst/>
              <a:latin typeface="Seaford" panose="00000500000000000000" pitchFamily="2" charset="0"/>
            </a:endParaRPr>
          </a:p>
          <a:p>
            <a:r>
              <a:rPr lang="en-US" b="0" i="0" dirty="0">
                <a:solidFill>
                  <a:srgbClr val="000000"/>
                </a:solidFill>
                <a:effectLst/>
                <a:latin typeface="Seaford" panose="00000500000000000000" pitchFamily="2" charset="0"/>
              </a:rPr>
              <a:t>SQL Server is the Database Engine. The Database Engine consists of a relational engine that processes queries and a storage engine that manages database files, pages, pages, index, etc. The database objects such as stored procedures, views, and triggers are also created and executed by the Database Engine.</a:t>
            </a:r>
            <a:endParaRPr lang="en-US" dirty="0">
              <a:latin typeface="Seaford" panose="00000500000000000000" pitchFamily="2" charset="0"/>
            </a:endParaRPr>
          </a:p>
        </p:txBody>
      </p:sp>
      <p:sp>
        <p:nvSpPr>
          <p:cNvPr id="7" name="TextBox 6">
            <a:extLst>
              <a:ext uri="{FF2B5EF4-FFF2-40B4-BE49-F238E27FC236}">
                <a16:creationId xmlns:a16="http://schemas.microsoft.com/office/drawing/2014/main" id="{68C29B16-C615-4C59-8836-5E607A40D69B}"/>
              </a:ext>
            </a:extLst>
          </p:cNvPr>
          <p:cNvSpPr txBox="1"/>
          <p:nvPr/>
        </p:nvSpPr>
        <p:spPr>
          <a:xfrm>
            <a:off x="116758" y="4524012"/>
            <a:ext cx="12027310" cy="1477328"/>
          </a:xfrm>
          <a:prstGeom prst="rect">
            <a:avLst/>
          </a:prstGeom>
          <a:noFill/>
        </p:spPr>
        <p:txBody>
          <a:bodyPr wrap="square">
            <a:spAutoFit/>
          </a:bodyPr>
          <a:lstStyle/>
          <a:p>
            <a:r>
              <a:rPr lang="en-US" b="1" i="0" dirty="0">
                <a:solidFill>
                  <a:srgbClr val="000000"/>
                </a:solidFill>
                <a:effectLst/>
                <a:latin typeface="Seaford" panose="00000500000000000000" pitchFamily="2" charset="0"/>
              </a:rPr>
              <a:t>2.SQLOS</a:t>
            </a:r>
          </a:p>
          <a:p>
            <a:pPr algn="l"/>
            <a:endParaRPr lang="en-US" b="0" i="0" dirty="0">
              <a:solidFill>
                <a:srgbClr val="000000"/>
              </a:solidFill>
              <a:effectLst/>
              <a:latin typeface="Seaford" panose="00000500000000000000" pitchFamily="2" charset="0"/>
            </a:endParaRPr>
          </a:p>
          <a:p>
            <a:pPr algn="l"/>
            <a:r>
              <a:rPr lang="en-US" b="0" i="0" dirty="0">
                <a:solidFill>
                  <a:srgbClr val="000000"/>
                </a:solidFill>
                <a:effectLst/>
                <a:latin typeface="Seaford" panose="00000500000000000000" pitchFamily="2" charset="0"/>
              </a:rPr>
              <a:t>Under the relational engine and storage engine is the SQL Server Operating System or SQLOS.</a:t>
            </a:r>
          </a:p>
          <a:p>
            <a:pPr algn="l"/>
            <a:r>
              <a:rPr lang="en-US" b="0" i="0" dirty="0">
                <a:solidFill>
                  <a:srgbClr val="000000"/>
                </a:solidFill>
                <a:effectLst/>
                <a:latin typeface="Seaford" panose="00000500000000000000" pitchFamily="2" charset="0"/>
              </a:rPr>
              <a:t>SQLOS provides many operating system services such as memory and I/O management. Other services include exception handling and synchronization services.</a:t>
            </a:r>
          </a:p>
        </p:txBody>
      </p:sp>
      <p:sp>
        <p:nvSpPr>
          <p:cNvPr id="9" name="TextBox 8">
            <a:extLst>
              <a:ext uri="{FF2B5EF4-FFF2-40B4-BE49-F238E27FC236}">
                <a16:creationId xmlns:a16="http://schemas.microsoft.com/office/drawing/2014/main" id="{69D55276-CBE5-4E28-8996-99ADFAEBDB63}"/>
              </a:ext>
            </a:extLst>
          </p:cNvPr>
          <p:cNvSpPr txBox="1"/>
          <p:nvPr/>
        </p:nvSpPr>
        <p:spPr>
          <a:xfrm>
            <a:off x="68826" y="1725286"/>
            <a:ext cx="12123174" cy="2585323"/>
          </a:xfrm>
          <a:prstGeom prst="rect">
            <a:avLst/>
          </a:prstGeom>
          <a:noFill/>
        </p:spPr>
        <p:txBody>
          <a:bodyPr wrap="square">
            <a:spAutoFit/>
          </a:bodyPr>
          <a:lstStyle/>
          <a:p>
            <a:pPr algn="l"/>
            <a:r>
              <a:rPr lang="en-US" b="0" i="0" dirty="0">
                <a:effectLst/>
                <a:latin typeface="Seaford" panose="00000500000000000000" pitchFamily="2" charset="0"/>
              </a:rPr>
              <a:t>Relational Engine</a:t>
            </a:r>
          </a:p>
          <a:p>
            <a:pPr algn="l"/>
            <a:r>
              <a:rPr lang="en-US" b="0" i="0" dirty="0">
                <a:solidFill>
                  <a:srgbClr val="000000"/>
                </a:solidFill>
                <a:effectLst/>
                <a:latin typeface="Seaford" panose="00000500000000000000" pitchFamily="2" charset="0"/>
              </a:rPr>
              <a:t>The Relational Engine contains the components that determine the best way to execute a query. The relational engine is also known as the query processor.</a:t>
            </a:r>
          </a:p>
          <a:p>
            <a:pPr algn="l"/>
            <a:r>
              <a:rPr lang="en-US" b="0" i="0" dirty="0">
                <a:solidFill>
                  <a:srgbClr val="000000"/>
                </a:solidFill>
                <a:effectLst/>
                <a:latin typeface="Seaford" panose="00000500000000000000" pitchFamily="2" charset="0"/>
              </a:rPr>
              <a:t>The relational engine requests data from the storage engine based on the input query and processed the results.</a:t>
            </a:r>
          </a:p>
          <a:p>
            <a:pPr algn="l"/>
            <a:r>
              <a:rPr lang="en-US" b="0" i="0" dirty="0">
                <a:solidFill>
                  <a:srgbClr val="000000"/>
                </a:solidFill>
                <a:effectLst/>
                <a:latin typeface="Seaford" panose="00000500000000000000" pitchFamily="2" charset="0"/>
              </a:rPr>
              <a:t>Some tasks of the relational engine include querying processing, memory management, thread and task management, buffer management, and distributed query processing.</a:t>
            </a:r>
          </a:p>
          <a:p>
            <a:pPr algn="l"/>
            <a:endParaRPr lang="en-US" b="0" i="0" dirty="0">
              <a:solidFill>
                <a:srgbClr val="000000"/>
              </a:solidFill>
              <a:effectLst/>
              <a:latin typeface="Seaford" panose="00000500000000000000" pitchFamily="2" charset="0"/>
            </a:endParaRPr>
          </a:p>
          <a:p>
            <a:pPr algn="l"/>
            <a:r>
              <a:rPr lang="en-US" b="0" i="0" dirty="0">
                <a:effectLst/>
                <a:latin typeface="Seaford" panose="00000500000000000000" pitchFamily="2" charset="0"/>
              </a:rPr>
              <a:t>Storage Engine</a:t>
            </a:r>
          </a:p>
          <a:p>
            <a:pPr algn="l"/>
            <a:r>
              <a:rPr lang="en-US" b="0" i="0" dirty="0">
                <a:solidFill>
                  <a:srgbClr val="000000"/>
                </a:solidFill>
                <a:effectLst/>
                <a:latin typeface="Seaford" panose="00000500000000000000" pitchFamily="2" charset="0"/>
              </a:rPr>
              <a:t>The storage engine is in charge of storage and retrieval of data from the storage systems such as disks and SAN.</a:t>
            </a:r>
          </a:p>
        </p:txBody>
      </p:sp>
    </p:spTree>
    <p:extLst>
      <p:ext uri="{BB962C8B-B14F-4D97-AF65-F5344CB8AC3E}">
        <p14:creationId xmlns:p14="http://schemas.microsoft.com/office/powerpoint/2010/main" val="3622909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590546-C79E-4405-B4A1-93E451D14154}"/>
              </a:ext>
            </a:extLst>
          </p:cNvPr>
          <p:cNvSpPr txBox="1"/>
          <p:nvPr/>
        </p:nvSpPr>
        <p:spPr>
          <a:xfrm>
            <a:off x="78658" y="0"/>
            <a:ext cx="6096000" cy="461665"/>
          </a:xfrm>
          <a:prstGeom prst="rect">
            <a:avLst/>
          </a:prstGeom>
          <a:noFill/>
        </p:spPr>
        <p:txBody>
          <a:bodyPr wrap="square">
            <a:spAutoFit/>
          </a:bodyPr>
          <a:lstStyle/>
          <a:p>
            <a:pPr algn="l"/>
            <a:r>
              <a:rPr lang="en-US" sz="2400" i="0" dirty="0">
                <a:ln w="0"/>
                <a:solidFill>
                  <a:schemeClr val="accent1"/>
                </a:solidFill>
                <a:effectLst>
                  <a:outerShdw blurRad="38100" dist="25400" dir="5400000" algn="ctr" rotWithShape="0">
                    <a:srgbClr val="6E747A">
                      <a:alpha val="43000"/>
                    </a:srgbClr>
                  </a:outerShdw>
                </a:effectLst>
                <a:latin typeface="Seaford" panose="00000500000000000000" pitchFamily="2" charset="0"/>
              </a:rPr>
              <a:t>Connect to the SQL Server using SSMS</a:t>
            </a:r>
          </a:p>
        </p:txBody>
      </p:sp>
      <p:sp>
        <p:nvSpPr>
          <p:cNvPr id="5" name="TextBox 4">
            <a:extLst>
              <a:ext uri="{FF2B5EF4-FFF2-40B4-BE49-F238E27FC236}">
                <a16:creationId xmlns:a16="http://schemas.microsoft.com/office/drawing/2014/main" id="{86065282-242D-47EF-8D90-050110300F03}"/>
              </a:ext>
            </a:extLst>
          </p:cNvPr>
          <p:cNvSpPr txBox="1"/>
          <p:nvPr/>
        </p:nvSpPr>
        <p:spPr>
          <a:xfrm>
            <a:off x="-1" y="738719"/>
            <a:ext cx="8406581" cy="369332"/>
          </a:xfrm>
          <a:prstGeom prst="rect">
            <a:avLst/>
          </a:prstGeom>
          <a:noFill/>
        </p:spPr>
        <p:txBody>
          <a:bodyPr wrap="square">
            <a:spAutoFit/>
          </a:bodyPr>
          <a:lstStyle/>
          <a:p>
            <a:r>
              <a:rPr lang="en-US" b="0" i="0" dirty="0">
                <a:solidFill>
                  <a:srgbClr val="000000"/>
                </a:solidFill>
                <a:effectLst/>
                <a:latin typeface="-apple-system"/>
              </a:rPr>
              <a:t>To connect to the SQL Server using the Microsoft SQL Server Management Studio</a:t>
            </a:r>
            <a:endParaRPr lang="en-US" dirty="0"/>
          </a:p>
        </p:txBody>
      </p:sp>
      <p:pic>
        <p:nvPicPr>
          <p:cNvPr id="4" name="Picture 3">
            <a:extLst>
              <a:ext uri="{FF2B5EF4-FFF2-40B4-BE49-F238E27FC236}">
                <a16:creationId xmlns:a16="http://schemas.microsoft.com/office/drawing/2014/main" id="{5832E8A4-F6C3-45F4-B12A-99D02EBE9A00}"/>
              </a:ext>
            </a:extLst>
          </p:cNvPr>
          <p:cNvPicPr>
            <a:picLocks noChangeAspect="1"/>
          </p:cNvPicPr>
          <p:nvPr/>
        </p:nvPicPr>
        <p:blipFill>
          <a:blip r:embed="rId2"/>
          <a:stretch>
            <a:fillRect/>
          </a:stretch>
        </p:blipFill>
        <p:spPr>
          <a:xfrm>
            <a:off x="2014124" y="1313760"/>
            <a:ext cx="8163752" cy="5337837"/>
          </a:xfrm>
          <a:prstGeom prst="rect">
            <a:avLst/>
          </a:prstGeom>
        </p:spPr>
      </p:pic>
    </p:spTree>
    <p:extLst>
      <p:ext uri="{BB962C8B-B14F-4D97-AF65-F5344CB8AC3E}">
        <p14:creationId xmlns:p14="http://schemas.microsoft.com/office/powerpoint/2010/main" val="710907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2138</TotalTime>
  <Words>676</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Arial</vt:lpstr>
      <vt:lpstr>Calibri</vt:lpstr>
      <vt:lpstr>Calibri Light</vt:lpstr>
      <vt:lpstr>Seaford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 Ratre</dc:creator>
  <cp:lastModifiedBy>Raj Ratre</cp:lastModifiedBy>
  <cp:revision>74</cp:revision>
  <dcterms:created xsi:type="dcterms:W3CDTF">2022-03-16T16:59:13Z</dcterms:created>
  <dcterms:modified xsi:type="dcterms:W3CDTF">2022-03-20T10:04:14Z</dcterms:modified>
</cp:coreProperties>
</file>