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E21E-6877-45B9-8643-4E4E4585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307CD-50B7-4A35-A01E-1B5F714B1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0B05-9B5B-44D4-B4D4-C8688161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4110-8597-49C0-B1DD-9166A5BA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8106-C7D0-4424-816D-FFBB03F9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536D-AC67-4CFD-AAFD-00FE7A81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A409-AF93-4041-9424-04C3AFE27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E7B9-7260-42D7-A6DB-A8106D43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EE3F-A4E6-4F10-9E34-EE9002EC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AD3B-90ED-45B9-A82D-6EA19E20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A7190-362B-432D-8F44-356939E64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5EEC1-6CA1-45C9-AEC0-40F91A01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F40A-E487-42D6-AA83-E9C61BB0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C2B1-F1FF-41F6-BBA7-14BBDD01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FF760-202F-4F10-9434-03001013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830F-93F7-4607-9955-33686322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76E-1E57-4946-A87C-78BC36E6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746A-DFBB-494E-8E68-64A0872B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D2EE-7D44-4C8F-9B18-698843BB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65F2-D79D-4826-9335-C174C9AB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9C6A-06FA-426E-BC77-3E134506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0BBC-429E-4539-BC4F-E81F480D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CCFC-325F-49C1-BABB-6082CAF8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A437-BC54-4D85-B408-A5A7059C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F937-EBC4-4BE7-BD55-03AD8FE6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778A-50C3-4F90-9D91-39A6A520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7B02-60B1-447E-8F57-0CEBC5DA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993A8-D0B7-4F43-A10A-D3171FAF7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C976-5D48-4697-A229-8A79719C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DE44C-C43D-4981-B301-D8F42301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0265-9247-4B88-B065-0C22D6B7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0E1A-349B-438B-85B0-A615F92A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F567-0D7D-49EA-9EC7-12FCF0097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43EC4-D453-4E55-B627-889AB763B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07B86-3859-43C2-A26A-288D6FC66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D9089-10A1-4877-84D3-70F5CAE3B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F60B6-5A30-4748-9C26-1C9E1E08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24602-47CB-46DA-A832-E46F1B54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2D554-420E-4DD2-93B1-B3068D15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ABA6-E2F6-4A95-B196-7B358E61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FB4EB-97D7-4871-AD08-EC593926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F672F-60BA-49EE-AD21-1E6A66B2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22C68-C5AA-4203-B982-F9783D4B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2603-9016-48EE-876C-55DC2FA5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AD985-F6D7-4A8E-93EF-712BCFB5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6A5CF-8BB6-490F-A6A7-FAF0AAEB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CD55-61ED-4B64-AAFF-42786F88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D025-897B-4571-81D4-10C7A05BC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DEF4E-E815-4159-9087-EE6A264D6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AF7D1-E786-455E-B35B-DA58D2C6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3D2CF-01DF-40B1-B90E-EE7B6B26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C00D2-7907-40A4-AE32-4F3D2195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DC71-369B-4958-B2B0-3E7ED0F4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1A331-8FA7-4173-AEF1-146FB1446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2247-FC0D-41D1-8B5A-B23565E0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1C69-D25C-486B-9BB0-6B706632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3BE9-7703-4C81-9560-32BD16B0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37DF2-D263-41EA-B31D-DF90BAFF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6BF59-D243-4C7E-92AA-5D031B50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69E2-E946-4361-B2D8-5ACD169C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EC9CE-FD76-4CE5-B203-5D40BB05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3926-352F-4EBB-B035-C71A16689ED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3769-519B-450F-A10F-9E50448B6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C0E7-7AC0-4E5E-BB8B-033F94D5E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F1662-B2E9-46C5-AE30-24C3360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FE05D-0B9A-48D4-8E38-706A6BA05145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i="0" kern="120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Partial Classes and Partial Methods in C#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99018E-4707-4FAF-8A62-F35273E59042}"/>
              </a:ext>
            </a:extLst>
          </p:cNvPr>
          <p:cNvSpPr txBox="1"/>
          <p:nvPr/>
        </p:nvSpPr>
        <p:spPr>
          <a:xfrm>
            <a:off x="0" y="6799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are Partial Classes in C#?</a:t>
            </a: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allows us to define a class on multiple files. we can physically split the content of the class into different files but even physically they are divided but logically it is one single unit only. A class in which code can be written in two or more files is known as a partial class. To make any class partial we need to use the keyword partial.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Partial classes allow us to split a class definition into 2 or more files. It is also possible to split the definition of a struct or an interface over two or more source files. Each source file will contain a section of the class definition, and all parts are combined into a single class when the application is compiled.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endParaRPr lang="en-US" b="0" i="0" dirty="0">
              <a:solidFill>
                <a:srgbClr val="3A3A3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F2B7C-3AD7-4CEC-B9A4-B586AC0E7A0D}"/>
              </a:ext>
            </a:extLst>
          </p:cNvPr>
          <p:cNvSpPr txBox="1"/>
          <p:nvPr/>
        </p:nvSpPr>
        <p:spPr>
          <a:xfrm>
            <a:off x="0" y="2290813"/>
            <a:ext cx="121053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Rules to follow when working with Partial Classes in C#:</a:t>
            </a:r>
            <a:endParaRPr lang="en-US" b="0" i="0" dirty="0">
              <a:solidFill>
                <a:srgbClr val="3A3A3A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 the parts spread across different class files, must use the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partial 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keyword. Otherwise, a compiler error is raised.</a:t>
            </a:r>
            <a:r>
              <a:rPr lang="en-US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Missing partial modifier. Another partial declaration of this type exists.</a:t>
            </a:r>
          </a:p>
          <a:p>
            <a:pPr algn="just" fontAlgn="base"/>
            <a:endParaRPr lang="en-US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 the parts spread across different files, must have the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same access specifiers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Otherwise, a compiler error is raised. </a:t>
            </a:r>
            <a:r>
              <a:rPr lang="en-U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Partial declarations have conflicting accessibility modifiers.</a:t>
            </a:r>
          </a:p>
          <a:p>
            <a:pPr algn="just" fontAlgn="base"/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If any of the parts are declared as abstract, then the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entire type is considered as abstract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or if any of the parts are declared as sealed,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then the entire type is considered as sealed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or if any of the parts inherit a class,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then the entire type inherits that class.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C# does not support multiple class inheritance.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Different parts of the partial class must not specify different base classes. The following code will raise a compiler error stating – </a:t>
            </a:r>
            <a:r>
              <a:rPr lang="en-U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Partial declarations must not specify different base classes.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5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85582-1FE9-4E09-BC20-DA7404A0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" y="0"/>
            <a:ext cx="8001411" cy="2330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AAE88-38F4-4340-97E1-00B5C29A6FD8}"/>
              </a:ext>
            </a:extLst>
          </p:cNvPr>
          <p:cNvSpPr txBox="1"/>
          <p:nvPr/>
        </p:nvSpPr>
        <p:spPr>
          <a:xfrm>
            <a:off x="0" y="237962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Different parts of the partial class can specify different base interfaces and the final type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implements all of the interfaces listed by all of the partial declarations. 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example below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PartialClass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needs to provide the implementation for both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IEmployee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ICustomer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interface methods.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8BF3B-9A07-4DA0-8ED3-5F9F14E1A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7" y="3341450"/>
            <a:ext cx="6138313" cy="34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22DC08-0CA1-4F8C-8412-78E126E71B19}"/>
              </a:ext>
            </a:extLst>
          </p:cNvPr>
          <p:cNvSpPr txBox="1"/>
          <p:nvPr/>
        </p:nvSpPr>
        <p:spPr>
          <a:xfrm>
            <a:off x="0" y="8216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Partial Methods in C#?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partial class or a struct can contain partial methods. A partial method is created using the same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partial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keyword.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ABD23-D6F8-437E-9CE4-915F53D7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7" y="823019"/>
            <a:ext cx="7963309" cy="292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79408-CAE8-435D-B0EF-1C08AC685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4" y="4036639"/>
            <a:ext cx="8026813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8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40DDC-A192-460F-9C89-6CC155F4D66C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Sealed Class in C#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class from which it is not possible to create/derive a new class is known as a sealed class. In simple words, we can also define the class that is declared using the sealed modifier is known as the sealed class and a sealed class cannot be inherited by any other class. For example: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9585A-332A-4934-80E1-11F96625E6FE}"/>
              </a:ext>
            </a:extLst>
          </p:cNvPr>
          <p:cNvSpPr txBox="1"/>
          <p:nvPr/>
        </p:nvSpPr>
        <p:spPr>
          <a:xfrm>
            <a:off x="0" y="1138773"/>
            <a:ext cx="6145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sealed class Class1 {}</a:t>
            </a:r>
            <a:br>
              <a:rPr lang="en-US" dirty="0"/>
            </a:br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class class2 : Class1{} 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//invalid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A653D-13F8-4D20-8695-830CD83CA5DA}"/>
              </a:ext>
            </a:extLst>
          </p:cNvPr>
          <p:cNvSpPr txBox="1"/>
          <p:nvPr/>
        </p:nvSpPr>
        <p:spPr>
          <a:xfrm>
            <a:off x="0" y="1852121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 to Remember while working with Sealed Class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sealed class is completely opposite to an abstract class.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sealed class cannot contain abstract methods.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should be the bottom-most class within the inheritance hierarchy.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sealed class can never be used as a base class.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sealed class is specially used to avoid further inheritance.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keyword sealed can be used with classes, instance methods, and properties.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CCA36-99DF-4A86-93B1-3C3076D0C138}"/>
              </a:ext>
            </a:extLst>
          </p:cNvPr>
          <p:cNvSpPr txBox="1"/>
          <p:nvPr/>
        </p:nvSpPr>
        <p:spPr>
          <a:xfrm>
            <a:off x="0" y="4317800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Sealed Methods in C#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method that is defined in a parent class, if that method cannot be overridden under a child class, we call it a sealed method. By default, every method is a sealed method because overriding is not possible unless the method is not declared as virtual in the parent class. If a method is declared as virtual in a class, any child class of it can have the right to override that method.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9730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7CF1E-D80C-4B00-A1E3-5541D3D2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07762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Ratre</dc:creator>
  <cp:lastModifiedBy>Raj Ratre</cp:lastModifiedBy>
  <cp:revision>14</cp:revision>
  <dcterms:created xsi:type="dcterms:W3CDTF">2022-03-18T17:51:26Z</dcterms:created>
  <dcterms:modified xsi:type="dcterms:W3CDTF">2022-03-19T02:59:28Z</dcterms:modified>
</cp:coreProperties>
</file>