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DDBA7-00EF-408D-83AF-E0A1756782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DD61B4-19AE-49F3-A96B-BF1A3C1FF187}">
      <dgm:prSet/>
      <dgm:spPr/>
      <dgm:t>
        <a:bodyPr/>
        <a:lstStyle/>
        <a:p>
          <a:r>
            <a:rPr lang="en-US" b="0" i="0"/>
            <a:t>Boolean Conditions</a:t>
          </a:r>
          <a:endParaRPr lang="en-US"/>
        </a:p>
      </dgm:t>
    </dgm:pt>
    <dgm:pt modelId="{C419F45F-56D3-451B-B29A-C07273C0DBC9}" type="parTrans" cxnId="{9BFF270F-BED6-4E27-871E-FDDCB4B39F1A}">
      <dgm:prSet/>
      <dgm:spPr/>
      <dgm:t>
        <a:bodyPr/>
        <a:lstStyle/>
        <a:p>
          <a:endParaRPr lang="en-US"/>
        </a:p>
      </dgm:t>
    </dgm:pt>
    <dgm:pt modelId="{E1A7AC5B-38E7-4124-BB18-36858FB9451B}" type="sibTrans" cxnId="{9BFF270F-BED6-4E27-871E-FDDCB4B39F1A}">
      <dgm:prSet/>
      <dgm:spPr/>
      <dgm:t>
        <a:bodyPr/>
        <a:lstStyle/>
        <a:p>
          <a:endParaRPr lang="en-US"/>
        </a:p>
      </dgm:t>
    </dgm:pt>
    <dgm:pt modelId="{49816616-221D-488B-85D7-83F4B6E91EC8}">
      <dgm:prSet/>
      <dgm:spPr/>
      <dgm:t>
        <a:bodyPr/>
        <a:lstStyle/>
        <a:p>
          <a:r>
            <a:rPr lang="en-US" b="0" i="0"/>
            <a:t>Automatic Garbage Collection</a:t>
          </a:r>
          <a:endParaRPr lang="en-US"/>
        </a:p>
      </dgm:t>
    </dgm:pt>
    <dgm:pt modelId="{C76BC6B1-5FE9-402F-9D3A-5B05E3DCD76A}" type="parTrans" cxnId="{BC49E538-0A2A-4B6E-9AD5-004C915A0DD7}">
      <dgm:prSet/>
      <dgm:spPr/>
      <dgm:t>
        <a:bodyPr/>
        <a:lstStyle/>
        <a:p>
          <a:endParaRPr lang="en-US"/>
        </a:p>
      </dgm:t>
    </dgm:pt>
    <dgm:pt modelId="{2646CF09-BBE1-4C7A-89BE-713DAE8A85E6}" type="sibTrans" cxnId="{BC49E538-0A2A-4B6E-9AD5-004C915A0DD7}">
      <dgm:prSet/>
      <dgm:spPr/>
      <dgm:t>
        <a:bodyPr/>
        <a:lstStyle/>
        <a:p>
          <a:endParaRPr lang="en-US"/>
        </a:p>
      </dgm:t>
    </dgm:pt>
    <dgm:pt modelId="{4941E17C-B0A8-4AC6-8626-B053E83BAAA6}">
      <dgm:prSet/>
      <dgm:spPr/>
      <dgm:t>
        <a:bodyPr/>
        <a:lstStyle/>
        <a:p>
          <a:r>
            <a:rPr lang="en-US" b="0" i="0"/>
            <a:t>Standard Library</a:t>
          </a:r>
          <a:endParaRPr lang="en-US"/>
        </a:p>
      </dgm:t>
    </dgm:pt>
    <dgm:pt modelId="{6DD4DB94-CB38-4A89-9B07-95BD144DD51E}" type="parTrans" cxnId="{C1638C02-8D46-4B13-B424-003700844FBD}">
      <dgm:prSet/>
      <dgm:spPr/>
      <dgm:t>
        <a:bodyPr/>
        <a:lstStyle/>
        <a:p>
          <a:endParaRPr lang="en-US"/>
        </a:p>
      </dgm:t>
    </dgm:pt>
    <dgm:pt modelId="{ABBFA580-8480-4706-99D3-2FFDF73CDB5D}" type="sibTrans" cxnId="{C1638C02-8D46-4B13-B424-003700844FBD}">
      <dgm:prSet/>
      <dgm:spPr/>
      <dgm:t>
        <a:bodyPr/>
        <a:lstStyle/>
        <a:p>
          <a:endParaRPr lang="en-US"/>
        </a:p>
      </dgm:t>
    </dgm:pt>
    <dgm:pt modelId="{9B40FC5A-B1D1-474A-97FC-14192BED7212}">
      <dgm:prSet/>
      <dgm:spPr/>
      <dgm:t>
        <a:bodyPr/>
        <a:lstStyle/>
        <a:p>
          <a:r>
            <a:rPr lang="en-US" b="0" i="0"/>
            <a:t>Assembly Versioning</a:t>
          </a:r>
          <a:endParaRPr lang="en-US"/>
        </a:p>
      </dgm:t>
    </dgm:pt>
    <dgm:pt modelId="{F81B21CF-D88E-4EBF-AD48-E378096159A6}" type="parTrans" cxnId="{F4D0EA58-F2B4-4EC2-9E6E-4E19EA53D3AD}">
      <dgm:prSet/>
      <dgm:spPr/>
      <dgm:t>
        <a:bodyPr/>
        <a:lstStyle/>
        <a:p>
          <a:endParaRPr lang="en-US"/>
        </a:p>
      </dgm:t>
    </dgm:pt>
    <dgm:pt modelId="{23AFE4D8-7F5A-40D9-BB4E-FA60FE178D4C}" type="sibTrans" cxnId="{F4D0EA58-F2B4-4EC2-9E6E-4E19EA53D3AD}">
      <dgm:prSet/>
      <dgm:spPr/>
      <dgm:t>
        <a:bodyPr/>
        <a:lstStyle/>
        <a:p>
          <a:endParaRPr lang="en-US"/>
        </a:p>
      </dgm:t>
    </dgm:pt>
    <dgm:pt modelId="{09175C7B-9472-48B4-AF61-813FE42B3B63}">
      <dgm:prSet/>
      <dgm:spPr/>
      <dgm:t>
        <a:bodyPr/>
        <a:lstStyle/>
        <a:p>
          <a:r>
            <a:rPr lang="en-US" b="0" i="0"/>
            <a:t>Properties and Events</a:t>
          </a:r>
          <a:endParaRPr lang="en-US"/>
        </a:p>
      </dgm:t>
    </dgm:pt>
    <dgm:pt modelId="{0D143E62-D981-4552-A411-CF5547A6856C}" type="parTrans" cxnId="{E03EDDF7-2E1D-47C4-B432-18438AB393B1}">
      <dgm:prSet/>
      <dgm:spPr/>
      <dgm:t>
        <a:bodyPr/>
        <a:lstStyle/>
        <a:p>
          <a:endParaRPr lang="en-US"/>
        </a:p>
      </dgm:t>
    </dgm:pt>
    <dgm:pt modelId="{5F176E8F-2056-4FC8-9FDA-712CDABDDE46}" type="sibTrans" cxnId="{E03EDDF7-2E1D-47C4-B432-18438AB393B1}">
      <dgm:prSet/>
      <dgm:spPr/>
      <dgm:t>
        <a:bodyPr/>
        <a:lstStyle/>
        <a:p>
          <a:endParaRPr lang="en-US"/>
        </a:p>
      </dgm:t>
    </dgm:pt>
    <dgm:pt modelId="{DD2C2C75-014D-45B1-9DAC-5279B61788F4}">
      <dgm:prSet/>
      <dgm:spPr/>
      <dgm:t>
        <a:bodyPr/>
        <a:lstStyle/>
        <a:p>
          <a:r>
            <a:rPr lang="en-US" b="0" i="0"/>
            <a:t>Delegates and Events Management</a:t>
          </a:r>
          <a:endParaRPr lang="en-US"/>
        </a:p>
      </dgm:t>
    </dgm:pt>
    <dgm:pt modelId="{9444056B-F044-4AC6-8485-9B7825D14F28}" type="parTrans" cxnId="{BE2FB329-B90B-48C4-B551-B10CF39BF630}">
      <dgm:prSet/>
      <dgm:spPr/>
      <dgm:t>
        <a:bodyPr/>
        <a:lstStyle/>
        <a:p>
          <a:endParaRPr lang="en-US"/>
        </a:p>
      </dgm:t>
    </dgm:pt>
    <dgm:pt modelId="{1B082C5C-9450-42F4-B249-ACDC07E7647D}" type="sibTrans" cxnId="{BE2FB329-B90B-48C4-B551-B10CF39BF630}">
      <dgm:prSet/>
      <dgm:spPr/>
      <dgm:t>
        <a:bodyPr/>
        <a:lstStyle/>
        <a:p>
          <a:endParaRPr lang="en-US"/>
        </a:p>
      </dgm:t>
    </dgm:pt>
    <dgm:pt modelId="{CFB4E59B-461D-4DF1-96EE-E3CABA55CAC2}">
      <dgm:prSet/>
      <dgm:spPr/>
      <dgm:t>
        <a:bodyPr/>
        <a:lstStyle/>
        <a:p>
          <a:r>
            <a:rPr lang="en-US" b="0" i="0"/>
            <a:t>Easy-to-use Generics</a:t>
          </a:r>
          <a:endParaRPr lang="en-US"/>
        </a:p>
      </dgm:t>
    </dgm:pt>
    <dgm:pt modelId="{66F1F293-998A-4968-9C5E-06B95622B6E8}" type="parTrans" cxnId="{8AC2B962-93BC-4391-86A1-3555790B254D}">
      <dgm:prSet/>
      <dgm:spPr/>
      <dgm:t>
        <a:bodyPr/>
        <a:lstStyle/>
        <a:p>
          <a:endParaRPr lang="en-US"/>
        </a:p>
      </dgm:t>
    </dgm:pt>
    <dgm:pt modelId="{7C05D8BC-88F7-497E-BCF9-C843CA0F5BE5}" type="sibTrans" cxnId="{8AC2B962-93BC-4391-86A1-3555790B254D}">
      <dgm:prSet/>
      <dgm:spPr/>
      <dgm:t>
        <a:bodyPr/>
        <a:lstStyle/>
        <a:p>
          <a:endParaRPr lang="en-US"/>
        </a:p>
      </dgm:t>
    </dgm:pt>
    <dgm:pt modelId="{2CFD0141-EBCA-43AD-BE35-86B46674FD65}">
      <dgm:prSet/>
      <dgm:spPr/>
      <dgm:t>
        <a:bodyPr/>
        <a:lstStyle/>
        <a:p>
          <a:r>
            <a:rPr lang="en-US" b="0" i="0"/>
            <a:t>Indexers</a:t>
          </a:r>
          <a:endParaRPr lang="en-US"/>
        </a:p>
      </dgm:t>
    </dgm:pt>
    <dgm:pt modelId="{4E247C06-0D00-4619-9CAF-8AFC8899A799}" type="parTrans" cxnId="{24E715E3-480B-4EB0-8965-478D99083388}">
      <dgm:prSet/>
      <dgm:spPr/>
      <dgm:t>
        <a:bodyPr/>
        <a:lstStyle/>
        <a:p>
          <a:endParaRPr lang="en-US"/>
        </a:p>
      </dgm:t>
    </dgm:pt>
    <dgm:pt modelId="{333EA4BE-3280-4220-9AAE-AB5671B2FAC5}" type="sibTrans" cxnId="{24E715E3-480B-4EB0-8965-478D99083388}">
      <dgm:prSet/>
      <dgm:spPr/>
      <dgm:t>
        <a:bodyPr/>
        <a:lstStyle/>
        <a:p>
          <a:endParaRPr lang="en-US"/>
        </a:p>
      </dgm:t>
    </dgm:pt>
    <dgm:pt modelId="{09714CAF-6309-4329-B8B6-92EC7C951BE2}">
      <dgm:prSet/>
      <dgm:spPr/>
      <dgm:t>
        <a:bodyPr/>
        <a:lstStyle/>
        <a:p>
          <a:r>
            <a:rPr lang="en-US" b="0" i="0"/>
            <a:t>Conditional Compilation</a:t>
          </a:r>
          <a:endParaRPr lang="en-US"/>
        </a:p>
      </dgm:t>
    </dgm:pt>
    <dgm:pt modelId="{C087DA08-ABAC-4E38-8E8B-C99132671F75}" type="parTrans" cxnId="{0C30F7E5-305D-41A3-9CAA-62D1FE56220F}">
      <dgm:prSet/>
      <dgm:spPr/>
      <dgm:t>
        <a:bodyPr/>
        <a:lstStyle/>
        <a:p>
          <a:endParaRPr lang="en-US"/>
        </a:p>
      </dgm:t>
    </dgm:pt>
    <dgm:pt modelId="{E6267C95-1B27-4E97-BE56-55DF7EEE6F4D}" type="sibTrans" cxnId="{0C30F7E5-305D-41A3-9CAA-62D1FE56220F}">
      <dgm:prSet/>
      <dgm:spPr/>
      <dgm:t>
        <a:bodyPr/>
        <a:lstStyle/>
        <a:p>
          <a:endParaRPr lang="en-US"/>
        </a:p>
      </dgm:t>
    </dgm:pt>
    <dgm:pt modelId="{9EF5918A-D87D-48D2-AD4C-894C57708102}">
      <dgm:prSet/>
      <dgm:spPr/>
      <dgm:t>
        <a:bodyPr/>
        <a:lstStyle/>
        <a:p>
          <a:r>
            <a:rPr lang="en-US" b="0" i="0"/>
            <a:t>Simple Multithreading</a:t>
          </a:r>
          <a:endParaRPr lang="en-US"/>
        </a:p>
      </dgm:t>
    </dgm:pt>
    <dgm:pt modelId="{AC895A1B-FCBD-4753-947C-86B8751E4413}" type="parTrans" cxnId="{58205503-CD52-480A-B099-D46E4C207C04}">
      <dgm:prSet/>
      <dgm:spPr/>
      <dgm:t>
        <a:bodyPr/>
        <a:lstStyle/>
        <a:p>
          <a:endParaRPr lang="en-US"/>
        </a:p>
      </dgm:t>
    </dgm:pt>
    <dgm:pt modelId="{E2F7FBB3-8BB5-44BC-B6A9-9D2E1A366C91}" type="sibTrans" cxnId="{58205503-CD52-480A-B099-D46E4C207C04}">
      <dgm:prSet/>
      <dgm:spPr/>
      <dgm:t>
        <a:bodyPr/>
        <a:lstStyle/>
        <a:p>
          <a:endParaRPr lang="en-US"/>
        </a:p>
      </dgm:t>
    </dgm:pt>
    <dgm:pt modelId="{5471EF58-A08E-4ADA-BF47-13A19F730DC2}">
      <dgm:prSet/>
      <dgm:spPr/>
      <dgm:t>
        <a:bodyPr/>
        <a:lstStyle/>
        <a:p>
          <a:r>
            <a:rPr lang="en-US" b="0" i="0"/>
            <a:t>LINQ and Lambda Expressions</a:t>
          </a:r>
          <a:endParaRPr lang="en-US"/>
        </a:p>
      </dgm:t>
    </dgm:pt>
    <dgm:pt modelId="{B5A6A42A-DFC5-4533-A3C4-D6BE93ABF963}" type="parTrans" cxnId="{BE9B22C4-B2CB-4205-A999-C748F3722042}">
      <dgm:prSet/>
      <dgm:spPr/>
      <dgm:t>
        <a:bodyPr/>
        <a:lstStyle/>
        <a:p>
          <a:endParaRPr lang="en-US"/>
        </a:p>
      </dgm:t>
    </dgm:pt>
    <dgm:pt modelId="{BBADF4D4-92F1-42B7-8FD3-2E3ACADBFE1D}" type="sibTrans" cxnId="{BE9B22C4-B2CB-4205-A999-C748F3722042}">
      <dgm:prSet/>
      <dgm:spPr/>
      <dgm:t>
        <a:bodyPr/>
        <a:lstStyle/>
        <a:p>
          <a:endParaRPr lang="en-US"/>
        </a:p>
      </dgm:t>
    </dgm:pt>
    <dgm:pt modelId="{0DA56F56-562C-4596-AD5A-87E7A9E9DE86}">
      <dgm:prSet/>
      <dgm:spPr/>
      <dgm:t>
        <a:bodyPr/>
        <a:lstStyle/>
        <a:p>
          <a:r>
            <a:rPr lang="en-US" b="0" i="0"/>
            <a:t>Integration with Windows</a:t>
          </a:r>
          <a:endParaRPr lang="en-US"/>
        </a:p>
      </dgm:t>
    </dgm:pt>
    <dgm:pt modelId="{2CA0DD43-33F0-43EE-9CCA-1C1C54DAA1ED}" type="parTrans" cxnId="{589A2571-4A20-45C3-80B3-553ABB2F0497}">
      <dgm:prSet/>
      <dgm:spPr/>
      <dgm:t>
        <a:bodyPr/>
        <a:lstStyle/>
        <a:p>
          <a:endParaRPr lang="en-US"/>
        </a:p>
      </dgm:t>
    </dgm:pt>
    <dgm:pt modelId="{63923F87-2DDF-41C0-A8F2-633CA9196253}" type="sibTrans" cxnId="{589A2571-4A20-45C3-80B3-553ABB2F0497}">
      <dgm:prSet/>
      <dgm:spPr/>
      <dgm:t>
        <a:bodyPr/>
        <a:lstStyle/>
        <a:p>
          <a:endParaRPr lang="en-US"/>
        </a:p>
      </dgm:t>
    </dgm:pt>
    <dgm:pt modelId="{8E691B6C-099C-448C-9127-5CEEB2C145E4}" type="pres">
      <dgm:prSet presAssocID="{D89DDBA7-00EF-408D-83AF-E0A17567823B}" presName="diagram" presStyleCnt="0">
        <dgm:presLayoutVars>
          <dgm:dir/>
          <dgm:resizeHandles val="exact"/>
        </dgm:presLayoutVars>
      </dgm:prSet>
      <dgm:spPr/>
    </dgm:pt>
    <dgm:pt modelId="{3E35F308-DB46-4C5E-8FDD-7571AE411299}" type="pres">
      <dgm:prSet presAssocID="{B2DD61B4-19AE-49F3-A96B-BF1A3C1FF187}" presName="node" presStyleLbl="node1" presStyleIdx="0" presStyleCnt="12">
        <dgm:presLayoutVars>
          <dgm:bulletEnabled val="1"/>
        </dgm:presLayoutVars>
      </dgm:prSet>
      <dgm:spPr/>
    </dgm:pt>
    <dgm:pt modelId="{6937A260-9A8E-4A48-8F96-131F3F07286E}" type="pres">
      <dgm:prSet presAssocID="{E1A7AC5B-38E7-4124-BB18-36858FB9451B}" presName="sibTrans" presStyleCnt="0"/>
      <dgm:spPr/>
    </dgm:pt>
    <dgm:pt modelId="{D8881BFC-A582-43CF-A762-D541CECABD63}" type="pres">
      <dgm:prSet presAssocID="{49816616-221D-488B-85D7-83F4B6E91EC8}" presName="node" presStyleLbl="node1" presStyleIdx="1" presStyleCnt="12">
        <dgm:presLayoutVars>
          <dgm:bulletEnabled val="1"/>
        </dgm:presLayoutVars>
      </dgm:prSet>
      <dgm:spPr/>
    </dgm:pt>
    <dgm:pt modelId="{DDA1B714-C85C-4EC0-8B1E-B798AC8A9110}" type="pres">
      <dgm:prSet presAssocID="{2646CF09-BBE1-4C7A-89BE-713DAE8A85E6}" presName="sibTrans" presStyleCnt="0"/>
      <dgm:spPr/>
    </dgm:pt>
    <dgm:pt modelId="{86CD3B27-F56D-49DF-BF63-4ACD049B19FE}" type="pres">
      <dgm:prSet presAssocID="{4941E17C-B0A8-4AC6-8626-B053E83BAAA6}" presName="node" presStyleLbl="node1" presStyleIdx="2" presStyleCnt="12">
        <dgm:presLayoutVars>
          <dgm:bulletEnabled val="1"/>
        </dgm:presLayoutVars>
      </dgm:prSet>
      <dgm:spPr/>
    </dgm:pt>
    <dgm:pt modelId="{F189DA0B-0C77-4556-A4C5-65C966D57AC3}" type="pres">
      <dgm:prSet presAssocID="{ABBFA580-8480-4706-99D3-2FFDF73CDB5D}" presName="sibTrans" presStyleCnt="0"/>
      <dgm:spPr/>
    </dgm:pt>
    <dgm:pt modelId="{1CF8E0D4-4D08-4797-82D4-8A13A3079761}" type="pres">
      <dgm:prSet presAssocID="{9B40FC5A-B1D1-474A-97FC-14192BED7212}" presName="node" presStyleLbl="node1" presStyleIdx="3" presStyleCnt="12">
        <dgm:presLayoutVars>
          <dgm:bulletEnabled val="1"/>
        </dgm:presLayoutVars>
      </dgm:prSet>
      <dgm:spPr/>
    </dgm:pt>
    <dgm:pt modelId="{3E09FCE6-6DBD-4886-9119-38948FBDC31C}" type="pres">
      <dgm:prSet presAssocID="{23AFE4D8-7F5A-40D9-BB4E-FA60FE178D4C}" presName="sibTrans" presStyleCnt="0"/>
      <dgm:spPr/>
    </dgm:pt>
    <dgm:pt modelId="{94E8329A-3AC5-4572-8E2D-23983DD54306}" type="pres">
      <dgm:prSet presAssocID="{09175C7B-9472-48B4-AF61-813FE42B3B63}" presName="node" presStyleLbl="node1" presStyleIdx="4" presStyleCnt="12">
        <dgm:presLayoutVars>
          <dgm:bulletEnabled val="1"/>
        </dgm:presLayoutVars>
      </dgm:prSet>
      <dgm:spPr/>
    </dgm:pt>
    <dgm:pt modelId="{566A347D-9B26-441A-832D-EF37F08F5AF0}" type="pres">
      <dgm:prSet presAssocID="{5F176E8F-2056-4FC8-9FDA-712CDABDDE46}" presName="sibTrans" presStyleCnt="0"/>
      <dgm:spPr/>
    </dgm:pt>
    <dgm:pt modelId="{8038CB77-2409-4FD9-967E-1FC39AEA4C5A}" type="pres">
      <dgm:prSet presAssocID="{DD2C2C75-014D-45B1-9DAC-5279B61788F4}" presName="node" presStyleLbl="node1" presStyleIdx="5" presStyleCnt="12">
        <dgm:presLayoutVars>
          <dgm:bulletEnabled val="1"/>
        </dgm:presLayoutVars>
      </dgm:prSet>
      <dgm:spPr/>
    </dgm:pt>
    <dgm:pt modelId="{AF88DD1A-0131-4980-A3D6-72699B55F066}" type="pres">
      <dgm:prSet presAssocID="{1B082C5C-9450-42F4-B249-ACDC07E7647D}" presName="sibTrans" presStyleCnt="0"/>
      <dgm:spPr/>
    </dgm:pt>
    <dgm:pt modelId="{2AA2AF0D-0FEC-4057-A45C-6F09870F31EE}" type="pres">
      <dgm:prSet presAssocID="{CFB4E59B-461D-4DF1-96EE-E3CABA55CAC2}" presName="node" presStyleLbl="node1" presStyleIdx="6" presStyleCnt="12">
        <dgm:presLayoutVars>
          <dgm:bulletEnabled val="1"/>
        </dgm:presLayoutVars>
      </dgm:prSet>
      <dgm:spPr/>
    </dgm:pt>
    <dgm:pt modelId="{01C7C616-8075-499D-98DA-0F4B2C65266D}" type="pres">
      <dgm:prSet presAssocID="{7C05D8BC-88F7-497E-BCF9-C843CA0F5BE5}" presName="sibTrans" presStyleCnt="0"/>
      <dgm:spPr/>
    </dgm:pt>
    <dgm:pt modelId="{62575EA5-7BAA-4B23-911C-6CEA5C58E769}" type="pres">
      <dgm:prSet presAssocID="{2CFD0141-EBCA-43AD-BE35-86B46674FD65}" presName="node" presStyleLbl="node1" presStyleIdx="7" presStyleCnt="12">
        <dgm:presLayoutVars>
          <dgm:bulletEnabled val="1"/>
        </dgm:presLayoutVars>
      </dgm:prSet>
      <dgm:spPr/>
    </dgm:pt>
    <dgm:pt modelId="{53477FE8-AA55-4B12-8D3C-B46D3621F4C6}" type="pres">
      <dgm:prSet presAssocID="{333EA4BE-3280-4220-9AAE-AB5671B2FAC5}" presName="sibTrans" presStyleCnt="0"/>
      <dgm:spPr/>
    </dgm:pt>
    <dgm:pt modelId="{24E51F7B-AD02-4758-983C-1D22E8B9AA76}" type="pres">
      <dgm:prSet presAssocID="{09714CAF-6309-4329-B8B6-92EC7C951BE2}" presName="node" presStyleLbl="node1" presStyleIdx="8" presStyleCnt="12">
        <dgm:presLayoutVars>
          <dgm:bulletEnabled val="1"/>
        </dgm:presLayoutVars>
      </dgm:prSet>
      <dgm:spPr/>
    </dgm:pt>
    <dgm:pt modelId="{8FC4F438-D6FB-49E7-88AC-48DB81E8B97B}" type="pres">
      <dgm:prSet presAssocID="{E6267C95-1B27-4E97-BE56-55DF7EEE6F4D}" presName="sibTrans" presStyleCnt="0"/>
      <dgm:spPr/>
    </dgm:pt>
    <dgm:pt modelId="{4D4235F4-1D76-4C23-BBC0-0BAA67D2169D}" type="pres">
      <dgm:prSet presAssocID="{9EF5918A-D87D-48D2-AD4C-894C57708102}" presName="node" presStyleLbl="node1" presStyleIdx="9" presStyleCnt="12">
        <dgm:presLayoutVars>
          <dgm:bulletEnabled val="1"/>
        </dgm:presLayoutVars>
      </dgm:prSet>
      <dgm:spPr/>
    </dgm:pt>
    <dgm:pt modelId="{D0F1AA35-DEE0-450E-9C41-3EF356DDB814}" type="pres">
      <dgm:prSet presAssocID="{E2F7FBB3-8BB5-44BC-B6A9-9D2E1A366C91}" presName="sibTrans" presStyleCnt="0"/>
      <dgm:spPr/>
    </dgm:pt>
    <dgm:pt modelId="{7FA49EB4-06B4-494F-AA30-FDEF0219847C}" type="pres">
      <dgm:prSet presAssocID="{5471EF58-A08E-4ADA-BF47-13A19F730DC2}" presName="node" presStyleLbl="node1" presStyleIdx="10" presStyleCnt="12">
        <dgm:presLayoutVars>
          <dgm:bulletEnabled val="1"/>
        </dgm:presLayoutVars>
      </dgm:prSet>
      <dgm:spPr/>
    </dgm:pt>
    <dgm:pt modelId="{C6041A7D-006E-4B70-A84C-7540CF3A9582}" type="pres">
      <dgm:prSet presAssocID="{BBADF4D4-92F1-42B7-8FD3-2E3ACADBFE1D}" presName="sibTrans" presStyleCnt="0"/>
      <dgm:spPr/>
    </dgm:pt>
    <dgm:pt modelId="{F063B1F6-77FD-4503-AD04-68C240B5077A}" type="pres">
      <dgm:prSet presAssocID="{0DA56F56-562C-4596-AD5A-87E7A9E9DE8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C1638C02-8D46-4B13-B424-003700844FBD}" srcId="{D89DDBA7-00EF-408D-83AF-E0A17567823B}" destId="{4941E17C-B0A8-4AC6-8626-B053E83BAAA6}" srcOrd="2" destOrd="0" parTransId="{6DD4DB94-CB38-4A89-9B07-95BD144DD51E}" sibTransId="{ABBFA580-8480-4706-99D3-2FFDF73CDB5D}"/>
    <dgm:cxn modelId="{58205503-CD52-480A-B099-D46E4C207C04}" srcId="{D89DDBA7-00EF-408D-83AF-E0A17567823B}" destId="{9EF5918A-D87D-48D2-AD4C-894C57708102}" srcOrd="9" destOrd="0" parTransId="{AC895A1B-FCBD-4753-947C-86B8751E4413}" sibTransId="{E2F7FBB3-8BB5-44BC-B6A9-9D2E1A366C91}"/>
    <dgm:cxn modelId="{5DF10F0A-A96F-48AF-A355-751C81BE4528}" type="presOf" srcId="{9EF5918A-D87D-48D2-AD4C-894C57708102}" destId="{4D4235F4-1D76-4C23-BBC0-0BAA67D2169D}" srcOrd="0" destOrd="0" presId="urn:microsoft.com/office/officeart/2005/8/layout/default"/>
    <dgm:cxn modelId="{9BFF270F-BED6-4E27-871E-FDDCB4B39F1A}" srcId="{D89DDBA7-00EF-408D-83AF-E0A17567823B}" destId="{B2DD61B4-19AE-49F3-A96B-BF1A3C1FF187}" srcOrd="0" destOrd="0" parTransId="{C419F45F-56D3-451B-B29A-C07273C0DBC9}" sibTransId="{E1A7AC5B-38E7-4124-BB18-36858FB9451B}"/>
    <dgm:cxn modelId="{AA00E324-4ADB-495E-B40D-18504C968185}" type="presOf" srcId="{CFB4E59B-461D-4DF1-96EE-E3CABA55CAC2}" destId="{2AA2AF0D-0FEC-4057-A45C-6F09870F31EE}" srcOrd="0" destOrd="0" presId="urn:microsoft.com/office/officeart/2005/8/layout/default"/>
    <dgm:cxn modelId="{BE2FB329-B90B-48C4-B551-B10CF39BF630}" srcId="{D89DDBA7-00EF-408D-83AF-E0A17567823B}" destId="{DD2C2C75-014D-45B1-9DAC-5279B61788F4}" srcOrd="5" destOrd="0" parTransId="{9444056B-F044-4AC6-8485-9B7825D14F28}" sibTransId="{1B082C5C-9450-42F4-B249-ACDC07E7647D}"/>
    <dgm:cxn modelId="{2F709A38-F62E-4515-9B66-47ABD70319F5}" type="presOf" srcId="{5471EF58-A08E-4ADA-BF47-13A19F730DC2}" destId="{7FA49EB4-06B4-494F-AA30-FDEF0219847C}" srcOrd="0" destOrd="0" presId="urn:microsoft.com/office/officeart/2005/8/layout/default"/>
    <dgm:cxn modelId="{BC49E538-0A2A-4B6E-9AD5-004C915A0DD7}" srcId="{D89DDBA7-00EF-408D-83AF-E0A17567823B}" destId="{49816616-221D-488B-85D7-83F4B6E91EC8}" srcOrd="1" destOrd="0" parTransId="{C76BC6B1-5FE9-402F-9D3A-5B05E3DCD76A}" sibTransId="{2646CF09-BBE1-4C7A-89BE-713DAE8A85E6}"/>
    <dgm:cxn modelId="{8AC2B962-93BC-4391-86A1-3555790B254D}" srcId="{D89DDBA7-00EF-408D-83AF-E0A17567823B}" destId="{CFB4E59B-461D-4DF1-96EE-E3CABA55CAC2}" srcOrd="6" destOrd="0" parTransId="{66F1F293-998A-4968-9C5E-06B95622B6E8}" sibTransId="{7C05D8BC-88F7-497E-BCF9-C843CA0F5BE5}"/>
    <dgm:cxn modelId="{418EE242-679C-4256-A813-D3CD086C9DCD}" type="presOf" srcId="{49816616-221D-488B-85D7-83F4B6E91EC8}" destId="{D8881BFC-A582-43CF-A762-D541CECABD63}" srcOrd="0" destOrd="0" presId="urn:microsoft.com/office/officeart/2005/8/layout/default"/>
    <dgm:cxn modelId="{DF15ED62-B427-433E-A214-099C671DE09E}" type="presOf" srcId="{2CFD0141-EBCA-43AD-BE35-86B46674FD65}" destId="{62575EA5-7BAA-4B23-911C-6CEA5C58E769}" srcOrd="0" destOrd="0" presId="urn:microsoft.com/office/officeart/2005/8/layout/default"/>
    <dgm:cxn modelId="{589A2571-4A20-45C3-80B3-553ABB2F0497}" srcId="{D89DDBA7-00EF-408D-83AF-E0A17567823B}" destId="{0DA56F56-562C-4596-AD5A-87E7A9E9DE86}" srcOrd="11" destOrd="0" parTransId="{2CA0DD43-33F0-43EE-9CCA-1C1C54DAA1ED}" sibTransId="{63923F87-2DDF-41C0-A8F2-633CA9196253}"/>
    <dgm:cxn modelId="{AE051253-D9B7-4B7B-AD6B-E3F258FE76DC}" type="presOf" srcId="{DD2C2C75-014D-45B1-9DAC-5279B61788F4}" destId="{8038CB77-2409-4FD9-967E-1FC39AEA4C5A}" srcOrd="0" destOrd="0" presId="urn:microsoft.com/office/officeart/2005/8/layout/default"/>
    <dgm:cxn modelId="{C481FF75-C2D7-4227-AC45-69BE61F09F6C}" type="presOf" srcId="{B2DD61B4-19AE-49F3-A96B-BF1A3C1FF187}" destId="{3E35F308-DB46-4C5E-8FDD-7571AE411299}" srcOrd="0" destOrd="0" presId="urn:microsoft.com/office/officeart/2005/8/layout/default"/>
    <dgm:cxn modelId="{09EE5B57-FFD7-4DDE-B22D-BAB05FD10977}" type="presOf" srcId="{09714CAF-6309-4329-B8B6-92EC7C951BE2}" destId="{24E51F7B-AD02-4758-983C-1D22E8B9AA76}" srcOrd="0" destOrd="0" presId="urn:microsoft.com/office/officeart/2005/8/layout/default"/>
    <dgm:cxn modelId="{F0375278-B83A-4A22-B369-FB7B11CC0483}" type="presOf" srcId="{0DA56F56-562C-4596-AD5A-87E7A9E9DE86}" destId="{F063B1F6-77FD-4503-AD04-68C240B5077A}" srcOrd="0" destOrd="0" presId="urn:microsoft.com/office/officeart/2005/8/layout/default"/>
    <dgm:cxn modelId="{F4D0EA58-F2B4-4EC2-9E6E-4E19EA53D3AD}" srcId="{D89DDBA7-00EF-408D-83AF-E0A17567823B}" destId="{9B40FC5A-B1D1-474A-97FC-14192BED7212}" srcOrd="3" destOrd="0" parTransId="{F81B21CF-D88E-4EBF-AD48-E378096159A6}" sibTransId="{23AFE4D8-7F5A-40D9-BB4E-FA60FE178D4C}"/>
    <dgm:cxn modelId="{67B7C7B4-131B-42A1-B130-69FB8CEC9210}" type="presOf" srcId="{9B40FC5A-B1D1-474A-97FC-14192BED7212}" destId="{1CF8E0D4-4D08-4797-82D4-8A13A3079761}" srcOrd="0" destOrd="0" presId="urn:microsoft.com/office/officeart/2005/8/layout/default"/>
    <dgm:cxn modelId="{51102BBB-D91E-4854-AE4C-B5F344895598}" type="presOf" srcId="{09175C7B-9472-48B4-AF61-813FE42B3B63}" destId="{94E8329A-3AC5-4572-8E2D-23983DD54306}" srcOrd="0" destOrd="0" presId="urn:microsoft.com/office/officeart/2005/8/layout/default"/>
    <dgm:cxn modelId="{BE9B22C4-B2CB-4205-A999-C748F3722042}" srcId="{D89DDBA7-00EF-408D-83AF-E0A17567823B}" destId="{5471EF58-A08E-4ADA-BF47-13A19F730DC2}" srcOrd="10" destOrd="0" parTransId="{B5A6A42A-DFC5-4533-A3C4-D6BE93ABF963}" sibTransId="{BBADF4D4-92F1-42B7-8FD3-2E3ACADBFE1D}"/>
    <dgm:cxn modelId="{7F351FC7-2DB1-40B6-A852-EEF6B17F4169}" type="presOf" srcId="{D89DDBA7-00EF-408D-83AF-E0A17567823B}" destId="{8E691B6C-099C-448C-9127-5CEEB2C145E4}" srcOrd="0" destOrd="0" presId="urn:microsoft.com/office/officeart/2005/8/layout/default"/>
    <dgm:cxn modelId="{24E715E3-480B-4EB0-8965-478D99083388}" srcId="{D89DDBA7-00EF-408D-83AF-E0A17567823B}" destId="{2CFD0141-EBCA-43AD-BE35-86B46674FD65}" srcOrd="7" destOrd="0" parTransId="{4E247C06-0D00-4619-9CAF-8AFC8899A799}" sibTransId="{333EA4BE-3280-4220-9AAE-AB5671B2FAC5}"/>
    <dgm:cxn modelId="{0C30F7E5-305D-41A3-9CAA-62D1FE56220F}" srcId="{D89DDBA7-00EF-408D-83AF-E0A17567823B}" destId="{09714CAF-6309-4329-B8B6-92EC7C951BE2}" srcOrd="8" destOrd="0" parTransId="{C087DA08-ABAC-4E38-8E8B-C99132671F75}" sibTransId="{E6267C95-1B27-4E97-BE56-55DF7EEE6F4D}"/>
    <dgm:cxn modelId="{E03EDDF7-2E1D-47C4-B432-18438AB393B1}" srcId="{D89DDBA7-00EF-408D-83AF-E0A17567823B}" destId="{09175C7B-9472-48B4-AF61-813FE42B3B63}" srcOrd="4" destOrd="0" parTransId="{0D143E62-D981-4552-A411-CF5547A6856C}" sibTransId="{5F176E8F-2056-4FC8-9FDA-712CDABDDE46}"/>
    <dgm:cxn modelId="{10ADD1F9-ACEB-44D9-8E95-5E72AC9A0B90}" type="presOf" srcId="{4941E17C-B0A8-4AC6-8626-B053E83BAAA6}" destId="{86CD3B27-F56D-49DF-BF63-4ACD049B19FE}" srcOrd="0" destOrd="0" presId="urn:microsoft.com/office/officeart/2005/8/layout/default"/>
    <dgm:cxn modelId="{21693872-64A6-430E-87A9-E7060822AC01}" type="presParOf" srcId="{8E691B6C-099C-448C-9127-5CEEB2C145E4}" destId="{3E35F308-DB46-4C5E-8FDD-7571AE411299}" srcOrd="0" destOrd="0" presId="urn:microsoft.com/office/officeart/2005/8/layout/default"/>
    <dgm:cxn modelId="{B0969555-8860-4A2E-AE3B-6D80E4E500F4}" type="presParOf" srcId="{8E691B6C-099C-448C-9127-5CEEB2C145E4}" destId="{6937A260-9A8E-4A48-8F96-131F3F07286E}" srcOrd="1" destOrd="0" presId="urn:microsoft.com/office/officeart/2005/8/layout/default"/>
    <dgm:cxn modelId="{2CA5271E-FDCC-41DA-9062-A1EDF6D72FF6}" type="presParOf" srcId="{8E691B6C-099C-448C-9127-5CEEB2C145E4}" destId="{D8881BFC-A582-43CF-A762-D541CECABD63}" srcOrd="2" destOrd="0" presId="urn:microsoft.com/office/officeart/2005/8/layout/default"/>
    <dgm:cxn modelId="{8964974A-7D32-4359-AA34-C8C67FF64A16}" type="presParOf" srcId="{8E691B6C-099C-448C-9127-5CEEB2C145E4}" destId="{DDA1B714-C85C-4EC0-8B1E-B798AC8A9110}" srcOrd="3" destOrd="0" presId="urn:microsoft.com/office/officeart/2005/8/layout/default"/>
    <dgm:cxn modelId="{88111C79-52F4-4A42-A770-C8E057972315}" type="presParOf" srcId="{8E691B6C-099C-448C-9127-5CEEB2C145E4}" destId="{86CD3B27-F56D-49DF-BF63-4ACD049B19FE}" srcOrd="4" destOrd="0" presId="urn:microsoft.com/office/officeart/2005/8/layout/default"/>
    <dgm:cxn modelId="{3B225091-9E4C-4BBB-AF61-859EFC1A9760}" type="presParOf" srcId="{8E691B6C-099C-448C-9127-5CEEB2C145E4}" destId="{F189DA0B-0C77-4556-A4C5-65C966D57AC3}" srcOrd="5" destOrd="0" presId="urn:microsoft.com/office/officeart/2005/8/layout/default"/>
    <dgm:cxn modelId="{CA616440-461B-4E26-AAC0-2488DCD65154}" type="presParOf" srcId="{8E691B6C-099C-448C-9127-5CEEB2C145E4}" destId="{1CF8E0D4-4D08-4797-82D4-8A13A3079761}" srcOrd="6" destOrd="0" presId="urn:microsoft.com/office/officeart/2005/8/layout/default"/>
    <dgm:cxn modelId="{9895B967-3886-44EA-BFA4-E997B0C188F4}" type="presParOf" srcId="{8E691B6C-099C-448C-9127-5CEEB2C145E4}" destId="{3E09FCE6-6DBD-4886-9119-38948FBDC31C}" srcOrd="7" destOrd="0" presId="urn:microsoft.com/office/officeart/2005/8/layout/default"/>
    <dgm:cxn modelId="{A5408DF8-6906-4D13-927F-8B8B3EAF2642}" type="presParOf" srcId="{8E691B6C-099C-448C-9127-5CEEB2C145E4}" destId="{94E8329A-3AC5-4572-8E2D-23983DD54306}" srcOrd="8" destOrd="0" presId="urn:microsoft.com/office/officeart/2005/8/layout/default"/>
    <dgm:cxn modelId="{6C0E12B5-7A06-472F-8EB7-943E12C84196}" type="presParOf" srcId="{8E691B6C-099C-448C-9127-5CEEB2C145E4}" destId="{566A347D-9B26-441A-832D-EF37F08F5AF0}" srcOrd="9" destOrd="0" presId="urn:microsoft.com/office/officeart/2005/8/layout/default"/>
    <dgm:cxn modelId="{780443FB-F691-473E-9F94-9A7B93C66D1B}" type="presParOf" srcId="{8E691B6C-099C-448C-9127-5CEEB2C145E4}" destId="{8038CB77-2409-4FD9-967E-1FC39AEA4C5A}" srcOrd="10" destOrd="0" presId="urn:microsoft.com/office/officeart/2005/8/layout/default"/>
    <dgm:cxn modelId="{9D2C3025-1974-4B84-91D0-0F7ED4A4EA1F}" type="presParOf" srcId="{8E691B6C-099C-448C-9127-5CEEB2C145E4}" destId="{AF88DD1A-0131-4980-A3D6-72699B55F066}" srcOrd="11" destOrd="0" presId="urn:microsoft.com/office/officeart/2005/8/layout/default"/>
    <dgm:cxn modelId="{1E799C1F-56A8-4D09-88AB-E9A201DE9C60}" type="presParOf" srcId="{8E691B6C-099C-448C-9127-5CEEB2C145E4}" destId="{2AA2AF0D-0FEC-4057-A45C-6F09870F31EE}" srcOrd="12" destOrd="0" presId="urn:microsoft.com/office/officeart/2005/8/layout/default"/>
    <dgm:cxn modelId="{536DC243-C2D0-4020-AF3B-D9F74F957132}" type="presParOf" srcId="{8E691B6C-099C-448C-9127-5CEEB2C145E4}" destId="{01C7C616-8075-499D-98DA-0F4B2C65266D}" srcOrd="13" destOrd="0" presId="urn:microsoft.com/office/officeart/2005/8/layout/default"/>
    <dgm:cxn modelId="{2A3F2A73-1ECD-4F09-825B-74C3AEFBC1BF}" type="presParOf" srcId="{8E691B6C-099C-448C-9127-5CEEB2C145E4}" destId="{62575EA5-7BAA-4B23-911C-6CEA5C58E769}" srcOrd="14" destOrd="0" presId="urn:microsoft.com/office/officeart/2005/8/layout/default"/>
    <dgm:cxn modelId="{8C933BC8-EDC9-413F-A37E-E3B7FE731101}" type="presParOf" srcId="{8E691B6C-099C-448C-9127-5CEEB2C145E4}" destId="{53477FE8-AA55-4B12-8D3C-B46D3621F4C6}" srcOrd="15" destOrd="0" presId="urn:microsoft.com/office/officeart/2005/8/layout/default"/>
    <dgm:cxn modelId="{49A10B76-AF1A-4ACA-9B25-27B3DF44B4FE}" type="presParOf" srcId="{8E691B6C-099C-448C-9127-5CEEB2C145E4}" destId="{24E51F7B-AD02-4758-983C-1D22E8B9AA76}" srcOrd="16" destOrd="0" presId="urn:microsoft.com/office/officeart/2005/8/layout/default"/>
    <dgm:cxn modelId="{9FC8CD78-FA15-4B86-BD40-A1CD1285FEFA}" type="presParOf" srcId="{8E691B6C-099C-448C-9127-5CEEB2C145E4}" destId="{8FC4F438-D6FB-49E7-88AC-48DB81E8B97B}" srcOrd="17" destOrd="0" presId="urn:microsoft.com/office/officeart/2005/8/layout/default"/>
    <dgm:cxn modelId="{F2035BC0-5A08-4CE4-8B8F-B3326F104C21}" type="presParOf" srcId="{8E691B6C-099C-448C-9127-5CEEB2C145E4}" destId="{4D4235F4-1D76-4C23-BBC0-0BAA67D2169D}" srcOrd="18" destOrd="0" presId="urn:microsoft.com/office/officeart/2005/8/layout/default"/>
    <dgm:cxn modelId="{09FD2E5B-2C8C-4C6D-8A6A-CC70D9A0FFD6}" type="presParOf" srcId="{8E691B6C-099C-448C-9127-5CEEB2C145E4}" destId="{D0F1AA35-DEE0-450E-9C41-3EF356DDB814}" srcOrd="19" destOrd="0" presId="urn:microsoft.com/office/officeart/2005/8/layout/default"/>
    <dgm:cxn modelId="{9A950C26-A5B9-46AB-AB16-69C6BF72F215}" type="presParOf" srcId="{8E691B6C-099C-448C-9127-5CEEB2C145E4}" destId="{7FA49EB4-06B4-494F-AA30-FDEF0219847C}" srcOrd="20" destOrd="0" presId="urn:microsoft.com/office/officeart/2005/8/layout/default"/>
    <dgm:cxn modelId="{2A3B117E-02FF-47DC-9B89-D8BFF175F65A}" type="presParOf" srcId="{8E691B6C-099C-448C-9127-5CEEB2C145E4}" destId="{C6041A7D-006E-4B70-A84C-7540CF3A9582}" srcOrd="21" destOrd="0" presId="urn:microsoft.com/office/officeart/2005/8/layout/default"/>
    <dgm:cxn modelId="{E8EB5390-F2B3-4D4F-B5C3-8EA8B33D193B}" type="presParOf" srcId="{8E691B6C-099C-448C-9127-5CEEB2C145E4}" destId="{F063B1F6-77FD-4503-AD04-68C240B5077A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CF4A1-A57C-472D-BF64-845B450881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82E9E5-3A42-480C-A188-F683F1826D45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Common Language Runtime (CLR)</a:t>
          </a:r>
          <a:endParaRPr lang="en-US" dirty="0"/>
        </a:p>
      </dgm:t>
    </dgm:pt>
    <dgm:pt modelId="{B6E20968-6872-4D86-B6B1-BD4CACA82748}" type="parTrans" cxnId="{E072B2C6-2DB0-4A88-8E71-99B68E66503D}">
      <dgm:prSet/>
      <dgm:spPr/>
      <dgm:t>
        <a:bodyPr/>
        <a:lstStyle/>
        <a:p>
          <a:endParaRPr lang="en-US"/>
        </a:p>
      </dgm:t>
    </dgm:pt>
    <dgm:pt modelId="{B62827E0-13D9-4F6F-A887-61006662E381}" type="sibTrans" cxnId="{E072B2C6-2DB0-4A88-8E71-99B68E66503D}">
      <dgm:prSet/>
      <dgm:spPr/>
      <dgm:t>
        <a:bodyPr/>
        <a:lstStyle/>
        <a:p>
          <a:endParaRPr lang="en-US"/>
        </a:p>
      </dgm:t>
    </dgm:pt>
    <dgm:pt modelId="{3FEB3856-1B3D-4A38-84E6-4EF9D0C6C612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.Net</a:t>
          </a:r>
          <a:r>
            <a:rPr lang="en-US" b="0" i="0" dirty="0"/>
            <a:t> Framework Class Library</a:t>
          </a:r>
          <a:endParaRPr lang="en-US" dirty="0"/>
        </a:p>
      </dgm:t>
    </dgm:pt>
    <dgm:pt modelId="{7CE239AE-5763-422C-8FE2-8BECECA4B09D}" type="parTrans" cxnId="{B0ECB09B-A24B-4B6D-BA15-2935D1AC93BE}">
      <dgm:prSet/>
      <dgm:spPr/>
      <dgm:t>
        <a:bodyPr/>
        <a:lstStyle/>
        <a:p>
          <a:endParaRPr lang="en-US"/>
        </a:p>
      </dgm:t>
    </dgm:pt>
    <dgm:pt modelId="{F3A36E79-0A00-46B6-8663-3C4C54B2433F}" type="sibTrans" cxnId="{B0ECB09B-A24B-4B6D-BA15-2935D1AC93BE}">
      <dgm:prSet/>
      <dgm:spPr/>
      <dgm:t>
        <a:bodyPr/>
        <a:lstStyle/>
        <a:p>
          <a:endParaRPr lang="en-US"/>
        </a:p>
      </dgm:t>
    </dgm:pt>
    <dgm:pt modelId="{2DD7D62D-FEF6-4104-A578-A9953C8D706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/>
            <a:t>Common Language Specification</a:t>
          </a:r>
          <a:endParaRPr lang="en-US"/>
        </a:p>
      </dgm:t>
    </dgm:pt>
    <dgm:pt modelId="{8D5206B8-AC16-4973-9416-F7CD6DF3B32D}" type="parTrans" cxnId="{8C7FD138-8796-4E17-811D-C821847EB347}">
      <dgm:prSet/>
      <dgm:spPr/>
      <dgm:t>
        <a:bodyPr/>
        <a:lstStyle/>
        <a:p>
          <a:endParaRPr lang="en-US"/>
        </a:p>
      </dgm:t>
    </dgm:pt>
    <dgm:pt modelId="{49975541-0EE1-4B7B-BA19-4DD84538FF99}" type="sibTrans" cxnId="{8C7FD138-8796-4E17-811D-C821847EB347}">
      <dgm:prSet/>
      <dgm:spPr/>
      <dgm:t>
        <a:bodyPr/>
        <a:lstStyle/>
        <a:p>
          <a:endParaRPr lang="en-US"/>
        </a:p>
      </dgm:t>
    </dgm:pt>
    <dgm:pt modelId="{7CBB0978-AB53-4D57-8A88-95BB55AB3D7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/>
            <a:t>Common Type System</a:t>
          </a:r>
          <a:endParaRPr lang="en-US"/>
        </a:p>
      </dgm:t>
    </dgm:pt>
    <dgm:pt modelId="{82FA9FD1-6F01-4B75-AB8E-3408473D445A}" type="parTrans" cxnId="{5713F618-EDBC-4D90-9C05-1CC06F525DCD}">
      <dgm:prSet/>
      <dgm:spPr/>
      <dgm:t>
        <a:bodyPr/>
        <a:lstStyle/>
        <a:p>
          <a:endParaRPr lang="en-US"/>
        </a:p>
      </dgm:t>
    </dgm:pt>
    <dgm:pt modelId="{BBC77F1D-AFF4-4C4C-8B99-76470BB3020E}" type="sibTrans" cxnId="{5713F618-EDBC-4D90-9C05-1CC06F525DCD}">
      <dgm:prSet/>
      <dgm:spPr/>
      <dgm:t>
        <a:bodyPr/>
        <a:lstStyle/>
        <a:p>
          <a:endParaRPr lang="en-US"/>
        </a:p>
      </dgm:t>
    </dgm:pt>
    <dgm:pt modelId="{C2C89050-8084-4408-ACEC-DE1C2875AF8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Metadata and Assemblies</a:t>
          </a:r>
          <a:endParaRPr lang="en-US" dirty="0"/>
        </a:p>
      </dgm:t>
    </dgm:pt>
    <dgm:pt modelId="{8A64E1B1-DB48-42C8-922C-90C8CE32071F}" type="parTrans" cxnId="{822A526C-70BA-4750-ADB2-CC6EF292CB42}">
      <dgm:prSet/>
      <dgm:spPr/>
      <dgm:t>
        <a:bodyPr/>
        <a:lstStyle/>
        <a:p>
          <a:endParaRPr lang="en-US"/>
        </a:p>
      </dgm:t>
    </dgm:pt>
    <dgm:pt modelId="{8965C65B-D574-4BFF-B1AA-4D6852888D98}" type="sibTrans" cxnId="{822A526C-70BA-4750-ADB2-CC6EF292CB42}">
      <dgm:prSet/>
      <dgm:spPr/>
      <dgm:t>
        <a:bodyPr/>
        <a:lstStyle/>
        <a:p>
          <a:endParaRPr lang="en-US"/>
        </a:p>
      </dgm:t>
    </dgm:pt>
    <dgm:pt modelId="{F704BA5F-AA89-4AB7-99D8-434A214D90FE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/>
            <a:t>Windows Forms</a:t>
          </a:r>
          <a:endParaRPr lang="en-US"/>
        </a:p>
      </dgm:t>
    </dgm:pt>
    <dgm:pt modelId="{47855168-90D9-4605-A10D-0BB14A5BD808}" type="parTrans" cxnId="{4237D10C-CF0B-4A7F-9E7F-A2892E4F317A}">
      <dgm:prSet/>
      <dgm:spPr/>
      <dgm:t>
        <a:bodyPr/>
        <a:lstStyle/>
        <a:p>
          <a:endParaRPr lang="en-US"/>
        </a:p>
      </dgm:t>
    </dgm:pt>
    <dgm:pt modelId="{F8CAD3A6-8695-4453-AF75-8170879A94BE}" type="sibTrans" cxnId="{4237D10C-CF0B-4A7F-9E7F-A2892E4F317A}">
      <dgm:prSet/>
      <dgm:spPr/>
      <dgm:t>
        <a:bodyPr/>
        <a:lstStyle/>
        <a:p>
          <a:endParaRPr lang="en-US"/>
        </a:p>
      </dgm:t>
    </dgm:pt>
    <dgm:pt modelId="{F32A263E-76E1-47A6-A92D-FCE33E984C01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/>
            <a:t>ASP.Net and ASP.Net AJAX</a:t>
          </a:r>
          <a:endParaRPr lang="en-US"/>
        </a:p>
      </dgm:t>
    </dgm:pt>
    <dgm:pt modelId="{62EFECEA-6192-497A-B3EF-46EC71DA7F99}" type="parTrans" cxnId="{DA4C6466-B08A-427E-84E0-D0C501558AFB}">
      <dgm:prSet/>
      <dgm:spPr/>
      <dgm:t>
        <a:bodyPr/>
        <a:lstStyle/>
        <a:p>
          <a:endParaRPr lang="en-US"/>
        </a:p>
      </dgm:t>
    </dgm:pt>
    <dgm:pt modelId="{7A6DBBDA-BCF6-4342-9A96-12150E11C603}" type="sibTrans" cxnId="{DA4C6466-B08A-427E-84E0-D0C501558AFB}">
      <dgm:prSet/>
      <dgm:spPr/>
      <dgm:t>
        <a:bodyPr/>
        <a:lstStyle/>
        <a:p>
          <a:endParaRPr lang="en-US"/>
        </a:p>
      </dgm:t>
    </dgm:pt>
    <dgm:pt modelId="{19F248E6-4852-4373-A32A-197780955C92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/>
            <a:t>ADO.Net</a:t>
          </a:r>
          <a:endParaRPr lang="en-US"/>
        </a:p>
      </dgm:t>
    </dgm:pt>
    <dgm:pt modelId="{CCE541B8-0B67-4178-8E60-10CB3A08FA69}" type="parTrans" cxnId="{745C281C-E755-47EE-9C16-6CB02A9E925E}">
      <dgm:prSet/>
      <dgm:spPr/>
      <dgm:t>
        <a:bodyPr/>
        <a:lstStyle/>
        <a:p>
          <a:endParaRPr lang="en-US"/>
        </a:p>
      </dgm:t>
    </dgm:pt>
    <dgm:pt modelId="{98BE0321-4D0E-483A-AF34-983E82ABCC46}" type="sibTrans" cxnId="{745C281C-E755-47EE-9C16-6CB02A9E925E}">
      <dgm:prSet/>
      <dgm:spPr/>
      <dgm:t>
        <a:bodyPr/>
        <a:lstStyle/>
        <a:p>
          <a:endParaRPr lang="en-US"/>
        </a:p>
      </dgm:t>
    </dgm:pt>
    <dgm:pt modelId="{95357DB4-8279-47B7-83EC-C2CF0C444B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b="0" i="0" dirty="0"/>
            <a:t>Windows Workflow Foundation (WF)</a:t>
          </a:r>
          <a:endParaRPr lang="en-US" dirty="0"/>
        </a:p>
      </dgm:t>
    </dgm:pt>
    <dgm:pt modelId="{C59176E4-B83B-4F60-BB19-36A3BDBFD388}" type="parTrans" cxnId="{6765BF73-72A5-4DC4-BB94-464B720ECC97}">
      <dgm:prSet/>
      <dgm:spPr/>
      <dgm:t>
        <a:bodyPr/>
        <a:lstStyle/>
        <a:p>
          <a:endParaRPr lang="en-US"/>
        </a:p>
      </dgm:t>
    </dgm:pt>
    <dgm:pt modelId="{A2EB2998-F8C4-4FEC-B531-2E5FBF38280B}" type="sibTrans" cxnId="{6765BF73-72A5-4DC4-BB94-464B720ECC97}">
      <dgm:prSet/>
      <dgm:spPr/>
      <dgm:t>
        <a:bodyPr/>
        <a:lstStyle/>
        <a:p>
          <a:endParaRPr lang="en-US"/>
        </a:p>
      </dgm:t>
    </dgm:pt>
    <dgm:pt modelId="{4379EA10-2269-4841-8ACB-93D69309ED2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b="0" i="0"/>
            <a:t>Windows Presentation Foundation</a:t>
          </a:r>
          <a:endParaRPr lang="en-US"/>
        </a:p>
      </dgm:t>
    </dgm:pt>
    <dgm:pt modelId="{A63902C7-5BBB-4BB4-B8B8-487D4820D683}" type="parTrans" cxnId="{6664B705-CC20-401E-B4FE-EF9DE011B72F}">
      <dgm:prSet/>
      <dgm:spPr/>
      <dgm:t>
        <a:bodyPr/>
        <a:lstStyle/>
        <a:p>
          <a:endParaRPr lang="en-US"/>
        </a:p>
      </dgm:t>
    </dgm:pt>
    <dgm:pt modelId="{39A5DDD2-1181-4E3B-BA6E-93DC9DB133E1}" type="sibTrans" cxnId="{6664B705-CC20-401E-B4FE-EF9DE011B72F}">
      <dgm:prSet/>
      <dgm:spPr/>
      <dgm:t>
        <a:bodyPr/>
        <a:lstStyle/>
        <a:p>
          <a:endParaRPr lang="en-US"/>
        </a:p>
      </dgm:t>
    </dgm:pt>
    <dgm:pt modelId="{2F1298A5-AFBC-4C74-A7FD-2EE383200D8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b="0" i="0"/>
            <a:t>Windows Communication Foundation (WCF)</a:t>
          </a:r>
          <a:endParaRPr lang="en-US"/>
        </a:p>
      </dgm:t>
    </dgm:pt>
    <dgm:pt modelId="{09EA8427-BA31-40EA-B5EC-0353B52F3A66}" type="parTrans" cxnId="{6466FF1D-212D-496D-828D-71B25E50E3D3}">
      <dgm:prSet/>
      <dgm:spPr/>
      <dgm:t>
        <a:bodyPr/>
        <a:lstStyle/>
        <a:p>
          <a:endParaRPr lang="en-US"/>
        </a:p>
      </dgm:t>
    </dgm:pt>
    <dgm:pt modelId="{61E73018-57CD-40CF-BEC4-8064FA50B3D4}" type="sibTrans" cxnId="{6466FF1D-212D-496D-828D-71B25E50E3D3}">
      <dgm:prSet/>
      <dgm:spPr/>
      <dgm:t>
        <a:bodyPr/>
        <a:lstStyle/>
        <a:p>
          <a:endParaRPr lang="en-US"/>
        </a:p>
      </dgm:t>
    </dgm:pt>
    <dgm:pt modelId="{A5B0D526-C24E-4800-B2B8-A4AAFA9A0F5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b="0" i="0"/>
            <a:t>LINQ</a:t>
          </a:r>
          <a:endParaRPr lang="en-US"/>
        </a:p>
      </dgm:t>
    </dgm:pt>
    <dgm:pt modelId="{7F273F05-3A85-4BBD-9F84-400F048267A2}" type="parTrans" cxnId="{58F22847-9AC1-4465-81BC-42187CADADB7}">
      <dgm:prSet/>
      <dgm:spPr/>
      <dgm:t>
        <a:bodyPr/>
        <a:lstStyle/>
        <a:p>
          <a:endParaRPr lang="en-US"/>
        </a:p>
      </dgm:t>
    </dgm:pt>
    <dgm:pt modelId="{CF29C6E4-AF58-45DE-AE4B-8416A5DE00D6}" type="sibTrans" cxnId="{58F22847-9AC1-4465-81BC-42187CADADB7}">
      <dgm:prSet/>
      <dgm:spPr/>
      <dgm:t>
        <a:bodyPr/>
        <a:lstStyle/>
        <a:p>
          <a:endParaRPr lang="en-US"/>
        </a:p>
      </dgm:t>
    </dgm:pt>
    <dgm:pt modelId="{6E57F1A8-1CD6-4B31-A55E-DA001110BB04}" type="pres">
      <dgm:prSet presAssocID="{3DECF4A1-A57C-472D-BF64-845B4508815C}" presName="diagram" presStyleCnt="0">
        <dgm:presLayoutVars>
          <dgm:dir/>
          <dgm:resizeHandles val="exact"/>
        </dgm:presLayoutVars>
      </dgm:prSet>
      <dgm:spPr/>
    </dgm:pt>
    <dgm:pt modelId="{1C190F75-AA61-4F29-B2F7-995654FD7E7F}" type="pres">
      <dgm:prSet presAssocID="{2A82E9E5-3A42-480C-A188-F683F1826D45}" presName="node" presStyleLbl="node1" presStyleIdx="0" presStyleCnt="12" custLinFactNeighborY="1066">
        <dgm:presLayoutVars>
          <dgm:bulletEnabled val="1"/>
        </dgm:presLayoutVars>
      </dgm:prSet>
      <dgm:spPr/>
    </dgm:pt>
    <dgm:pt modelId="{5A52E4AF-66C6-4F00-806B-04DA275694D7}" type="pres">
      <dgm:prSet presAssocID="{B62827E0-13D9-4F6F-A887-61006662E381}" presName="sibTrans" presStyleCnt="0"/>
      <dgm:spPr/>
    </dgm:pt>
    <dgm:pt modelId="{2F37BE6F-AE85-4666-BFC0-EA181C6D95D0}" type="pres">
      <dgm:prSet presAssocID="{3FEB3856-1B3D-4A38-84E6-4EF9D0C6C612}" presName="node" presStyleLbl="node1" presStyleIdx="1" presStyleCnt="12">
        <dgm:presLayoutVars>
          <dgm:bulletEnabled val="1"/>
        </dgm:presLayoutVars>
      </dgm:prSet>
      <dgm:spPr/>
    </dgm:pt>
    <dgm:pt modelId="{CF551710-2A27-433C-B47B-BDF4336EA03E}" type="pres">
      <dgm:prSet presAssocID="{F3A36E79-0A00-46B6-8663-3C4C54B2433F}" presName="sibTrans" presStyleCnt="0"/>
      <dgm:spPr/>
    </dgm:pt>
    <dgm:pt modelId="{ACFB94F8-27AC-45E2-B698-749C86593146}" type="pres">
      <dgm:prSet presAssocID="{2DD7D62D-FEF6-4104-A578-A9953C8D7068}" presName="node" presStyleLbl="node1" presStyleIdx="2" presStyleCnt="12">
        <dgm:presLayoutVars>
          <dgm:bulletEnabled val="1"/>
        </dgm:presLayoutVars>
      </dgm:prSet>
      <dgm:spPr/>
    </dgm:pt>
    <dgm:pt modelId="{34ECACD4-A731-41C8-B911-A89A38ECF0DC}" type="pres">
      <dgm:prSet presAssocID="{49975541-0EE1-4B7B-BA19-4DD84538FF99}" presName="sibTrans" presStyleCnt="0"/>
      <dgm:spPr/>
    </dgm:pt>
    <dgm:pt modelId="{C70E4A4B-B4F6-4BA8-B145-026A6E9FEC72}" type="pres">
      <dgm:prSet presAssocID="{7CBB0978-AB53-4D57-8A88-95BB55AB3D7C}" presName="node" presStyleLbl="node1" presStyleIdx="3" presStyleCnt="12">
        <dgm:presLayoutVars>
          <dgm:bulletEnabled val="1"/>
        </dgm:presLayoutVars>
      </dgm:prSet>
      <dgm:spPr/>
    </dgm:pt>
    <dgm:pt modelId="{F451D2FE-93EE-425F-8FFF-9E7523FD7218}" type="pres">
      <dgm:prSet presAssocID="{BBC77F1D-AFF4-4C4C-8B99-76470BB3020E}" presName="sibTrans" presStyleCnt="0"/>
      <dgm:spPr/>
    </dgm:pt>
    <dgm:pt modelId="{2EE759AC-113F-4670-B2AE-6EEE8DDCF9B8}" type="pres">
      <dgm:prSet presAssocID="{C2C89050-8084-4408-ACEC-DE1C2875AF84}" presName="node" presStyleLbl="node1" presStyleIdx="4" presStyleCnt="12">
        <dgm:presLayoutVars>
          <dgm:bulletEnabled val="1"/>
        </dgm:presLayoutVars>
      </dgm:prSet>
      <dgm:spPr/>
    </dgm:pt>
    <dgm:pt modelId="{8D1671A9-9982-412A-BB4B-8FE3194E9264}" type="pres">
      <dgm:prSet presAssocID="{8965C65B-D574-4BFF-B1AA-4D6852888D98}" presName="sibTrans" presStyleCnt="0"/>
      <dgm:spPr/>
    </dgm:pt>
    <dgm:pt modelId="{3EA206D1-5E68-47A9-8EA9-C7BAFC223E30}" type="pres">
      <dgm:prSet presAssocID="{F704BA5F-AA89-4AB7-99D8-434A214D90FE}" presName="node" presStyleLbl="node1" presStyleIdx="5" presStyleCnt="12">
        <dgm:presLayoutVars>
          <dgm:bulletEnabled val="1"/>
        </dgm:presLayoutVars>
      </dgm:prSet>
      <dgm:spPr/>
    </dgm:pt>
    <dgm:pt modelId="{81478DA0-DD76-498D-AC01-52B8C8E88A2D}" type="pres">
      <dgm:prSet presAssocID="{F8CAD3A6-8695-4453-AF75-8170879A94BE}" presName="sibTrans" presStyleCnt="0"/>
      <dgm:spPr/>
    </dgm:pt>
    <dgm:pt modelId="{3D6A8B0D-44F8-49DA-B4E2-AF9D81382546}" type="pres">
      <dgm:prSet presAssocID="{F32A263E-76E1-47A6-A92D-FCE33E984C01}" presName="node" presStyleLbl="node1" presStyleIdx="6" presStyleCnt="12">
        <dgm:presLayoutVars>
          <dgm:bulletEnabled val="1"/>
        </dgm:presLayoutVars>
      </dgm:prSet>
      <dgm:spPr/>
    </dgm:pt>
    <dgm:pt modelId="{427304DD-F03E-4B1B-AC9B-8F7A6F022768}" type="pres">
      <dgm:prSet presAssocID="{7A6DBBDA-BCF6-4342-9A96-12150E11C603}" presName="sibTrans" presStyleCnt="0"/>
      <dgm:spPr/>
    </dgm:pt>
    <dgm:pt modelId="{0EF2C8CB-6B16-43F5-A8A3-1A30970E361B}" type="pres">
      <dgm:prSet presAssocID="{19F248E6-4852-4373-A32A-197780955C92}" presName="node" presStyleLbl="node1" presStyleIdx="7" presStyleCnt="12">
        <dgm:presLayoutVars>
          <dgm:bulletEnabled val="1"/>
        </dgm:presLayoutVars>
      </dgm:prSet>
      <dgm:spPr/>
    </dgm:pt>
    <dgm:pt modelId="{09641178-A894-4BE2-B756-6172707D5EC5}" type="pres">
      <dgm:prSet presAssocID="{98BE0321-4D0E-483A-AF34-983E82ABCC46}" presName="sibTrans" presStyleCnt="0"/>
      <dgm:spPr/>
    </dgm:pt>
    <dgm:pt modelId="{E654D592-87A5-4CAA-9976-C955D92DDC76}" type="pres">
      <dgm:prSet presAssocID="{95357DB4-8279-47B7-83EC-C2CF0C444B58}" presName="node" presStyleLbl="node1" presStyleIdx="8" presStyleCnt="12">
        <dgm:presLayoutVars>
          <dgm:bulletEnabled val="1"/>
        </dgm:presLayoutVars>
      </dgm:prSet>
      <dgm:spPr/>
    </dgm:pt>
    <dgm:pt modelId="{E748CF6F-FCE6-40AB-B7AC-7C1E050C1BC2}" type="pres">
      <dgm:prSet presAssocID="{A2EB2998-F8C4-4FEC-B531-2E5FBF38280B}" presName="sibTrans" presStyleCnt="0"/>
      <dgm:spPr/>
    </dgm:pt>
    <dgm:pt modelId="{8DDC435B-1277-450A-B314-29B5F858B6DB}" type="pres">
      <dgm:prSet presAssocID="{4379EA10-2269-4841-8ACB-93D69309ED2B}" presName="node" presStyleLbl="node1" presStyleIdx="9" presStyleCnt="12">
        <dgm:presLayoutVars>
          <dgm:bulletEnabled val="1"/>
        </dgm:presLayoutVars>
      </dgm:prSet>
      <dgm:spPr/>
    </dgm:pt>
    <dgm:pt modelId="{D3507425-8A01-41EB-AE0D-2BB643A00516}" type="pres">
      <dgm:prSet presAssocID="{39A5DDD2-1181-4E3B-BA6E-93DC9DB133E1}" presName="sibTrans" presStyleCnt="0"/>
      <dgm:spPr/>
    </dgm:pt>
    <dgm:pt modelId="{1A206704-6540-40F1-8B44-A5030ECCD141}" type="pres">
      <dgm:prSet presAssocID="{2F1298A5-AFBC-4C74-A7FD-2EE383200D80}" presName="node" presStyleLbl="node1" presStyleIdx="10" presStyleCnt="12">
        <dgm:presLayoutVars>
          <dgm:bulletEnabled val="1"/>
        </dgm:presLayoutVars>
      </dgm:prSet>
      <dgm:spPr/>
    </dgm:pt>
    <dgm:pt modelId="{BDF91F0F-2E9E-4CBF-8EF1-854391973928}" type="pres">
      <dgm:prSet presAssocID="{61E73018-57CD-40CF-BEC4-8064FA50B3D4}" presName="sibTrans" presStyleCnt="0"/>
      <dgm:spPr/>
    </dgm:pt>
    <dgm:pt modelId="{0D05CA86-1F00-4992-A5C2-3F64C2A7CE3F}" type="pres">
      <dgm:prSet presAssocID="{A5B0D526-C24E-4800-B2B8-A4AAFA9A0F5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664B705-CC20-401E-B4FE-EF9DE011B72F}" srcId="{3DECF4A1-A57C-472D-BF64-845B4508815C}" destId="{4379EA10-2269-4841-8ACB-93D69309ED2B}" srcOrd="9" destOrd="0" parTransId="{A63902C7-5BBB-4BB4-B8B8-487D4820D683}" sibTransId="{39A5DDD2-1181-4E3B-BA6E-93DC9DB133E1}"/>
    <dgm:cxn modelId="{4237D10C-CF0B-4A7F-9E7F-A2892E4F317A}" srcId="{3DECF4A1-A57C-472D-BF64-845B4508815C}" destId="{F704BA5F-AA89-4AB7-99D8-434A214D90FE}" srcOrd="5" destOrd="0" parTransId="{47855168-90D9-4605-A10D-0BB14A5BD808}" sibTransId="{F8CAD3A6-8695-4453-AF75-8170879A94BE}"/>
    <dgm:cxn modelId="{3BB72114-A49D-4245-9900-ADADFA602D7F}" type="presOf" srcId="{7CBB0978-AB53-4D57-8A88-95BB55AB3D7C}" destId="{C70E4A4B-B4F6-4BA8-B145-026A6E9FEC72}" srcOrd="0" destOrd="0" presId="urn:microsoft.com/office/officeart/2005/8/layout/default"/>
    <dgm:cxn modelId="{5713F618-EDBC-4D90-9C05-1CC06F525DCD}" srcId="{3DECF4A1-A57C-472D-BF64-845B4508815C}" destId="{7CBB0978-AB53-4D57-8A88-95BB55AB3D7C}" srcOrd="3" destOrd="0" parTransId="{82FA9FD1-6F01-4B75-AB8E-3408473D445A}" sibTransId="{BBC77F1D-AFF4-4C4C-8B99-76470BB3020E}"/>
    <dgm:cxn modelId="{745C281C-E755-47EE-9C16-6CB02A9E925E}" srcId="{3DECF4A1-A57C-472D-BF64-845B4508815C}" destId="{19F248E6-4852-4373-A32A-197780955C92}" srcOrd="7" destOrd="0" parTransId="{CCE541B8-0B67-4178-8E60-10CB3A08FA69}" sibTransId="{98BE0321-4D0E-483A-AF34-983E82ABCC46}"/>
    <dgm:cxn modelId="{6466FF1D-212D-496D-828D-71B25E50E3D3}" srcId="{3DECF4A1-A57C-472D-BF64-845B4508815C}" destId="{2F1298A5-AFBC-4C74-A7FD-2EE383200D80}" srcOrd="10" destOrd="0" parTransId="{09EA8427-BA31-40EA-B5EC-0353B52F3A66}" sibTransId="{61E73018-57CD-40CF-BEC4-8064FA50B3D4}"/>
    <dgm:cxn modelId="{FFF0812E-C132-4EC9-8F3D-D2F6AD2CD710}" type="presOf" srcId="{C2C89050-8084-4408-ACEC-DE1C2875AF84}" destId="{2EE759AC-113F-4670-B2AE-6EEE8DDCF9B8}" srcOrd="0" destOrd="0" presId="urn:microsoft.com/office/officeart/2005/8/layout/default"/>
    <dgm:cxn modelId="{8C7FD138-8796-4E17-811D-C821847EB347}" srcId="{3DECF4A1-A57C-472D-BF64-845B4508815C}" destId="{2DD7D62D-FEF6-4104-A578-A9953C8D7068}" srcOrd="2" destOrd="0" parTransId="{8D5206B8-AC16-4973-9416-F7CD6DF3B32D}" sibTransId="{49975541-0EE1-4B7B-BA19-4DD84538FF99}"/>
    <dgm:cxn modelId="{C81C0E39-C267-40DE-AF83-0BEADBCBA1F9}" type="presOf" srcId="{3FEB3856-1B3D-4A38-84E6-4EF9D0C6C612}" destId="{2F37BE6F-AE85-4666-BFC0-EA181C6D95D0}" srcOrd="0" destOrd="0" presId="urn:microsoft.com/office/officeart/2005/8/layout/default"/>
    <dgm:cxn modelId="{26BB3342-DA70-48D4-8165-D03572287DF4}" type="presOf" srcId="{2DD7D62D-FEF6-4104-A578-A9953C8D7068}" destId="{ACFB94F8-27AC-45E2-B698-749C86593146}" srcOrd="0" destOrd="0" presId="urn:microsoft.com/office/officeart/2005/8/layout/default"/>
    <dgm:cxn modelId="{DA4C6466-B08A-427E-84E0-D0C501558AFB}" srcId="{3DECF4A1-A57C-472D-BF64-845B4508815C}" destId="{F32A263E-76E1-47A6-A92D-FCE33E984C01}" srcOrd="6" destOrd="0" parTransId="{62EFECEA-6192-497A-B3EF-46EC71DA7F99}" sibTransId="{7A6DBBDA-BCF6-4342-9A96-12150E11C603}"/>
    <dgm:cxn modelId="{58F22847-9AC1-4465-81BC-42187CADADB7}" srcId="{3DECF4A1-A57C-472D-BF64-845B4508815C}" destId="{A5B0D526-C24E-4800-B2B8-A4AAFA9A0F5F}" srcOrd="11" destOrd="0" parTransId="{7F273F05-3A85-4BBD-9F84-400F048267A2}" sibTransId="{CF29C6E4-AF58-45DE-AE4B-8416A5DE00D6}"/>
    <dgm:cxn modelId="{BF4D6B4A-D783-40A9-B2F1-71753CC4C753}" type="presOf" srcId="{2F1298A5-AFBC-4C74-A7FD-2EE383200D80}" destId="{1A206704-6540-40F1-8B44-A5030ECCD141}" srcOrd="0" destOrd="0" presId="urn:microsoft.com/office/officeart/2005/8/layout/default"/>
    <dgm:cxn modelId="{822A526C-70BA-4750-ADB2-CC6EF292CB42}" srcId="{3DECF4A1-A57C-472D-BF64-845B4508815C}" destId="{C2C89050-8084-4408-ACEC-DE1C2875AF84}" srcOrd="4" destOrd="0" parTransId="{8A64E1B1-DB48-42C8-922C-90C8CE32071F}" sibTransId="{8965C65B-D574-4BFF-B1AA-4D6852888D98}"/>
    <dgm:cxn modelId="{6765BF73-72A5-4DC4-BB94-464B720ECC97}" srcId="{3DECF4A1-A57C-472D-BF64-845B4508815C}" destId="{95357DB4-8279-47B7-83EC-C2CF0C444B58}" srcOrd="8" destOrd="0" parTransId="{C59176E4-B83B-4F60-BB19-36A3BDBFD388}" sibTransId="{A2EB2998-F8C4-4FEC-B531-2E5FBF38280B}"/>
    <dgm:cxn modelId="{4D301380-0EA3-4121-9EFB-D059302018E2}" type="presOf" srcId="{4379EA10-2269-4841-8ACB-93D69309ED2B}" destId="{8DDC435B-1277-450A-B314-29B5F858B6DB}" srcOrd="0" destOrd="0" presId="urn:microsoft.com/office/officeart/2005/8/layout/default"/>
    <dgm:cxn modelId="{B0ECB09B-A24B-4B6D-BA15-2935D1AC93BE}" srcId="{3DECF4A1-A57C-472D-BF64-845B4508815C}" destId="{3FEB3856-1B3D-4A38-84E6-4EF9D0C6C612}" srcOrd="1" destOrd="0" parTransId="{7CE239AE-5763-422C-8FE2-8BECECA4B09D}" sibTransId="{F3A36E79-0A00-46B6-8663-3C4C54B2433F}"/>
    <dgm:cxn modelId="{617BD39C-2F97-499D-B1D0-5822EE41307E}" type="presOf" srcId="{95357DB4-8279-47B7-83EC-C2CF0C444B58}" destId="{E654D592-87A5-4CAA-9976-C955D92DDC76}" srcOrd="0" destOrd="0" presId="urn:microsoft.com/office/officeart/2005/8/layout/default"/>
    <dgm:cxn modelId="{F940A19D-5335-4B9C-946D-7485297BFA70}" type="presOf" srcId="{19F248E6-4852-4373-A32A-197780955C92}" destId="{0EF2C8CB-6B16-43F5-A8A3-1A30970E361B}" srcOrd="0" destOrd="0" presId="urn:microsoft.com/office/officeart/2005/8/layout/default"/>
    <dgm:cxn modelId="{54730EBE-B33F-4757-9EE1-BE547BDB0B23}" type="presOf" srcId="{3DECF4A1-A57C-472D-BF64-845B4508815C}" destId="{6E57F1A8-1CD6-4B31-A55E-DA001110BB04}" srcOrd="0" destOrd="0" presId="urn:microsoft.com/office/officeart/2005/8/layout/default"/>
    <dgm:cxn modelId="{E072B2C6-2DB0-4A88-8E71-99B68E66503D}" srcId="{3DECF4A1-A57C-472D-BF64-845B4508815C}" destId="{2A82E9E5-3A42-480C-A188-F683F1826D45}" srcOrd="0" destOrd="0" parTransId="{B6E20968-6872-4D86-B6B1-BD4CACA82748}" sibTransId="{B62827E0-13D9-4F6F-A887-61006662E381}"/>
    <dgm:cxn modelId="{7D1A7FD7-1D78-4A62-893E-FEFB959E1403}" type="presOf" srcId="{F704BA5F-AA89-4AB7-99D8-434A214D90FE}" destId="{3EA206D1-5E68-47A9-8EA9-C7BAFC223E30}" srcOrd="0" destOrd="0" presId="urn:microsoft.com/office/officeart/2005/8/layout/default"/>
    <dgm:cxn modelId="{7D83DADD-446A-4C3B-A038-B692D44F0F64}" type="presOf" srcId="{A5B0D526-C24E-4800-B2B8-A4AAFA9A0F5F}" destId="{0D05CA86-1F00-4992-A5C2-3F64C2A7CE3F}" srcOrd="0" destOrd="0" presId="urn:microsoft.com/office/officeart/2005/8/layout/default"/>
    <dgm:cxn modelId="{A3A00FE6-5A5C-4154-8257-E596238EB8ED}" type="presOf" srcId="{2A82E9E5-3A42-480C-A188-F683F1826D45}" destId="{1C190F75-AA61-4F29-B2F7-995654FD7E7F}" srcOrd="0" destOrd="0" presId="urn:microsoft.com/office/officeart/2005/8/layout/default"/>
    <dgm:cxn modelId="{D46DB4F6-6456-4CED-B12F-F08EBDF3558F}" type="presOf" srcId="{F32A263E-76E1-47A6-A92D-FCE33E984C01}" destId="{3D6A8B0D-44F8-49DA-B4E2-AF9D81382546}" srcOrd="0" destOrd="0" presId="urn:microsoft.com/office/officeart/2005/8/layout/default"/>
    <dgm:cxn modelId="{74281F91-F438-47C6-BF6A-D2B438292929}" type="presParOf" srcId="{6E57F1A8-1CD6-4B31-A55E-DA001110BB04}" destId="{1C190F75-AA61-4F29-B2F7-995654FD7E7F}" srcOrd="0" destOrd="0" presId="urn:microsoft.com/office/officeart/2005/8/layout/default"/>
    <dgm:cxn modelId="{8C513729-C733-4D45-9BEA-0002ACF0327B}" type="presParOf" srcId="{6E57F1A8-1CD6-4B31-A55E-DA001110BB04}" destId="{5A52E4AF-66C6-4F00-806B-04DA275694D7}" srcOrd="1" destOrd="0" presId="urn:microsoft.com/office/officeart/2005/8/layout/default"/>
    <dgm:cxn modelId="{A2D76148-66CE-4A75-A86C-C92B2A209F94}" type="presParOf" srcId="{6E57F1A8-1CD6-4B31-A55E-DA001110BB04}" destId="{2F37BE6F-AE85-4666-BFC0-EA181C6D95D0}" srcOrd="2" destOrd="0" presId="urn:microsoft.com/office/officeart/2005/8/layout/default"/>
    <dgm:cxn modelId="{4E7B4643-E859-4435-AA91-7C23F3AF0431}" type="presParOf" srcId="{6E57F1A8-1CD6-4B31-A55E-DA001110BB04}" destId="{CF551710-2A27-433C-B47B-BDF4336EA03E}" srcOrd="3" destOrd="0" presId="urn:microsoft.com/office/officeart/2005/8/layout/default"/>
    <dgm:cxn modelId="{2ADC8E68-61DA-40BF-AFE9-CB28763F2060}" type="presParOf" srcId="{6E57F1A8-1CD6-4B31-A55E-DA001110BB04}" destId="{ACFB94F8-27AC-45E2-B698-749C86593146}" srcOrd="4" destOrd="0" presId="urn:microsoft.com/office/officeart/2005/8/layout/default"/>
    <dgm:cxn modelId="{8066CA9B-83CA-4BC1-97EB-7E5E02A348BD}" type="presParOf" srcId="{6E57F1A8-1CD6-4B31-A55E-DA001110BB04}" destId="{34ECACD4-A731-41C8-B911-A89A38ECF0DC}" srcOrd="5" destOrd="0" presId="urn:microsoft.com/office/officeart/2005/8/layout/default"/>
    <dgm:cxn modelId="{AB8E88EE-0060-4718-B91B-4B3931EAF9C5}" type="presParOf" srcId="{6E57F1A8-1CD6-4B31-A55E-DA001110BB04}" destId="{C70E4A4B-B4F6-4BA8-B145-026A6E9FEC72}" srcOrd="6" destOrd="0" presId="urn:microsoft.com/office/officeart/2005/8/layout/default"/>
    <dgm:cxn modelId="{E9E8719F-B90A-4F5D-958F-B17170D16DF5}" type="presParOf" srcId="{6E57F1A8-1CD6-4B31-A55E-DA001110BB04}" destId="{F451D2FE-93EE-425F-8FFF-9E7523FD7218}" srcOrd="7" destOrd="0" presId="urn:microsoft.com/office/officeart/2005/8/layout/default"/>
    <dgm:cxn modelId="{C859144B-FA1F-41A8-A6AB-7438C384DDDE}" type="presParOf" srcId="{6E57F1A8-1CD6-4B31-A55E-DA001110BB04}" destId="{2EE759AC-113F-4670-B2AE-6EEE8DDCF9B8}" srcOrd="8" destOrd="0" presId="urn:microsoft.com/office/officeart/2005/8/layout/default"/>
    <dgm:cxn modelId="{D64866C0-24C0-4755-8181-E6BF77F6BB8F}" type="presParOf" srcId="{6E57F1A8-1CD6-4B31-A55E-DA001110BB04}" destId="{8D1671A9-9982-412A-BB4B-8FE3194E9264}" srcOrd="9" destOrd="0" presId="urn:microsoft.com/office/officeart/2005/8/layout/default"/>
    <dgm:cxn modelId="{EAB8FFF4-A15F-4952-AE0C-0DDD562671A9}" type="presParOf" srcId="{6E57F1A8-1CD6-4B31-A55E-DA001110BB04}" destId="{3EA206D1-5E68-47A9-8EA9-C7BAFC223E30}" srcOrd="10" destOrd="0" presId="urn:microsoft.com/office/officeart/2005/8/layout/default"/>
    <dgm:cxn modelId="{353F1850-51EE-472C-B6A8-2457B80BA361}" type="presParOf" srcId="{6E57F1A8-1CD6-4B31-A55E-DA001110BB04}" destId="{81478DA0-DD76-498D-AC01-52B8C8E88A2D}" srcOrd="11" destOrd="0" presId="urn:microsoft.com/office/officeart/2005/8/layout/default"/>
    <dgm:cxn modelId="{0C881EE6-8258-4335-AB08-D85E28971653}" type="presParOf" srcId="{6E57F1A8-1CD6-4B31-A55E-DA001110BB04}" destId="{3D6A8B0D-44F8-49DA-B4E2-AF9D81382546}" srcOrd="12" destOrd="0" presId="urn:microsoft.com/office/officeart/2005/8/layout/default"/>
    <dgm:cxn modelId="{8B1C62FB-E5D9-4BC8-AB1E-EA3BB49314AC}" type="presParOf" srcId="{6E57F1A8-1CD6-4B31-A55E-DA001110BB04}" destId="{427304DD-F03E-4B1B-AC9B-8F7A6F022768}" srcOrd="13" destOrd="0" presId="urn:microsoft.com/office/officeart/2005/8/layout/default"/>
    <dgm:cxn modelId="{9C8AFB6D-F104-470C-9892-255D536F4145}" type="presParOf" srcId="{6E57F1A8-1CD6-4B31-A55E-DA001110BB04}" destId="{0EF2C8CB-6B16-43F5-A8A3-1A30970E361B}" srcOrd="14" destOrd="0" presId="urn:microsoft.com/office/officeart/2005/8/layout/default"/>
    <dgm:cxn modelId="{701DAEB4-5295-418B-A628-D3EF5D7A4A03}" type="presParOf" srcId="{6E57F1A8-1CD6-4B31-A55E-DA001110BB04}" destId="{09641178-A894-4BE2-B756-6172707D5EC5}" srcOrd="15" destOrd="0" presId="urn:microsoft.com/office/officeart/2005/8/layout/default"/>
    <dgm:cxn modelId="{4F0AE9B0-4305-4E21-9526-CDB9AA9D577A}" type="presParOf" srcId="{6E57F1A8-1CD6-4B31-A55E-DA001110BB04}" destId="{E654D592-87A5-4CAA-9976-C955D92DDC76}" srcOrd="16" destOrd="0" presId="urn:microsoft.com/office/officeart/2005/8/layout/default"/>
    <dgm:cxn modelId="{AE95BC40-5937-4FF1-B6D3-8A9CBBAA3310}" type="presParOf" srcId="{6E57F1A8-1CD6-4B31-A55E-DA001110BB04}" destId="{E748CF6F-FCE6-40AB-B7AC-7C1E050C1BC2}" srcOrd="17" destOrd="0" presId="urn:microsoft.com/office/officeart/2005/8/layout/default"/>
    <dgm:cxn modelId="{4F5C5E10-B5CC-4DAC-9038-078D46BC61DC}" type="presParOf" srcId="{6E57F1A8-1CD6-4B31-A55E-DA001110BB04}" destId="{8DDC435B-1277-450A-B314-29B5F858B6DB}" srcOrd="18" destOrd="0" presId="urn:microsoft.com/office/officeart/2005/8/layout/default"/>
    <dgm:cxn modelId="{C0F6427D-7BEF-4D23-8B44-075DCB847B91}" type="presParOf" srcId="{6E57F1A8-1CD6-4B31-A55E-DA001110BB04}" destId="{D3507425-8A01-41EB-AE0D-2BB643A00516}" srcOrd="19" destOrd="0" presId="urn:microsoft.com/office/officeart/2005/8/layout/default"/>
    <dgm:cxn modelId="{149E61AA-03F9-471F-BD74-DAF6B01B34FE}" type="presParOf" srcId="{6E57F1A8-1CD6-4B31-A55E-DA001110BB04}" destId="{1A206704-6540-40F1-8B44-A5030ECCD141}" srcOrd="20" destOrd="0" presId="urn:microsoft.com/office/officeart/2005/8/layout/default"/>
    <dgm:cxn modelId="{62B43403-2B26-42C3-9392-A9C99CD59826}" type="presParOf" srcId="{6E57F1A8-1CD6-4B31-A55E-DA001110BB04}" destId="{BDF91F0F-2E9E-4CBF-8EF1-854391973928}" srcOrd="21" destOrd="0" presId="urn:microsoft.com/office/officeart/2005/8/layout/default"/>
    <dgm:cxn modelId="{EF4B5A66-BFBB-47DC-B62D-0E35A396ADAB}" type="presParOf" srcId="{6E57F1A8-1CD6-4B31-A55E-DA001110BB04}" destId="{0D05CA86-1F00-4992-A5C2-3F64C2A7CE3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BDB9D-1E8E-4D2D-9CFD-9C6856690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AD787-62FC-4498-8D3C-B8386B8E5BC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Namespace declaration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FB9E3C-3E59-4E6F-BF2F-AB004BD22A28}" type="parTrans" cxnId="{44ACA9AA-1836-41FC-923D-D8E1A91258CA}">
      <dgm:prSet/>
      <dgm:spPr/>
      <dgm:t>
        <a:bodyPr/>
        <a:lstStyle/>
        <a:p>
          <a:endParaRPr lang="en-US"/>
        </a:p>
      </dgm:t>
    </dgm:pt>
    <dgm:pt modelId="{A5CF1585-9F31-45C2-A1B8-C1C2B91F8C9E}" type="sibTrans" cxnId="{44ACA9AA-1836-41FC-923D-D8E1A91258CA}">
      <dgm:prSet/>
      <dgm:spPr/>
      <dgm:t>
        <a:bodyPr/>
        <a:lstStyle/>
        <a:p>
          <a:endParaRPr lang="en-US"/>
        </a:p>
      </dgm:t>
    </dgm:pt>
    <dgm:pt modelId="{C0C62054-4C37-44EA-A107-D941B1119754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A class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1CAC626-279A-4326-B6EF-E911EDFE87B9}" type="parTrans" cxnId="{0A8A054A-89CB-497F-8D30-F1DA7D167E62}">
      <dgm:prSet/>
      <dgm:spPr/>
      <dgm:t>
        <a:bodyPr/>
        <a:lstStyle/>
        <a:p>
          <a:endParaRPr lang="en-US"/>
        </a:p>
      </dgm:t>
    </dgm:pt>
    <dgm:pt modelId="{654FA7CA-9064-4CC4-BF6A-CEDD91A12417}" type="sibTrans" cxnId="{0A8A054A-89CB-497F-8D30-F1DA7D167E62}">
      <dgm:prSet/>
      <dgm:spPr/>
      <dgm:t>
        <a:bodyPr/>
        <a:lstStyle/>
        <a:p>
          <a:endParaRPr lang="en-US"/>
        </a:p>
      </dgm:t>
    </dgm:pt>
    <dgm:pt modelId="{6D9BC2D8-0648-4E2C-B1D3-A22C1AC7F102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Class methods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04902B-B538-46FF-B25F-88DCFEF1C622}" type="parTrans" cxnId="{D2258E73-FB7A-4472-9952-3A2D5AA9CCB3}">
      <dgm:prSet/>
      <dgm:spPr/>
      <dgm:t>
        <a:bodyPr/>
        <a:lstStyle/>
        <a:p>
          <a:endParaRPr lang="en-US"/>
        </a:p>
      </dgm:t>
    </dgm:pt>
    <dgm:pt modelId="{6999F8D0-EAE3-448D-98AF-06A01E0AB912}" type="sibTrans" cxnId="{D2258E73-FB7A-4472-9952-3A2D5AA9CCB3}">
      <dgm:prSet/>
      <dgm:spPr/>
      <dgm:t>
        <a:bodyPr/>
        <a:lstStyle/>
        <a:p>
          <a:endParaRPr lang="en-US"/>
        </a:p>
      </dgm:t>
    </dgm:pt>
    <dgm:pt modelId="{39D16CA8-508C-4ECC-81E2-E32974EC7664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Class attributes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6753352-ADB1-4FD6-92E8-AB218F495B2D}" type="parTrans" cxnId="{C72B345B-A3F2-411D-A319-A9F64A33F799}">
      <dgm:prSet/>
      <dgm:spPr/>
      <dgm:t>
        <a:bodyPr/>
        <a:lstStyle/>
        <a:p>
          <a:endParaRPr lang="en-US"/>
        </a:p>
      </dgm:t>
    </dgm:pt>
    <dgm:pt modelId="{0302CE0D-365E-4A38-9BBD-796220FF3167}" type="sibTrans" cxnId="{C72B345B-A3F2-411D-A319-A9F64A33F799}">
      <dgm:prSet/>
      <dgm:spPr/>
      <dgm:t>
        <a:bodyPr/>
        <a:lstStyle/>
        <a:p>
          <a:endParaRPr lang="en-US"/>
        </a:p>
      </dgm:t>
    </dgm:pt>
    <dgm:pt modelId="{E79398C3-8198-483A-9D73-53E943CE2971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A Main method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06EEE2-83A9-49BA-9FA0-F8B122D3D01D}" type="parTrans" cxnId="{120EABB0-E624-4E51-AB54-083C3D2BED84}">
      <dgm:prSet/>
      <dgm:spPr/>
      <dgm:t>
        <a:bodyPr/>
        <a:lstStyle/>
        <a:p>
          <a:endParaRPr lang="en-US"/>
        </a:p>
      </dgm:t>
    </dgm:pt>
    <dgm:pt modelId="{471BDEBD-AC0A-4E9F-B3D8-9F78DB2AB97F}" type="sibTrans" cxnId="{120EABB0-E624-4E51-AB54-083C3D2BED84}">
      <dgm:prSet/>
      <dgm:spPr/>
      <dgm:t>
        <a:bodyPr/>
        <a:lstStyle/>
        <a:p>
          <a:endParaRPr lang="en-US"/>
        </a:p>
      </dgm:t>
    </dgm:pt>
    <dgm:pt modelId="{57F6F75E-7428-4F39-B3E0-B7AC929021FA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Statements and Expressions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B649DD-01C3-4887-BA40-228CAC50A70A}" type="parTrans" cxnId="{B3E854FB-4439-4EAC-B34D-753787BC887F}">
      <dgm:prSet/>
      <dgm:spPr/>
      <dgm:t>
        <a:bodyPr/>
        <a:lstStyle/>
        <a:p>
          <a:endParaRPr lang="en-US"/>
        </a:p>
      </dgm:t>
    </dgm:pt>
    <dgm:pt modelId="{AB041159-4FDB-4AAC-9FAB-5161B41CA3E3}" type="sibTrans" cxnId="{B3E854FB-4439-4EAC-B34D-753787BC887F}">
      <dgm:prSet/>
      <dgm:spPr/>
      <dgm:t>
        <a:bodyPr/>
        <a:lstStyle/>
        <a:p>
          <a:endParaRPr lang="en-US"/>
        </a:p>
      </dgm:t>
    </dgm:pt>
    <dgm:pt modelId="{91BE2BF1-F311-4DF8-B871-AD6CF313E38F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0" i="0" dirty="0">
              <a:latin typeface="Segoe UI" panose="020B0502040204020203" pitchFamily="34" charset="0"/>
              <a:cs typeface="Segoe UI" panose="020B0502040204020203" pitchFamily="34" charset="0"/>
            </a:rPr>
            <a:t>Comments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AF2C7D6-EE2A-4B45-BB77-32BFD6A7D2E2}" type="parTrans" cxnId="{BE1B49D5-A2D0-432C-B035-1162BC7A4E74}">
      <dgm:prSet/>
      <dgm:spPr/>
      <dgm:t>
        <a:bodyPr/>
        <a:lstStyle/>
        <a:p>
          <a:endParaRPr lang="en-US"/>
        </a:p>
      </dgm:t>
    </dgm:pt>
    <dgm:pt modelId="{5FBFABC9-9367-4557-A23F-7E35C988D7FF}" type="sibTrans" cxnId="{BE1B49D5-A2D0-432C-B035-1162BC7A4E74}">
      <dgm:prSet/>
      <dgm:spPr/>
      <dgm:t>
        <a:bodyPr/>
        <a:lstStyle/>
        <a:p>
          <a:endParaRPr lang="en-US"/>
        </a:p>
      </dgm:t>
    </dgm:pt>
    <dgm:pt modelId="{4DF28AAF-A30B-4BCD-96CE-462B154F1BE3}" type="pres">
      <dgm:prSet presAssocID="{89BBDB9D-1E8E-4D2D-9CFD-9C6856690B9A}" presName="linear" presStyleCnt="0">
        <dgm:presLayoutVars>
          <dgm:animLvl val="lvl"/>
          <dgm:resizeHandles val="exact"/>
        </dgm:presLayoutVars>
      </dgm:prSet>
      <dgm:spPr/>
    </dgm:pt>
    <dgm:pt modelId="{2E00D4E0-AF50-41B0-85B5-B2BA627BDD9B}" type="pres">
      <dgm:prSet presAssocID="{526AD787-62FC-4498-8D3C-B8386B8E5BC5}" presName="parentText" presStyleLbl="node1" presStyleIdx="0" presStyleCnt="7" custLinFactY="-407390" custLinFactNeighborY="-500000">
        <dgm:presLayoutVars>
          <dgm:chMax val="0"/>
          <dgm:bulletEnabled val="1"/>
        </dgm:presLayoutVars>
      </dgm:prSet>
      <dgm:spPr/>
    </dgm:pt>
    <dgm:pt modelId="{A5E20C34-C358-4D52-ADD8-FC45DAC107D9}" type="pres">
      <dgm:prSet presAssocID="{A5CF1585-9F31-45C2-A1B8-C1C2B91F8C9E}" presName="spacer" presStyleCnt="0"/>
      <dgm:spPr/>
    </dgm:pt>
    <dgm:pt modelId="{B2CA4301-CDD9-444B-BFE1-B873341E8D48}" type="pres">
      <dgm:prSet presAssocID="{C0C62054-4C37-44EA-A107-D941B1119754}" presName="parentText" presStyleLbl="node1" presStyleIdx="1" presStyleCnt="7" custLinFactNeighborY="-46039">
        <dgm:presLayoutVars>
          <dgm:chMax val="0"/>
          <dgm:bulletEnabled val="1"/>
        </dgm:presLayoutVars>
      </dgm:prSet>
      <dgm:spPr/>
    </dgm:pt>
    <dgm:pt modelId="{F6885B60-2115-4FBC-95B6-BD941FC8A5A7}" type="pres">
      <dgm:prSet presAssocID="{654FA7CA-9064-4CC4-BF6A-CEDD91A12417}" presName="spacer" presStyleCnt="0"/>
      <dgm:spPr/>
    </dgm:pt>
    <dgm:pt modelId="{4B8AB33C-A7F4-4FE2-8E6F-F35EAC2DD053}" type="pres">
      <dgm:prSet presAssocID="{6D9BC2D8-0648-4E2C-B1D3-A22C1AC7F102}" presName="parentText" presStyleLbl="node1" presStyleIdx="2" presStyleCnt="7" custLinFactNeighborY="-17779">
        <dgm:presLayoutVars>
          <dgm:chMax val="0"/>
          <dgm:bulletEnabled val="1"/>
        </dgm:presLayoutVars>
      </dgm:prSet>
      <dgm:spPr/>
    </dgm:pt>
    <dgm:pt modelId="{08C89F49-AFC7-4E75-A8C3-A71E21AC7927}" type="pres">
      <dgm:prSet presAssocID="{6999F8D0-EAE3-448D-98AF-06A01E0AB912}" presName="spacer" presStyleCnt="0"/>
      <dgm:spPr/>
    </dgm:pt>
    <dgm:pt modelId="{1BCFE3B5-F978-498B-9373-57D8880907E1}" type="pres">
      <dgm:prSet presAssocID="{39D16CA8-508C-4ECC-81E2-E32974EC7664}" presName="parentText" presStyleLbl="node1" presStyleIdx="3" presStyleCnt="7" custLinFactNeighborY="16988">
        <dgm:presLayoutVars>
          <dgm:chMax val="0"/>
          <dgm:bulletEnabled val="1"/>
        </dgm:presLayoutVars>
      </dgm:prSet>
      <dgm:spPr/>
    </dgm:pt>
    <dgm:pt modelId="{1F8A66F2-E307-4D65-AA10-4A063F36C30A}" type="pres">
      <dgm:prSet presAssocID="{0302CE0D-365E-4A38-9BBD-796220FF3167}" presName="spacer" presStyleCnt="0"/>
      <dgm:spPr/>
    </dgm:pt>
    <dgm:pt modelId="{5B8EB87C-E1C9-44F0-A64B-E9A0B09F092B}" type="pres">
      <dgm:prSet presAssocID="{E79398C3-8198-483A-9D73-53E943CE2971}" presName="parentText" presStyleLbl="node1" presStyleIdx="4" presStyleCnt="7" custLinFactNeighborY="42960">
        <dgm:presLayoutVars>
          <dgm:chMax val="0"/>
          <dgm:bulletEnabled val="1"/>
        </dgm:presLayoutVars>
      </dgm:prSet>
      <dgm:spPr/>
    </dgm:pt>
    <dgm:pt modelId="{F2475FC9-C6DA-4459-A318-60F2140155F7}" type="pres">
      <dgm:prSet presAssocID="{471BDEBD-AC0A-4E9F-B3D8-9F78DB2AB97F}" presName="spacer" presStyleCnt="0"/>
      <dgm:spPr/>
    </dgm:pt>
    <dgm:pt modelId="{FD69A1F7-92EE-4E36-AFEF-8F2C19BCEBCD}" type="pres">
      <dgm:prSet presAssocID="{57F6F75E-7428-4F39-B3E0-B7AC929021FA}" presName="parentText" presStyleLbl="node1" presStyleIdx="5" presStyleCnt="7" custLinFactY="227042" custLinFactNeighborY="300000">
        <dgm:presLayoutVars>
          <dgm:chMax val="0"/>
          <dgm:bulletEnabled val="1"/>
        </dgm:presLayoutVars>
      </dgm:prSet>
      <dgm:spPr/>
    </dgm:pt>
    <dgm:pt modelId="{CCAF2785-ACB6-4E42-AC2D-3399BDF4891E}" type="pres">
      <dgm:prSet presAssocID="{AB041159-4FDB-4AAC-9FAB-5161B41CA3E3}" presName="spacer" presStyleCnt="0"/>
      <dgm:spPr/>
    </dgm:pt>
    <dgm:pt modelId="{BA8B90CF-5056-4EB3-9C5F-6E75D8FC0164}" type="pres">
      <dgm:prSet presAssocID="{91BE2BF1-F311-4DF8-B871-AD6CF313E38F}" presName="parentText" presStyleLbl="node1" presStyleIdx="6" presStyleCnt="7" custLinFactY="-96379" custLinFactNeighborY="-100000">
        <dgm:presLayoutVars>
          <dgm:chMax val="0"/>
          <dgm:bulletEnabled val="1"/>
        </dgm:presLayoutVars>
      </dgm:prSet>
      <dgm:spPr/>
    </dgm:pt>
  </dgm:ptLst>
  <dgm:cxnLst>
    <dgm:cxn modelId="{8C0F0801-8926-4A4D-9B53-8BD4DE703D8D}" type="presOf" srcId="{6D9BC2D8-0648-4E2C-B1D3-A22C1AC7F102}" destId="{4B8AB33C-A7F4-4FE2-8E6F-F35EAC2DD053}" srcOrd="0" destOrd="0" presId="urn:microsoft.com/office/officeart/2005/8/layout/vList2"/>
    <dgm:cxn modelId="{7513160F-42AB-49C3-9A90-7D6C19309DCF}" type="presOf" srcId="{57F6F75E-7428-4F39-B3E0-B7AC929021FA}" destId="{FD69A1F7-92EE-4E36-AFEF-8F2C19BCEBCD}" srcOrd="0" destOrd="0" presId="urn:microsoft.com/office/officeart/2005/8/layout/vList2"/>
    <dgm:cxn modelId="{B8DF4830-8992-43DB-BC6C-7DBBACAE9046}" type="presOf" srcId="{89BBDB9D-1E8E-4D2D-9CFD-9C6856690B9A}" destId="{4DF28AAF-A30B-4BCD-96CE-462B154F1BE3}" srcOrd="0" destOrd="0" presId="urn:microsoft.com/office/officeart/2005/8/layout/vList2"/>
    <dgm:cxn modelId="{ECDE1A34-46FA-4B66-95B3-0D83DB9F53CE}" type="presOf" srcId="{91BE2BF1-F311-4DF8-B871-AD6CF313E38F}" destId="{BA8B90CF-5056-4EB3-9C5F-6E75D8FC0164}" srcOrd="0" destOrd="0" presId="urn:microsoft.com/office/officeart/2005/8/layout/vList2"/>
    <dgm:cxn modelId="{C72B345B-A3F2-411D-A319-A9F64A33F799}" srcId="{89BBDB9D-1E8E-4D2D-9CFD-9C6856690B9A}" destId="{39D16CA8-508C-4ECC-81E2-E32974EC7664}" srcOrd="3" destOrd="0" parTransId="{F6753352-ADB1-4FD6-92E8-AB218F495B2D}" sibTransId="{0302CE0D-365E-4A38-9BBD-796220FF3167}"/>
    <dgm:cxn modelId="{0A8A054A-89CB-497F-8D30-F1DA7D167E62}" srcId="{89BBDB9D-1E8E-4D2D-9CFD-9C6856690B9A}" destId="{C0C62054-4C37-44EA-A107-D941B1119754}" srcOrd="1" destOrd="0" parTransId="{F1CAC626-279A-4326-B6EF-E911EDFE87B9}" sibTransId="{654FA7CA-9064-4CC4-BF6A-CEDD91A12417}"/>
    <dgm:cxn modelId="{D2258E73-FB7A-4472-9952-3A2D5AA9CCB3}" srcId="{89BBDB9D-1E8E-4D2D-9CFD-9C6856690B9A}" destId="{6D9BC2D8-0648-4E2C-B1D3-A22C1AC7F102}" srcOrd="2" destOrd="0" parTransId="{F004902B-B538-46FF-B25F-88DCFEF1C622}" sibTransId="{6999F8D0-EAE3-448D-98AF-06A01E0AB912}"/>
    <dgm:cxn modelId="{ED9ED0A2-760F-4948-A752-3B108CEBDDAC}" type="presOf" srcId="{526AD787-62FC-4498-8D3C-B8386B8E5BC5}" destId="{2E00D4E0-AF50-41B0-85B5-B2BA627BDD9B}" srcOrd="0" destOrd="0" presId="urn:microsoft.com/office/officeart/2005/8/layout/vList2"/>
    <dgm:cxn modelId="{44ACA9AA-1836-41FC-923D-D8E1A91258CA}" srcId="{89BBDB9D-1E8E-4D2D-9CFD-9C6856690B9A}" destId="{526AD787-62FC-4498-8D3C-B8386B8E5BC5}" srcOrd="0" destOrd="0" parTransId="{93FB9E3C-3E59-4E6F-BF2F-AB004BD22A28}" sibTransId="{A5CF1585-9F31-45C2-A1B8-C1C2B91F8C9E}"/>
    <dgm:cxn modelId="{120EABB0-E624-4E51-AB54-083C3D2BED84}" srcId="{89BBDB9D-1E8E-4D2D-9CFD-9C6856690B9A}" destId="{E79398C3-8198-483A-9D73-53E943CE2971}" srcOrd="4" destOrd="0" parTransId="{C106EEE2-83A9-49BA-9FA0-F8B122D3D01D}" sibTransId="{471BDEBD-AC0A-4E9F-B3D8-9F78DB2AB97F}"/>
    <dgm:cxn modelId="{29A5F4B8-0ACD-4996-9F77-6191524614E3}" type="presOf" srcId="{C0C62054-4C37-44EA-A107-D941B1119754}" destId="{B2CA4301-CDD9-444B-BFE1-B873341E8D48}" srcOrd="0" destOrd="0" presId="urn:microsoft.com/office/officeart/2005/8/layout/vList2"/>
    <dgm:cxn modelId="{1F7730CA-C255-4AB8-B773-3A3FCB35CAF5}" type="presOf" srcId="{39D16CA8-508C-4ECC-81E2-E32974EC7664}" destId="{1BCFE3B5-F978-498B-9373-57D8880907E1}" srcOrd="0" destOrd="0" presId="urn:microsoft.com/office/officeart/2005/8/layout/vList2"/>
    <dgm:cxn modelId="{BE1B49D5-A2D0-432C-B035-1162BC7A4E74}" srcId="{89BBDB9D-1E8E-4D2D-9CFD-9C6856690B9A}" destId="{91BE2BF1-F311-4DF8-B871-AD6CF313E38F}" srcOrd="6" destOrd="0" parTransId="{4AF2C7D6-EE2A-4B45-BB77-32BFD6A7D2E2}" sibTransId="{5FBFABC9-9367-4557-A23F-7E35C988D7FF}"/>
    <dgm:cxn modelId="{15B0A7F5-66D2-410A-91D8-1E160A28C432}" type="presOf" srcId="{E79398C3-8198-483A-9D73-53E943CE2971}" destId="{5B8EB87C-E1C9-44F0-A64B-E9A0B09F092B}" srcOrd="0" destOrd="0" presId="urn:microsoft.com/office/officeart/2005/8/layout/vList2"/>
    <dgm:cxn modelId="{B3E854FB-4439-4EAC-B34D-753787BC887F}" srcId="{89BBDB9D-1E8E-4D2D-9CFD-9C6856690B9A}" destId="{57F6F75E-7428-4F39-B3E0-B7AC929021FA}" srcOrd="5" destOrd="0" parTransId="{BBB649DD-01C3-4887-BA40-228CAC50A70A}" sibTransId="{AB041159-4FDB-4AAC-9FAB-5161B41CA3E3}"/>
    <dgm:cxn modelId="{7F7D1720-B09D-4F22-AF0A-7B71783DC2B3}" type="presParOf" srcId="{4DF28AAF-A30B-4BCD-96CE-462B154F1BE3}" destId="{2E00D4E0-AF50-41B0-85B5-B2BA627BDD9B}" srcOrd="0" destOrd="0" presId="urn:microsoft.com/office/officeart/2005/8/layout/vList2"/>
    <dgm:cxn modelId="{5BC1175F-79DE-4062-82A0-3987171658B0}" type="presParOf" srcId="{4DF28AAF-A30B-4BCD-96CE-462B154F1BE3}" destId="{A5E20C34-C358-4D52-ADD8-FC45DAC107D9}" srcOrd="1" destOrd="0" presId="urn:microsoft.com/office/officeart/2005/8/layout/vList2"/>
    <dgm:cxn modelId="{EEB41B9B-58FA-4C0D-9A75-536959729EA0}" type="presParOf" srcId="{4DF28AAF-A30B-4BCD-96CE-462B154F1BE3}" destId="{B2CA4301-CDD9-444B-BFE1-B873341E8D48}" srcOrd="2" destOrd="0" presId="urn:microsoft.com/office/officeart/2005/8/layout/vList2"/>
    <dgm:cxn modelId="{778AFB08-8B8D-4C20-9F28-ADBAC5CF2AAB}" type="presParOf" srcId="{4DF28AAF-A30B-4BCD-96CE-462B154F1BE3}" destId="{F6885B60-2115-4FBC-95B6-BD941FC8A5A7}" srcOrd="3" destOrd="0" presId="urn:microsoft.com/office/officeart/2005/8/layout/vList2"/>
    <dgm:cxn modelId="{596BDC6C-C395-4166-A788-2E42A4993D60}" type="presParOf" srcId="{4DF28AAF-A30B-4BCD-96CE-462B154F1BE3}" destId="{4B8AB33C-A7F4-4FE2-8E6F-F35EAC2DD053}" srcOrd="4" destOrd="0" presId="urn:microsoft.com/office/officeart/2005/8/layout/vList2"/>
    <dgm:cxn modelId="{080EAE06-42E1-4704-A4FE-0AC24EFE951F}" type="presParOf" srcId="{4DF28AAF-A30B-4BCD-96CE-462B154F1BE3}" destId="{08C89F49-AFC7-4E75-A8C3-A71E21AC7927}" srcOrd="5" destOrd="0" presId="urn:microsoft.com/office/officeart/2005/8/layout/vList2"/>
    <dgm:cxn modelId="{41F6A268-9065-4A97-89B5-B4DCF9C4446F}" type="presParOf" srcId="{4DF28AAF-A30B-4BCD-96CE-462B154F1BE3}" destId="{1BCFE3B5-F978-498B-9373-57D8880907E1}" srcOrd="6" destOrd="0" presId="urn:microsoft.com/office/officeart/2005/8/layout/vList2"/>
    <dgm:cxn modelId="{63FD41E3-31D2-47F9-AE74-8E2BE7DF36CA}" type="presParOf" srcId="{4DF28AAF-A30B-4BCD-96CE-462B154F1BE3}" destId="{1F8A66F2-E307-4D65-AA10-4A063F36C30A}" srcOrd="7" destOrd="0" presId="urn:microsoft.com/office/officeart/2005/8/layout/vList2"/>
    <dgm:cxn modelId="{C2A9B4A6-FFB7-4C8A-9466-202FABE702EF}" type="presParOf" srcId="{4DF28AAF-A30B-4BCD-96CE-462B154F1BE3}" destId="{5B8EB87C-E1C9-44F0-A64B-E9A0B09F092B}" srcOrd="8" destOrd="0" presId="urn:microsoft.com/office/officeart/2005/8/layout/vList2"/>
    <dgm:cxn modelId="{B974CA4F-3E48-4CC4-B40E-AF90CECFD49E}" type="presParOf" srcId="{4DF28AAF-A30B-4BCD-96CE-462B154F1BE3}" destId="{F2475FC9-C6DA-4459-A318-60F2140155F7}" srcOrd="9" destOrd="0" presId="urn:microsoft.com/office/officeart/2005/8/layout/vList2"/>
    <dgm:cxn modelId="{EE93E8F1-7C19-46D7-A419-C42D601F3C0D}" type="presParOf" srcId="{4DF28AAF-A30B-4BCD-96CE-462B154F1BE3}" destId="{FD69A1F7-92EE-4E36-AFEF-8F2C19BCEBCD}" srcOrd="10" destOrd="0" presId="urn:microsoft.com/office/officeart/2005/8/layout/vList2"/>
    <dgm:cxn modelId="{E9B8A266-67B8-4794-8C06-E9F6FD42597A}" type="presParOf" srcId="{4DF28AAF-A30B-4BCD-96CE-462B154F1BE3}" destId="{CCAF2785-ACB6-4E42-AC2D-3399BDF4891E}" srcOrd="11" destOrd="0" presId="urn:microsoft.com/office/officeart/2005/8/layout/vList2"/>
    <dgm:cxn modelId="{D327DCB4-ABF5-4510-9DCD-72C4BE875811}" type="presParOf" srcId="{4DF28AAF-A30B-4BCD-96CE-462B154F1BE3}" destId="{BA8B90CF-5056-4EB3-9C5F-6E75D8FC01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3E53D-E121-4315-A569-DB284CE99E85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85C222-761D-4659-A335-1989A746C074}">
      <dgm:prSet/>
      <dgm:spPr/>
      <dgm:t>
        <a:bodyPr/>
        <a:lstStyle/>
        <a:p>
          <a:r>
            <a:rPr lang="en-US" b="0" i="0" dirty="0"/>
            <a:t>Member Variables</a:t>
          </a:r>
          <a:endParaRPr lang="en-US" dirty="0"/>
        </a:p>
      </dgm:t>
    </dgm:pt>
    <dgm:pt modelId="{20AF6B25-ABA5-4124-B8B4-3F7C1F9535A3}" type="parTrans" cxnId="{545D0E4B-7C0B-49D0-9B6D-81C0AD3B4DB0}">
      <dgm:prSet/>
      <dgm:spPr/>
      <dgm:t>
        <a:bodyPr/>
        <a:lstStyle/>
        <a:p>
          <a:endParaRPr lang="en-US"/>
        </a:p>
      </dgm:t>
    </dgm:pt>
    <dgm:pt modelId="{418949F7-3933-4977-BBB6-74683590787E}" type="sibTrans" cxnId="{545D0E4B-7C0B-49D0-9B6D-81C0AD3B4DB0}">
      <dgm:prSet/>
      <dgm:spPr/>
      <dgm:t>
        <a:bodyPr/>
        <a:lstStyle/>
        <a:p>
          <a:endParaRPr lang="en-US"/>
        </a:p>
      </dgm:t>
    </dgm:pt>
    <dgm:pt modelId="{A19606CA-1859-4B75-A186-FEAC2EE59107}">
      <dgm:prSet/>
      <dgm:spPr/>
      <dgm:t>
        <a:bodyPr/>
        <a:lstStyle/>
        <a:p>
          <a:pPr>
            <a:buNone/>
          </a:pP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Variables are attributes or data members of a class, used for storing data. In the preceding program, the 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Rectangle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class has two member variables named 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length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and 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width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4CB0FE-02BE-4F21-AB6C-DD87BA344232}" type="parTrans" cxnId="{AF494C5D-CDD6-452F-AD45-229F2188736E}">
      <dgm:prSet/>
      <dgm:spPr/>
      <dgm:t>
        <a:bodyPr/>
        <a:lstStyle/>
        <a:p>
          <a:endParaRPr lang="en-US"/>
        </a:p>
      </dgm:t>
    </dgm:pt>
    <dgm:pt modelId="{0EE64C2C-FEF2-4665-853D-16BAF4EE010E}" type="sibTrans" cxnId="{AF494C5D-CDD6-452F-AD45-229F2188736E}">
      <dgm:prSet/>
      <dgm:spPr/>
      <dgm:t>
        <a:bodyPr/>
        <a:lstStyle/>
        <a:p>
          <a:endParaRPr lang="en-US"/>
        </a:p>
      </dgm:t>
    </dgm:pt>
    <dgm:pt modelId="{4A2A79F0-125A-4FC6-A720-7FFAEB4BE34E}">
      <dgm:prSet/>
      <dgm:spPr/>
      <dgm:t>
        <a:bodyPr/>
        <a:lstStyle/>
        <a:p>
          <a:r>
            <a:rPr lang="en-US" b="0" i="0"/>
            <a:t>Member Functions</a:t>
          </a:r>
          <a:endParaRPr lang="en-US"/>
        </a:p>
      </dgm:t>
    </dgm:pt>
    <dgm:pt modelId="{5D467B78-0644-46B6-80C8-46E75343B199}" type="parTrans" cxnId="{8F92916B-39E9-4E76-9695-626E93A17E39}">
      <dgm:prSet/>
      <dgm:spPr/>
      <dgm:t>
        <a:bodyPr/>
        <a:lstStyle/>
        <a:p>
          <a:endParaRPr lang="en-US"/>
        </a:p>
      </dgm:t>
    </dgm:pt>
    <dgm:pt modelId="{8F63FC22-BD12-4CE9-8E72-6CD3829BDD23}" type="sibTrans" cxnId="{8F92916B-39E9-4E76-9695-626E93A17E39}">
      <dgm:prSet/>
      <dgm:spPr/>
      <dgm:t>
        <a:bodyPr/>
        <a:lstStyle/>
        <a:p>
          <a:endParaRPr lang="en-US"/>
        </a:p>
      </dgm:t>
    </dgm:pt>
    <dgm:pt modelId="{115AE1E4-BAB3-4505-8F3D-9D9B5AB68640}">
      <dgm:prSet/>
      <dgm:spPr/>
      <dgm:t>
        <a:bodyPr/>
        <a:lstStyle/>
        <a:p>
          <a:pPr algn="just">
            <a:buNone/>
          </a:pP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Functions are set of statements that perform a specific task. The member functions of a class are declared within the class. Our sample class Rectangle contains three member functions: </a:t>
          </a:r>
          <a:r>
            <a:rPr lang="en-US" b="0" i="1" dirty="0" err="1">
              <a:latin typeface="Segoe UI" panose="020B0502040204020203" pitchFamily="34" charset="0"/>
              <a:cs typeface="Segoe UI" panose="020B0502040204020203" pitchFamily="34" charset="0"/>
            </a:rPr>
            <a:t>AcceptDetails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, </a:t>
          </a:r>
          <a:r>
            <a:rPr lang="en-US" b="0" i="1" dirty="0" err="1">
              <a:latin typeface="Segoe UI" panose="020B0502040204020203" pitchFamily="34" charset="0"/>
              <a:cs typeface="Segoe UI" panose="020B0502040204020203" pitchFamily="34" charset="0"/>
            </a:rPr>
            <a:t>GetArea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and 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Display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9466EB-3F4A-4F85-B79A-E74E45E30949}" type="parTrans" cxnId="{975BE2D2-DCCD-400F-B79C-D0646AD3BAE8}">
      <dgm:prSet/>
      <dgm:spPr/>
      <dgm:t>
        <a:bodyPr/>
        <a:lstStyle/>
        <a:p>
          <a:endParaRPr lang="en-US"/>
        </a:p>
      </dgm:t>
    </dgm:pt>
    <dgm:pt modelId="{4C30675A-68C5-453E-9847-C3583F56951A}" type="sibTrans" cxnId="{975BE2D2-DCCD-400F-B79C-D0646AD3BAE8}">
      <dgm:prSet/>
      <dgm:spPr/>
      <dgm:t>
        <a:bodyPr/>
        <a:lstStyle/>
        <a:p>
          <a:endParaRPr lang="en-US"/>
        </a:p>
      </dgm:t>
    </dgm:pt>
    <dgm:pt modelId="{34CAB56D-DDFF-49BB-8565-39823859E425}">
      <dgm:prSet/>
      <dgm:spPr/>
      <dgm:t>
        <a:bodyPr/>
        <a:lstStyle/>
        <a:p>
          <a:r>
            <a:rPr lang="en-US" b="0" i="0"/>
            <a:t>Instantiating a Class</a:t>
          </a:r>
          <a:endParaRPr lang="en-US"/>
        </a:p>
      </dgm:t>
    </dgm:pt>
    <dgm:pt modelId="{D9BF3C74-784F-4B32-BCF5-63B5DAD0F387}" type="parTrans" cxnId="{A4AA4411-C62A-4365-8D8E-A40862C8F708}">
      <dgm:prSet/>
      <dgm:spPr/>
      <dgm:t>
        <a:bodyPr/>
        <a:lstStyle/>
        <a:p>
          <a:endParaRPr lang="en-US"/>
        </a:p>
      </dgm:t>
    </dgm:pt>
    <dgm:pt modelId="{C6EC4BE0-3E30-4E62-8FD3-4E3CE74482B5}" type="sibTrans" cxnId="{A4AA4411-C62A-4365-8D8E-A40862C8F708}">
      <dgm:prSet/>
      <dgm:spPr/>
      <dgm:t>
        <a:bodyPr/>
        <a:lstStyle/>
        <a:p>
          <a:endParaRPr lang="en-US"/>
        </a:p>
      </dgm:t>
    </dgm:pt>
    <dgm:pt modelId="{34362A6C-7789-4D33-9DA0-BEF5EC8FABB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In the preceding program, the class </a:t>
          </a:r>
          <a:r>
            <a:rPr lang="en-US" b="0" i="1" dirty="0" err="1">
              <a:latin typeface="Segoe UI" panose="020B0502040204020203" pitchFamily="34" charset="0"/>
              <a:cs typeface="Segoe UI" panose="020B0502040204020203" pitchFamily="34" charset="0"/>
            </a:rPr>
            <a:t>ExecuteRectangle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contains the 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Main()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method and instantiates the </a:t>
          </a:r>
          <a:r>
            <a:rPr lang="en-US" b="0" i="1" dirty="0">
              <a:latin typeface="Segoe UI" panose="020B0502040204020203" pitchFamily="34" charset="0"/>
              <a:cs typeface="Segoe UI" panose="020B0502040204020203" pitchFamily="34" charset="0"/>
            </a:rPr>
            <a:t>Rectangle</a:t>
          </a:r>
          <a:r>
            <a:rPr lang="en-US" b="0" i="0" dirty="0">
              <a:latin typeface="Segoe UI" panose="020B0502040204020203" pitchFamily="34" charset="0"/>
              <a:cs typeface="Segoe UI" panose="020B0502040204020203" pitchFamily="34" charset="0"/>
            </a:rPr>
            <a:t> class.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950855-B226-4F7E-86EF-C48BE2E9D0B8}" type="parTrans" cxnId="{698F1EAE-20C2-4A66-B272-6C77528E4B74}">
      <dgm:prSet/>
      <dgm:spPr/>
      <dgm:t>
        <a:bodyPr/>
        <a:lstStyle/>
        <a:p>
          <a:endParaRPr lang="en-US"/>
        </a:p>
      </dgm:t>
    </dgm:pt>
    <dgm:pt modelId="{22D12B55-350C-429B-8DBF-6FEFB614D3CB}" type="sibTrans" cxnId="{698F1EAE-20C2-4A66-B272-6C77528E4B74}">
      <dgm:prSet/>
      <dgm:spPr/>
      <dgm:t>
        <a:bodyPr/>
        <a:lstStyle/>
        <a:p>
          <a:endParaRPr lang="en-US"/>
        </a:p>
      </dgm:t>
    </dgm:pt>
    <dgm:pt modelId="{7AD8615D-DA2F-4778-962A-1CF26213AE99}">
      <dgm:prSet/>
      <dgm:spPr/>
      <dgm:t>
        <a:bodyPr/>
        <a:lstStyle/>
        <a:p>
          <a:r>
            <a:rPr lang="en-US" b="0" i="0" dirty="0"/>
            <a:t>Identifiers -a class, variable, function, or any other user-defined item.</a:t>
          </a:r>
          <a:endParaRPr lang="en-US" dirty="0"/>
        </a:p>
      </dgm:t>
    </dgm:pt>
    <dgm:pt modelId="{74372F31-5938-426B-A866-3D952F8719F1}" type="parTrans" cxnId="{8F167184-10A8-4494-931B-E02D579CB96E}">
      <dgm:prSet/>
      <dgm:spPr/>
      <dgm:t>
        <a:bodyPr/>
        <a:lstStyle/>
        <a:p>
          <a:endParaRPr lang="en-US"/>
        </a:p>
      </dgm:t>
    </dgm:pt>
    <dgm:pt modelId="{C4371DA7-FC4C-4B9C-AD00-A9F5B700524D}" type="sibTrans" cxnId="{8F167184-10A8-4494-931B-E02D579CB96E}">
      <dgm:prSet/>
      <dgm:spPr/>
      <dgm:t>
        <a:bodyPr/>
        <a:lstStyle/>
        <a:p>
          <a:endParaRPr lang="en-US"/>
        </a:p>
      </dgm:t>
    </dgm:pt>
    <dgm:pt modelId="{84425272-F60E-4C96-AC90-F0B5A83F8DCC}">
      <dgm:prSet/>
      <dgm:spPr/>
      <dgm:t>
        <a:bodyPr/>
        <a:lstStyle/>
        <a:p>
          <a:pPr>
            <a:buNone/>
          </a:pPr>
          <a:endParaRPr lang="en-US" sz="1600" dirty="0"/>
        </a:p>
      </dgm:t>
    </dgm:pt>
    <dgm:pt modelId="{284E78FE-4A15-4A34-AA50-3A8C42AB1731}" type="parTrans" cxnId="{0E038DEF-282F-4ABC-9EA7-1F3EBF82E85C}">
      <dgm:prSet/>
      <dgm:spPr/>
      <dgm:t>
        <a:bodyPr/>
        <a:lstStyle/>
        <a:p>
          <a:endParaRPr lang="en-US"/>
        </a:p>
      </dgm:t>
    </dgm:pt>
    <dgm:pt modelId="{E8884C42-AF94-446D-ABDC-18D8AF1F672D}" type="sibTrans" cxnId="{0E038DEF-282F-4ABC-9EA7-1F3EBF82E85C}">
      <dgm:prSet/>
      <dgm:spPr/>
      <dgm:t>
        <a:bodyPr/>
        <a:lstStyle/>
        <a:p>
          <a:endParaRPr lang="en-US"/>
        </a:p>
      </dgm:t>
    </dgm:pt>
    <dgm:pt modelId="{62077760-C95F-4014-9D76-24513FE500E9}">
      <dgm:prSet custT="1"/>
      <dgm:spPr/>
      <dgm:t>
        <a:bodyPr/>
        <a:lstStyle/>
        <a:p>
          <a:r>
            <a:rPr lang="en-US" sz="1600" b="0" i="0" dirty="0">
              <a:latin typeface="Segoe UI" panose="020B0502040204020203" pitchFamily="34" charset="0"/>
              <a:cs typeface="Segoe UI" panose="020B0502040204020203" pitchFamily="34" charset="0"/>
            </a:rPr>
            <a:t>A name must begin with a letter that could be followed by a sequence of letters, digits (0 - 9) or underscore. 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F55FE92-0ED0-4BDD-BB27-CFC850AD7CB2}" type="parTrans" cxnId="{1429B259-FFA5-4CB8-92D8-BF34F19D515C}">
      <dgm:prSet/>
      <dgm:spPr/>
      <dgm:t>
        <a:bodyPr/>
        <a:lstStyle/>
        <a:p>
          <a:endParaRPr lang="en-US"/>
        </a:p>
      </dgm:t>
    </dgm:pt>
    <dgm:pt modelId="{5B24AD2A-9414-40FF-B2E5-482FC8FFE955}" type="sibTrans" cxnId="{1429B259-FFA5-4CB8-92D8-BF34F19D515C}">
      <dgm:prSet/>
      <dgm:spPr/>
      <dgm:t>
        <a:bodyPr/>
        <a:lstStyle/>
        <a:p>
          <a:endParaRPr lang="en-US"/>
        </a:p>
      </dgm:t>
    </dgm:pt>
    <dgm:pt modelId="{4992DA84-A34E-4E16-84A6-493254BB8D82}">
      <dgm:prSet custT="1"/>
      <dgm:spPr/>
      <dgm:t>
        <a:bodyPr/>
        <a:lstStyle/>
        <a:p>
          <a:r>
            <a:rPr lang="en-US" sz="1600" b="0" i="0" dirty="0">
              <a:latin typeface="Segoe UI" panose="020B0502040204020203" pitchFamily="34" charset="0"/>
              <a:cs typeface="Segoe UI" panose="020B0502040204020203" pitchFamily="34" charset="0"/>
            </a:rPr>
            <a:t>The first character in an identifier cannot be a digit.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1C94B60-6D47-4BDE-9310-BE3BE7BF7748}" type="parTrans" cxnId="{2DDABC7A-EF9D-4883-BF36-8926891487FE}">
      <dgm:prSet/>
      <dgm:spPr/>
      <dgm:t>
        <a:bodyPr/>
        <a:lstStyle/>
        <a:p>
          <a:endParaRPr lang="en-US"/>
        </a:p>
      </dgm:t>
    </dgm:pt>
    <dgm:pt modelId="{935F3E22-9B83-46FA-A685-3D1C0F4D97F9}" type="sibTrans" cxnId="{2DDABC7A-EF9D-4883-BF36-8926891487FE}">
      <dgm:prSet/>
      <dgm:spPr/>
      <dgm:t>
        <a:bodyPr/>
        <a:lstStyle/>
        <a:p>
          <a:endParaRPr lang="en-US"/>
        </a:p>
      </dgm:t>
    </dgm:pt>
    <dgm:pt modelId="{A3989636-FAE3-4CA1-BCB6-B7B3C38AD376}">
      <dgm:prSet custT="1"/>
      <dgm:spPr/>
      <dgm:t>
        <a:bodyPr/>
        <a:lstStyle/>
        <a:p>
          <a:r>
            <a:rPr lang="en-US" sz="1600" b="0" i="0" dirty="0">
              <a:latin typeface="Segoe UI" panose="020B0502040204020203" pitchFamily="34" charset="0"/>
              <a:cs typeface="Segoe UI" panose="020B0502040204020203" pitchFamily="34" charset="0"/>
            </a:rPr>
            <a:t>It must not contain any embedded space or symbol such as? - + ! @ # % ^ &amp; * ( ) [ ] { } . ; : " ' / and \. 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163C71-0ACC-49C8-AB56-940F6433E33B}" type="parTrans" cxnId="{05DE51F1-DCB0-4535-AA50-39453EC89093}">
      <dgm:prSet/>
      <dgm:spPr/>
      <dgm:t>
        <a:bodyPr/>
        <a:lstStyle/>
        <a:p>
          <a:endParaRPr lang="en-US"/>
        </a:p>
      </dgm:t>
    </dgm:pt>
    <dgm:pt modelId="{D1F5393A-7B82-4953-B5E3-845AD3CE6FE2}" type="sibTrans" cxnId="{05DE51F1-DCB0-4535-AA50-39453EC89093}">
      <dgm:prSet/>
      <dgm:spPr/>
      <dgm:t>
        <a:bodyPr/>
        <a:lstStyle/>
        <a:p>
          <a:endParaRPr lang="en-US"/>
        </a:p>
      </dgm:t>
    </dgm:pt>
    <dgm:pt modelId="{2388CE92-E739-485E-A990-4ACC3B843E4F}">
      <dgm:prSet custT="1"/>
      <dgm:spPr/>
      <dgm:t>
        <a:bodyPr/>
        <a:lstStyle/>
        <a:p>
          <a:r>
            <a:rPr lang="en-US" sz="1600" b="0" i="0" dirty="0">
              <a:latin typeface="Segoe UI" panose="020B0502040204020203" pitchFamily="34" charset="0"/>
              <a:cs typeface="Segoe UI" panose="020B0502040204020203" pitchFamily="34" charset="0"/>
            </a:rPr>
            <a:t>However, an underscore ( _ ) can be used.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3031B2C-C7A9-442A-B9AC-9DBD58504977}" type="parTrans" cxnId="{19318A2C-A829-4DEA-8F37-C050CC32C463}">
      <dgm:prSet/>
      <dgm:spPr/>
      <dgm:t>
        <a:bodyPr/>
        <a:lstStyle/>
        <a:p>
          <a:endParaRPr lang="en-US"/>
        </a:p>
      </dgm:t>
    </dgm:pt>
    <dgm:pt modelId="{159E92DD-3896-4623-A357-4913BF40F86C}" type="sibTrans" cxnId="{19318A2C-A829-4DEA-8F37-C050CC32C463}">
      <dgm:prSet/>
      <dgm:spPr/>
      <dgm:t>
        <a:bodyPr/>
        <a:lstStyle/>
        <a:p>
          <a:endParaRPr lang="en-US"/>
        </a:p>
      </dgm:t>
    </dgm:pt>
    <dgm:pt modelId="{BECDA3C4-97DE-4889-ADBB-F91250073348}">
      <dgm:prSet custT="1"/>
      <dgm:spPr/>
      <dgm:t>
        <a:bodyPr/>
        <a:lstStyle/>
        <a:p>
          <a:r>
            <a:rPr lang="en-US" sz="1600" b="0" i="0" dirty="0">
              <a:latin typeface="Segoe UI" panose="020B0502040204020203" pitchFamily="34" charset="0"/>
              <a:cs typeface="Segoe UI" panose="020B0502040204020203" pitchFamily="34" charset="0"/>
            </a:rPr>
            <a:t>It should not be a C# keyword.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913461-986C-497D-83AE-51545E9B61D5}" type="parTrans" cxnId="{693A38B1-D904-4804-A3AC-4E619E446F09}">
      <dgm:prSet/>
      <dgm:spPr/>
      <dgm:t>
        <a:bodyPr/>
        <a:lstStyle/>
        <a:p>
          <a:endParaRPr lang="en-US"/>
        </a:p>
      </dgm:t>
    </dgm:pt>
    <dgm:pt modelId="{2696A14C-8C56-4F7C-8266-18761123C18C}" type="sibTrans" cxnId="{693A38B1-D904-4804-A3AC-4E619E446F09}">
      <dgm:prSet/>
      <dgm:spPr/>
      <dgm:t>
        <a:bodyPr/>
        <a:lstStyle/>
        <a:p>
          <a:endParaRPr lang="en-US"/>
        </a:p>
      </dgm:t>
    </dgm:pt>
    <dgm:pt modelId="{2B9DF9A0-353D-42B2-8A25-EDE774AFE586}" type="pres">
      <dgm:prSet presAssocID="{6F23E53D-E121-4315-A569-DB284CE99E85}" presName="linear" presStyleCnt="0">
        <dgm:presLayoutVars>
          <dgm:dir/>
          <dgm:animLvl val="lvl"/>
          <dgm:resizeHandles val="exact"/>
        </dgm:presLayoutVars>
      </dgm:prSet>
      <dgm:spPr/>
    </dgm:pt>
    <dgm:pt modelId="{0893C0BB-29FD-4495-A104-1FAC353A9675}" type="pres">
      <dgm:prSet presAssocID="{4785C222-761D-4659-A335-1989A746C074}" presName="parentLin" presStyleCnt="0"/>
      <dgm:spPr/>
    </dgm:pt>
    <dgm:pt modelId="{1686465D-256E-4E41-A39C-C494686B1E6A}" type="pres">
      <dgm:prSet presAssocID="{4785C222-761D-4659-A335-1989A746C074}" presName="parentLeftMargin" presStyleLbl="node1" presStyleIdx="0" presStyleCnt="4"/>
      <dgm:spPr/>
    </dgm:pt>
    <dgm:pt modelId="{9EE74856-E55B-4602-8118-3F8490C86ECA}" type="pres">
      <dgm:prSet presAssocID="{4785C222-761D-4659-A335-1989A746C074}" presName="parentText" presStyleLbl="node1" presStyleIdx="0" presStyleCnt="4" custLinFactNeighborX="3178">
        <dgm:presLayoutVars>
          <dgm:chMax val="0"/>
          <dgm:bulletEnabled val="1"/>
        </dgm:presLayoutVars>
      </dgm:prSet>
      <dgm:spPr/>
    </dgm:pt>
    <dgm:pt modelId="{E7677B5C-3B9F-4EBB-8903-0797A01D1FA0}" type="pres">
      <dgm:prSet presAssocID="{4785C222-761D-4659-A335-1989A746C074}" presName="negativeSpace" presStyleCnt="0"/>
      <dgm:spPr/>
    </dgm:pt>
    <dgm:pt modelId="{3FE90047-E547-4CDA-9CB0-47EB7BB0DE84}" type="pres">
      <dgm:prSet presAssocID="{4785C222-761D-4659-A335-1989A746C074}" presName="childText" presStyleLbl="conFgAcc1" presStyleIdx="0" presStyleCnt="4">
        <dgm:presLayoutVars>
          <dgm:bulletEnabled val="1"/>
        </dgm:presLayoutVars>
      </dgm:prSet>
      <dgm:spPr/>
    </dgm:pt>
    <dgm:pt modelId="{C679F7EB-1325-4B56-A584-CA855F83FCDB}" type="pres">
      <dgm:prSet presAssocID="{418949F7-3933-4977-BBB6-74683590787E}" presName="spaceBetweenRectangles" presStyleCnt="0"/>
      <dgm:spPr/>
    </dgm:pt>
    <dgm:pt modelId="{F42D5A8A-4A66-46D4-9C6D-77DB9BB51AA5}" type="pres">
      <dgm:prSet presAssocID="{4A2A79F0-125A-4FC6-A720-7FFAEB4BE34E}" presName="parentLin" presStyleCnt="0"/>
      <dgm:spPr/>
    </dgm:pt>
    <dgm:pt modelId="{45273AAA-245D-40E7-8B4A-172A8312FA79}" type="pres">
      <dgm:prSet presAssocID="{4A2A79F0-125A-4FC6-A720-7FFAEB4BE34E}" presName="parentLeftMargin" presStyleLbl="node1" presStyleIdx="0" presStyleCnt="4"/>
      <dgm:spPr/>
    </dgm:pt>
    <dgm:pt modelId="{DD80A583-0186-44A0-96E3-A9C6598D39A5}" type="pres">
      <dgm:prSet presAssocID="{4A2A79F0-125A-4FC6-A720-7FFAEB4BE3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285019-06D4-4064-8076-68D2D62171AC}" type="pres">
      <dgm:prSet presAssocID="{4A2A79F0-125A-4FC6-A720-7FFAEB4BE34E}" presName="negativeSpace" presStyleCnt="0"/>
      <dgm:spPr/>
    </dgm:pt>
    <dgm:pt modelId="{7DD48D1F-DEAC-4BF2-B883-2E8AC031B7CA}" type="pres">
      <dgm:prSet presAssocID="{4A2A79F0-125A-4FC6-A720-7FFAEB4BE34E}" presName="childText" presStyleLbl="conFgAcc1" presStyleIdx="1" presStyleCnt="4">
        <dgm:presLayoutVars>
          <dgm:bulletEnabled val="1"/>
        </dgm:presLayoutVars>
      </dgm:prSet>
      <dgm:spPr/>
    </dgm:pt>
    <dgm:pt modelId="{35347E32-1696-4233-BB05-F74C07B19D06}" type="pres">
      <dgm:prSet presAssocID="{8F63FC22-BD12-4CE9-8E72-6CD3829BDD23}" presName="spaceBetweenRectangles" presStyleCnt="0"/>
      <dgm:spPr/>
    </dgm:pt>
    <dgm:pt modelId="{8D65A102-78C3-4340-A4C4-2881B43D26CC}" type="pres">
      <dgm:prSet presAssocID="{34CAB56D-DDFF-49BB-8565-39823859E425}" presName="parentLin" presStyleCnt="0"/>
      <dgm:spPr/>
    </dgm:pt>
    <dgm:pt modelId="{2BA4C1C2-9225-4D38-BF1F-CBC60BEFC12A}" type="pres">
      <dgm:prSet presAssocID="{34CAB56D-DDFF-49BB-8565-39823859E425}" presName="parentLeftMargin" presStyleLbl="node1" presStyleIdx="1" presStyleCnt="4"/>
      <dgm:spPr/>
    </dgm:pt>
    <dgm:pt modelId="{3A5C2889-126A-42C8-B6C4-ECE949983045}" type="pres">
      <dgm:prSet presAssocID="{34CAB56D-DDFF-49BB-8565-39823859E4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FAC71C-DFD6-4E19-90D3-FD7EF562BAC6}" type="pres">
      <dgm:prSet presAssocID="{34CAB56D-DDFF-49BB-8565-39823859E425}" presName="negativeSpace" presStyleCnt="0"/>
      <dgm:spPr/>
    </dgm:pt>
    <dgm:pt modelId="{ACAD3773-B90F-4589-BC41-C4D1E0D6D638}" type="pres">
      <dgm:prSet presAssocID="{34CAB56D-DDFF-49BB-8565-39823859E425}" presName="childText" presStyleLbl="conFgAcc1" presStyleIdx="2" presStyleCnt="4">
        <dgm:presLayoutVars>
          <dgm:bulletEnabled val="1"/>
        </dgm:presLayoutVars>
      </dgm:prSet>
      <dgm:spPr/>
    </dgm:pt>
    <dgm:pt modelId="{839CE32D-90AC-4DB8-96F7-1C3E8CAC8DD6}" type="pres">
      <dgm:prSet presAssocID="{C6EC4BE0-3E30-4E62-8FD3-4E3CE74482B5}" presName="spaceBetweenRectangles" presStyleCnt="0"/>
      <dgm:spPr/>
    </dgm:pt>
    <dgm:pt modelId="{81AAF03D-7947-4011-9311-52FC8A068EA5}" type="pres">
      <dgm:prSet presAssocID="{7AD8615D-DA2F-4778-962A-1CF26213AE99}" presName="parentLin" presStyleCnt="0"/>
      <dgm:spPr/>
    </dgm:pt>
    <dgm:pt modelId="{F52F1CE9-1F86-4522-9B5D-BB17F4072D85}" type="pres">
      <dgm:prSet presAssocID="{7AD8615D-DA2F-4778-962A-1CF26213AE99}" presName="parentLeftMargin" presStyleLbl="node1" presStyleIdx="2" presStyleCnt="4"/>
      <dgm:spPr/>
    </dgm:pt>
    <dgm:pt modelId="{31D03FB6-C8F7-4CEB-AF73-F3716EC17DDF}" type="pres">
      <dgm:prSet presAssocID="{7AD8615D-DA2F-4778-962A-1CF26213AE9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7C8E33-10DB-4478-A408-32C8489E25CF}" type="pres">
      <dgm:prSet presAssocID="{7AD8615D-DA2F-4778-962A-1CF26213AE99}" presName="negativeSpace" presStyleCnt="0"/>
      <dgm:spPr/>
    </dgm:pt>
    <dgm:pt modelId="{CF1E91C7-D69C-4D34-BF3E-474A7E594719}" type="pres">
      <dgm:prSet presAssocID="{7AD8615D-DA2F-4778-962A-1CF26213AE9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2799705-953A-4314-B440-B7322317E78E}" type="presOf" srcId="{A19606CA-1859-4B75-A186-FEAC2EE59107}" destId="{3FE90047-E547-4CDA-9CB0-47EB7BB0DE84}" srcOrd="0" destOrd="0" presId="urn:microsoft.com/office/officeart/2005/8/layout/list1"/>
    <dgm:cxn modelId="{A4AA4411-C62A-4365-8D8E-A40862C8F708}" srcId="{6F23E53D-E121-4315-A569-DB284CE99E85}" destId="{34CAB56D-DDFF-49BB-8565-39823859E425}" srcOrd="2" destOrd="0" parTransId="{D9BF3C74-784F-4B32-BCF5-63B5DAD0F387}" sibTransId="{C6EC4BE0-3E30-4E62-8FD3-4E3CE74482B5}"/>
    <dgm:cxn modelId="{473E2A15-9CF8-459E-BFF5-2C244F647B5D}" type="presOf" srcId="{7AD8615D-DA2F-4778-962A-1CF26213AE99}" destId="{31D03FB6-C8F7-4CEB-AF73-F3716EC17DDF}" srcOrd="1" destOrd="0" presId="urn:microsoft.com/office/officeart/2005/8/layout/list1"/>
    <dgm:cxn modelId="{A7EFC215-B68F-4BF1-9CE7-B39DF5242B98}" type="presOf" srcId="{4A2A79F0-125A-4FC6-A720-7FFAEB4BE34E}" destId="{DD80A583-0186-44A0-96E3-A9C6598D39A5}" srcOrd="1" destOrd="0" presId="urn:microsoft.com/office/officeart/2005/8/layout/list1"/>
    <dgm:cxn modelId="{62CA4A19-AC51-4BAC-8563-9BE41C410AD1}" type="presOf" srcId="{115AE1E4-BAB3-4505-8F3D-9D9B5AB68640}" destId="{7DD48D1F-DEAC-4BF2-B883-2E8AC031B7CA}" srcOrd="0" destOrd="0" presId="urn:microsoft.com/office/officeart/2005/8/layout/list1"/>
    <dgm:cxn modelId="{19318A2C-A829-4DEA-8F37-C050CC32C463}" srcId="{84425272-F60E-4C96-AC90-F0B5A83F8DCC}" destId="{2388CE92-E739-485E-A990-4ACC3B843E4F}" srcOrd="3" destOrd="0" parTransId="{83031B2C-C7A9-442A-B9AC-9DBD58504977}" sibTransId="{159E92DD-3896-4623-A357-4913BF40F86C}"/>
    <dgm:cxn modelId="{17F74332-CB20-4597-A926-D4D75B2ACF46}" type="presOf" srcId="{34362A6C-7789-4D33-9DA0-BEF5EC8FABBC}" destId="{ACAD3773-B90F-4589-BC41-C4D1E0D6D638}" srcOrd="0" destOrd="0" presId="urn:microsoft.com/office/officeart/2005/8/layout/list1"/>
    <dgm:cxn modelId="{AF494C5D-CDD6-452F-AD45-229F2188736E}" srcId="{4785C222-761D-4659-A335-1989A746C074}" destId="{A19606CA-1859-4B75-A186-FEAC2EE59107}" srcOrd="0" destOrd="0" parTransId="{F44CB0FE-02BE-4F21-AB6C-DD87BA344232}" sibTransId="{0EE64C2C-FEF2-4665-853D-16BAF4EE010E}"/>
    <dgm:cxn modelId="{E637A968-246C-42E6-A62C-27F6FE171D5E}" type="presOf" srcId="{4785C222-761D-4659-A335-1989A746C074}" destId="{1686465D-256E-4E41-A39C-C494686B1E6A}" srcOrd="0" destOrd="0" presId="urn:microsoft.com/office/officeart/2005/8/layout/list1"/>
    <dgm:cxn modelId="{545D0E4B-7C0B-49D0-9B6D-81C0AD3B4DB0}" srcId="{6F23E53D-E121-4315-A569-DB284CE99E85}" destId="{4785C222-761D-4659-A335-1989A746C074}" srcOrd="0" destOrd="0" parTransId="{20AF6B25-ABA5-4124-B8B4-3F7C1F9535A3}" sibTransId="{418949F7-3933-4977-BBB6-74683590787E}"/>
    <dgm:cxn modelId="{8F92916B-39E9-4E76-9695-626E93A17E39}" srcId="{6F23E53D-E121-4315-A569-DB284CE99E85}" destId="{4A2A79F0-125A-4FC6-A720-7FFAEB4BE34E}" srcOrd="1" destOrd="0" parTransId="{5D467B78-0644-46B6-80C8-46E75343B199}" sibTransId="{8F63FC22-BD12-4CE9-8E72-6CD3829BDD23}"/>
    <dgm:cxn modelId="{1429B259-FFA5-4CB8-92D8-BF34F19D515C}" srcId="{84425272-F60E-4C96-AC90-F0B5A83F8DCC}" destId="{62077760-C95F-4014-9D76-24513FE500E9}" srcOrd="0" destOrd="0" parTransId="{7F55FE92-0ED0-4BDD-BB27-CFC850AD7CB2}" sibTransId="{5B24AD2A-9414-40FF-B2E5-482FC8FFE955}"/>
    <dgm:cxn modelId="{2DDABC7A-EF9D-4883-BF36-8926891487FE}" srcId="{84425272-F60E-4C96-AC90-F0B5A83F8DCC}" destId="{4992DA84-A34E-4E16-84A6-493254BB8D82}" srcOrd="1" destOrd="0" parTransId="{41C94B60-6D47-4BDE-9310-BE3BE7BF7748}" sibTransId="{935F3E22-9B83-46FA-A685-3D1C0F4D97F9}"/>
    <dgm:cxn modelId="{8F167184-10A8-4494-931B-E02D579CB96E}" srcId="{6F23E53D-E121-4315-A569-DB284CE99E85}" destId="{7AD8615D-DA2F-4778-962A-1CF26213AE99}" srcOrd="3" destOrd="0" parTransId="{74372F31-5938-426B-A866-3D952F8719F1}" sibTransId="{C4371DA7-FC4C-4B9C-AD00-A9F5B700524D}"/>
    <dgm:cxn modelId="{38B86A85-D025-4F45-AD78-AD37F088BE5B}" type="presOf" srcId="{BECDA3C4-97DE-4889-ADBB-F91250073348}" destId="{CF1E91C7-D69C-4D34-BF3E-474A7E594719}" srcOrd="0" destOrd="5" presId="urn:microsoft.com/office/officeart/2005/8/layout/list1"/>
    <dgm:cxn modelId="{B0170198-F93B-47B9-887A-DBB3ADFA5244}" type="presOf" srcId="{34CAB56D-DDFF-49BB-8565-39823859E425}" destId="{2BA4C1C2-9225-4D38-BF1F-CBC60BEFC12A}" srcOrd="0" destOrd="0" presId="urn:microsoft.com/office/officeart/2005/8/layout/list1"/>
    <dgm:cxn modelId="{F5DFDBA2-F733-45BF-9990-E77B1BE51A94}" type="presOf" srcId="{4A2A79F0-125A-4FC6-A720-7FFAEB4BE34E}" destId="{45273AAA-245D-40E7-8B4A-172A8312FA79}" srcOrd="0" destOrd="0" presId="urn:microsoft.com/office/officeart/2005/8/layout/list1"/>
    <dgm:cxn modelId="{CB205FAC-77E7-40B4-9EB5-B350CC05747F}" type="presOf" srcId="{A3989636-FAE3-4CA1-BCB6-B7B3C38AD376}" destId="{CF1E91C7-D69C-4D34-BF3E-474A7E594719}" srcOrd="0" destOrd="3" presId="urn:microsoft.com/office/officeart/2005/8/layout/list1"/>
    <dgm:cxn modelId="{698F1EAE-20C2-4A66-B272-6C77528E4B74}" srcId="{34CAB56D-DDFF-49BB-8565-39823859E425}" destId="{34362A6C-7789-4D33-9DA0-BEF5EC8FABBC}" srcOrd="0" destOrd="0" parTransId="{AD950855-B226-4F7E-86EF-C48BE2E9D0B8}" sibTransId="{22D12B55-350C-429B-8DBF-6FEFB614D3CB}"/>
    <dgm:cxn modelId="{693A38B1-D904-4804-A3AC-4E619E446F09}" srcId="{84425272-F60E-4C96-AC90-F0B5A83F8DCC}" destId="{BECDA3C4-97DE-4889-ADBB-F91250073348}" srcOrd="4" destOrd="0" parTransId="{38913461-986C-497D-83AE-51545E9B61D5}" sibTransId="{2696A14C-8C56-4F7C-8266-18761123C18C}"/>
    <dgm:cxn modelId="{C990EBB8-B8AA-479B-8A92-D3B88579BD81}" type="presOf" srcId="{4992DA84-A34E-4E16-84A6-493254BB8D82}" destId="{CF1E91C7-D69C-4D34-BF3E-474A7E594719}" srcOrd="0" destOrd="2" presId="urn:microsoft.com/office/officeart/2005/8/layout/list1"/>
    <dgm:cxn modelId="{975BE2D2-DCCD-400F-B79C-D0646AD3BAE8}" srcId="{4A2A79F0-125A-4FC6-A720-7FFAEB4BE34E}" destId="{115AE1E4-BAB3-4505-8F3D-9D9B5AB68640}" srcOrd="0" destOrd="0" parTransId="{CD9466EB-3F4A-4F85-B79A-E74E45E30949}" sibTransId="{4C30675A-68C5-453E-9847-C3583F56951A}"/>
    <dgm:cxn modelId="{575B21EE-2C05-48B6-BA82-215E591E7910}" type="presOf" srcId="{84425272-F60E-4C96-AC90-F0B5A83F8DCC}" destId="{CF1E91C7-D69C-4D34-BF3E-474A7E594719}" srcOrd="0" destOrd="0" presId="urn:microsoft.com/office/officeart/2005/8/layout/list1"/>
    <dgm:cxn modelId="{CBB7B0EE-8209-4000-8A76-B57D41E7417D}" type="presOf" srcId="{2388CE92-E739-485E-A990-4ACC3B843E4F}" destId="{CF1E91C7-D69C-4D34-BF3E-474A7E594719}" srcOrd="0" destOrd="4" presId="urn:microsoft.com/office/officeart/2005/8/layout/list1"/>
    <dgm:cxn modelId="{0E038DEF-282F-4ABC-9EA7-1F3EBF82E85C}" srcId="{7AD8615D-DA2F-4778-962A-1CF26213AE99}" destId="{84425272-F60E-4C96-AC90-F0B5A83F8DCC}" srcOrd="0" destOrd="0" parTransId="{284E78FE-4A15-4A34-AA50-3A8C42AB1731}" sibTransId="{E8884C42-AF94-446D-ABDC-18D8AF1F672D}"/>
    <dgm:cxn modelId="{A0FE52F0-F5BB-4A51-A242-893DB9EE2F39}" type="presOf" srcId="{7AD8615D-DA2F-4778-962A-1CF26213AE99}" destId="{F52F1CE9-1F86-4522-9B5D-BB17F4072D85}" srcOrd="0" destOrd="0" presId="urn:microsoft.com/office/officeart/2005/8/layout/list1"/>
    <dgm:cxn modelId="{80B799F0-EB2F-484B-84C3-A50CB54F86FC}" type="presOf" srcId="{34CAB56D-DDFF-49BB-8565-39823859E425}" destId="{3A5C2889-126A-42C8-B6C4-ECE949983045}" srcOrd="1" destOrd="0" presId="urn:microsoft.com/office/officeart/2005/8/layout/list1"/>
    <dgm:cxn modelId="{05DE51F1-DCB0-4535-AA50-39453EC89093}" srcId="{84425272-F60E-4C96-AC90-F0B5A83F8DCC}" destId="{A3989636-FAE3-4CA1-BCB6-B7B3C38AD376}" srcOrd="2" destOrd="0" parTransId="{A7163C71-0ACC-49C8-AB56-940F6433E33B}" sibTransId="{D1F5393A-7B82-4953-B5E3-845AD3CE6FE2}"/>
    <dgm:cxn modelId="{938920F2-32DF-4FA0-9A5A-7750A95FD27D}" type="presOf" srcId="{4785C222-761D-4659-A335-1989A746C074}" destId="{9EE74856-E55B-4602-8118-3F8490C86ECA}" srcOrd="1" destOrd="0" presId="urn:microsoft.com/office/officeart/2005/8/layout/list1"/>
    <dgm:cxn modelId="{A2B8F9F3-C6F8-4CE6-AE02-1E65FB9FA900}" type="presOf" srcId="{6F23E53D-E121-4315-A569-DB284CE99E85}" destId="{2B9DF9A0-353D-42B2-8A25-EDE774AFE586}" srcOrd="0" destOrd="0" presId="urn:microsoft.com/office/officeart/2005/8/layout/list1"/>
    <dgm:cxn modelId="{19FC02F7-1166-4450-A6C0-C0D7E988BEE3}" type="presOf" srcId="{62077760-C95F-4014-9D76-24513FE500E9}" destId="{CF1E91C7-D69C-4D34-BF3E-474A7E594719}" srcOrd="0" destOrd="1" presId="urn:microsoft.com/office/officeart/2005/8/layout/list1"/>
    <dgm:cxn modelId="{21A5E228-2AC3-4B47-85FB-DBCEAC4B3A54}" type="presParOf" srcId="{2B9DF9A0-353D-42B2-8A25-EDE774AFE586}" destId="{0893C0BB-29FD-4495-A104-1FAC353A9675}" srcOrd="0" destOrd="0" presId="urn:microsoft.com/office/officeart/2005/8/layout/list1"/>
    <dgm:cxn modelId="{AE2144D9-BDB7-410C-B29F-BBD9691B9003}" type="presParOf" srcId="{0893C0BB-29FD-4495-A104-1FAC353A9675}" destId="{1686465D-256E-4E41-A39C-C494686B1E6A}" srcOrd="0" destOrd="0" presId="urn:microsoft.com/office/officeart/2005/8/layout/list1"/>
    <dgm:cxn modelId="{982AF9EE-9B11-4109-99D0-A1DE440C09C1}" type="presParOf" srcId="{0893C0BB-29FD-4495-A104-1FAC353A9675}" destId="{9EE74856-E55B-4602-8118-3F8490C86ECA}" srcOrd="1" destOrd="0" presId="urn:microsoft.com/office/officeart/2005/8/layout/list1"/>
    <dgm:cxn modelId="{13F8EF02-4C76-4A61-8BA9-C521D79404D4}" type="presParOf" srcId="{2B9DF9A0-353D-42B2-8A25-EDE774AFE586}" destId="{E7677B5C-3B9F-4EBB-8903-0797A01D1FA0}" srcOrd="1" destOrd="0" presId="urn:microsoft.com/office/officeart/2005/8/layout/list1"/>
    <dgm:cxn modelId="{975F9CD4-BA8E-44F1-8D65-3E4718D637A3}" type="presParOf" srcId="{2B9DF9A0-353D-42B2-8A25-EDE774AFE586}" destId="{3FE90047-E547-4CDA-9CB0-47EB7BB0DE84}" srcOrd="2" destOrd="0" presId="urn:microsoft.com/office/officeart/2005/8/layout/list1"/>
    <dgm:cxn modelId="{21FC3F64-AEBE-4DBC-BAE2-C5B030ABEBF2}" type="presParOf" srcId="{2B9DF9A0-353D-42B2-8A25-EDE774AFE586}" destId="{C679F7EB-1325-4B56-A584-CA855F83FCDB}" srcOrd="3" destOrd="0" presId="urn:microsoft.com/office/officeart/2005/8/layout/list1"/>
    <dgm:cxn modelId="{38BBEF28-5C8C-4857-B08A-6ADE658234BF}" type="presParOf" srcId="{2B9DF9A0-353D-42B2-8A25-EDE774AFE586}" destId="{F42D5A8A-4A66-46D4-9C6D-77DB9BB51AA5}" srcOrd="4" destOrd="0" presId="urn:microsoft.com/office/officeart/2005/8/layout/list1"/>
    <dgm:cxn modelId="{481337D1-11D7-480C-8C36-6322D4E1F115}" type="presParOf" srcId="{F42D5A8A-4A66-46D4-9C6D-77DB9BB51AA5}" destId="{45273AAA-245D-40E7-8B4A-172A8312FA79}" srcOrd="0" destOrd="0" presId="urn:microsoft.com/office/officeart/2005/8/layout/list1"/>
    <dgm:cxn modelId="{612ED540-DC1F-4986-931B-E1DE0D0FDCFB}" type="presParOf" srcId="{F42D5A8A-4A66-46D4-9C6D-77DB9BB51AA5}" destId="{DD80A583-0186-44A0-96E3-A9C6598D39A5}" srcOrd="1" destOrd="0" presId="urn:microsoft.com/office/officeart/2005/8/layout/list1"/>
    <dgm:cxn modelId="{B0051844-0A87-48BF-8FB1-4123F7ED1C45}" type="presParOf" srcId="{2B9DF9A0-353D-42B2-8A25-EDE774AFE586}" destId="{BF285019-06D4-4064-8076-68D2D62171AC}" srcOrd="5" destOrd="0" presId="urn:microsoft.com/office/officeart/2005/8/layout/list1"/>
    <dgm:cxn modelId="{1DAB303F-C5BC-49E3-83C5-B5E17494E39A}" type="presParOf" srcId="{2B9DF9A0-353D-42B2-8A25-EDE774AFE586}" destId="{7DD48D1F-DEAC-4BF2-B883-2E8AC031B7CA}" srcOrd="6" destOrd="0" presId="urn:microsoft.com/office/officeart/2005/8/layout/list1"/>
    <dgm:cxn modelId="{56EFF169-BD7B-45C2-8BB1-BF3515E93F41}" type="presParOf" srcId="{2B9DF9A0-353D-42B2-8A25-EDE774AFE586}" destId="{35347E32-1696-4233-BB05-F74C07B19D06}" srcOrd="7" destOrd="0" presId="urn:microsoft.com/office/officeart/2005/8/layout/list1"/>
    <dgm:cxn modelId="{A610D7D9-13C2-4C5B-AFCD-B3D76163FF16}" type="presParOf" srcId="{2B9DF9A0-353D-42B2-8A25-EDE774AFE586}" destId="{8D65A102-78C3-4340-A4C4-2881B43D26CC}" srcOrd="8" destOrd="0" presId="urn:microsoft.com/office/officeart/2005/8/layout/list1"/>
    <dgm:cxn modelId="{5A189D01-2F18-4C8C-92C9-0F15E54C4C8F}" type="presParOf" srcId="{8D65A102-78C3-4340-A4C4-2881B43D26CC}" destId="{2BA4C1C2-9225-4D38-BF1F-CBC60BEFC12A}" srcOrd="0" destOrd="0" presId="urn:microsoft.com/office/officeart/2005/8/layout/list1"/>
    <dgm:cxn modelId="{BE1A2D26-F432-460A-9ED1-62AB1F54B1F6}" type="presParOf" srcId="{8D65A102-78C3-4340-A4C4-2881B43D26CC}" destId="{3A5C2889-126A-42C8-B6C4-ECE949983045}" srcOrd="1" destOrd="0" presId="urn:microsoft.com/office/officeart/2005/8/layout/list1"/>
    <dgm:cxn modelId="{9888B93B-B059-4FC8-82AE-B81E50E18E83}" type="presParOf" srcId="{2B9DF9A0-353D-42B2-8A25-EDE774AFE586}" destId="{12FAC71C-DFD6-4E19-90D3-FD7EF562BAC6}" srcOrd="9" destOrd="0" presId="urn:microsoft.com/office/officeart/2005/8/layout/list1"/>
    <dgm:cxn modelId="{730CE7D7-B3DA-4F3B-BE6E-0D8EEAF0EAFF}" type="presParOf" srcId="{2B9DF9A0-353D-42B2-8A25-EDE774AFE586}" destId="{ACAD3773-B90F-4589-BC41-C4D1E0D6D638}" srcOrd="10" destOrd="0" presId="urn:microsoft.com/office/officeart/2005/8/layout/list1"/>
    <dgm:cxn modelId="{CA0BEB04-8AA4-4779-B267-51DF6E09DACD}" type="presParOf" srcId="{2B9DF9A0-353D-42B2-8A25-EDE774AFE586}" destId="{839CE32D-90AC-4DB8-96F7-1C3E8CAC8DD6}" srcOrd="11" destOrd="0" presId="urn:microsoft.com/office/officeart/2005/8/layout/list1"/>
    <dgm:cxn modelId="{EA89B373-9516-477D-AD2B-CBBF7B17ACCA}" type="presParOf" srcId="{2B9DF9A0-353D-42B2-8A25-EDE774AFE586}" destId="{81AAF03D-7947-4011-9311-52FC8A068EA5}" srcOrd="12" destOrd="0" presId="urn:microsoft.com/office/officeart/2005/8/layout/list1"/>
    <dgm:cxn modelId="{E8905DF9-FFED-4455-9DB7-94E92AA4AEC4}" type="presParOf" srcId="{81AAF03D-7947-4011-9311-52FC8A068EA5}" destId="{F52F1CE9-1F86-4522-9B5D-BB17F4072D85}" srcOrd="0" destOrd="0" presId="urn:microsoft.com/office/officeart/2005/8/layout/list1"/>
    <dgm:cxn modelId="{E78B12B0-1054-4FF6-8D9C-76ED10F22C62}" type="presParOf" srcId="{81AAF03D-7947-4011-9311-52FC8A068EA5}" destId="{31D03FB6-C8F7-4CEB-AF73-F3716EC17DDF}" srcOrd="1" destOrd="0" presId="urn:microsoft.com/office/officeart/2005/8/layout/list1"/>
    <dgm:cxn modelId="{55CDD191-8997-4711-8639-EDA84465B1E3}" type="presParOf" srcId="{2B9DF9A0-353D-42B2-8A25-EDE774AFE586}" destId="{A77C8E33-10DB-4478-A408-32C8489E25CF}" srcOrd="13" destOrd="0" presId="urn:microsoft.com/office/officeart/2005/8/layout/list1"/>
    <dgm:cxn modelId="{F675C9DA-9929-4D91-AD58-43C88D76F24A}" type="presParOf" srcId="{2B9DF9A0-353D-42B2-8A25-EDE774AFE586}" destId="{CF1E91C7-D69C-4D34-BF3E-474A7E5947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F308-DB46-4C5E-8FDD-7571AE411299}">
      <dsp:nvSpPr>
        <dsp:cNvPr id="0" name=""/>
        <dsp:cNvSpPr/>
      </dsp:nvSpPr>
      <dsp:spPr>
        <a:xfrm>
          <a:off x="1013179" y="195"/>
          <a:ext cx="1974242" cy="118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Boolean Conditions</a:t>
          </a:r>
          <a:endParaRPr lang="en-US" sz="2300" kern="1200"/>
        </a:p>
      </dsp:txBody>
      <dsp:txXfrm>
        <a:off x="1013179" y="195"/>
        <a:ext cx="1974242" cy="1184545"/>
      </dsp:txXfrm>
    </dsp:sp>
    <dsp:sp modelId="{D8881BFC-A582-43CF-A762-D541CECABD63}">
      <dsp:nvSpPr>
        <dsp:cNvPr id="0" name=""/>
        <dsp:cNvSpPr/>
      </dsp:nvSpPr>
      <dsp:spPr>
        <a:xfrm>
          <a:off x="3184845" y="195"/>
          <a:ext cx="1974242" cy="1184545"/>
        </a:xfrm>
        <a:prstGeom prst="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Automatic Garbage Collection</a:t>
          </a:r>
          <a:endParaRPr lang="en-US" sz="2300" kern="1200"/>
        </a:p>
      </dsp:txBody>
      <dsp:txXfrm>
        <a:off x="3184845" y="195"/>
        <a:ext cx="1974242" cy="1184545"/>
      </dsp:txXfrm>
    </dsp:sp>
    <dsp:sp modelId="{86CD3B27-F56D-49DF-BF63-4ACD049B19FE}">
      <dsp:nvSpPr>
        <dsp:cNvPr id="0" name=""/>
        <dsp:cNvSpPr/>
      </dsp:nvSpPr>
      <dsp:spPr>
        <a:xfrm>
          <a:off x="5356512" y="195"/>
          <a:ext cx="1974242" cy="1184545"/>
        </a:xfrm>
        <a:prstGeom prst="rect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Standard Library</a:t>
          </a:r>
          <a:endParaRPr lang="en-US" sz="2300" kern="1200"/>
        </a:p>
      </dsp:txBody>
      <dsp:txXfrm>
        <a:off x="5356512" y="195"/>
        <a:ext cx="1974242" cy="1184545"/>
      </dsp:txXfrm>
    </dsp:sp>
    <dsp:sp modelId="{1CF8E0D4-4D08-4797-82D4-8A13A3079761}">
      <dsp:nvSpPr>
        <dsp:cNvPr id="0" name=""/>
        <dsp:cNvSpPr/>
      </dsp:nvSpPr>
      <dsp:spPr>
        <a:xfrm>
          <a:off x="7528178" y="195"/>
          <a:ext cx="1974242" cy="1184545"/>
        </a:xfrm>
        <a:prstGeom prst="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Assembly Versioning</a:t>
          </a:r>
          <a:endParaRPr lang="en-US" sz="2300" kern="1200"/>
        </a:p>
      </dsp:txBody>
      <dsp:txXfrm>
        <a:off x="7528178" y="195"/>
        <a:ext cx="1974242" cy="1184545"/>
      </dsp:txXfrm>
    </dsp:sp>
    <dsp:sp modelId="{94E8329A-3AC5-4572-8E2D-23983DD54306}">
      <dsp:nvSpPr>
        <dsp:cNvPr id="0" name=""/>
        <dsp:cNvSpPr/>
      </dsp:nvSpPr>
      <dsp:spPr>
        <a:xfrm>
          <a:off x="1013179" y="1382165"/>
          <a:ext cx="1974242" cy="1184545"/>
        </a:xfrm>
        <a:prstGeom prst="rect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Properties and Events</a:t>
          </a:r>
          <a:endParaRPr lang="en-US" sz="2300" kern="1200"/>
        </a:p>
      </dsp:txBody>
      <dsp:txXfrm>
        <a:off x="1013179" y="1382165"/>
        <a:ext cx="1974242" cy="1184545"/>
      </dsp:txXfrm>
    </dsp:sp>
    <dsp:sp modelId="{8038CB77-2409-4FD9-967E-1FC39AEA4C5A}">
      <dsp:nvSpPr>
        <dsp:cNvPr id="0" name=""/>
        <dsp:cNvSpPr/>
      </dsp:nvSpPr>
      <dsp:spPr>
        <a:xfrm>
          <a:off x="3184845" y="1382165"/>
          <a:ext cx="1974242" cy="1184545"/>
        </a:xfrm>
        <a:prstGeom prst="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Delegates and Events Management</a:t>
          </a:r>
          <a:endParaRPr lang="en-US" sz="2300" kern="1200"/>
        </a:p>
      </dsp:txBody>
      <dsp:txXfrm>
        <a:off x="3184845" y="1382165"/>
        <a:ext cx="1974242" cy="1184545"/>
      </dsp:txXfrm>
    </dsp:sp>
    <dsp:sp modelId="{2AA2AF0D-0FEC-4057-A45C-6F09870F31EE}">
      <dsp:nvSpPr>
        <dsp:cNvPr id="0" name=""/>
        <dsp:cNvSpPr/>
      </dsp:nvSpPr>
      <dsp:spPr>
        <a:xfrm>
          <a:off x="5356512" y="1382165"/>
          <a:ext cx="1974242" cy="1184545"/>
        </a:xfrm>
        <a:prstGeom prst="rect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Easy-to-use Generics</a:t>
          </a:r>
          <a:endParaRPr lang="en-US" sz="2300" kern="1200"/>
        </a:p>
      </dsp:txBody>
      <dsp:txXfrm>
        <a:off x="5356512" y="1382165"/>
        <a:ext cx="1974242" cy="1184545"/>
      </dsp:txXfrm>
    </dsp:sp>
    <dsp:sp modelId="{62575EA5-7BAA-4B23-911C-6CEA5C58E769}">
      <dsp:nvSpPr>
        <dsp:cNvPr id="0" name=""/>
        <dsp:cNvSpPr/>
      </dsp:nvSpPr>
      <dsp:spPr>
        <a:xfrm>
          <a:off x="7528178" y="1382165"/>
          <a:ext cx="1974242" cy="1184545"/>
        </a:xfrm>
        <a:prstGeom prst="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Indexers</a:t>
          </a:r>
          <a:endParaRPr lang="en-US" sz="2300" kern="1200"/>
        </a:p>
      </dsp:txBody>
      <dsp:txXfrm>
        <a:off x="7528178" y="1382165"/>
        <a:ext cx="1974242" cy="1184545"/>
      </dsp:txXfrm>
    </dsp:sp>
    <dsp:sp modelId="{24E51F7B-AD02-4758-983C-1D22E8B9AA76}">
      <dsp:nvSpPr>
        <dsp:cNvPr id="0" name=""/>
        <dsp:cNvSpPr/>
      </dsp:nvSpPr>
      <dsp:spPr>
        <a:xfrm>
          <a:off x="1013179" y="2764134"/>
          <a:ext cx="1974242" cy="1184545"/>
        </a:xfrm>
        <a:prstGeom prst="rect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Conditional Compilation</a:t>
          </a:r>
          <a:endParaRPr lang="en-US" sz="2300" kern="1200"/>
        </a:p>
      </dsp:txBody>
      <dsp:txXfrm>
        <a:off x="1013179" y="2764134"/>
        <a:ext cx="1974242" cy="1184545"/>
      </dsp:txXfrm>
    </dsp:sp>
    <dsp:sp modelId="{4D4235F4-1D76-4C23-BBC0-0BAA67D2169D}">
      <dsp:nvSpPr>
        <dsp:cNvPr id="0" name=""/>
        <dsp:cNvSpPr/>
      </dsp:nvSpPr>
      <dsp:spPr>
        <a:xfrm>
          <a:off x="3184845" y="2764134"/>
          <a:ext cx="1974242" cy="1184545"/>
        </a:xfrm>
        <a:prstGeom prst="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Simple Multithreading</a:t>
          </a:r>
          <a:endParaRPr lang="en-US" sz="2300" kern="1200"/>
        </a:p>
      </dsp:txBody>
      <dsp:txXfrm>
        <a:off x="3184845" y="2764134"/>
        <a:ext cx="1974242" cy="1184545"/>
      </dsp:txXfrm>
    </dsp:sp>
    <dsp:sp modelId="{7FA49EB4-06B4-494F-AA30-FDEF0219847C}">
      <dsp:nvSpPr>
        <dsp:cNvPr id="0" name=""/>
        <dsp:cNvSpPr/>
      </dsp:nvSpPr>
      <dsp:spPr>
        <a:xfrm>
          <a:off x="5356512" y="2764134"/>
          <a:ext cx="1974242" cy="1184545"/>
        </a:xfrm>
        <a:prstGeom prst="rect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LINQ and Lambda Expressions</a:t>
          </a:r>
          <a:endParaRPr lang="en-US" sz="2300" kern="1200"/>
        </a:p>
      </dsp:txBody>
      <dsp:txXfrm>
        <a:off x="5356512" y="2764134"/>
        <a:ext cx="1974242" cy="1184545"/>
      </dsp:txXfrm>
    </dsp:sp>
    <dsp:sp modelId="{F063B1F6-77FD-4503-AD04-68C240B5077A}">
      <dsp:nvSpPr>
        <dsp:cNvPr id="0" name=""/>
        <dsp:cNvSpPr/>
      </dsp:nvSpPr>
      <dsp:spPr>
        <a:xfrm>
          <a:off x="7528178" y="2764134"/>
          <a:ext cx="1974242" cy="118454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Integration with Windows</a:t>
          </a:r>
          <a:endParaRPr lang="en-US" sz="2300" kern="1200"/>
        </a:p>
      </dsp:txBody>
      <dsp:txXfrm>
        <a:off x="7528178" y="2764134"/>
        <a:ext cx="1974242" cy="1184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90F75-AA61-4F29-B2F7-995654FD7E7F}">
      <dsp:nvSpPr>
        <dsp:cNvPr id="0" name=""/>
        <dsp:cNvSpPr/>
      </dsp:nvSpPr>
      <dsp:spPr>
        <a:xfrm>
          <a:off x="1878" y="49282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Common Language Runtime (CLR)</a:t>
          </a:r>
          <a:endParaRPr lang="en-US" sz="1400" kern="1200" dirty="0"/>
        </a:p>
      </dsp:txBody>
      <dsp:txXfrm>
        <a:off x="1878" y="492825"/>
        <a:ext cx="1489899" cy="893939"/>
      </dsp:txXfrm>
    </dsp:sp>
    <dsp:sp modelId="{2F37BE6F-AE85-4666-BFC0-EA181C6D95D0}">
      <dsp:nvSpPr>
        <dsp:cNvPr id="0" name=""/>
        <dsp:cNvSpPr/>
      </dsp:nvSpPr>
      <dsp:spPr>
        <a:xfrm>
          <a:off x="1640767" y="48329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</a:t>
          </a:r>
          <a:r>
            <a:rPr lang="en-US" sz="1400" b="0" i="0" kern="1200" dirty="0" err="1"/>
            <a:t>.Net</a:t>
          </a:r>
          <a:r>
            <a:rPr lang="en-US" sz="1400" b="0" i="0" kern="1200" dirty="0"/>
            <a:t> Framework Class Library</a:t>
          </a:r>
          <a:endParaRPr lang="en-US" sz="1400" kern="1200" dirty="0"/>
        </a:p>
      </dsp:txBody>
      <dsp:txXfrm>
        <a:off x="1640767" y="483295"/>
        <a:ext cx="1489899" cy="893939"/>
      </dsp:txXfrm>
    </dsp:sp>
    <dsp:sp modelId="{ACFB94F8-27AC-45E2-B698-749C86593146}">
      <dsp:nvSpPr>
        <dsp:cNvPr id="0" name=""/>
        <dsp:cNvSpPr/>
      </dsp:nvSpPr>
      <dsp:spPr>
        <a:xfrm>
          <a:off x="3279657" y="48329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Common Language Specification</a:t>
          </a:r>
          <a:endParaRPr lang="en-US" sz="1400" kern="1200"/>
        </a:p>
      </dsp:txBody>
      <dsp:txXfrm>
        <a:off x="3279657" y="483295"/>
        <a:ext cx="1489899" cy="893939"/>
      </dsp:txXfrm>
    </dsp:sp>
    <dsp:sp modelId="{C70E4A4B-B4F6-4BA8-B145-026A6E9FEC72}">
      <dsp:nvSpPr>
        <dsp:cNvPr id="0" name=""/>
        <dsp:cNvSpPr/>
      </dsp:nvSpPr>
      <dsp:spPr>
        <a:xfrm>
          <a:off x="4918547" y="48329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Common Type System</a:t>
          </a:r>
          <a:endParaRPr lang="en-US" sz="1400" kern="1200"/>
        </a:p>
      </dsp:txBody>
      <dsp:txXfrm>
        <a:off x="4918547" y="483295"/>
        <a:ext cx="1489899" cy="893939"/>
      </dsp:txXfrm>
    </dsp:sp>
    <dsp:sp modelId="{2EE759AC-113F-4670-B2AE-6EEE8DDCF9B8}">
      <dsp:nvSpPr>
        <dsp:cNvPr id="0" name=""/>
        <dsp:cNvSpPr/>
      </dsp:nvSpPr>
      <dsp:spPr>
        <a:xfrm>
          <a:off x="1878" y="152622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Metadata and Assemblies</a:t>
          </a:r>
          <a:endParaRPr lang="en-US" sz="1400" kern="1200" dirty="0"/>
        </a:p>
      </dsp:txBody>
      <dsp:txXfrm>
        <a:off x="1878" y="1526225"/>
        <a:ext cx="1489899" cy="893939"/>
      </dsp:txXfrm>
    </dsp:sp>
    <dsp:sp modelId="{3EA206D1-5E68-47A9-8EA9-C7BAFC223E30}">
      <dsp:nvSpPr>
        <dsp:cNvPr id="0" name=""/>
        <dsp:cNvSpPr/>
      </dsp:nvSpPr>
      <dsp:spPr>
        <a:xfrm>
          <a:off x="1640767" y="152622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Windows Forms</a:t>
          </a:r>
          <a:endParaRPr lang="en-US" sz="1400" kern="1200"/>
        </a:p>
      </dsp:txBody>
      <dsp:txXfrm>
        <a:off x="1640767" y="1526225"/>
        <a:ext cx="1489899" cy="893939"/>
      </dsp:txXfrm>
    </dsp:sp>
    <dsp:sp modelId="{3D6A8B0D-44F8-49DA-B4E2-AF9D81382546}">
      <dsp:nvSpPr>
        <dsp:cNvPr id="0" name=""/>
        <dsp:cNvSpPr/>
      </dsp:nvSpPr>
      <dsp:spPr>
        <a:xfrm>
          <a:off x="3279657" y="152622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ASP.Net and ASP.Net AJAX</a:t>
          </a:r>
          <a:endParaRPr lang="en-US" sz="1400" kern="1200"/>
        </a:p>
      </dsp:txBody>
      <dsp:txXfrm>
        <a:off x="3279657" y="1526225"/>
        <a:ext cx="1489899" cy="893939"/>
      </dsp:txXfrm>
    </dsp:sp>
    <dsp:sp modelId="{0EF2C8CB-6B16-43F5-A8A3-1A30970E361B}">
      <dsp:nvSpPr>
        <dsp:cNvPr id="0" name=""/>
        <dsp:cNvSpPr/>
      </dsp:nvSpPr>
      <dsp:spPr>
        <a:xfrm>
          <a:off x="4918547" y="1526225"/>
          <a:ext cx="1489899" cy="89393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ADO.Net</a:t>
          </a:r>
          <a:endParaRPr lang="en-US" sz="1400" kern="1200"/>
        </a:p>
      </dsp:txBody>
      <dsp:txXfrm>
        <a:off x="4918547" y="1526225"/>
        <a:ext cx="1489899" cy="893939"/>
      </dsp:txXfrm>
    </dsp:sp>
    <dsp:sp modelId="{E654D592-87A5-4CAA-9976-C955D92DDC76}">
      <dsp:nvSpPr>
        <dsp:cNvPr id="0" name=""/>
        <dsp:cNvSpPr/>
      </dsp:nvSpPr>
      <dsp:spPr>
        <a:xfrm>
          <a:off x="1878" y="2569155"/>
          <a:ext cx="1489899" cy="893939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Windows Workflow Foundation (WF)</a:t>
          </a:r>
          <a:endParaRPr lang="en-US" sz="1400" kern="1200" dirty="0"/>
        </a:p>
      </dsp:txBody>
      <dsp:txXfrm>
        <a:off x="1878" y="2569155"/>
        <a:ext cx="1489899" cy="893939"/>
      </dsp:txXfrm>
    </dsp:sp>
    <dsp:sp modelId="{8DDC435B-1277-450A-B314-29B5F858B6DB}">
      <dsp:nvSpPr>
        <dsp:cNvPr id="0" name=""/>
        <dsp:cNvSpPr/>
      </dsp:nvSpPr>
      <dsp:spPr>
        <a:xfrm>
          <a:off x="1640767" y="2569155"/>
          <a:ext cx="1489899" cy="893939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Windows Presentation Foundation</a:t>
          </a:r>
          <a:endParaRPr lang="en-US" sz="1400" kern="1200"/>
        </a:p>
      </dsp:txBody>
      <dsp:txXfrm>
        <a:off x="1640767" y="2569155"/>
        <a:ext cx="1489899" cy="893939"/>
      </dsp:txXfrm>
    </dsp:sp>
    <dsp:sp modelId="{1A206704-6540-40F1-8B44-A5030ECCD141}">
      <dsp:nvSpPr>
        <dsp:cNvPr id="0" name=""/>
        <dsp:cNvSpPr/>
      </dsp:nvSpPr>
      <dsp:spPr>
        <a:xfrm>
          <a:off x="3279657" y="2569155"/>
          <a:ext cx="1489899" cy="893939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Windows Communication Foundation (WCF)</a:t>
          </a:r>
          <a:endParaRPr lang="en-US" sz="1400" kern="1200"/>
        </a:p>
      </dsp:txBody>
      <dsp:txXfrm>
        <a:off x="3279657" y="2569155"/>
        <a:ext cx="1489899" cy="893939"/>
      </dsp:txXfrm>
    </dsp:sp>
    <dsp:sp modelId="{0D05CA86-1F00-4992-A5C2-3F64C2A7CE3F}">
      <dsp:nvSpPr>
        <dsp:cNvPr id="0" name=""/>
        <dsp:cNvSpPr/>
      </dsp:nvSpPr>
      <dsp:spPr>
        <a:xfrm>
          <a:off x="4918547" y="2569155"/>
          <a:ext cx="1489899" cy="893939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LINQ</a:t>
          </a:r>
          <a:endParaRPr lang="en-US" sz="1400" kern="1200"/>
        </a:p>
      </dsp:txBody>
      <dsp:txXfrm>
        <a:off x="4918547" y="2569155"/>
        <a:ext cx="1489899" cy="893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0D4E0-AF50-41B0-85B5-B2BA627BDD9B}">
      <dsp:nvSpPr>
        <dsp:cNvPr id="0" name=""/>
        <dsp:cNvSpPr/>
      </dsp:nvSpPr>
      <dsp:spPr>
        <a:xfrm>
          <a:off x="0" y="0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Namespace declaration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24845"/>
        <a:ext cx="4835045" cy="459260"/>
      </dsp:txXfrm>
    </dsp:sp>
    <dsp:sp modelId="{B2CA4301-CDD9-444B-BFE1-B873341E8D48}">
      <dsp:nvSpPr>
        <dsp:cNvPr id="0" name=""/>
        <dsp:cNvSpPr/>
      </dsp:nvSpPr>
      <dsp:spPr>
        <a:xfrm>
          <a:off x="0" y="554048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A class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578893"/>
        <a:ext cx="4835045" cy="459260"/>
      </dsp:txXfrm>
    </dsp:sp>
    <dsp:sp modelId="{4B8AB33C-A7F4-4FE2-8E6F-F35EAC2DD053}">
      <dsp:nvSpPr>
        <dsp:cNvPr id="0" name=""/>
        <dsp:cNvSpPr/>
      </dsp:nvSpPr>
      <dsp:spPr>
        <a:xfrm>
          <a:off x="0" y="1118406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Class methods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1143251"/>
        <a:ext cx="4835045" cy="459260"/>
      </dsp:txXfrm>
    </dsp:sp>
    <dsp:sp modelId="{1BCFE3B5-F978-498B-9373-57D8880907E1}">
      <dsp:nvSpPr>
        <dsp:cNvPr id="0" name=""/>
        <dsp:cNvSpPr/>
      </dsp:nvSpPr>
      <dsp:spPr>
        <a:xfrm>
          <a:off x="0" y="1685575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Class attributes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1710420"/>
        <a:ext cx="4835045" cy="459260"/>
      </dsp:txXfrm>
    </dsp:sp>
    <dsp:sp modelId="{5B8EB87C-E1C9-44F0-A64B-E9A0B09F092B}">
      <dsp:nvSpPr>
        <dsp:cNvPr id="0" name=""/>
        <dsp:cNvSpPr/>
      </dsp:nvSpPr>
      <dsp:spPr>
        <a:xfrm>
          <a:off x="0" y="2248945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A Main method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2273790"/>
        <a:ext cx="4835045" cy="459260"/>
      </dsp:txXfrm>
    </dsp:sp>
    <dsp:sp modelId="{FD69A1F7-92EE-4E36-AFEF-8F2C19BCEBCD}">
      <dsp:nvSpPr>
        <dsp:cNvPr id="0" name=""/>
        <dsp:cNvSpPr/>
      </dsp:nvSpPr>
      <dsp:spPr>
        <a:xfrm>
          <a:off x="0" y="3356474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Statements and Expressions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3381319"/>
        <a:ext cx="4835045" cy="459260"/>
      </dsp:txXfrm>
    </dsp:sp>
    <dsp:sp modelId="{BA8B90CF-5056-4EB3-9C5F-6E75D8FC0164}">
      <dsp:nvSpPr>
        <dsp:cNvPr id="0" name=""/>
        <dsp:cNvSpPr/>
      </dsp:nvSpPr>
      <dsp:spPr>
        <a:xfrm>
          <a:off x="0" y="2800966"/>
          <a:ext cx="4884735" cy="508950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Comments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845" y="2825811"/>
        <a:ext cx="4835045" cy="459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90047-E547-4CDA-9CB0-47EB7BB0DE84}">
      <dsp:nvSpPr>
        <dsp:cNvPr id="0" name=""/>
        <dsp:cNvSpPr/>
      </dsp:nvSpPr>
      <dsp:spPr>
        <a:xfrm>
          <a:off x="0" y="287340"/>
          <a:ext cx="11988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64" tIns="333248" rIns="9304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Variables are attributes or data members of a class, used for storing data. In the preceding program, the 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Rectangle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class has two member variables named 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length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and 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width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87340"/>
        <a:ext cx="11988800" cy="957600"/>
      </dsp:txXfrm>
    </dsp:sp>
    <dsp:sp modelId="{9EE74856-E55B-4602-8118-3F8490C86ECA}">
      <dsp:nvSpPr>
        <dsp:cNvPr id="0" name=""/>
        <dsp:cNvSpPr/>
      </dsp:nvSpPr>
      <dsp:spPr>
        <a:xfrm>
          <a:off x="618490" y="51180"/>
          <a:ext cx="83921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204" tIns="0" rIns="3172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Member Variables</a:t>
          </a:r>
          <a:endParaRPr lang="en-US" sz="1600" kern="1200" dirty="0"/>
        </a:p>
      </dsp:txBody>
      <dsp:txXfrm>
        <a:off x="641547" y="74237"/>
        <a:ext cx="8346046" cy="426206"/>
      </dsp:txXfrm>
    </dsp:sp>
    <dsp:sp modelId="{7DD48D1F-DEAC-4BF2-B883-2E8AC031B7CA}">
      <dsp:nvSpPr>
        <dsp:cNvPr id="0" name=""/>
        <dsp:cNvSpPr/>
      </dsp:nvSpPr>
      <dsp:spPr>
        <a:xfrm>
          <a:off x="0" y="1567499"/>
          <a:ext cx="11988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64" tIns="333248" rIns="930464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Functions are set of statements that perform a specific task. The member functions of a class are declared within the class. Our sample class Rectangle contains three member functions: </a:t>
          </a:r>
          <a:r>
            <a:rPr lang="en-US" sz="1600" b="0" i="1" kern="1200" dirty="0" err="1">
              <a:latin typeface="Segoe UI" panose="020B0502040204020203" pitchFamily="34" charset="0"/>
              <a:cs typeface="Segoe UI" panose="020B0502040204020203" pitchFamily="34" charset="0"/>
            </a:rPr>
            <a:t>AcceptDetails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, </a:t>
          </a:r>
          <a:r>
            <a:rPr lang="en-US" sz="1600" b="0" i="1" kern="1200" dirty="0" err="1">
              <a:latin typeface="Segoe UI" panose="020B0502040204020203" pitchFamily="34" charset="0"/>
              <a:cs typeface="Segoe UI" panose="020B0502040204020203" pitchFamily="34" charset="0"/>
            </a:rPr>
            <a:t>GetArea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and 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Display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567499"/>
        <a:ext cx="11988800" cy="957600"/>
      </dsp:txXfrm>
    </dsp:sp>
    <dsp:sp modelId="{DD80A583-0186-44A0-96E3-A9C6598D39A5}">
      <dsp:nvSpPr>
        <dsp:cNvPr id="0" name=""/>
        <dsp:cNvSpPr/>
      </dsp:nvSpPr>
      <dsp:spPr>
        <a:xfrm>
          <a:off x="599440" y="1331339"/>
          <a:ext cx="83921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204" tIns="0" rIns="3172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Member Functions</a:t>
          </a:r>
          <a:endParaRPr lang="en-US" sz="1600" kern="1200"/>
        </a:p>
      </dsp:txBody>
      <dsp:txXfrm>
        <a:off x="622497" y="1354396"/>
        <a:ext cx="8346046" cy="426206"/>
      </dsp:txXfrm>
    </dsp:sp>
    <dsp:sp modelId="{ACAD3773-B90F-4589-BC41-C4D1E0D6D638}">
      <dsp:nvSpPr>
        <dsp:cNvPr id="0" name=""/>
        <dsp:cNvSpPr/>
      </dsp:nvSpPr>
      <dsp:spPr>
        <a:xfrm>
          <a:off x="0" y="2847659"/>
          <a:ext cx="119888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64" tIns="333248" rIns="9304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In the preceding program, the class </a:t>
          </a:r>
          <a:r>
            <a:rPr lang="en-US" sz="1600" b="0" i="1" kern="1200" dirty="0" err="1">
              <a:latin typeface="Segoe UI" panose="020B0502040204020203" pitchFamily="34" charset="0"/>
              <a:cs typeface="Segoe UI" panose="020B0502040204020203" pitchFamily="34" charset="0"/>
            </a:rPr>
            <a:t>ExecuteRectangle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contains the 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Main()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method and instantiates the </a:t>
          </a:r>
          <a:r>
            <a:rPr lang="en-US" sz="1600" b="0" i="1" kern="1200" dirty="0">
              <a:latin typeface="Segoe UI" panose="020B0502040204020203" pitchFamily="34" charset="0"/>
              <a:cs typeface="Segoe UI" panose="020B0502040204020203" pitchFamily="34" charset="0"/>
            </a:rPr>
            <a:t>Rectangle</a:t>
          </a: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 class.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847659"/>
        <a:ext cx="11988800" cy="957600"/>
      </dsp:txXfrm>
    </dsp:sp>
    <dsp:sp modelId="{3A5C2889-126A-42C8-B6C4-ECE949983045}">
      <dsp:nvSpPr>
        <dsp:cNvPr id="0" name=""/>
        <dsp:cNvSpPr/>
      </dsp:nvSpPr>
      <dsp:spPr>
        <a:xfrm>
          <a:off x="599440" y="2611499"/>
          <a:ext cx="83921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204" tIns="0" rIns="3172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Instantiating a Class</a:t>
          </a:r>
          <a:endParaRPr lang="en-US" sz="1600" kern="1200"/>
        </a:p>
      </dsp:txBody>
      <dsp:txXfrm>
        <a:off x="622497" y="2634556"/>
        <a:ext cx="8346046" cy="426206"/>
      </dsp:txXfrm>
    </dsp:sp>
    <dsp:sp modelId="{CF1E91C7-D69C-4D34-BF3E-474A7E594719}">
      <dsp:nvSpPr>
        <dsp:cNvPr id="0" name=""/>
        <dsp:cNvSpPr/>
      </dsp:nvSpPr>
      <dsp:spPr>
        <a:xfrm>
          <a:off x="0" y="4127820"/>
          <a:ext cx="1198880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64" tIns="333248" rIns="9304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A name must begin with a letter that could be followed by a sequence of letters, digits (0 - 9) or underscore. 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The first character in an identifier cannot be a digit.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It must not contain any embedded space or symbol such as? - + ! @ # % ^ &amp; * ( ) [ ] { } . ; : " ' / and \. 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However, an underscore ( _ ) can be used.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Segoe UI" panose="020B0502040204020203" pitchFamily="34" charset="0"/>
              <a:cs typeface="Segoe UI" panose="020B0502040204020203" pitchFamily="34" charset="0"/>
            </a:rPr>
            <a:t>It should not be a C# keyword.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127820"/>
        <a:ext cx="11988800" cy="2116800"/>
      </dsp:txXfrm>
    </dsp:sp>
    <dsp:sp modelId="{31D03FB6-C8F7-4CEB-AF73-F3716EC17DDF}">
      <dsp:nvSpPr>
        <dsp:cNvPr id="0" name=""/>
        <dsp:cNvSpPr/>
      </dsp:nvSpPr>
      <dsp:spPr>
        <a:xfrm>
          <a:off x="599440" y="3891660"/>
          <a:ext cx="83921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204" tIns="0" rIns="31720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Identifiers -a class, variable, function, or any other user-defined item.</a:t>
          </a:r>
          <a:endParaRPr lang="en-US" sz="1600" kern="1200" dirty="0"/>
        </a:p>
      </dsp:txBody>
      <dsp:txXfrm>
        <a:off x="622497" y="3914717"/>
        <a:ext cx="834604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40132-6870-498A-AA05-AB695D006EE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87CDD-F614-45BF-9176-F97CD4EC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5CA2-04D7-4798-B0D7-7B439A2BAE0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26C8-D7DB-4931-B98B-569E4CAD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CD82D-EA24-4605-A6B7-DBC75B5F75DA}"/>
              </a:ext>
            </a:extLst>
          </p:cNvPr>
          <p:cNvSpPr txBox="1"/>
          <p:nvPr/>
        </p:nvSpPr>
        <p:spPr>
          <a:xfrm>
            <a:off x="219074" y="925413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0" i="0">
                <a:solidFill>
                  <a:schemeClr val="accent3">
                    <a:lumMod val="75000"/>
                  </a:schemeClr>
                </a:solidFill>
                <a:effectLst/>
              </a:rPr>
              <a:t>C# is a modern, general-purpose, object-oriented programming language developed by Microsoft and approved by </a:t>
            </a:r>
            <a:r>
              <a:rPr lang="en-US" sz="2000" b="0" i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European</a:t>
            </a:r>
            <a:r>
              <a:rPr lang="en-US" sz="2000" b="0" i="0">
                <a:solidFill>
                  <a:schemeClr val="accent3">
                    <a:lumMod val="75000"/>
                  </a:schemeClr>
                </a:solidFill>
                <a:effectLst/>
              </a:rPr>
              <a:t> Computer Manufacturers Association (ECMA) and International Standards Organization (ISO).</a:t>
            </a:r>
            <a:endParaRPr 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B2E9-422F-4DC0-8AAE-B12C9CCD63EA}"/>
              </a:ext>
            </a:extLst>
          </p:cNvPr>
          <p:cNvSpPr txBox="1"/>
          <p:nvPr/>
        </p:nvSpPr>
        <p:spPr>
          <a:xfrm>
            <a:off x="219074" y="229969"/>
            <a:ext cx="80676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Overview of C# Programming Language </a:t>
            </a:r>
          </a:p>
          <a:p>
            <a:pPr>
              <a:spcAft>
                <a:spcPts val="600"/>
              </a:spcAft>
            </a:pPr>
            <a:endParaRPr lang="en-US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6EE84-9650-4650-AC8E-63DA1E6F55F7}"/>
              </a:ext>
            </a:extLst>
          </p:cNvPr>
          <p:cNvSpPr txBox="1"/>
          <p:nvPr/>
        </p:nvSpPr>
        <p:spPr>
          <a:xfrm>
            <a:off x="295275" y="1800225"/>
            <a:ext cx="521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Programming </a:t>
            </a:r>
            <a:r>
              <a:rPr lang="en-US" sz="2000" b="1" i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US" b="1" i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of C#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B5C51AA6-F29C-433A-99B2-B670FD53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6409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41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31BF6-3E8D-4294-AAF5-2F6721BA2D8F}"/>
              </a:ext>
            </a:extLst>
          </p:cNvPr>
          <p:cNvSpPr txBox="1"/>
          <p:nvPr/>
        </p:nvSpPr>
        <p:spPr>
          <a:xfrm>
            <a:off x="411332" y="218226"/>
            <a:ext cx="608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Environment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D565-027B-4061-96A9-2B766D5E93A1}"/>
              </a:ext>
            </a:extLst>
          </p:cNvPr>
          <p:cNvSpPr txBox="1"/>
          <p:nvPr/>
        </p:nvSpPr>
        <p:spPr>
          <a:xfrm>
            <a:off x="411332" y="815709"/>
            <a:ext cx="386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</a:t>
            </a:r>
            <a:r>
              <a:rPr lang="en-US" sz="2000" b="1" dirty="0" err="1"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.Net</a:t>
            </a:r>
            <a:r>
              <a:rPr lang="en-US" sz="2000" b="1" dirty="0"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Framework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FE95-438C-4F9F-921F-222CBAD76272}"/>
              </a:ext>
            </a:extLst>
          </p:cNvPr>
          <p:cNvSpPr txBox="1"/>
          <p:nvPr/>
        </p:nvSpPr>
        <p:spPr>
          <a:xfrm>
            <a:off x="57150" y="1208365"/>
            <a:ext cx="112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framework is a revolutionary platform that helps you to write the following types of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1C4E3-80C3-4E99-AB25-7D10A3614028}"/>
              </a:ext>
            </a:extLst>
          </p:cNvPr>
          <p:cNvSpPr txBox="1"/>
          <p:nvPr/>
        </p:nvSpPr>
        <p:spPr>
          <a:xfrm>
            <a:off x="468482" y="3499368"/>
            <a:ext cx="483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framework consists of an enormous library of codes used by the client languages such as C#. Following are some of the components of the </a:t>
            </a:r>
            <a:r>
              <a:rPr lang="en-US" sz="2000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DCC831-AC50-4A8E-B96B-58BA021842F3}"/>
              </a:ext>
            </a:extLst>
          </p:cNvPr>
          <p:cNvGrpSpPr/>
          <p:nvPr/>
        </p:nvGrpSpPr>
        <p:grpSpPr>
          <a:xfrm>
            <a:off x="487532" y="1598175"/>
            <a:ext cx="3027193" cy="1579393"/>
            <a:chOff x="535157" y="1331475"/>
            <a:chExt cx="3027193" cy="1579393"/>
          </a:xfrm>
        </p:grpSpPr>
        <p:pic>
          <p:nvPicPr>
            <p:cNvPr id="16" name="Graphic 15" descr="Web Application">
              <a:extLst>
                <a:ext uri="{FF2B5EF4-FFF2-40B4-BE49-F238E27FC236}">
                  <a16:creationId xmlns:a16="http://schemas.microsoft.com/office/drawing/2014/main" id="{E6CB562F-DDD0-482E-B470-8A6C001F9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157" y="1331475"/>
              <a:ext cx="1579393" cy="157939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9FFDB-C45F-4D87-88FB-3F5BD46CD29E}"/>
                </a:ext>
              </a:extLst>
            </p:cNvPr>
            <p:cNvSpPr txBox="1"/>
            <p:nvPr/>
          </p:nvSpPr>
          <p:spPr>
            <a:xfrm>
              <a:off x="1982957" y="1761143"/>
              <a:ext cx="1579393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Web </a:t>
              </a:r>
            </a:p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919DBF-DD42-43BE-910E-157314A4730E}"/>
              </a:ext>
            </a:extLst>
          </p:cNvPr>
          <p:cNvGrpSpPr/>
          <p:nvPr/>
        </p:nvGrpSpPr>
        <p:grpSpPr>
          <a:xfrm>
            <a:off x="4552950" y="1505279"/>
            <a:ext cx="3257550" cy="1714500"/>
            <a:chOff x="4552950" y="1238579"/>
            <a:chExt cx="3257550" cy="1714500"/>
          </a:xfrm>
        </p:grpSpPr>
        <p:pic>
          <p:nvPicPr>
            <p:cNvPr id="18" name="Graphic 17" descr="Computer with solid fill">
              <a:extLst>
                <a:ext uri="{FF2B5EF4-FFF2-40B4-BE49-F238E27FC236}">
                  <a16:creationId xmlns:a16="http://schemas.microsoft.com/office/drawing/2014/main" id="{5D6AC5F5-DD80-467F-A9F1-5C655BA06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2950" y="1238579"/>
              <a:ext cx="1714500" cy="17145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3435D6-93DA-44C1-A000-1256D8D4D7C5}"/>
                </a:ext>
              </a:extLst>
            </p:cNvPr>
            <p:cNvSpPr txBox="1"/>
            <p:nvPr/>
          </p:nvSpPr>
          <p:spPr>
            <a:xfrm>
              <a:off x="6231107" y="1728430"/>
              <a:ext cx="1579393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Desktop</a:t>
              </a:r>
            </a:p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6B2B5D-9A1F-4BA0-9333-7832673F004A}"/>
              </a:ext>
            </a:extLst>
          </p:cNvPr>
          <p:cNvGrpSpPr/>
          <p:nvPr/>
        </p:nvGrpSpPr>
        <p:grpSpPr>
          <a:xfrm>
            <a:off x="9241155" y="1845766"/>
            <a:ext cx="2546180" cy="1143000"/>
            <a:chOff x="8296275" y="1579066"/>
            <a:chExt cx="2546180" cy="1143000"/>
          </a:xfrm>
        </p:grpSpPr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4C5FF113-C9BD-44BB-9527-14961512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96275" y="1579066"/>
              <a:ext cx="1143000" cy="1143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1751F-8763-46DC-819E-EA9EC31CED94}"/>
                </a:ext>
              </a:extLst>
            </p:cNvPr>
            <p:cNvSpPr txBox="1"/>
            <p:nvPr/>
          </p:nvSpPr>
          <p:spPr>
            <a:xfrm>
              <a:off x="9263062" y="1709380"/>
              <a:ext cx="1579393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Web </a:t>
              </a:r>
            </a:p>
            <a:p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8E8C64-0C2A-4B0C-9105-E69791634D70}"/>
              </a:ext>
            </a:extLst>
          </p:cNvPr>
          <p:cNvSpPr/>
          <p:nvPr/>
        </p:nvSpPr>
        <p:spPr>
          <a:xfrm>
            <a:off x="-1268952" y="53125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5">
            <a:extLst>
              <a:ext uri="{FF2B5EF4-FFF2-40B4-BE49-F238E27FC236}">
                <a16:creationId xmlns:a16="http://schemas.microsoft.com/office/drawing/2014/main" id="{F9DFE03E-A3D2-42C3-A473-504348213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953970"/>
              </p:ext>
            </p:extLst>
          </p:nvPr>
        </p:nvGraphicFramePr>
        <p:xfrm>
          <a:off x="5476875" y="3103066"/>
          <a:ext cx="6410325" cy="394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32" name="Picture 8" descr="NET Standard and new .NET Framework Logo and Banner | The NeoSmart Files">
            <a:extLst>
              <a:ext uri="{FF2B5EF4-FFF2-40B4-BE49-F238E27FC236}">
                <a16:creationId xmlns:a16="http://schemas.microsoft.com/office/drawing/2014/main" id="{E4E8629D-8E43-46DC-A39B-B50004CB5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7724" r="4580" b="11143"/>
          <a:stretch/>
        </p:blipFill>
        <p:spPr bwMode="auto">
          <a:xfrm>
            <a:off x="782807" y="5143951"/>
            <a:ext cx="3741568" cy="15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FE437-C71F-4BF1-994C-8533A5FE588A}"/>
              </a:ext>
            </a:extLst>
          </p:cNvPr>
          <p:cNvSpPr txBox="1"/>
          <p:nvPr/>
        </p:nvSpPr>
        <p:spPr>
          <a:xfrm>
            <a:off x="0" y="136225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Integrated Development Environment (IDE) for C#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0D0FFA38-6F7D-40BD-818C-09F93D7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068406"/>
            <a:ext cx="4193540" cy="209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74BC159-D806-408B-910E-0E52645C75E6}"/>
              </a:ext>
            </a:extLst>
          </p:cNvPr>
          <p:cNvGrpSpPr/>
          <p:nvPr/>
        </p:nvGrpSpPr>
        <p:grpSpPr>
          <a:xfrm>
            <a:off x="6160135" y="1279825"/>
            <a:ext cx="5105102" cy="1546879"/>
            <a:chOff x="4233544" y="1180484"/>
            <a:chExt cx="4034155" cy="1222375"/>
          </a:xfrm>
        </p:grpSpPr>
        <p:pic>
          <p:nvPicPr>
            <p:cNvPr id="2052" name="Picture 4" descr="Visual Studio Code - Wikiversity">
              <a:extLst>
                <a:ext uri="{FF2B5EF4-FFF2-40B4-BE49-F238E27FC236}">
                  <a16:creationId xmlns:a16="http://schemas.microsoft.com/office/drawing/2014/main" id="{C619F1CE-9607-43B4-9E54-3AB26026D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544" y="1180484"/>
              <a:ext cx="1222375" cy="1222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9F4B1-6536-428B-A5FB-6705CFE070D2}"/>
                </a:ext>
              </a:extLst>
            </p:cNvPr>
            <p:cNvSpPr txBox="1"/>
            <p:nvPr/>
          </p:nvSpPr>
          <p:spPr>
            <a:xfrm>
              <a:off x="5455918" y="1191506"/>
              <a:ext cx="28117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Studio </a:t>
              </a:r>
            </a:p>
            <a:p>
              <a:r>
                <a:rPr lang="en-US" sz="36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F87435-FB5A-49FD-8806-4B075CBCCEB5}"/>
              </a:ext>
            </a:extLst>
          </p:cNvPr>
          <p:cNvSpPr txBox="1"/>
          <p:nvPr/>
        </p:nvSpPr>
        <p:spPr>
          <a:xfrm>
            <a:off x="6096000" y="3867150"/>
            <a:ext cx="5623560" cy="1631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 Studio Code is a source-code editor made by Microsoft for Windows, Linux and macOS. Features include support for debugging, syntax highlighting, intelligent code completion, snippets, code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F1C1C-AD4E-4AE9-AC78-8130BDDA718C}"/>
              </a:ext>
            </a:extLst>
          </p:cNvPr>
          <p:cNvSpPr txBox="1"/>
          <p:nvPr/>
        </p:nvSpPr>
        <p:spPr>
          <a:xfrm>
            <a:off x="472440" y="3867150"/>
            <a:ext cx="5430520" cy="163121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Visual Studio is an integrated development environment from Microsoft. It is used to develop computer programs, as well as websites, web apps, web services and mobile apps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0E63C-094F-476E-B4F6-54AE12372B22}"/>
              </a:ext>
            </a:extLst>
          </p:cNvPr>
          <p:cNvSpPr txBox="1"/>
          <p:nvPr/>
        </p:nvSpPr>
        <p:spPr>
          <a:xfrm>
            <a:off x="142875" y="71358"/>
            <a:ext cx="6096000" cy="5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Creating Hello World Program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2B641-71AF-49A3-AF16-14BF56691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8"/>
          <a:stretch/>
        </p:blipFill>
        <p:spPr>
          <a:xfrm>
            <a:off x="5153025" y="1011375"/>
            <a:ext cx="6962775" cy="3865423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D7B95D-65D7-4225-9E41-5F29A0BC3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727858"/>
              </p:ext>
            </p:extLst>
          </p:nvPr>
        </p:nvGraphicFramePr>
        <p:xfrm>
          <a:off x="142875" y="1020901"/>
          <a:ext cx="4884735" cy="386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46E00E-75D7-4BC7-92C6-E43CBEB076D8}"/>
              </a:ext>
            </a:extLst>
          </p:cNvPr>
          <p:cNvSpPr txBox="1"/>
          <p:nvPr/>
        </p:nvSpPr>
        <p:spPr>
          <a:xfrm>
            <a:off x="142875" y="5151843"/>
            <a:ext cx="10553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C# is case sensitive.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statements and expression must end with a semicolon (;).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program execution starts at the Main method.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Unlike Java, program file name could be different from the class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0DBE90A-793D-40DF-872E-9BEE5A6D7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174370"/>
              </p:ext>
            </p:extLst>
          </p:nvPr>
        </p:nvGraphicFramePr>
        <p:xfrm>
          <a:off x="0" y="367255"/>
          <a:ext cx="11988800" cy="62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44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8D8BE-E572-4C2E-9D42-CE9B8E1D3E0D}"/>
              </a:ext>
            </a:extLst>
          </p:cNvPr>
          <p:cNvSpPr txBox="1"/>
          <p:nvPr/>
        </p:nvSpPr>
        <p:spPr>
          <a:xfrm>
            <a:off x="0" y="0"/>
            <a:ext cx="354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C# Keywords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C799E6-6432-4B26-B1CA-3EC5163D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75721"/>
              </p:ext>
            </p:extLst>
          </p:nvPr>
        </p:nvGraphicFramePr>
        <p:xfrm>
          <a:off x="0" y="647700"/>
          <a:ext cx="12191998" cy="629038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5587126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8343285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8442348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051955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6212209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758119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99146965"/>
                    </a:ext>
                  </a:extLst>
                </a:gridCol>
              </a:tblGrid>
              <a:tr h="261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81" marR="6981" marT="6981" marB="6981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013" marR="67013" marT="33507" marB="33507"/>
                </a:tc>
                <a:extLst>
                  <a:ext uri="{0D108BD9-81ED-4DB2-BD59-A6C34878D82A}">
                    <a16:rowId xmlns:a16="http://schemas.microsoft.com/office/drawing/2014/main" val="1991417978"/>
                  </a:ext>
                </a:extLst>
              </a:tr>
              <a:tr h="371783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Reserved Keywords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88471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abstract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byte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case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535546443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catch</a:t>
                      </a:r>
                      <a:endParaRPr lang="en-US" sz="18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char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checked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decimal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116431556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default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delegate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double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else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enum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event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39636319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explicit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extern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finally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fixed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float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347160799"/>
                  </a:ext>
                </a:extLst>
              </a:tr>
              <a:tr h="711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foreach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goto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implicit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 (generic modifier)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extLst>
                  <a:ext uri="{0D108BD9-81ED-4DB2-BD59-A6C34878D82A}">
                    <a16:rowId xmlns:a16="http://schemas.microsoft.com/office/drawing/2014/main" val="3281585319"/>
                  </a:ext>
                </a:extLst>
              </a:tr>
              <a:tr h="530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internal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lock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long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namespace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1916386945"/>
                  </a:ext>
                </a:extLst>
              </a:tr>
              <a:tr h="725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null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object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operator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 (generic modifier)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override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params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 anchor="ctr"/>
                </a:tc>
                <a:extLst>
                  <a:ext uri="{0D108BD9-81ED-4DB2-BD59-A6C34878D82A}">
                    <a16:rowId xmlns:a16="http://schemas.microsoft.com/office/drawing/2014/main" val="2855879569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private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protected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public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readonly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sbyte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653478026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sealed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short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sizeof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stackalloc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static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struct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4123728536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switch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throw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try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typeof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uint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279177157"/>
                  </a:ext>
                </a:extLst>
              </a:tr>
              <a:tr h="530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ulong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unchecked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unsafe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ushort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using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void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extLst>
                  <a:ext uri="{0D108BD9-81ED-4DB2-BD59-A6C34878D82A}">
                    <a16:rowId xmlns:a16="http://schemas.microsoft.com/office/drawing/2014/main" val="3641227733"/>
                  </a:ext>
                </a:extLst>
              </a:tr>
              <a:tr h="371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volatile</a:t>
                      </a:r>
                      <a:endParaRPr lang="en-US" sz="18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while</a:t>
                      </a:r>
                      <a:endParaRPr lang="en-US" sz="18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5844" marR="55844" marT="55844" marB="558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81" marR="6981" marT="6981" marB="69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81" marR="6981" marT="6981" marB="69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81" marR="6981" marT="6981" marB="69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81" marR="6981" marT="6981" marB="6981" anchor="ctr"/>
                </a:tc>
                <a:extLst>
                  <a:ext uri="{0D108BD9-81ED-4DB2-BD59-A6C34878D82A}">
                    <a16:rowId xmlns:a16="http://schemas.microsoft.com/office/drawing/2014/main" val="30968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613</Words>
  <Application>Microsoft Office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Ratre</dc:creator>
  <cp:lastModifiedBy>Raj Ratre</cp:lastModifiedBy>
  <cp:revision>27</cp:revision>
  <dcterms:created xsi:type="dcterms:W3CDTF">2022-01-23T16:45:59Z</dcterms:created>
  <dcterms:modified xsi:type="dcterms:W3CDTF">2022-01-23T18:46:16Z</dcterms:modified>
</cp:coreProperties>
</file>