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9A611-86AF-4A47-87C2-B9D8218F0E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B70477-CE2B-46B4-8B72-0B245292F8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234991-F7A5-462C-A010-F15C382965BE}"/>
              </a:ext>
            </a:extLst>
          </p:cNvPr>
          <p:cNvSpPr>
            <a:spLocks noGrp="1"/>
          </p:cNvSpPr>
          <p:nvPr>
            <p:ph type="dt" sz="half" idx="10"/>
          </p:nvPr>
        </p:nvSpPr>
        <p:spPr/>
        <p:txBody>
          <a:bodyPr/>
          <a:lstStyle/>
          <a:p>
            <a:fld id="{BDBD1CE3-AADA-4127-9A6C-A594FEC28443}" type="datetimeFigureOut">
              <a:rPr lang="en-US" smtClean="0"/>
              <a:t>2/15/2022</a:t>
            </a:fld>
            <a:endParaRPr lang="en-US"/>
          </a:p>
        </p:txBody>
      </p:sp>
      <p:sp>
        <p:nvSpPr>
          <p:cNvPr id="5" name="Footer Placeholder 4">
            <a:extLst>
              <a:ext uri="{FF2B5EF4-FFF2-40B4-BE49-F238E27FC236}">
                <a16:creationId xmlns:a16="http://schemas.microsoft.com/office/drawing/2014/main" id="{D55DB05A-6C31-46E3-A8C5-007E22B09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DD50C-2EAF-4AC9-8DB7-41786A50083C}"/>
              </a:ext>
            </a:extLst>
          </p:cNvPr>
          <p:cNvSpPr>
            <a:spLocks noGrp="1"/>
          </p:cNvSpPr>
          <p:nvPr>
            <p:ph type="sldNum" sz="quarter" idx="12"/>
          </p:nvPr>
        </p:nvSpPr>
        <p:spPr/>
        <p:txBody>
          <a:bodyPr/>
          <a:lstStyle/>
          <a:p>
            <a:fld id="{13F163BF-EE4C-41F2-B001-C0A373C504CF}" type="slidenum">
              <a:rPr lang="en-US" smtClean="0"/>
              <a:t>‹#›</a:t>
            </a:fld>
            <a:endParaRPr lang="en-US"/>
          </a:p>
        </p:txBody>
      </p:sp>
    </p:spTree>
    <p:extLst>
      <p:ext uri="{BB962C8B-B14F-4D97-AF65-F5344CB8AC3E}">
        <p14:creationId xmlns:p14="http://schemas.microsoft.com/office/powerpoint/2010/main" val="2145265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ED92-1631-4C82-A9C6-077079076B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F9C1FF-C6D5-4B26-AC9B-3C716CA8D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0F8E90-FE95-4F3F-9757-91B2DA3F5032}"/>
              </a:ext>
            </a:extLst>
          </p:cNvPr>
          <p:cNvSpPr>
            <a:spLocks noGrp="1"/>
          </p:cNvSpPr>
          <p:nvPr>
            <p:ph type="dt" sz="half" idx="10"/>
          </p:nvPr>
        </p:nvSpPr>
        <p:spPr/>
        <p:txBody>
          <a:bodyPr/>
          <a:lstStyle/>
          <a:p>
            <a:fld id="{BDBD1CE3-AADA-4127-9A6C-A594FEC28443}" type="datetimeFigureOut">
              <a:rPr lang="en-US" smtClean="0"/>
              <a:t>2/15/2022</a:t>
            </a:fld>
            <a:endParaRPr lang="en-US"/>
          </a:p>
        </p:txBody>
      </p:sp>
      <p:sp>
        <p:nvSpPr>
          <p:cNvPr id="5" name="Footer Placeholder 4">
            <a:extLst>
              <a:ext uri="{FF2B5EF4-FFF2-40B4-BE49-F238E27FC236}">
                <a16:creationId xmlns:a16="http://schemas.microsoft.com/office/drawing/2014/main" id="{579981D3-2232-4B48-9F66-5FDCE6CC1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73ABBC-344A-4208-8DEB-AC36FB156E56}"/>
              </a:ext>
            </a:extLst>
          </p:cNvPr>
          <p:cNvSpPr>
            <a:spLocks noGrp="1"/>
          </p:cNvSpPr>
          <p:nvPr>
            <p:ph type="sldNum" sz="quarter" idx="12"/>
          </p:nvPr>
        </p:nvSpPr>
        <p:spPr/>
        <p:txBody>
          <a:bodyPr/>
          <a:lstStyle/>
          <a:p>
            <a:fld id="{13F163BF-EE4C-41F2-B001-C0A373C504CF}" type="slidenum">
              <a:rPr lang="en-US" smtClean="0"/>
              <a:t>‹#›</a:t>
            </a:fld>
            <a:endParaRPr lang="en-US"/>
          </a:p>
        </p:txBody>
      </p:sp>
    </p:spTree>
    <p:extLst>
      <p:ext uri="{BB962C8B-B14F-4D97-AF65-F5344CB8AC3E}">
        <p14:creationId xmlns:p14="http://schemas.microsoft.com/office/powerpoint/2010/main" val="144181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DFAD61-5253-4DEC-B7D3-5C82E7264E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B5FAEC-61C5-4CE1-A89D-8F75546921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73130-5D31-42D1-804D-AF9F19BDC875}"/>
              </a:ext>
            </a:extLst>
          </p:cNvPr>
          <p:cNvSpPr>
            <a:spLocks noGrp="1"/>
          </p:cNvSpPr>
          <p:nvPr>
            <p:ph type="dt" sz="half" idx="10"/>
          </p:nvPr>
        </p:nvSpPr>
        <p:spPr/>
        <p:txBody>
          <a:bodyPr/>
          <a:lstStyle/>
          <a:p>
            <a:fld id="{BDBD1CE3-AADA-4127-9A6C-A594FEC28443}" type="datetimeFigureOut">
              <a:rPr lang="en-US" smtClean="0"/>
              <a:t>2/15/2022</a:t>
            </a:fld>
            <a:endParaRPr lang="en-US"/>
          </a:p>
        </p:txBody>
      </p:sp>
      <p:sp>
        <p:nvSpPr>
          <p:cNvPr id="5" name="Footer Placeholder 4">
            <a:extLst>
              <a:ext uri="{FF2B5EF4-FFF2-40B4-BE49-F238E27FC236}">
                <a16:creationId xmlns:a16="http://schemas.microsoft.com/office/drawing/2014/main" id="{CC3A82E4-3039-4F69-9254-BA1C2DD71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5BE338-43EA-42D1-98C9-342D9BE43EDF}"/>
              </a:ext>
            </a:extLst>
          </p:cNvPr>
          <p:cNvSpPr>
            <a:spLocks noGrp="1"/>
          </p:cNvSpPr>
          <p:nvPr>
            <p:ph type="sldNum" sz="quarter" idx="12"/>
          </p:nvPr>
        </p:nvSpPr>
        <p:spPr/>
        <p:txBody>
          <a:bodyPr/>
          <a:lstStyle/>
          <a:p>
            <a:fld id="{13F163BF-EE4C-41F2-B001-C0A373C504CF}" type="slidenum">
              <a:rPr lang="en-US" smtClean="0"/>
              <a:t>‹#›</a:t>
            </a:fld>
            <a:endParaRPr lang="en-US"/>
          </a:p>
        </p:txBody>
      </p:sp>
    </p:spTree>
    <p:extLst>
      <p:ext uri="{BB962C8B-B14F-4D97-AF65-F5344CB8AC3E}">
        <p14:creationId xmlns:p14="http://schemas.microsoft.com/office/powerpoint/2010/main" val="2104828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DB43-4650-4B2B-8951-2424BEF291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B8C8EA-7A2B-405C-BF20-92E998CF7F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34599D-A07A-42FA-A2BB-5282CE9F6AF3}"/>
              </a:ext>
            </a:extLst>
          </p:cNvPr>
          <p:cNvSpPr>
            <a:spLocks noGrp="1"/>
          </p:cNvSpPr>
          <p:nvPr>
            <p:ph type="dt" sz="half" idx="10"/>
          </p:nvPr>
        </p:nvSpPr>
        <p:spPr/>
        <p:txBody>
          <a:bodyPr/>
          <a:lstStyle/>
          <a:p>
            <a:fld id="{BDBD1CE3-AADA-4127-9A6C-A594FEC28443}" type="datetimeFigureOut">
              <a:rPr lang="en-US" smtClean="0"/>
              <a:t>2/15/2022</a:t>
            </a:fld>
            <a:endParaRPr lang="en-US"/>
          </a:p>
        </p:txBody>
      </p:sp>
      <p:sp>
        <p:nvSpPr>
          <p:cNvPr id="5" name="Footer Placeholder 4">
            <a:extLst>
              <a:ext uri="{FF2B5EF4-FFF2-40B4-BE49-F238E27FC236}">
                <a16:creationId xmlns:a16="http://schemas.microsoft.com/office/drawing/2014/main" id="{FBE3B44C-39EE-4F11-9BEE-183EAAA0D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4EE17-B79F-454E-BD10-587F620AB93B}"/>
              </a:ext>
            </a:extLst>
          </p:cNvPr>
          <p:cNvSpPr>
            <a:spLocks noGrp="1"/>
          </p:cNvSpPr>
          <p:nvPr>
            <p:ph type="sldNum" sz="quarter" idx="12"/>
          </p:nvPr>
        </p:nvSpPr>
        <p:spPr/>
        <p:txBody>
          <a:bodyPr/>
          <a:lstStyle/>
          <a:p>
            <a:fld id="{13F163BF-EE4C-41F2-B001-C0A373C504CF}" type="slidenum">
              <a:rPr lang="en-US" smtClean="0"/>
              <a:t>‹#›</a:t>
            </a:fld>
            <a:endParaRPr lang="en-US"/>
          </a:p>
        </p:txBody>
      </p:sp>
    </p:spTree>
    <p:extLst>
      <p:ext uri="{BB962C8B-B14F-4D97-AF65-F5344CB8AC3E}">
        <p14:creationId xmlns:p14="http://schemas.microsoft.com/office/powerpoint/2010/main" val="4033437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1FE9E-51C9-48C0-A0F0-A0EF4B2496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DC3C0E-A747-4BB3-A04C-9973B878A2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818688-D55E-491D-90F6-72093850CB28}"/>
              </a:ext>
            </a:extLst>
          </p:cNvPr>
          <p:cNvSpPr>
            <a:spLocks noGrp="1"/>
          </p:cNvSpPr>
          <p:nvPr>
            <p:ph type="dt" sz="half" idx="10"/>
          </p:nvPr>
        </p:nvSpPr>
        <p:spPr/>
        <p:txBody>
          <a:bodyPr/>
          <a:lstStyle/>
          <a:p>
            <a:fld id="{BDBD1CE3-AADA-4127-9A6C-A594FEC28443}" type="datetimeFigureOut">
              <a:rPr lang="en-US" smtClean="0"/>
              <a:t>2/15/2022</a:t>
            </a:fld>
            <a:endParaRPr lang="en-US"/>
          </a:p>
        </p:txBody>
      </p:sp>
      <p:sp>
        <p:nvSpPr>
          <p:cNvPr id="5" name="Footer Placeholder 4">
            <a:extLst>
              <a:ext uri="{FF2B5EF4-FFF2-40B4-BE49-F238E27FC236}">
                <a16:creationId xmlns:a16="http://schemas.microsoft.com/office/drawing/2014/main" id="{394D924E-CF02-490C-B653-4DA1D1B49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F52C4E-F7BE-47AE-856B-5FB1902D1852}"/>
              </a:ext>
            </a:extLst>
          </p:cNvPr>
          <p:cNvSpPr>
            <a:spLocks noGrp="1"/>
          </p:cNvSpPr>
          <p:nvPr>
            <p:ph type="sldNum" sz="quarter" idx="12"/>
          </p:nvPr>
        </p:nvSpPr>
        <p:spPr/>
        <p:txBody>
          <a:bodyPr/>
          <a:lstStyle/>
          <a:p>
            <a:fld id="{13F163BF-EE4C-41F2-B001-C0A373C504CF}" type="slidenum">
              <a:rPr lang="en-US" smtClean="0"/>
              <a:t>‹#›</a:t>
            </a:fld>
            <a:endParaRPr lang="en-US"/>
          </a:p>
        </p:txBody>
      </p:sp>
    </p:spTree>
    <p:extLst>
      <p:ext uri="{BB962C8B-B14F-4D97-AF65-F5344CB8AC3E}">
        <p14:creationId xmlns:p14="http://schemas.microsoft.com/office/powerpoint/2010/main" val="23407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A164-7A34-4B8E-8570-85B2B66D27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0E76DB-06D7-4037-8654-982C7F468B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965A90-31C2-49BB-98B7-1EBFF04AD7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2A8B87-D686-41AE-801E-DDA708975C48}"/>
              </a:ext>
            </a:extLst>
          </p:cNvPr>
          <p:cNvSpPr>
            <a:spLocks noGrp="1"/>
          </p:cNvSpPr>
          <p:nvPr>
            <p:ph type="dt" sz="half" idx="10"/>
          </p:nvPr>
        </p:nvSpPr>
        <p:spPr/>
        <p:txBody>
          <a:bodyPr/>
          <a:lstStyle/>
          <a:p>
            <a:fld id="{BDBD1CE3-AADA-4127-9A6C-A594FEC28443}" type="datetimeFigureOut">
              <a:rPr lang="en-US" smtClean="0"/>
              <a:t>2/15/2022</a:t>
            </a:fld>
            <a:endParaRPr lang="en-US"/>
          </a:p>
        </p:txBody>
      </p:sp>
      <p:sp>
        <p:nvSpPr>
          <p:cNvPr id="6" name="Footer Placeholder 5">
            <a:extLst>
              <a:ext uri="{FF2B5EF4-FFF2-40B4-BE49-F238E27FC236}">
                <a16:creationId xmlns:a16="http://schemas.microsoft.com/office/drawing/2014/main" id="{8D8535BC-3DCA-4053-B636-A8EBC85127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500281-D21E-4562-A326-0E07514095BD}"/>
              </a:ext>
            </a:extLst>
          </p:cNvPr>
          <p:cNvSpPr>
            <a:spLocks noGrp="1"/>
          </p:cNvSpPr>
          <p:nvPr>
            <p:ph type="sldNum" sz="quarter" idx="12"/>
          </p:nvPr>
        </p:nvSpPr>
        <p:spPr/>
        <p:txBody>
          <a:bodyPr/>
          <a:lstStyle/>
          <a:p>
            <a:fld id="{13F163BF-EE4C-41F2-B001-C0A373C504CF}" type="slidenum">
              <a:rPr lang="en-US" smtClean="0"/>
              <a:t>‹#›</a:t>
            </a:fld>
            <a:endParaRPr lang="en-US"/>
          </a:p>
        </p:txBody>
      </p:sp>
    </p:spTree>
    <p:extLst>
      <p:ext uri="{BB962C8B-B14F-4D97-AF65-F5344CB8AC3E}">
        <p14:creationId xmlns:p14="http://schemas.microsoft.com/office/powerpoint/2010/main" val="175640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5FAF-2706-4B91-AC91-7E46406392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C62EB0-BADE-4D14-8A35-AD34D182F8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3A4AB7-BDD8-4C19-AAA6-DC48ECF88D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10EFEF-CB75-4DBC-82FD-D9DA41E674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C15E26-23B3-4923-B853-A0DFA2D51E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0E73F0-EF46-4CF8-B3F4-81953B5558F0}"/>
              </a:ext>
            </a:extLst>
          </p:cNvPr>
          <p:cNvSpPr>
            <a:spLocks noGrp="1"/>
          </p:cNvSpPr>
          <p:nvPr>
            <p:ph type="dt" sz="half" idx="10"/>
          </p:nvPr>
        </p:nvSpPr>
        <p:spPr/>
        <p:txBody>
          <a:bodyPr/>
          <a:lstStyle/>
          <a:p>
            <a:fld id="{BDBD1CE3-AADA-4127-9A6C-A594FEC28443}" type="datetimeFigureOut">
              <a:rPr lang="en-US" smtClean="0"/>
              <a:t>2/15/2022</a:t>
            </a:fld>
            <a:endParaRPr lang="en-US"/>
          </a:p>
        </p:txBody>
      </p:sp>
      <p:sp>
        <p:nvSpPr>
          <p:cNvPr id="8" name="Footer Placeholder 7">
            <a:extLst>
              <a:ext uri="{FF2B5EF4-FFF2-40B4-BE49-F238E27FC236}">
                <a16:creationId xmlns:a16="http://schemas.microsoft.com/office/drawing/2014/main" id="{3B2AA45A-B831-4243-B84E-67026DA4E8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664AEC-479E-42E4-AACF-B871A63459D2}"/>
              </a:ext>
            </a:extLst>
          </p:cNvPr>
          <p:cNvSpPr>
            <a:spLocks noGrp="1"/>
          </p:cNvSpPr>
          <p:nvPr>
            <p:ph type="sldNum" sz="quarter" idx="12"/>
          </p:nvPr>
        </p:nvSpPr>
        <p:spPr/>
        <p:txBody>
          <a:bodyPr/>
          <a:lstStyle/>
          <a:p>
            <a:fld id="{13F163BF-EE4C-41F2-B001-C0A373C504CF}" type="slidenum">
              <a:rPr lang="en-US" smtClean="0"/>
              <a:t>‹#›</a:t>
            </a:fld>
            <a:endParaRPr lang="en-US"/>
          </a:p>
        </p:txBody>
      </p:sp>
    </p:spTree>
    <p:extLst>
      <p:ext uri="{BB962C8B-B14F-4D97-AF65-F5344CB8AC3E}">
        <p14:creationId xmlns:p14="http://schemas.microsoft.com/office/powerpoint/2010/main" val="297160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3FB0-796E-4A33-AF1D-1D0C8CE965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021670-0BD5-492F-A0EF-C8E12AD2D8D7}"/>
              </a:ext>
            </a:extLst>
          </p:cNvPr>
          <p:cNvSpPr>
            <a:spLocks noGrp="1"/>
          </p:cNvSpPr>
          <p:nvPr>
            <p:ph type="dt" sz="half" idx="10"/>
          </p:nvPr>
        </p:nvSpPr>
        <p:spPr/>
        <p:txBody>
          <a:bodyPr/>
          <a:lstStyle/>
          <a:p>
            <a:fld id="{BDBD1CE3-AADA-4127-9A6C-A594FEC28443}" type="datetimeFigureOut">
              <a:rPr lang="en-US" smtClean="0"/>
              <a:t>2/15/2022</a:t>
            </a:fld>
            <a:endParaRPr lang="en-US"/>
          </a:p>
        </p:txBody>
      </p:sp>
      <p:sp>
        <p:nvSpPr>
          <p:cNvPr id="4" name="Footer Placeholder 3">
            <a:extLst>
              <a:ext uri="{FF2B5EF4-FFF2-40B4-BE49-F238E27FC236}">
                <a16:creationId xmlns:a16="http://schemas.microsoft.com/office/drawing/2014/main" id="{53F20707-7A73-4061-B007-36BE3B593B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5369D-2ED1-4019-B33D-208D753AB448}"/>
              </a:ext>
            </a:extLst>
          </p:cNvPr>
          <p:cNvSpPr>
            <a:spLocks noGrp="1"/>
          </p:cNvSpPr>
          <p:nvPr>
            <p:ph type="sldNum" sz="quarter" idx="12"/>
          </p:nvPr>
        </p:nvSpPr>
        <p:spPr/>
        <p:txBody>
          <a:bodyPr/>
          <a:lstStyle/>
          <a:p>
            <a:fld id="{13F163BF-EE4C-41F2-B001-C0A373C504CF}" type="slidenum">
              <a:rPr lang="en-US" smtClean="0"/>
              <a:t>‹#›</a:t>
            </a:fld>
            <a:endParaRPr lang="en-US"/>
          </a:p>
        </p:txBody>
      </p:sp>
    </p:spTree>
    <p:extLst>
      <p:ext uri="{BB962C8B-B14F-4D97-AF65-F5344CB8AC3E}">
        <p14:creationId xmlns:p14="http://schemas.microsoft.com/office/powerpoint/2010/main" val="270177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EE0FFD-90CC-45EC-8FFC-A8CDA9AB0B96}"/>
              </a:ext>
            </a:extLst>
          </p:cNvPr>
          <p:cNvSpPr>
            <a:spLocks noGrp="1"/>
          </p:cNvSpPr>
          <p:nvPr>
            <p:ph type="dt" sz="half" idx="10"/>
          </p:nvPr>
        </p:nvSpPr>
        <p:spPr/>
        <p:txBody>
          <a:bodyPr/>
          <a:lstStyle/>
          <a:p>
            <a:fld id="{BDBD1CE3-AADA-4127-9A6C-A594FEC28443}" type="datetimeFigureOut">
              <a:rPr lang="en-US" smtClean="0"/>
              <a:t>2/15/2022</a:t>
            </a:fld>
            <a:endParaRPr lang="en-US"/>
          </a:p>
        </p:txBody>
      </p:sp>
      <p:sp>
        <p:nvSpPr>
          <p:cNvPr id="3" name="Footer Placeholder 2">
            <a:extLst>
              <a:ext uri="{FF2B5EF4-FFF2-40B4-BE49-F238E27FC236}">
                <a16:creationId xmlns:a16="http://schemas.microsoft.com/office/drawing/2014/main" id="{E49CA26F-B533-4C2D-83C9-4BC8C5A1C2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25950-6C2A-461D-9811-22ED4B4FCCAB}"/>
              </a:ext>
            </a:extLst>
          </p:cNvPr>
          <p:cNvSpPr>
            <a:spLocks noGrp="1"/>
          </p:cNvSpPr>
          <p:nvPr>
            <p:ph type="sldNum" sz="quarter" idx="12"/>
          </p:nvPr>
        </p:nvSpPr>
        <p:spPr/>
        <p:txBody>
          <a:bodyPr/>
          <a:lstStyle/>
          <a:p>
            <a:fld id="{13F163BF-EE4C-41F2-B001-C0A373C504CF}" type="slidenum">
              <a:rPr lang="en-US" smtClean="0"/>
              <a:t>‹#›</a:t>
            </a:fld>
            <a:endParaRPr lang="en-US"/>
          </a:p>
        </p:txBody>
      </p:sp>
    </p:spTree>
    <p:extLst>
      <p:ext uri="{BB962C8B-B14F-4D97-AF65-F5344CB8AC3E}">
        <p14:creationId xmlns:p14="http://schemas.microsoft.com/office/powerpoint/2010/main" val="1525966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1286-D5FD-4699-99D3-0F1066D649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74F9DD-39AE-4BD1-9977-35ADD648B7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34091D-4DE6-4D02-AAC7-D705E6E07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E6813B-1530-4BA3-91C0-B82E8E5E3AEC}"/>
              </a:ext>
            </a:extLst>
          </p:cNvPr>
          <p:cNvSpPr>
            <a:spLocks noGrp="1"/>
          </p:cNvSpPr>
          <p:nvPr>
            <p:ph type="dt" sz="half" idx="10"/>
          </p:nvPr>
        </p:nvSpPr>
        <p:spPr/>
        <p:txBody>
          <a:bodyPr/>
          <a:lstStyle/>
          <a:p>
            <a:fld id="{BDBD1CE3-AADA-4127-9A6C-A594FEC28443}" type="datetimeFigureOut">
              <a:rPr lang="en-US" smtClean="0"/>
              <a:t>2/15/2022</a:t>
            </a:fld>
            <a:endParaRPr lang="en-US"/>
          </a:p>
        </p:txBody>
      </p:sp>
      <p:sp>
        <p:nvSpPr>
          <p:cNvPr id="6" name="Footer Placeholder 5">
            <a:extLst>
              <a:ext uri="{FF2B5EF4-FFF2-40B4-BE49-F238E27FC236}">
                <a16:creationId xmlns:a16="http://schemas.microsoft.com/office/drawing/2014/main" id="{ECB37FA3-1867-4238-9E99-9992573C1F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BC6D4C-17F5-4000-8E22-5F173EEE7F38}"/>
              </a:ext>
            </a:extLst>
          </p:cNvPr>
          <p:cNvSpPr>
            <a:spLocks noGrp="1"/>
          </p:cNvSpPr>
          <p:nvPr>
            <p:ph type="sldNum" sz="quarter" idx="12"/>
          </p:nvPr>
        </p:nvSpPr>
        <p:spPr/>
        <p:txBody>
          <a:bodyPr/>
          <a:lstStyle/>
          <a:p>
            <a:fld id="{13F163BF-EE4C-41F2-B001-C0A373C504CF}" type="slidenum">
              <a:rPr lang="en-US" smtClean="0"/>
              <a:t>‹#›</a:t>
            </a:fld>
            <a:endParaRPr lang="en-US"/>
          </a:p>
        </p:txBody>
      </p:sp>
    </p:spTree>
    <p:extLst>
      <p:ext uri="{BB962C8B-B14F-4D97-AF65-F5344CB8AC3E}">
        <p14:creationId xmlns:p14="http://schemas.microsoft.com/office/powerpoint/2010/main" val="331765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090D-3486-428B-9603-578DC41A5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16B7BC-E857-4A05-92AC-BE10C33590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60807E-2747-4B21-9DB7-E0BA9A4B3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A712D3-6241-4D8E-A685-DBA411F04C41}"/>
              </a:ext>
            </a:extLst>
          </p:cNvPr>
          <p:cNvSpPr>
            <a:spLocks noGrp="1"/>
          </p:cNvSpPr>
          <p:nvPr>
            <p:ph type="dt" sz="half" idx="10"/>
          </p:nvPr>
        </p:nvSpPr>
        <p:spPr/>
        <p:txBody>
          <a:bodyPr/>
          <a:lstStyle/>
          <a:p>
            <a:fld id="{BDBD1CE3-AADA-4127-9A6C-A594FEC28443}" type="datetimeFigureOut">
              <a:rPr lang="en-US" smtClean="0"/>
              <a:t>2/15/2022</a:t>
            </a:fld>
            <a:endParaRPr lang="en-US"/>
          </a:p>
        </p:txBody>
      </p:sp>
      <p:sp>
        <p:nvSpPr>
          <p:cNvPr id="6" name="Footer Placeholder 5">
            <a:extLst>
              <a:ext uri="{FF2B5EF4-FFF2-40B4-BE49-F238E27FC236}">
                <a16:creationId xmlns:a16="http://schemas.microsoft.com/office/drawing/2014/main" id="{004D3752-9C93-414D-8047-69F73F45E2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D44D8-2023-49A2-B4B0-0F017E5D6DF5}"/>
              </a:ext>
            </a:extLst>
          </p:cNvPr>
          <p:cNvSpPr>
            <a:spLocks noGrp="1"/>
          </p:cNvSpPr>
          <p:nvPr>
            <p:ph type="sldNum" sz="quarter" idx="12"/>
          </p:nvPr>
        </p:nvSpPr>
        <p:spPr/>
        <p:txBody>
          <a:bodyPr/>
          <a:lstStyle/>
          <a:p>
            <a:fld id="{13F163BF-EE4C-41F2-B001-C0A373C504CF}" type="slidenum">
              <a:rPr lang="en-US" smtClean="0"/>
              <a:t>‹#›</a:t>
            </a:fld>
            <a:endParaRPr lang="en-US"/>
          </a:p>
        </p:txBody>
      </p:sp>
    </p:spTree>
    <p:extLst>
      <p:ext uri="{BB962C8B-B14F-4D97-AF65-F5344CB8AC3E}">
        <p14:creationId xmlns:p14="http://schemas.microsoft.com/office/powerpoint/2010/main" val="1622509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D31045-C463-46D3-8FD4-9E7CEC9289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F24171-A8E0-4B89-B6A2-F5351B761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F4E33-54F3-4DC2-AC15-2BE9128C2D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D1CE3-AADA-4127-9A6C-A594FEC28443}" type="datetimeFigureOut">
              <a:rPr lang="en-US" smtClean="0"/>
              <a:t>2/15/2022</a:t>
            </a:fld>
            <a:endParaRPr lang="en-US"/>
          </a:p>
        </p:txBody>
      </p:sp>
      <p:sp>
        <p:nvSpPr>
          <p:cNvPr id="5" name="Footer Placeholder 4">
            <a:extLst>
              <a:ext uri="{FF2B5EF4-FFF2-40B4-BE49-F238E27FC236}">
                <a16:creationId xmlns:a16="http://schemas.microsoft.com/office/drawing/2014/main" id="{68E51627-4D72-4838-900A-7269CAAD8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3D1C73-7953-41CE-84C0-CF9AED1A1F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F163BF-EE4C-41F2-B001-C0A373C504CF}" type="slidenum">
              <a:rPr lang="en-US" smtClean="0"/>
              <a:t>‹#›</a:t>
            </a:fld>
            <a:endParaRPr lang="en-US"/>
          </a:p>
        </p:txBody>
      </p:sp>
    </p:spTree>
    <p:extLst>
      <p:ext uri="{BB962C8B-B14F-4D97-AF65-F5344CB8AC3E}">
        <p14:creationId xmlns:p14="http://schemas.microsoft.com/office/powerpoint/2010/main" val="184233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C877CF-379A-4381-89D4-7AEE60B6F9F8}"/>
              </a:ext>
            </a:extLst>
          </p:cNvPr>
          <p:cNvSpPr/>
          <p:nvPr/>
        </p:nvSpPr>
        <p:spPr>
          <a:xfrm>
            <a:off x="2849078" y="2598003"/>
            <a:ext cx="7892716" cy="830997"/>
          </a:xfrm>
          <a:prstGeom prst="rect">
            <a:avLst/>
          </a:prstGeom>
          <a:noFill/>
        </p:spPr>
        <p:txBody>
          <a:bodyPr wrap="square" lIns="91440" tIns="45720" rIns="91440" bIns="45720">
            <a:spAutoFit/>
          </a:bodyPr>
          <a:lstStyle/>
          <a:p>
            <a:pPr algn="just" fontAlgn="base"/>
            <a:r>
              <a:rPr lang="en-US" sz="4800" b="1" i="0" dirty="0">
                <a:ln w="22225">
                  <a:solidFill>
                    <a:schemeClr val="accent2"/>
                  </a:solidFill>
                  <a:prstDash val="solid"/>
                </a:ln>
                <a:solidFill>
                  <a:schemeClr val="accent2">
                    <a:lumMod val="40000"/>
                    <a:lumOff val="60000"/>
                  </a:schemeClr>
                </a:solidFill>
                <a:effectLst>
                  <a:reflection blurRad="6350" stA="50000" endA="300" endPos="50000" dist="29997" dir="5400000" sy="-100000" algn="bl" rotWithShape="0"/>
                </a:effectLst>
                <a:latin typeface="Segoe UI" panose="020B0502040204020203" pitchFamily="34" charset="0"/>
                <a:cs typeface="Segoe UI" panose="020B0502040204020203" pitchFamily="34" charset="0"/>
              </a:rPr>
              <a:t>OOPs Concept in C#</a:t>
            </a:r>
          </a:p>
        </p:txBody>
      </p:sp>
    </p:spTree>
    <p:extLst>
      <p:ext uri="{BB962C8B-B14F-4D97-AF65-F5344CB8AC3E}">
        <p14:creationId xmlns:p14="http://schemas.microsoft.com/office/powerpoint/2010/main" val="128886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46C795-9915-4A4D-B494-3221CEA688B5}"/>
              </a:ext>
            </a:extLst>
          </p:cNvPr>
          <p:cNvSpPr txBox="1"/>
          <p:nvPr/>
        </p:nvSpPr>
        <p:spPr>
          <a:xfrm>
            <a:off x="125127" y="77000"/>
            <a:ext cx="3445845" cy="646331"/>
          </a:xfrm>
          <a:prstGeom prst="rect">
            <a:avLst/>
          </a:prstGeom>
          <a:noFill/>
        </p:spPr>
        <p:txBody>
          <a:bodyPr wrap="square" rtlCol="0">
            <a:spAutoFit/>
          </a:bodyPr>
          <a:lstStyle/>
          <a:p>
            <a:r>
              <a:rPr lang="en-US" sz="3600" dirty="0">
                <a:ln w="0"/>
                <a:solidFill>
                  <a:schemeClr val="accent2">
                    <a:lumMod val="75000"/>
                  </a:schemeClr>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Agenda</a:t>
            </a:r>
          </a:p>
        </p:txBody>
      </p:sp>
      <p:sp>
        <p:nvSpPr>
          <p:cNvPr id="4" name="TextBox 3">
            <a:extLst>
              <a:ext uri="{FF2B5EF4-FFF2-40B4-BE49-F238E27FC236}">
                <a16:creationId xmlns:a16="http://schemas.microsoft.com/office/drawing/2014/main" id="{A581D0AA-B96B-4628-A695-13DE547D1FDF}"/>
              </a:ext>
            </a:extLst>
          </p:cNvPr>
          <p:cNvSpPr txBox="1"/>
          <p:nvPr/>
        </p:nvSpPr>
        <p:spPr>
          <a:xfrm>
            <a:off x="125127" y="825963"/>
            <a:ext cx="10096901" cy="5148012"/>
          </a:xfrm>
          <a:prstGeom prst="rect">
            <a:avLst/>
          </a:prstGeom>
          <a:noFill/>
        </p:spPr>
        <p:txBody>
          <a:bodyPr wrap="square">
            <a:spAutoFit/>
          </a:bodyPr>
          <a:lstStyle/>
          <a:p>
            <a:pPr marL="342900" indent="-342900" algn="l" fontAlgn="base">
              <a:lnSpc>
                <a:spcPct val="200000"/>
              </a:lnSpc>
              <a:buFont typeface="Arial" panose="020B0604020202020204" pitchFamily="34" charset="0"/>
              <a:buChar char="•"/>
            </a:pPr>
            <a:r>
              <a:rPr lang="en-US" sz="2400" i="0" dirty="0">
                <a:solidFill>
                  <a:schemeClr val="accent2">
                    <a:lumMod val="75000"/>
                  </a:schemeClr>
                </a:solidFill>
                <a:effectLst/>
                <a:latin typeface="Segoe UI" panose="020B0502040204020203" pitchFamily="34" charset="0"/>
                <a:cs typeface="Segoe UI" panose="020B0502040204020203" pitchFamily="34" charset="0"/>
              </a:rPr>
              <a:t>What are the Problems of Functional Programming?</a:t>
            </a:r>
          </a:p>
          <a:p>
            <a:pPr marL="342900" indent="-342900" algn="l" fontAlgn="base">
              <a:lnSpc>
                <a:spcPct val="200000"/>
              </a:lnSpc>
              <a:buFont typeface="Arial" panose="020B0604020202020204" pitchFamily="34" charset="0"/>
              <a:buChar char="•"/>
            </a:pPr>
            <a:r>
              <a:rPr lang="en-US" sz="2400" i="0" dirty="0">
                <a:solidFill>
                  <a:schemeClr val="accent2">
                    <a:lumMod val="75000"/>
                  </a:schemeClr>
                </a:solidFill>
                <a:effectLst/>
                <a:latin typeface="Segoe UI" panose="020B0502040204020203" pitchFamily="34" charset="0"/>
                <a:cs typeface="Segoe UI" panose="020B0502040204020203" pitchFamily="34" charset="0"/>
              </a:rPr>
              <a:t>How we can overcome the Functional Programming Problem?</a:t>
            </a:r>
          </a:p>
          <a:p>
            <a:pPr marL="342900" indent="-342900" algn="l" fontAlgn="base">
              <a:lnSpc>
                <a:spcPct val="200000"/>
              </a:lnSpc>
              <a:buFont typeface="Arial" panose="020B0604020202020204" pitchFamily="34" charset="0"/>
              <a:buChar char="•"/>
            </a:pPr>
            <a:r>
              <a:rPr lang="en-US" sz="2400" i="0" dirty="0">
                <a:solidFill>
                  <a:schemeClr val="accent2">
                    <a:lumMod val="75000"/>
                  </a:schemeClr>
                </a:solidFill>
                <a:effectLst/>
                <a:latin typeface="Segoe UI" panose="020B0502040204020203" pitchFamily="34" charset="0"/>
                <a:cs typeface="Segoe UI" panose="020B0502040204020203" pitchFamily="34" charset="0"/>
              </a:rPr>
              <a:t>What Is Object-Oriented Programming in C#?</a:t>
            </a:r>
          </a:p>
          <a:p>
            <a:pPr marL="342900" indent="-342900" algn="l" fontAlgn="base">
              <a:lnSpc>
                <a:spcPct val="200000"/>
              </a:lnSpc>
              <a:buFont typeface="Arial" panose="020B0604020202020204" pitchFamily="34" charset="0"/>
              <a:buChar char="•"/>
            </a:pPr>
            <a:r>
              <a:rPr lang="en-US" sz="2400" i="0" dirty="0">
                <a:solidFill>
                  <a:schemeClr val="accent2">
                    <a:lumMod val="75000"/>
                  </a:schemeClr>
                </a:solidFill>
                <a:effectLst/>
                <a:latin typeface="Segoe UI" panose="020B0502040204020203" pitchFamily="34" charset="0"/>
                <a:cs typeface="Segoe UI" panose="020B0502040204020203" pitchFamily="34" charset="0"/>
              </a:rPr>
              <a:t>What are the OOPs Principles?</a:t>
            </a:r>
          </a:p>
          <a:p>
            <a:pPr marL="342900" indent="-342900" algn="l" fontAlgn="base">
              <a:lnSpc>
                <a:spcPct val="200000"/>
              </a:lnSpc>
              <a:buFont typeface="Arial" panose="020B0604020202020204" pitchFamily="34" charset="0"/>
              <a:buChar char="•"/>
            </a:pPr>
            <a:r>
              <a:rPr lang="en-US" sz="2400" i="0" dirty="0">
                <a:solidFill>
                  <a:schemeClr val="accent2">
                    <a:lumMod val="75000"/>
                  </a:schemeClr>
                </a:solidFill>
                <a:effectLst/>
                <a:latin typeface="Segoe UI" panose="020B0502040204020203" pitchFamily="34" charset="0"/>
                <a:cs typeface="Segoe UI" panose="020B0502040204020203" pitchFamily="34" charset="0"/>
              </a:rPr>
              <a:t>Why do we need Object Oriented Programming in C#?</a:t>
            </a:r>
          </a:p>
          <a:p>
            <a:pPr marL="342900" indent="-342900" algn="l" fontAlgn="base">
              <a:lnSpc>
                <a:spcPct val="200000"/>
              </a:lnSpc>
              <a:buFont typeface="Arial" panose="020B0604020202020204" pitchFamily="34" charset="0"/>
              <a:buChar char="•"/>
            </a:pPr>
            <a:r>
              <a:rPr lang="en-US" sz="2400" i="0" dirty="0">
                <a:solidFill>
                  <a:schemeClr val="accent2">
                    <a:lumMod val="75000"/>
                  </a:schemeClr>
                </a:solidFill>
                <a:effectLst/>
                <a:latin typeface="Segoe UI" panose="020B0502040204020203" pitchFamily="34" charset="0"/>
                <a:cs typeface="Segoe UI" panose="020B0502040204020203" pitchFamily="34" charset="0"/>
              </a:rPr>
              <a:t>Why do we need real-world objects in a Project?</a:t>
            </a:r>
          </a:p>
          <a:p>
            <a:pPr marL="342900" indent="-342900" algn="l" fontAlgn="base">
              <a:lnSpc>
                <a:spcPct val="200000"/>
              </a:lnSpc>
              <a:buFont typeface="Arial" panose="020B0604020202020204" pitchFamily="34" charset="0"/>
              <a:buChar char="•"/>
            </a:pPr>
            <a:r>
              <a:rPr lang="en-US" sz="2400" i="0" dirty="0">
                <a:solidFill>
                  <a:schemeClr val="accent2">
                    <a:lumMod val="75000"/>
                  </a:schemeClr>
                </a:solidFill>
                <a:effectLst/>
                <a:latin typeface="Segoe UI" panose="020B0502040204020203" pitchFamily="34" charset="0"/>
                <a:cs typeface="Segoe UI" panose="020B0502040204020203" pitchFamily="34" charset="0"/>
              </a:rPr>
              <a:t>What types of programming languages come under the OOP system?</a:t>
            </a:r>
          </a:p>
        </p:txBody>
      </p:sp>
    </p:spTree>
    <p:extLst>
      <p:ext uri="{BB962C8B-B14F-4D97-AF65-F5344CB8AC3E}">
        <p14:creationId xmlns:p14="http://schemas.microsoft.com/office/powerpoint/2010/main" val="64696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16F7F0-FA94-4C33-BAB1-D78D8A0CD0CA}"/>
              </a:ext>
            </a:extLst>
          </p:cNvPr>
          <p:cNvSpPr txBox="1"/>
          <p:nvPr/>
        </p:nvSpPr>
        <p:spPr>
          <a:xfrm>
            <a:off x="-1604" y="80029"/>
            <a:ext cx="11831052" cy="523220"/>
          </a:xfrm>
          <a:prstGeom prst="rect">
            <a:avLst/>
          </a:prstGeom>
          <a:noFill/>
        </p:spPr>
        <p:txBody>
          <a:bodyPr wrap="square">
            <a:spAutoFit/>
          </a:bodyPr>
          <a:lstStyle/>
          <a:p>
            <a:pPr algn="l" fontAlgn="base"/>
            <a:r>
              <a:rPr lang="en-US" sz="2800" i="0" dirty="0">
                <a:solidFill>
                  <a:schemeClr val="accent2">
                    <a:lumMod val="75000"/>
                  </a:schemeClr>
                </a:solidFill>
                <a:effectLst/>
                <a:latin typeface="Segoe UI" panose="020B0502040204020203" pitchFamily="34" charset="0"/>
                <a:cs typeface="Segoe UI" panose="020B0502040204020203" pitchFamily="34" charset="0"/>
              </a:rPr>
              <a:t>What are the Problems of Functional Programming?</a:t>
            </a:r>
          </a:p>
        </p:txBody>
      </p:sp>
      <p:sp>
        <p:nvSpPr>
          <p:cNvPr id="5" name="TextBox 4">
            <a:extLst>
              <a:ext uri="{FF2B5EF4-FFF2-40B4-BE49-F238E27FC236}">
                <a16:creationId xmlns:a16="http://schemas.microsoft.com/office/drawing/2014/main" id="{C12B2F53-0EDE-4125-8AB3-8655A337DA5C}"/>
              </a:ext>
            </a:extLst>
          </p:cNvPr>
          <p:cNvSpPr txBox="1"/>
          <p:nvPr/>
        </p:nvSpPr>
        <p:spPr>
          <a:xfrm>
            <a:off x="86627" y="513565"/>
            <a:ext cx="11831052" cy="4524315"/>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Reusability:</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In Functional Programming, we need to write the same code or logic at multiple places which increases the code duplication. Later if we want to change the logic, then we need to change it at all places.</a:t>
            </a:r>
          </a:p>
          <a:p>
            <a:pPr algn="just" fontAlgn="base"/>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1" i="0" dirty="0">
                <a:solidFill>
                  <a:srgbClr val="000000"/>
                </a:solidFill>
                <a:effectLst/>
                <a:latin typeface="Segoe UI" panose="020B0502040204020203" pitchFamily="34" charset="0"/>
                <a:cs typeface="Segoe UI" panose="020B0502040204020203" pitchFamily="34" charset="0"/>
              </a:rPr>
              <a:t>Extensibility:</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It is not possible in functional programming to extend the features of a function. Suppose you have a function and you want to extend it with some additional features then it is not possible. You have to create a completely new function and then change the function as per your requirement.</a:t>
            </a:r>
          </a:p>
          <a:p>
            <a:pPr algn="just" fontAlgn="base"/>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1" i="0" dirty="0">
                <a:solidFill>
                  <a:srgbClr val="000000"/>
                </a:solidFill>
                <a:effectLst/>
                <a:latin typeface="Segoe UI" panose="020B0502040204020203" pitchFamily="34" charset="0"/>
                <a:cs typeface="Segoe UI" panose="020B0502040204020203" pitchFamily="34" charset="0"/>
              </a:rPr>
              <a:t>Simplicity:</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As extensibility and reusability are not possible in functional programming, usually we end up with lots of functions and lots of scattered code.</a:t>
            </a:r>
          </a:p>
          <a:p>
            <a:pPr algn="just" fontAlgn="base"/>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1" i="0" dirty="0">
                <a:solidFill>
                  <a:srgbClr val="000000"/>
                </a:solidFill>
                <a:effectLst/>
                <a:latin typeface="Segoe UI" panose="020B0502040204020203" pitchFamily="34" charset="0"/>
                <a:cs typeface="Segoe UI" panose="020B0502040204020203" pitchFamily="34" charset="0"/>
              </a:rPr>
              <a:t>Maintainability:</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As we don’t have Reusability, Extensibility, and Simplicity in functional Programming, so it is very difficult to manage and maintain the application code.</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F4D801F0-E7AC-44E7-B4A8-6E05FEB17C52}"/>
              </a:ext>
            </a:extLst>
          </p:cNvPr>
          <p:cNvSpPr txBox="1"/>
          <p:nvPr/>
        </p:nvSpPr>
        <p:spPr>
          <a:xfrm>
            <a:off x="154004" y="5037880"/>
            <a:ext cx="11951369" cy="1785104"/>
          </a:xfrm>
          <a:prstGeom prst="rect">
            <a:avLst/>
          </a:prstGeom>
          <a:noFill/>
        </p:spPr>
        <p:txBody>
          <a:bodyPr wrap="square">
            <a:spAutoFit/>
          </a:bodyPr>
          <a:lstStyle/>
          <a:p>
            <a:pPr algn="just" fontAlgn="base"/>
            <a:r>
              <a:rPr lang="en-US" sz="2800" i="0" dirty="0">
                <a:solidFill>
                  <a:schemeClr val="accent2">
                    <a:lumMod val="75000"/>
                  </a:schemeClr>
                </a:solidFill>
                <a:effectLst/>
                <a:latin typeface="Segoe UI" panose="020B0502040204020203" pitchFamily="34" charset="0"/>
                <a:cs typeface="Segoe UI" panose="020B0502040204020203" pitchFamily="34" charset="0"/>
              </a:rPr>
              <a:t>How we can overcome Functional Programming Problems?</a:t>
            </a:r>
          </a:p>
          <a:p>
            <a:pPr algn="just" fontAlgn="base"/>
            <a:endParaRPr lang="en-US" sz="2800" i="0" dirty="0">
              <a:solidFill>
                <a:schemeClr val="accent2">
                  <a:lumMod val="75000"/>
                </a:schemeClr>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We can overcome the functional programming problems (Reusability, Extensibility, Simplicity, and Maintainability) using Object-Oriented Programming. OOPs provide some principles and using those principles we can overcome the functional programming problems.</a:t>
            </a:r>
            <a:endParaRPr lang="en-US" b="0" i="0" dirty="0">
              <a:solidFill>
                <a:srgbClr val="212529"/>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3162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05A159-9E37-4B94-A514-F751CA5D1D76}"/>
              </a:ext>
            </a:extLst>
          </p:cNvPr>
          <p:cNvSpPr txBox="1"/>
          <p:nvPr/>
        </p:nvSpPr>
        <p:spPr>
          <a:xfrm>
            <a:off x="0" y="0"/>
            <a:ext cx="10193154" cy="523220"/>
          </a:xfrm>
          <a:prstGeom prst="rect">
            <a:avLst/>
          </a:prstGeom>
          <a:noFill/>
        </p:spPr>
        <p:txBody>
          <a:bodyPr wrap="square">
            <a:spAutoFit/>
          </a:bodyPr>
          <a:lstStyle/>
          <a:p>
            <a:pPr algn="just" fontAlgn="base"/>
            <a:r>
              <a:rPr lang="en-US" sz="2800" i="0" dirty="0">
                <a:solidFill>
                  <a:schemeClr val="accent2">
                    <a:lumMod val="75000"/>
                  </a:schemeClr>
                </a:solidFill>
                <a:effectLst/>
                <a:latin typeface="Segoe UI" panose="020B0502040204020203" pitchFamily="34" charset="0"/>
                <a:cs typeface="Segoe UI" panose="020B0502040204020203" pitchFamily="34" charset="0"/>
              </a:rPr>
              <a:t>What Is Object-Oriented Programming?</a:t>
            </a:r>
          </a:p>
        </p:txBody>
      </p:sp>
      <p:pic>
        <p:nvPicPr>
          <p:cNvPr id="5" name="Picture 4">
            <a:extLst>
              <a:ext uri="{FF2B5EF4-FFF2-40B4-BE49-F238E27FC236}">
                <a16:creationId xmlns:a16="http://schemas.microsoft.com/office/drawing/2014/main" id="{E6A31846-19F2-41C1-A883-2AD9DE4745CF}"/>
              </a:ext>
            </a:extLst>
          </p:cNvPr>
          <p:cNvPicPr>
            <a:picLocks noChangeAspect="1"/>
          </p:cNvPicPr>
          <p:nvPr/>
        </p:nvPicPr>
        <p:blipFill>
          <a:blip r:embed="rId2"/>
          <a:stretch>
            <a:fillRect/>
          </a:stretch>
        </p:blipFill>
        <p:spPr>
          <a:xfrm>
            <a:off x="229988" y="1717310"/>
            <a:ext cx="9227902" cy="4942035"/>
          </a:xfrm>
          <a:prstGeom prst="rect">
            <a:avLst/>
          </a:prstGeom>
        </p:spPr>
      </p:pic>
      <p:sp>
        <p:nvSpPr>
          <p:cNvPr id="7" name="TextBox 6">
            <a:extLst>
              <a:ext uri="{FF2B5EF4-FFF2-40B4-BE49-F238E27FC236}">
                <a16:creationId xmlns:a16="http://schemas.microsoft.com/office/drawing/2014/main" id="{ABD2F6D4-5560-4DBA-8048-B4E2F544C603}"/>
              </a:ext>
            </a:extLst>
          </p:cNvPr>
          <p:cNvSpPr txBox="1"/>
          <p:nvPr/>
        </p:nvSpPr>
        <p:spPr>
          <a:xfrm>
            <a:off x="229988" y="658600"/>
            <a:ext cx="11452459" cy="923330"/>
          </a:xfrm>
          <a:prstGeom prst="rect">
            <a:avLst/>
          </a:prstGeom>
          <a:noFill/>
        </p:spPr>
        <p:txBody>
          <a:bodyPr wrap="square">
            <a:spAutoFit/>
          </a:bodyPr>
          <a:lstStyle/>
          <a:p>
            <a:r>
              <a:rPr lang="en-US" b="0" i="0" dirty="0">
                <a:solidFill>
                  <a:srgbClr val="000000"/>
                </a:solidFill>
                <a:effectLst/>
                <a:latin typeface="Segoe UI" panose="020B0502040204020203" pitchFamily="34" charset="0"/>
                <a:cs typeface="Segoe UI" panose="020B0502040204020203" pitchFamily="34" charset="0"/>
              </a:rPr>
              <a:t>Object-Oriented Programming (OOPs) in C# is a design approach where we think in terms of real-world objects rather than functions or methods. Unlike procedural programming language, here in oops, programs are organized around objects and data rather than action and logic.</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7263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328</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Ratre</dc:creator>
  <cp:lastModifiedBy>Raj Ratre</cp:lastModifiedBy>
  <cp:revision>8</cp:revision>
  <dcterms:created xsi:type="dcterms:W3CDTF">2022-02-15T17:19:37Z</dcterms:created>
  <dcterms:modified xsi:type="dcterms:W3CDTF">2022-02-15T17:34:04Z</dcterms:modified>
</cp:coreProperties>
</file>