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B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0BDDB-E939-42D5-9761-88D1752BE2BB}" type="doc">
      <dgm:prSet loTypeId="urn:microsoft.com/office/officeart/2005/8/layout/hierarchy3" loCatId="hierarchy" qsTypeId="urn:microsoft.com/office/officeart/2005/8/quickstyle/simple4" qsCatId="simple" csTypeId="urn:microsoft.com/office/officeart/2005/8/colors/colorful1" csCatId="colorful"/>
      <dgm:spPr/>
      <dgm:t>
        <a:bodyPr/>
        <a:lstStyle/>
        <a:p>
          <a:endParaRPr lang="en-US"/>
        </a:p>
      </dgm:t>
    </dgm:pt>
    <dgm:pt modelId="{21DD0C8A-320D-4938-8BB5-C0C61AD6E812}">
      <dgm:prSet custT="1"/>
      <dgm:spPr/>
      <dgm:t>
        <a:bodyPr/>
        <a:lstStyle/>
        <a:p>
          <a:r>
            <a:rPr lang="en-US" sz="2000" b="0" i="0" dirty="0">
              <a:latin typeface="Segoe UI" panose="020B0502040204020203" pitchFamily="34" charset="0"/>
              <a:cs typeface="Segoe UI" panose="020B0502040204020203" pitchFamily="34" charset="0"/>
            </a:rPr>
            <a:t>Abstract class</a:t>
          </a:r>
          <a:endParaRPr lang="en-US" sz="2000" dirty="0">
            <a:latin typeface="Segoe UI" panose="020B0502040204020203" pitchFamily="34" charset="0"/>
            <a:cs typeface="Segoe UI" panose="020B0502040204020203" pitchFamily="34" charset="0"/>
          </a:endParaRPr>
        </a:p>
      </dgm:t>
    </dgm:pt>
    <dgm:pt modelId="{4FC2C1EF-F70F-48A9-BE8E-9D5B2A2BB4A2}" type="parTrans" cxnId="{5217B329-0CC0-4FF9-B1D7-E8C7ABCF2EFD}">
      <dgm:prSet/>
      <dgm:spPr/>
      <dgm:t>
        <a:bodyPr/>
        <a:lstStyle/>
        <a:p>
          <a:endParaRPr lang="en-US"/>
        </a:p>
      </dgm:t>
    </dgm:pt>
    <dgm:pt modelId="{E64309EC-4BBD-40ED-B05E-25600C3D7075}" type="sibTrans" cxnId="{5217B329-0CC0-4FF9-B1D7-E8C7ABCF2EFD}">
      <dgm:prSet/>
      <dgm:spPr/>
      <dgm:t>
        <a:bodyPr/>
        <a:lstStyle/>
        <a:p>
          <a:endParaRPr lang="en-US"/>
        </a:p>
      </dgm:t>
    </dgm:pt>
    <dgm:pt modelId="{1EDC01D0-A4B9-4DE1-AEE5-00BC7367B23A}">
      <dgm:prSet custT="1"/>
      <dgm:spPr/>
      <dgm:t>
        <a:bodyPr/>
        <a:lstStyle/>
        <a:p>
          <a:r>
            <a:rPr lang="en-US" sz="2000" b="0" i="0" dirty="0">
              <a:latin typeface="Segoe UI" panose="020B0502040204020203" pitchFamily="34" charset="0"/>
              <a:cs typeface="Segoe UI" panose="020B0502040204020203" pitchFamily="34" charset="0"/>
            </a:rPr>
            <a:t>Concrete class</a:t>
          </a:r>
          <a:endParaRPr lang="en-US" sz="2000" dirty="0">
            <a:latin typeface="Segoe UI" panose="020B0502040204020203" pitchFamily="34" charset="0"/>
            <a:cs typeface="Segoe UI" panose="020B0502040204020203" pitchFamily="34" charset="0"/>
          </a:endParaRPr>
        </a:p>
      </dgm:t>
    </dgm:pt>
    <dgm:pt modelId="{733796CB-34DE-46BB-A97D-07D898183661}" type="parTrans" cxnId="{B97F9C58-82C9-4006-9E7F-AAF86F388343}">
      <dgm:prSet/>
      <dgm:spPr/>
      <dgm:t>
        <a:bodyPr/>
        <a:lstStyle/>
        <a:p>
          <a:endParaRPr lang="en-US"/>
        </a:p>
      </dgm:t>
    </dgm:pt>
    <dgm:pt modelId="{05A6229A-F74A-4F61-B766-552E65B584AD}" type="sibTrans" cxnId="{B97F9C58-82C9-4006-9E7F-AAF86F388343}">
      <dgm:prSet/>
      <dgm:spPr/>
      <dgm:t>
        <a:bodyPr/>
        <a:lstStyle/>
        <a:p>
          <a:endParaRPr lang="en-US"/>
        </a:p>
      </dgm:t>
    </dgm:pt>
    <dgm:pt modelId="{1954E879-648C-47F6-B60F-AD8E8F9331BE}">
      <dgm:prSet custT="1"/>
      <dgm:spPr/>
      <dgm:t>
        <a:bodyPr/>
        <a:lstStyle/>
        <a:p>
          <a:r>
            <a:rPr lang="en-US" sz="2000" b="0" i="0">
              <a:latin typeface="Segoe UI" panose="020B0502040204020203" pitchFamily="34" charset="0"/>
              <a:cs typeface="Segoe UI" panose="020B0502040204020203" pitchFamily="34" charset="0"/>
            </a:rPr>
            <a:t>Sealed class</a:t>
          </a:r>
          <a:endParaRPr lang="en-US" sz="2000">
            <a:latin typeface="Segoe UI" panose="020B0502040204020203" pitchFamily="34" charset="0"/>
            <a:cs typeface="Segoe UI" panose="020B0502040204020203" pitchFamily="34" charset="0"/>
          </a:endParaRPr>
        </a:p>
      </dgm:t>
    </dgm:pt>
    <dgm:pt modelId="{63864528-EE61-4B4F-9347-5F909E7E832A}" type="parTrans" cxnId="{77A8929C-AD40-405D-9DD6-FE8C4385B289}">
      <dgm:prSet/>
      <dgm:spPr/>
      <dgm:t>
        <a:bodyPr/>
        <a:lstStyle/>
        <a:p>
          <a:endParaRPr lang="en-US"/>
        </a:p>
      </dgm:t>
    </dgm:pt>
    <dgm:pt modelId="{AF7DD75C-38E0-429A-86D8-DAB8E01CFAFC}" type="sibTrans" cxnId="{77A8929C-AD40-405D-9DD6-FE8C4385B289}">
      <dgm:prSet/>
      <dgm:spPr/>
      <dgm:t>
        <a:bodyPr/>
        <a:lstStyle/>
        <a:p>
          <a:endParaRPr lang="en-US"/>
        </a:p>
      </dgm:t>
    </dgm:pt>
    <dgm:pt modelId="{0852EA75-14C0-400F-9E40-75BB0E8E39FF}">
      <dgm:prSet custT="1"/>
      <dgm:spPr/>
      <dgm:t>
        <a:bodyPr/>
        <a:lstStyle/>
        <a:p>
          <a:r>
            <a:rPr lang="en-US" sz="2000" b="0" i="0">
              <a:latin typeface="Segoe UI" panose="020B0502040204020203" pitchFamily="34" charset="0"/>
              <a:cs typeface="Segoe UI" panose="020B0502040204020203" pitchFamily="34" charset="0"/>
            </a:rPr>
            <a:t>Partial Class</a:t>
          </a:r>
          <a:endParaRPr lang="en-US" sz="2000">
            <a:latin typeface="Segoe UI" panose="020B0502040204020203" pitchFamily="34" charset="0"/>
            <a:cs typeface="Segoe UI" panose="020B0502040204020203" pitchFamily="34" charset="0"/>
          </a:endParaRPr>
        </a:p>
      </dgm:t>
    </dgm:pt>
    <dgm:pt modelId="{A68F2037-CEAF-4512-AC19-A50954445570}" type="parTrans" cxnId="{9FE0F4F5-9F5B-44B6-BB26-B4E2E3F0DC93}">
      <dgm:prSet/>
      <dgm:spPr/>
      <dgm:t>
        <a:bodyPr/>
        <a:lstStyle/>
        <a:p>
          <a:endParaRPr lang="en-US"/>
        </a:p>
      </dgm:t>
    </dgm:pt>
    <dgm:pt modelId="{79139646-A81E-45DC-95CB-E11C51CC28B8}" type="sibTrans" cxnId="{9FE0F4F5-9F5B-44B6-BB26-B4E2E3F0DC93}">
      <dgm:prSet/>
      <dgm:spPr/>
      <dgm:t>
        <a:bodyPr/>
        <a:lstStyle/>
        <a:p>
          <a:endParaRPr lang="en-US"/>
        </a:p>
      </dgm:t>
    </dgm:pt>
    <dgm:pt modelId="{A3C7DAA8-C2AC-4705-A468-EF1249D40AD0}">
      <dgm:prSet custT="1"/>
      <dgm:spPr/>
      <dgm:t>
        <a:bodyPr/>
        <a:lstStyle/>
        <a:p>
          <a:r>
            <a:rPr lang="en-US" sz="2000" b="0" i="0" dirty="0">
              <a:latin typeface="Segoe UI" panose="020B0502040204020203" pitchFamily="34" charset="0"/>
              <a:cs typeface="Segoe UI" panose="020B0502040204020203" pitchFamily="34" charset="0"/>
            </a:rPr>
            <a:t>Static class</a:t>
          </a:r>
          <a:endParaRPr lang="en-US" sz="2000" dirty="0">
            <a:latin typeface="Segoe UI" panose="020B0502040204020203" pitchFamily="34" charset="0"/>
            <a:cs typeface="Segoe UI" panose="020B0502040204020203" pitchFamily="34" charset="0"/>
          </a:endParaRPr>
        </a:p>
      </dgm:t>
    </dgm:pt>
    <dgm:pt modelId="{CA158CCA-2513-4963-8F92-66101070DEE8}" type="parTrans" cxnId="{95CA60C6-363E-42F8-B558-0C9B5DF56D35}">
      <dgm:prSet/>
      <dgm:spPr/>
      <dgm:t>
        <a:bodyPr/>
        <a:lstStyle/>
        <a:p>
          <a:endParaRPr lang="en-US"/>
        </a:p>
      </dgm:t>
    </dgm:pt>
    <dgm:pt modelId="{A7356B46-7D1A-49BF-9A01-412CEDF11D8E}" type="sibTrans" cxnId="{95CA60C6-363E-42F8-B558-0C9B5DF56D35}">
      <dgm:prSet/>
      <dgm:spPr/>
      <dgm:t>
        <a:bodyPr/>
        <a:lstStyle/>
        <a:p>
          <a:endParaRPr lang="en-US"/>
        </a:p>
      </dgm:t>
    </dgm:pt>
    <dgm:pt modelId="{E442E880-FC73-46F0-BFEE-BF15B49117B4}" type="pres">
      <dgm:prSet presAssocID="{BB90BDDB-E939-42D5-9761-88D1752BE2BB}" presName="diagram" presStyleCnt="0">
        <dgm:presLayoutVars>
          <dgm:chPref val="1"/>
          <dgm:dir/>
          <dgm:animOne val="branch"/>
          <dgm:animLvl val="lvl"/>
          <dgm:resizeHandles/>
        </dgm:presLayoutVars>
      </dgm:prSet>
      <dgm:spPr/>
    </dgm:pt>
    <dgm:pt modelId="{41FAF9D0-3997-47A0-8DFF-86075BC45E3E}" type="pres">
      <dgm:prSet presAssocID="{21DD0C8A-320D-4938-8BB5-C0C61AD6E812}" presName="root" presStyleCnt="0"/>
      <dgm:spPr/>
    </dgm:pt>
    <dgm:pt modelId="{1E7CECC9-B25E-4786-9803-BF4FF82CA5E3}" type="pres">
      <dgm:prSet presAssocID="{21DD0C8A-320D-4938-8BB5-C0C61AD6E812}" presName="rootComposite" presStyleCnt="0"/>
      <dgm:spPr/>
    </dgm:pt>
    <dgm:pt modelId="{E2292982-536A-49B7-9496-842522CB4DAB}" type="pres">
      <dgm:prSet presAssocID="{21DD0C8A-320D-4938-8BB5-C0C61AD6E812}" presName="rootText" presStyleLbl="node1" presStyleIdx="0" presStyleCnt="5"/>
      <dgm:spPr/>
    </dgm:pt>
    <dgm:pt modelId="{155C5259-D86D-48C6-B21A-7C3F4C8DC44A}" type="pres">
      <dgm:prSet presAssocID="{21DD0C8A-320D-4938-8BB5-C0C61AD6E812}" presName="rootConnector" presStyleLbl="node1" presStyleIdx="0" presStyleCnt="5"/>
      <dgm:spPr/>
    </dgm:pt>
    <dgm:pt modelId="{261F123E-55D7-4D08-9637-6BEB4FF81DAB}" type="pres">
      <dgm:prSet presAssocID="{21DD0C8A-320D-4938-8BB5-C0C61AD6E812}" presName="childShape" presStyleCnt="0"/>
      <dgm:spPr/>
    </dgm:pt>
    <dgm:pt modelId="{B11ECD0F-25C9-43B3-A5A4-E8CF663CD57E}" type="pres">
      <dgm:prSet presAssocID="{1EDC01D0-A4B9-4DE1-AEE5-00BC7367B23A}" presName="root" presStyleCnt="0"/>
      <dgm:spPr/>
    </dgm:pt>
    <dgm:pt modelId="{CBB6E054-9AC4-41B3-8686-9EFF0662786A}" type="pres">
      <dgm:prSet presAssocID="{1EDC01D0-A4B9-4DE1-AEE5-00BC7367B23A}" presName="rootComposite" presStyleCnt="0"/>
      <dgm:spPr/>
    </dgm:pt>
    <dgm:pt modelId="{20791385-6F4B-4162-8428-637759A18299}" type="pres">
      <dgm:prSet presAssocID="{1EDC01D0-A4B9-4DE1-AEE5-00BC7367B23A}" presName="rootText" presStyleLbl="node1" presStyleIdx="1" presStyleCnt="5"/>
      <dgm:spPr/>
    </dgm:pt>
    <dgm:pt modelId="{78624FD2-23DF-4C93-8B6D-35581B845318}" type="pres">
      <dgm:prSet presAssocID="{1EDC01D0-A4B9-4DE1-AEE5-00BC7367B23A}" presName="rootConnector" presStyleLbl="node1" presStyleIdx="1" presStyleCnt="5"/>
      <dgm:spPr/>
    </dgm:pt>
    <dgm:pt modelId="{F80BC9DD-A12C-438A-9283-1CC327026AD3}" type="pres">
      <dgm:prSet presAssocID="{1EDC01D0-A4B9-4DE1-AEE5-00BC7367B23A}" presName="childShape" presStyleCnt="0"/>
      <dgm:spPr/>
    </dgm:pt>
    <dgm:pt modelId="{FAB3D885-6F9B-41E5-BBCA-230F606317F5}" type="pres">
      <dgm:prSet presAssocID="{1954E879-648C-47F6-B60F-AD8E8F9331BE}" presName="root" presStyleCnt="0"/>
      <dgm:spPr/>
    </dgm:pt>
    <dgm:pt modelId="{419A52B9-DC18-4801-A769-DACDB2DF7C44}" type="pres">
      <dgm:prSet presAssocID="{1954E879-648C-47F6-B60F-AD8E8F9331BE}" presName="rootComposite" presStyleCnt="0"/>
      <dgm:spPr/>
    </dgm:pt>
    <dgm:pt modelId="{3F2EAC28-FFDC-4BEB-A015-77C40A5F179A}" type="pres">
      <dgm:prSet presAssocID="{1954E879-648C-47F6-B60F-AD8E8F9331BE}" presName="rootText" presStyleLbl="node1" presStyleIdx="2" presStyleCnt="5"/>
      <dgm:spPr/>
    </dgm:pt>
    <dgm:pt modelId="{EC0521F5-7F77-4894-BD9F-3CAF3020FF37}" type="pres">
      <dgm:prSet presAssocID="{1954E879-648C-47F6-B60F-AD8E8F9331BE}" presName="rootConnector" presStyleLbl="node1" presStyleIdx="2" presStyleCnt="5"/>
      <dgm:spPr/>
    </dgm:pt>
    <dgm:pt modelId="{87BED9AA-AA17-428B-89E3-A5B46D12DBED}" type="pres">
      <dgm:prSet presAssocID="{1954E879-648C-47F6-B60F-AD8E8F9331BE}" presName="childShape" presStyleCnt="0"/>
      <dgm:spPr/>
    </dgm:pt>
    <dgm:pt modelId="{2DA7EBAB-90AD-464E-91D8-28DFC7FC9AEB}" type="pres">
      <dgm:prSet presAssocID="{0852EA75-14C0-400F-9E40-75BB0E8E39FF}" presName="root" presStyleCnt="0"/>
      <dgm:spPr/>
    </dgm:pt>
    <dgm:pt modelId="{E0503E73-B38C-4FC2-A8B6-0F52A73A0456}" type="pres">
      <dgm:prSet presAssocID="{0852EA75-14C0-400F-9E40-75BB0E8E39FF}" presName="rootComposite" presStyleCnt="0"/>
      <dgm:spPr/>
    </dgm:pt>
    <dgm:pt modelId="{A346FBB4-DE39-4C62-AE6F-2779C896239B}" type="pres">
      <dgm:prSet presAssocID="{0852EA75-14C0-400F-9E40-75BB0E8E39FF}" presName="rootText" presStyleLbl="node1" presStyleIdx="3" presStyleCnt="5"/>
      <dgm:spPr/>
    </dgm:pt>
    <dgm:pt modelId="{3EED5FF6-AAE1-44F7-8AB9-8BF62584D164}" type="pres">
      <dgm:prSet presAssocID="{0852EA75-14C0-400F-9E40-75BB0E8E39FF}" presName="rootConnector" presStyleLbl="node1" presStyleIdx="3" presStyleCnt="5"/>
      <dgm:spPr/>
    </dgm:pt>
    <dgm:pt modelId="{10A05327-2CFC-47D0-A44B-A5B912364C2C}" type="pres">
      <dgm:prSet presAssocID="{0852EA75-14C0-400F-9E40-75BB0E8E39FF}" presName="childShape" presStyleCnt="0"/>
      <dgm:spPr/>
    </dgm:pt>
    <dgm:pt modelId="{1A9B5859-A9F6-4E03-8517-92178F901E9B}" type="pres">
      <dgm:prSet presAssocID="{A3C7DAA8-C2AC-4705-A468-EF1249D40AD0}" presName="root" presStyleCnt="0"/>
      <dgm:spPr/>
    </dgm:pt>
    <dgm:pt modelId="{58C3577D-71E8-480A-8B5A-E22C91EF64DB}" type="pres">
      <dgm:prSet presAssocID="{A3C7DAA8-C2AC-4705-A468-EF1249D40AD0}" presName="rootComposite" presStyleCnt="0"/>
      <dgm:spPr/>
    </dgm:pt>
    <dgm:pt modelId="{65776B30-A45C-4EF6-825A-569A9808B31C}" type="pres">
      <dgm:prSet presAssocID="{A3C7DAA8-C2AC-4705-A468-EF1249D40AD0}" presName="rootText" presStyleLbl="node1" presStyleIdx="4" presStyleCnt="5"/>
      <dgm:spPr/>
    </dgm:pt>
    <dgm:pt modelId="{C0523C2D-A771-49B7-A8BB-7DB33B221694}" type="pres">
      <dgm:prSet presAssocID="{A3C7DAA8-C2AC-4705-A468-EF1249D40AD0}" presName="rootConnector" presStyleLbl="node1" presStyleIdx="4" presStyleCnt="5"/>
      <dgm:spPr/>
    </dgm:pt>
    <dgm:pt modelId="{E803363D-537A-493B-97EB-1904B609A533}" type="pres">
      <dgm:prSet presAssocID="{A3C7DAA8-C2AC-4705-A468-EF1249D40AD0}" presName="childShape" presStyleCnt="0"/>
      <dgm:spPr/>
    </dgm:pt>
  </dgm:ptLst>
  <dgm:cxnLst>
    <dgm:cxn modelId="{D42C5E0A-4D7B-445A-9CF9-CE42B1A077FF}" type="presOf" srcId="{1954E879-648C-47F6-B60F-AD8E8F9331BE}" destId="{3F2EAC28-FFDC-4BEB-A015-77C40A5F179A}" srcOrd="0" destOrd="0" presId="urn:microsoft.com/office/officeart/2005/8/layout/hierarchy3"/>
    <dgm:cxn modelId="{4635E728-CC1C-4ACC-BA14-3F87B6D0B5FC}" type="presOf" srcId="{A3C7DAA8-C2AC-4705-A468-EF1249D40AD0}" destId="{C0523C2D-A771-49B7-A8BB-7DB33B221694}" srcOrd="1" destOrd="0" presId="urn:microsoft.com/office/officeart/2005/8/layout/hierarchy3"/>
    <dgm:cxn modelId="{5217B329-0CC0-4FF9-B1D7-E8C7ABCF2EFD}" srcId="{BB90BDDB-E939-42D5-9761-88D1752BE2BB}" destId="{21DD0C8A-320D-4938-8BB5-C0C61AD6E812}" srcOrd="0" destOrd="0" parTransId="{4FC2C1EF-F70F-48A9-BE8E-9D5B2A2BB4A2}" sibTransId="{E64309EC-4BBD-40ED-B05E-25600C3D7075}"/>
    <dgm:cxn modelId="{94309335-077E-4C57-B7F8-3FBF7CDDFC08}" type="presOf" srcId="{0852EA75-14C0-400F-9E40-75BB0E8E39FF}" destId="{3EED5FF6-AAE1-44F7-8AB9-8BF62584D164}" srcOrd="1" destOrd="0" presId="urn:microsoft.com/office/officeart/2005/8/layout/hierarchy3"/>
    <dgm:cxn modelId="{3EA19F45-4DDB-44DC-AE08-2A2226B08302}" type="presOf" srcId="{A3C7DAA8-C2AC-4705-A468-EF1249D40AD0}" destId="{65776B30-A45C-4EF6-825A-569A9808B31C}" srcOrd="0" destOrd="0" presId="urn:microsoft.com/office/officeart/2005/8/layout/hierarchy3"/>
    <dgm:cxn modelId="{61AC1F6B-F508-41BE-8363-9A593FDF274A}" type="presOf" srcId="{BB90BDDB-E939-42D5-9761-88D1752BE2BB}" destId="{E442E880-FC73-46F0-BFEE-BF15B49117B4}" srcOrd="0" destOrd="0" presId="urn:microsoft.com/office/officeart/2005/8/layout/hierarchy3"/>
    <dgm:cxn modelId="{B97F9C58-82C9-4006-9E7F-AAF86F388343}" srcId="{BB90BDDB-E939-42D5-9761-88D1752BE2BB}" destId="{1EDC01D0-A4B9-4DE1-AEE5-00BC7367B23A}" srcOrd="1" destOrd="0" parTransId="{733796CB-34DE-46BB-A97D-07D898183661}" sibTransId="{05A6229A-F74A-4F61-B766-552E65B584AD}"/>
    <dgm:cxn modelId="{2461687F-7788-4F70-BF89-3CFE079F5223}" type="presOf" srcId="{1EDC01D0-A4B9-4DE1-AEE5-00BC7367B23A}" destId="{20791385-6F4B-4162-8428-637759A18299}" srcOrd="0" destOrd="0" presId="urn:microsoft.com/office/officeart/2005/8/layout/hierarchy3"/>
    <dgm:cxn modelId="{61EA1B93-AC25-42EE-95DF-615CDC48018B}" type="presOf" srcId="{21DD0C8A-320D-4938-8BB5-C0C61AD6E812}" destId="{E2292982-536A-49B7-9496-842522CB4DAB}" srcOrd="0" destOrd="0" presId="urn:microsoft.com/office/officeart/2005/8/layout/hierarchy3"/>
    <dgm:cxn modelId="{77A8929C-AD40-405D-9DD6-FE8C4385B289}" srcId="{BB90BDDB-E939-42D5-9761-88D1752BE2BB}" destId="{1954E879-648C-47F6-B60F-AD8E8F9331BE}" srcOrd="2" destOrd="0" parTransId="{63864528-EE61-4B4F-9347-5F909E7E832A}" sibTransId="{AF7DD75C-38E0-429A-86D8-DAB8E01CFAFC}"/>
    <dgm:cxn modelId="{E43C57A9-CD13-4EFF-A998-81A1703F2C1D}" type="presOf" srcId="{1954E879-648C-47F6-B60F-AD8E8F9331BE}" destId="{EC0521F5-7F77-4894-BD9F-3CAF3020FF37}" srcOrd="1" destOrd="0" presId="urn:microsoft.com/office/officeart/2005/8/layout/hierarchy3"/>
    <dgm:cxn modelId="{9E2538B3-97ED-4F21-94EC-1452C6EDC796}" type="presOf" srcId="{1EDC01D0-A4B9-4DE1-AEE5-00BC7367B23A}" destId="{78624FD2-23DF-4C93-8B6D-35581B845318}" srcOrd="1" destOrd="0" presId="urn:microsoft.com/office/officeart/2005/8/layout/hierarchy3"/>
    <dgm:cxn modelId="{95CA60C6-363E-42F8-B558-0C9B5DF56D35}" srcId="{BB90BDDB-E939-42D5-9761-88D1752BE2BB}" destId="{A3C7DAA8-C2AC-4705-A468-EF1249D40AD0}" srcOrd="4" destOrd="0" parTransId="{CA158CCA-2513-4963-8F92-66101070DEE8}" sibTransId="{A7356B46-7D1A-49BF-9A01-412CEDF11D8E}"/>
    <dgm:cxn modelId="{F0C003D1-EE70-4EA1-9EEA-A90FDD354DBA}" type="presOf" srcId="{21DD0C8A-320D-4938-8BB5-C0C61AD6E812}" destId="{155C5259-D86D-48C6-B21A-7C3F4C8DC44A}" srcOrd="1" destOrd="0" presId="urn:microsoft.com/office/officeart/2005/8/layout/hierarchy3"/>
    <dgm:cxn modelId="{06F9D3E1-62F7-4EA2-8B2D-54A02FF9AADB}" type="presOf" srcId="{0852EA75-14C0-400F-9E40-75BB0E8E39FF}" destId="{A346FBB4-DE39-4C62-AE6F-2779C896239B}" srcOrd="0" destOrd="0" presId="urn:microsoft.com/office/officeart/2005/8/layout/hierarchy3"/>
    <dgm:cxn modelId="{9FE0F4F5-9F5B-44B6-BB26-B4E2E3F0DC93}" srcId="{BB90BDDB-E939-42D5-9761-88D1752BE2BB}" destId="{0852EA75-14C0-400F-9E40-75BB0E8E39FF}" srcOrd="3" destOrd="0" parTransId="{A68F2037-CEAF-4512-AC19-A50954445570}" sibTransId="{79139646-A81E-45DC-95CB-E11C51CC28B8}"/>
    <dgm:cxn modelId="{D9F69AF0-A7E5-46D5-84EB-0388218C02F9}" type="presParOf" srcId="{E442E880-FC73-46F0-BFEE-BF15B49117B4}" destId="{41FAF9D0-3997-47A0-8DFF-86075BC45E3E}" srcOrd="0" destOrd="0" presId="urn:microsoft.com/office/officeart/2005/8/layout/hierarchy3"/>
    <dgm:cxn modelId="{B4FEA8DA-1942-4728-AB83-64D9E9B35E22}" type="presParOf" srcId="{41FAF9D0-3997-47A0-8DFF-86075BC45E3E}" destId="{1E7CECC9-B25E-4786-9803-BF4FF82CA5E3}" srcOrd="0" destOrd="0" presId="urn:microsoft.com/office/officeart/2005/8/layout/hierarchy3"/>
    <dgm:cxn modelId="{20DAF3EE-98D8-4098-BF8A-1089E880B463}" type="presParOf" srcId="{1E7CECC9-B25E-4786-9803-BF4FF82CA5E3}" destId="{E2292982-536A-49B7-9496-842522CB4DAB}" srcOrd="0" destOrd="0" presId="urn:microsoft.com/office/officeart/2005/8/layout/hierarchy3"/>
    <dgm:cxn modelId="{5645F201-66AF-400A-A647-25A1777DC69C}" type="presParOf" srcId="{1E7CECC9-B25E-4786-9803-BF4FF82CA5E3}" destId="{155C5259-D86D-48C6-B21A-7C3F4C8DC44A}" srcOrd="1" destOrd="0" presId="urn:microsoft.com/office/officeart/2005/8/layout/hierarchy3"/>
    <dgm:cxn modelId="{9E0641FB-7431-443E-A8A1-766E278CAE61}" type="presParOf" srcId="{41FAF9D0-3997-47A0-8DFF-86075BC45E3E}" destId="{261F123E-55D7-4D08-9637-6BEB4FF81DAB}" srcOrd="1" destOrd="0" presId="urn:microsoft.com/office/officeart/2005/8/layout/hierarchy3"/>
    <dgm:cxn modelId="{57658953-DAB0-46A2-8BCB-DE6C27B40483}" type="presParOf" srcId="{E442E880-FC73-46F0-BFEE-BF15B49117B4}" destId="{B11ECD0F-25C9-43B3-A5A4-E8CF663CD57E}" srcOrd="1" destOrd="0" presId="urn:microsoft.com/office/officeart/2005/8/layout/hierarchy3"/>
    <dgm:cxn modelId="{523485F5-9B29-4223-B60A-43D7914AE067}" type="presParOf" srcId="{B11ECD0F-25C9-43B3-A5A4-E8CF663CD57E}" destId="{CBB6E054-9AC4-41B3-8686-9EFF0662786A}" srcOrd="0" destOrd="0" presId="urn:microsoft.com/office/officeart/2005/8/layout/hierarchy3"/>
    <dgm:cxn modelId="{16A0714C-1F6F-4D2C-A6A7-6EC07A7F5A63}" type="presParOf" srcId="{CBB6E054-9AC4-41B3-8686-9EFF0662786A}" destId="{20791385-6F4B-4162-8428-637759A18299}" srcOrd="0" destOrd="0" presId="urn:microsoft.com/office/officeart/2005/8/layout/hierarchy3"/>
    <dgm:cxn modelId="{2F6390F3-6703-4ADA-8B5C-DB897C05C951}" type="presParOf" srcId="{CBB6E054-9AC4-41B3-8686-9EFF0662786A}" destId="{78624FD2-23DF-4C93-8B6D-35581B845318}" srcOrd="1" destOrd="0" presId="urn:microsoft.com/office/officeart/2005/8/layout/hierarchy3"/>
    <dgm:cxn modelId="{305FFE77-86B6-40EC-9FBB-D8E55EE53F2B}" type="presParOf" srcId="{B11ECD0F-25C9-43B3-A5A4-E8CF663CD57E}" destId="{F80BC9DD-A12C-438A-9283-1CC327026AD3}" srcOrd="1" destOrd="0" presId="urn:microsoft.com/office/officeart/2005/8/layout/hierarchy3"/>
    <dgm:cxn modelId="{BF2E290D-A5D8-4370-8FAF-517F37B10337}" type="presParOf" srcId="{E442E880-FC73-46F0-BFEE-BF15B49117B4}" destId="{FAB3D885-6F9B-41E5-BBCA-230F606317F5}" srcOrd="2" destOrd="0" presId="urn:microsoft.com/office/officeart/2005/8/layout/hierarchy3"/>
    <dgm:cxn modelId="{C0A851C0-0D88-43D4-AFA1-6FF6C24DB2E1}" type="presParOf" srcId="{FAB3D885-6F9B-41E5-BBCA-230F606317F5}" destId="{419A52B9-DC18-4801-A769-DACDB2DF7C44}" srcOrd="0" destOrd="0" presId="urn:microsoft.com/office/officeart/2005/8/layout/hierarchy3"/>
    <dgm:cxn modelId="{B8B18015-8AA1-45A8-B180-0B459F9B1B24}" type="presParOf" srcId="{419A52B9-DC18-4801-A769-DACDB2DF7C44}" destId="{3F2EAC28-FFDC-4BEB-A015-77C40A5F179A}" srcOrd="0" destOrd="0" presId="urn:microsoft.com/office/officeart/2005/8/layout/hierarchy3"/>
    <dgm:cxn modelId="{A2F9B05F-AC26-4738-8F86-72DDE0795114}" type="presParOf" srcId="{419A52B9-DC18-4801-A769-DACDB2DF7C44}" destId="{EC0521F5-7F77-4894-BD9F-3CAF3020FF37}" srcOrd="1" destOrd="0" presId="urn:microsoft.com/office/officeart/2005/8/layout/hierarchy3"/>
    <dgm:cxn modelId="{753E2236-A772-4DC5-AF64-944CB1D6CF53}" type="presParOf" srcId="{FAB3D885-6F9B-41E5-BBCA-230F606317F5}" destId="{87BED9AA-AA17-428B-89E3-A5B46D12DBED}" srcOrd="1" destOrd="0" presId="urn:microsoft.com/office/officeart/2005/8/layout/hierarchy3"/>
    <dgm:cxn modelId="{93FA2306-8844-41EA-A6FB-16FCA625536F}" type="presParOf" srcId="{E442E880-FC73-46F0-BFEE-BF15B49117B4}" destId="{2DA7EBAB-90AD-464E-91D8-28DFC7FC9AEB}" srcOrd="3" destOrd="0" presId="urn:microsoft.com/office/officeart/2005/8/layout/hierarchy3"/>
    <dgm:cxn modelId="{F5FCD0CD-8B67-4D4E-B937-6743F407F5B6}" type="presParOf" srcId="{2DA7EBAB-90AD-464E-91D8-28DFC7FC9AEB}" destId="{E0503E73-B38C-4FC2-A8B6-0F52A73A0456}" srcOrd="0" destOrd="0" presId="urn:microsoft.com/office/officeart/2005/8/layout/hierarchy3"/>
    <dgm:cxn modelId="{903EC29D-48DA-4707-A782-E5A4524182DF}" type="presParOf" srcId="{E0503E73-B38C-4FC2-A8B6-0F52A73A0456}" destId="{A346FBB4-DE39-4C62-AE6F-2779C896239B}" srcOrd="0" destOrd="0" presId="urn:microsoft.com/office/officeart/2005/8/layout/hierarchy3"/>
    <dgm:cxn modelId="{34FDB1A8-95D9-4D03-95B6-5A09988C157E}" type="presParOf" srcId="{E0503E73-B38C-4FC2-A8B6-0F52A73A0456}" destId="{3EED5FF6-AAE1-44F7-8AB9-8BF62584D164}" srcOrd="1" destOrd="0" presId="urn:microsoft.com/office/officeart/2005/8/layout/hierarchy3"/>
    <dgm:cxn modelId="{F8C7831E-A7C4-49DF-BA8A-D95B3FC6D8A9}" type="presParOf" srcId="{2DA7EBAB-90AD-464E-91D8-28DFC7FC9AEB}" destId="{10A05327-2CFC-47D0-A44B-A5B912364C2C}" srcOrd="1" destOrd="0" presId="urn:microsoft.com/office/officeart/2005/8/layout/hierarchy3"/>
    <dgm:cxn modelId="{EECACAA5-9988-4FD0-BC59-4F81EAB9B106}" type="presParOf" srcId="{E442E880-FC73-46F0-BFEE-BF15B49117B4}" destId="{1A9B5859-A9F6-4E03-8517-92178F901E9B}" srcOrd="4" destOrd="0" presId="urn:microsoft.com/office/officeart/2005/8/layout/hierarchy3"/>
    <dgm:cxn modelId="{63702FE1-BDC6-45C9-AB91-54D044B64E47}" type="presParOf" srcId="{1A9B5859-A9F6-4E03-8517-92178F901E9B}" destId="{58C3577D-71E8-480A-8B5A-E22C91EF64DB}" srcOrd="0" destOrd="0" presId="urn:microsoft.com/office/officeart/2005/8/layout/hierarchy3"/>
    <dgm:cxn modelId="{C90B6228-34B3-4E55-89A5-2B10CCDE4238}" type="presParOf" srcId="{58C3577D-71E8-480A-8B5A-E22C91EF64DB}" destId="{65776B30-A45C-4EF6-825A-569A9808B31C}" srcOrd="0" destOrd="0" presId="urn:microsoft.com/office/officeart/2005/8/layout/hierarchy3"/>
    <dgm:cxn modelId="{DABC0102-DF92-48F2-94F8-026C8AC74D87}" type="presParOf" srcId="{58C3577D-71E8-480A-8B5A-E22C91EF64DB}" destId="{C0523C2D-A771-49B7-A8BB-7DB33B221694}" srcOrd="1" destOrd="0" presId="urn:microsoft.com/office/officeart/2005/8/layout/hierarchy3"/>
    <dgm:cxn modelId="{F3D9AC36-117E-4131-AD1D-CBDE388EBC5D}" type="presParOf" srcId="{1A9B5859-A9F6-4E03-8517-92178F901E9B}" destId="{E803363D-537A-493B-97EB-1904B609A533}"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90BDDB-E939-42D5-9761-88D1752BE2BB}" type="doc">
      <dgm:prSet loTypeId="urn:microsoft.com/office/officeart/2005/8/layout/hierarchy3" loCatId="hierarchy" qsTypeId="urn:microsoft.com/office/officeart/2005/8/quickstyle/simple5" qsCatId="simple" csTypeId="urn:microsoft.com/office/officeart/2005/8/colors/colorful1" csCatId="colorful" phldr="1"/>
      <dgm:spPr/>
      <dgm:t>
        <a:bodyPr/>
        <a:lstStyle/>
        <a:p>
          <a:endParaRPr lang="en-US"/>
        </a:p>
      </dgm:t>
    </dgm:pt>
    <dgm:pt modelId="{21DD0C8A-320D-4938-8BB5-C0C61AD6E812}">
      <dgm:prSet custT="1"/>
      <dgm:spPr/>
      <dgm:t>
        <a:bodyPr/>
        <a:lstStyle/>
        <a:p>
          <a:r>
            <a:rPr lang="en-US" sz="2000" b="0" i="0">
              <a:effectLst/>
              <a:latin typeface="Segoe UI" panose="020B0502040204020203" pitchFamily="34" charset="0"/>
              <a:cs typeface="Segoe UI" panose="020B0502040204020203" pitchFamily="34" charset="0"/>
            </a:rPr>
            <a:t>Default Constructor</a:t>
          </a:r>
          <a:endParaRPr lang="en-US" sz="2000" b="0" dirty="0">
            <a:latin typeface="Segoe UI" panose="020B0502040204020203" pitchFamily="34" charset="0"/>
            <a:cs typeface="Segoe UI" panose="020B0502040204020203" pitchFamily="34" charset="0"/>
          </a:endParaRPr>
        </a:p>
      </dgm:t>
    </dgm:pt>
    <dgm:pt modelId="{4FC2C1EF-F70F-48A9-BE8E-9D5B2A2BB4A2}" type="parTrans" cxnId="{5217B329-0CC0-4FF9-B1D7-E8C7ABCF2EFD}">
      <dgm:prSet/>
      <dgm:spPr/>
      <dgm:t>
        <a:bodyPr/>
        <a:lstStyle/>
        <a:p>
          <a:endParaRPr lang="en-US"/>
        </a:p>
      </dgm:t>
    </dgm:pt>
    <dgm:pt modelId="{E64309EC-4BBD-40ED-B05E-25600C3D7075}" type="sibTrans" cxnId="{5217B329-0CC0-4FF9-B1D7-E8C7ABCF2EFD}">
      <dgm:prSet/>
      <dgm:spPr/>
      <dgm:t>
        <a:bodyPr/>
        <a:lstStyle/>
        <a:p>
          <a:endParaRPr lang="en-US"/>
        </a:p>
      </dgm:t>
    </dgm:pt>
    <dgm:pt modelId="{19216101-0007-4264-8526-AC6C744181B3}">
      <dgm:prSet custT="1"/>
      <dgm:spPr/>
      <dgm:t>
        <a:bodyPr/>
        <a:lstStyle/>
        <a:p>
          <a:r>
            <a:rPr lang="en-US" sz="2000" b="0" i="0" dirty="0">
              <a:effectLst/>
              <a:latin typeface="Segoe UI" panose="020B0502040204020203" pitchFamily="34" charset="0"/>
              <a:cs typeface="Segoe UI" panose="020B0502040204020203" pitchFamily="34" charset="0"/>
            </a:rPr>
            <a:t>Parameterized Constructor</a:t>
          </a:r>
        </a:p>
      </dgm:t>
    </dgm:pt>
    <dgm:pt modelId="{DC2690C5-750B-45E1-B567-BDD6F392EC7E}" type="parTrans" cxnId="{824A3DB4-87A6-434A-A138-9A9879305E68}">
      <dgm:prSet/>
      <dgm:spPr/>
      <dgm:t>
        <a:bodyPr/>
        <a:lstStyle/>
        <a:p>
          <a:endParaRPr lang="en-US"/>
        </a:p>
      </dgm:t>
    </dgm:pt>
    <dgm:pt modelId="{5144CDCC-F14C-41B8-B1C7-9B525ACFB346}" type="sibTrans" cxnId="{824A3DB4-87A6-434A-A138-9A9879305E68}">
      <dgm:prSet/>
      <dgm:spPr/>
      <dgm:t>
        <a:bodyPr/>
        <a:lstStyle/>
        <a:p>
          <a:endParaRPr lang="en-US"/>
        </a:p>
      </dgm:t>
    </dgm:pt>
    <dgm:pt modelId="{D4EE0BAC-F12D-419D-A3D7-781CA8C2456E}">
      <dgm:prSet custT="1"/>
      <dgm:spPr/>
      <dgm:t>
        <a:bodyPr/>
        <a:lstStyle/>
        <a:p>
          <a:r>
            <a:rPr lang="en-US" sz="2000" b="0" i="0" dirty="0">
              <a:effectLst/>
              <a:latin typeface="Segoe UI" panose="020B0502040204020203" pitchFamily="34" charset="0"/>
              <a:cs typeface="Segoe UI" panose="020B0502040204020203" pitchFamily="34" charset="0"/>
            </a:rPr>
            <a:t>Copy Constructor</a:t>
          </a:r>
        </a:p>
      </dgm:t>
    </dgm:pt>
    <dgm:pt modelId="{FEFF414A-7D1C-40D5-93E9-769473411C44}" type="parTrans" cxnId="{419113EB-735E-4B86-AD79-0166C44DCE3E}">
      <dgm:prSet/>
      <dgm:spPr/>
      <dgm:t>
        <a:bodyPr/>
        <a:lstStyle/>
        <a:p>
          <a:endParaRPr lang="en-US"/>
        </a:p>
      </dgm:t>
    </dgm:pt>
    <dgm:pt modelId="{C1EABB43-6B5E-4CC2-B7DC-6D09EBFB756C}" type="sibTrans" cxnId="{419113EB-735E-4B86-AD79-0166C44DCE3E}">
      <dgm:prSet/>
      <dgm:spPr/>
      <dgm:t>
        <a:bodyPr/>
        <a:lstStyle/>
        <a:p>
          <a:endParaRPr lang="en-US"/>
        </a:p>
      </dgm:t>
    </dgm:pt>
    <dgm:pt modelId="{66FCD541-CD57-42AF-BF1A-03EBFAA6887F}">
      <dgm:prSet custT="1"/>
      <dgm:spPr/>
      <dgm:t>
        <a:bodyPr/>
        <a:lstStyle/>
        <a:p>
          <a:r>
            <a:rPr lang="en-US" sz="2000" b="0" i="0">
              <a:effectLst/>
              <a:latin typeface="Segoe UI" panose="020B0502040204020203" pitchFamily="34" charset="0"/>
              <a:cs typeface="Segoe UI" panose="020B0502040204020203" pitchFamily="34" charset="0"/>
            </a:rPr>
            <a:t>Static Constructor</a:t>
          </a:r>
          <a:endParaRPr lang="en-US" sz="2000" b="0" i="0" dirty="0">
            <a:effectLst/>
            <a:latin typeface="Segoe UI" panose="020B0502040204020203" pitchFamily="34" charset="0"/>
            <a:cs typeface="Segoe UI" panose="020B0502040204020203" pitchFamily="34" charset="0"/>
          </a:endParaRPr>
        </a:p>
      </dgm:t>
    </dgm:pt>
    <dgm:pt modelId="{2510BD9E-13D1-41B7-B5F0-9D6E06E1A460}" type="parTrans" cxnId="{6C144884-9548-4C7C-AE7A-F473711A3A88}">
      <dgm:prSet/>
      <dgm:spPr/>
      <dgm:t>
        <a:bodyPr/>
        <a:lstStyle/>
        <a:p>
          <a:endParaRPr lang="en-US"/>
        </a:p>
      </dgm:t>
    </dgm:pt>
    <dgm:pt modelId="{D5AA9174-6BB1-4001-A2A7-CA1AEEE7B7BD}" type="sibTrans" cxnId="{6C144884-9548-4C7C-AE7A-F473711A3A88}">
      <dgm:prSet/>
      <dgm:spPr/>
      <dgm:t>
        <a:bodyPr/>
        <a:lstStyle/>
        <a:p>
          <a:endParaRPr lang="en-US"/>
        </a:p>
      </dgm:t>
    </dgm:pt>
    <dgm:pt modelId="{436B0E0C-20B1-43A2-9DCA-21E81A2709F8}">
      <dgm:prSet custT="1"/>
      <dgm:spPr/>
      <dgm:t>
        <a:bodyPr/>
        <a:lstStyle/>
        <a:p>
          <a:r>
            <a:rPr lang="en-US" sz="2000" b="0" i="0" dirty="0">
              <a:effectLst/>
              <a:latin typeface="Segoe UI" panose="020B0502040204020203" pitchFamily="34" charset="0"/>
              <a:cs typeface="Segoe UI" panose="020B0502040204020203" pitchFamily="34" charset="0"/>
            </a:rPr>
            <a:t>Private Constructor</a:t>
          </a:r>
        </a:p>
      </dgm:t>
    </dgm:pt>
    <dgm:pt modelId="{68813E70-73E8-4289-9C7C-B03D564865A2}" type="parTrans" cxnId="{67CC3CB3-9E78-4695-A5E7-2C3C75F3233F}">
      <dgm:prSet/>
      <dgm:spPr/>
      <dgm:t>
        <a:bodyPr/>
        <a:lstStyle/>
        <a:p>
          <a:endParaRPr lang="en-US"/>
        </a:p>
      </dgm:t>
    </dgm:pt>
    <dgm:pt modelId="{65891D06-F628-4A75-BB85-872B30D824DF}" type="sibTrans" cxnId="{67CC3CB3-9E78-4695-A5E7-2C3C75F3233F}">
      <dgm:prSet/>
      <dgm:spPr/>
      <dgm:t>
        <a:bodyPr/>
        <a:lstStyle/>
        <a:p>
          <a:endParaRPr lang="en-US"/>
        </a:p>
      </dgm:t>
    </dgm:pt>
    <dgm:pt modelId="{E442E880-FC73-46F0-BFEE-BF15B49117B4}" type="pres">
      <dgm:prSet presAssocID="{BB90BDDB-E939-42D5-9761-88D1752BE2BB}" presName="diagram" presStyleCnt="0">
        <dgm:presLayoutVars>
          <dgm:chPref val="1"/>
          <dgm:dir/>
          <dgm:animOne val="branch"/>
          <dgm:animLvl val="lvl"/>
          <dgm:resizeHandles/>
        </dgm:presLayoutVars>
      </dgm:prSet>
      <dgm:spPr/>
    </dgm:pt>
    <dgm:pt modelId="{41FAF9D0-3997-47A0-8DFF-86075BC45E3E}" type="pres">
      <dgm:prSet presAssocID="{21DD0C8A-320D-4938-8BB5-C0C61AD6E812}" presName="root" presStyleCnt="0"/>
      <dgm:spPr/>
    </dgm:pt>
    <dgm:pt modelId="{1E7CECC9-B25E-4786-9803-BF4FF82CA5E3}" type="pres">
      <dgm:prSet presAssocID="{21DD0C8A-320D-4938-8BB5-C0C61AD6E812}" presName="rootComposite" presStyleCnt="0"/>
      <dgm:spPr/>
    </dgm:pt>
    <dgm:pt modelId="{E2292982-536A-49B7-9496-842522CB4DAB}" type="pres">
      <dgm:prSet presAssocID="{21DD0C8A-320D-4938-8BB5-C0C61AD6E812}" presName="rootText" presStyleLbl="node1" presStyleIdx="0" presStyleCnt="5"/>
      <dgm:spPr/>
    </dgm:pt>
    <dgm:pt modelId="{155C5259-D86D-48C6-B21A-7C3F4C8DC44A}" type="pres">
      <dgm:prSet presAssocID="{21DD0C8A-320D-4938-8BB5-C0C61AD6E812}" presName="rootConnector" presStyleLbl="node1" presStyleIdx="0" presStyleCnt="5"/>
      <dgm:spPr/>
    </dgm:pt>
    <dgm:pt modelId="{261F123E-55D7-4D08-9637-6BEB4FF81DAB}" type="pres">
      <dgm:prSet presAssocID="{21DD0C8A-320D-4938-8BB5-C0C61AD6E812}" presName="childShape" presStyleCnt="0"/>
      <dgm:spPr/>
    </dgm:pt>
    <dgm:pt modelId="{2063CC28-4A34-4FAE-8BB8-C629EE3ED66B}" type="pres">
      <dgm:prSet presAssocID="{19216101-0007-4264-8526-AC6C744181B3}" presName="root" presStyleCnt="0"/>
      <dgm:spPr/>
    </dgm:pt>
    <dgm:pt modelId="{81AC833C-5F5F-45BB-99EF-79B6287A02A9}" type="pres">
      <dgm:prSet presAssocID="{19216101-0007-4264-8526-AC6C744181B3}" presName="rootComposite" presStyleCnt="0"/>
      <dgm:spPr/>
    </dgm:pt>
    <dgm:pt modelId="{B747AAC6-F62B-4D32-9948-F23421C2BD7B}" type="pres">
      <dgm:prSet presAssocID="{19216101-0007-4264-8526-AC6C744181B3}" presName="rootText" presStyleLbl="node1" presStyleIdx="1" presStyleCnt="5"/>
      <dgm:spPr/>
    </dgm:pt>
    <dgm:pt modelId="{B65571EE-9002-4326-B6D2-BF5E1B57424A}" type="pres">
      <dgm:prSet presAssocID="{19216101-0007-4264-8526-AC6C744181B3}" presName="rootConnector" presStyleLbl="node1" presStyleIdx="1" presStyleCnt="5"/>
      <dgm:spPr/>
    </dgm:pt>
    <dgm:pt modelId="{61DBDF62-A211-41EB-AD03-C068C2411AB1}" type="pres">
      <dgm:prSet presAssocID="{19216101-0007-4264-8526-AC6C744181B3}" presName="childShape" presStyleCnt="0"/>
      <dgm:spPr/>
    </dgm:pt>
    <dgm:pt modelId="{A48BF8C0-4C45-426F-934E-BD3DC3CB8C99}" type="pres">
      <dgm:prSet presAssocID="{D4EE0BAC-F12D-419D-A3D7-781CA8C2456E}" presName="root" presStyleCnt="0"/>
      <dgm:spPr/>
    </dgm:pt>
    <dgm:pt modelId="{48035EAE-273B-4F9B-8247-0989EFBABD07}" type="pres">
      <dgm:prSet presAssocID="{D4EE0BAC-F12D-419D-A3D7-781CA8C2456E}" presName="rootComposite" presStyleCnt="0"/>
      <dgm:spPr/>
    </dgm:pt>
    <dgm:pt modelId="{1DD35B61-B5B1-4FB7-BFF5-9EAF6FBA5E1B}" type="pres">
      <dgm:prSet presAssocID="{D4EE0BAC-F12D-419D-A3D7-781CA8C2456E}" presName="rootText" presStyleLbl="node1" presStyleIdx="2" presStyleCnt="5"/>
      <dgm:spPr/>
    </dgm:pt>
    <dgm:pt modelId="{71027B50-AAFD-426F-AA80-F1121C16AB7C}" type="pres">
      <dgm:prSet presAssocID="{D4EE0BAC-F12D-419D-A3D7-781CA8C2456E}" presName="rootConnector" presStyleLbl="node1" presStyleIdx="2" presStyleCnt="5"/>
      <dgm:spPr/>
    </dgm:pt>
    <dgm:pt modelId="{F68F3AE6-8019-4540-B855-E3E8E4833376}" type="pres">
      <dgm:prSet presAssocID="{D4EE0BAC-F12D-419D-A3D7-781CA8C2456E}" presName="childShape" presStyleCnt="0"/>
      <dgm:spPr/>
    </dgm:pt>
    <dgm:pt modelId="{3AB1A8CA-79CA-419C-BCB4-87A283C103EC}" type="pres">
      <dgm:prSet presAssocID="{66FCD541-CD57-42AF-BF1A-03EBFAA6887F}" presName="root" presStyleCnt="0"/>
      <dgm:spPr/>
    </dgm:pt>
    <dgm:pt modelId="{D4300685-7E4B-4238-92DC-A56AF731DCAF}" type="pres">
      <dgm:prSet presAssocID="{66FCD541-CD57-42AF-BF1A-03EBFAA6887F}" presName="rootComposite" presStyleCnt="0"/>
      <dgm:spPr/>
    </dgm:pt>
    <dgm:pt modelId="{A0D4E051-2849-4865-B2EC-A12072159493}" type="pres">
      <dgm:prSet presAssocID="{66FCD541-CD57-42AF-BF1A-03EBFAA6887F}" presName="rootText" presStyleLbl="node1" presStyleIdx="3" presStyleCnt="5"/>
      <dgm:spPr/>
    </dgm:pt>
    <dgm:pt modelId="{8CC54DED-557F-4950-AEAE-3FD423E7E6C8}" type="pres">
      <dgm:prSet presAssocID="{66FCD541-CD57-42AF-BF1A-03EBFAA6887F}" presName="rootConnector" presStyleLbl="node1" presStyleIdx="3" presStyleCnt="5"/>
      <dgm:spPr/>
    </dgm:pt>
    <dgm:pt modelId="{95DAB957-C7D7-4F7B-99DF-C22799C2EBA6}" type="pres">
      <dgm:prSet presAssocID="{66FCD541-CD57-42AF-BF1A-03EBFAA6887F}" presName="childShape" presStyleCnt="0"/>
      <dgm:spPr/>
    </dgm:pt>
    <dgm:pt modelId="{3F7158FE-2E7C-454B-AF5B-9B5FD7C96929}" type="pres">
      <dgm:prSet presAssocID="{436B0E0C-20B1-43A2-9DCA-21E81A2709F8}" presName="root" presStyleCnt="0"/>
      <dgm:spPr/>
    </dgm:pt>
    <dgm:pt modelId="{C69E1D5F-DA3E-4DB5-8A76-07BBB1935645}" type="pres">
      <dgm:prSet presAssocID="{436B0E0C-20B1-43A2-9DCA-21E81A2709F8}" presName="rootComposite" presStyleCnt="0"/>
      <dgm:spPr/>
    </dgm:pt>
    <dgm:pt modelId="{6DBDEF98-C3FC-4755-B530-37CB9721A7F9}" type="pres">
      <dgm:prSet presAssocID="{436B0E0C-20B1-43A2-9DCA-21E81A2709F8}" presName="rootText" presStyleLbl="node1" presStyleIdx="4" presStyleCnt="5"/>
      <dgm:spPr/>
    </dgm:pt>
    <dgm:pt modelId="{899E3801-8C96-4E2C-9258-D13698CE75D4}" type="pres">
      <dgm:prSet presAssocID="{436B0E0C-20B1-43A2-9DCA-21E81A2709F8}" presName="rootConnector" presStyleLbl="node1" presStyleIdx="4" presStyleCnt="5"/>
      <dgm:spPr/>
    </dgm:pt>
    <dgm:pt modelId="{B680E26E-F51A-4876-B295-1025E25CA918}" type="pres">
      <dgm:prSet presAssocID="{436B0E0C-20B1-43A2-9DCA-21E81A2709F8}" presName="childShape" presStyleCnt="0"/>
      <dgm:spPr/>
    </dgm:pt>
  </dgm:ptLst>
  <dgm:cxnLst>
    <dgm:cxn modelId="{5217B329-0CC0-4FF9-B1D7-E8C7ABCF2EFD}" srcId="{BB90BDDB-E939-42D5-9761-88D1752BE2BB}" destId="{21DD0C8A-320D-4938-8BB5-C0C61AD6E812}" srcOrd="0" destOrd="0" parTransId="{4FC2C1EF-F70F-48A9-BE8E-9D5B2A2BB4A2}" sibTransId="{E64309EC-4BBD-40ED-B05E-25600C3D7075}"/>
    <dgm:cxn modelId="{61AC1F6B-F508-41BE-8363-9A593FDF274A}" type="presOf" srcId="{BB90BDDB-E939-42D5-9761-88D1752BE2BB}" destId="{E442E880-FC73-46F0-BFEE-BF15B49117B4}" srcOrd="0" destOrd="0" presId="urn:microsoft.com/office/officeart/2005/8/layout/hierarchy3"/>
    <dgm:cxn modelId="{B35DBD50-C5BF-4050-A3C9-34F1E5731604}" type="presOf" srcId="{66FCD541-CD57-42AF-BF1A-03EBFAA6887F}" destId="{8CC54DED-557F-4950-AEAE-3FD423E7E6C8}" srcOrd="1" destOrd="0" presId="urn:microsoft.com/office/officeart/2005/8/layout/hierarchy3"/>
    <dgm:cxn modelId="{A2D03D72-F520-4998-97BA-75EE1FA58374}" type="presOf" srcId="{D4EE0BAC-F12D-419D-A3D7-781CA8C2456E}" destId="{71027B50-AAFD-426F-AA80-F1121C16AB7C}" srcOrd="1" destOrd="0" presId="urn:microsoft.com/office/officeart/2005/8/layout/hierarchy3"/>
    <dgm:cxn modelId="{E9686473-4C2F-4869-BCFA-C93BB61B8818}" type="presOf" srcId="{436B0E0C-20B1-43A2-9DCA-21E81A2709F8}" destId="{899E3801-8C96-4E2C-9258-D13698CE75D4}" srcOrd="1" destOrd="0" presId="urn:microsoft.com/office/officeart/2005/8/layout/hierarchy3"/>
    <dgm:cxn modelId="{6C144884-9548-4C7C-AE7A-F473711A3A88}" srcId="{BB90BDDB-E939-42D5-9761-88D1752BE2BB}" destId="{66FCD541-CD57-42AF-BF1A-03EBFAA6887F}" srcOrd="3" destOrd="0" parTransId="{2510BD9E-13D1-41B7-B5F0-9D6E06E1A460}" sibTransId="{D5AA9174-6BB1-4001-A2A7-CA1AEEE7B7BD}"/>
    <dgm:cxn modelId="{61EA1B93-AC25-42EE-95DF-615CDC48018B}" type="presOf" srcId="{21DD0C8A-320D-4938-8BB5-C0C61AD6E812}" destId="{E2292982-536A-49B7-9496-842522CB4DAB}" srcOrd="0" destOrd="0" presId="urn:microsoft.com/office/officeart/2005/8/layout/hierarchy3"/>
    <dgm:cxn modelId="{C14401A6-FC27-4BB8-AE54-2ED7D5C90867}" type="presOf" srcId="{436B0E0C-20B1-43A2-9DCA-21E81A2709F8}" destId="{6DBDEF98-C3FC-4755-B530-37CB9721A7F9}" srcOrd="0" destOrd="0" presId="urn:microsoft.com/office/officeart/2005/8/layout/hierarchy3"/>
    <dgm:cxn modelId="{9FE422B3-00E4-4D56-9FA6-109A0F66EF60}" type="presOf" srcId="{19216101-0007-4264-8526-AC6C744181B3}" destId="{B65571EE-9002-4326-B6D2-BF5E1B57424A}" srcOrd="1" destOrd="0" presId="urn:microsoft.com/office/officeart/2005/8/layout/hierarchy3"/>
    <dgm:cxn modelId="{67CC3CB3-9E78-4695-A5E7-2C3C75F3233F}" srcId="{BB90BDDB-E939-42D5-9761-88D1752BE2BB}" destId="{436B0E0C-20B1-43A2-9DCA-21E81A2709F8}" srcOrd="4" destOrd="0" parTransId="{68813E70-73E8-4289-9C7C-B03D564865A2}" sibTransId="{65891D06-F628-4A75-BB85-872B30D824DF}"/>
    <dgm:cxn modelId="{824A3DB4-87A6-434A-A138-9A9879305E68}" srcId="{BB90BDDB-E939-42D5-9761-88D1752BE2BB}" destId="{19216101-0007-4264-8526-AC6C744181B3}" srcOrd="1" destOrd="0" parTransId="{DC2690C5-750B-45E1-B567-BDD6F392EC7E}" sibTransId="{5144CDCC-F14C-41B8-B1C7-9B525ACFB346}"/>
    <dgm:cxn modelId="{3290C6B8-C1E6-4C50-AC14-1D1E09D6A0F8}" type="presOf" srcId="{19216101-0007-4264-8526-AC6C744181B3}" destId="{B747AAC6-F62B-4D32-9948-F23421C2BD7B}" srcOrd="0" destOrd="0" presId="urn:microsoft.com/office/officeart/2005/8/layout/hierarchy3"/>
    <dgm:cxn modelId="{F0C003D1-EE70-4EA1-9EEA-A90FDD354DBA}" type="presOf" srcId="{21DD0C8A-320D-4938-8BB5-C0C61AD6E812}" destId="{155C5259-D86D-48C6-B21A-7C3F4C8DC44A}" srcOrd="1" destOrd="0" presId="urn:microsoft.com/office/officeart/2005/8/layout/hierarchy3"/>
    <dgm:cxn modelId="{419113EB-735E-4B86-AD79-0166C44DCE3E}" srcId="{BB90BDDB-E939-42D5-9761-88D1752BE2BB}" destId="{D4EE0BAC-F12D-419D-A3D7-781CA8C2456E}" srcOrd="2" destOrd="0" parTransId="{FEFF414A-7D1C-40D5-93E9-769473411C44}" sibTransId="{C1EABB43-6B5E-4CC2-B7DC-6D09EBFB756C}"/>
    <dgm:cxn modelId="{188443ED-0ECE-4C1B-9121-5448E21B4024}" type="presOf" srcId="{D4EE0BAC-F12D-419D-A3D7-781CA8C2456E}" destId="{1DD35B61-B5B1-4FB7-BFF5-9EAF6FBA5E1B}" srcOrd="0" destOrd="0" presId="urn:microsoft.com/office/officeart/2005/8/layout/hierarchy3"/>
    <dgm:cxn modelId="{0C1635F6-5B3D-4664-B8D8-23C8CC7F474C}" type="presOf" srcId="{66FCD541-CD57-42AF-BF1A-03EBFAA6887F}" destId="{A0D4E051-2849-4865-B2EC-A12072159493}" srcOrd="0" destOrd="0" presId="urn:microsoft.com/office/officeart/2005/8/layout/hierarchy3"/>
    <dgm:cxn modelId="{D9F69AF0-A7E5-46D5-84EB-0388218C02F9}" type="presParOf" srcId="{E442E880-FC73-46F0-BFEE-BF15B49117B4}" destId="{41FAF9D0-3997-47A0-8DFF-86075BC45E3E}" srcOrd="0" destOrd="0" presId="urn:microsoft.com/office/officeart/2005/8/layout/hierarchy3"/>
    <dgm:cxn modelId="{B4FEA8DA-1942-4728-AB83-64D9E9B35E22}" type="presParOf" srcId="{41FAF9D0-3997-47A0-8DFF-86075BC45E3E}" destId="{1E7CECC9-B25E-4786-9803-BF4FF82CA5E3}" srcOrd="0" destOrd="0" presId="urn:microsoft.com/office/officeart/2005/8/layout/hierarchy3"/>
    <dgm:cxn modelId="{20DAF3EE-98D8-4098-BF8A-1089E880B463}" type="presParOf" srcId="{1E7CECC9-B25E-4786-9803-BF4FF82CA5E3}" destId="{E2292982-536A-49B7-9496-842522CB4DAB}" srcOrd="0" destOrd="0" presId="urn:microsoft.com/office/officeart/2005/8/layout/hierarchy3"/>
    <dgm:cxn modelId="{5645F201-66AF-400A-A647-25A1777DC69C}" type="presParOf" srcId="{1E7CECC9-B25E-4786-9803-BF4FF82CA5E3}" destId="{155C5259-D86D-48C6-B21A-7C3F4C8DC44A}" srcOrd="1" destOrd="0" presId="urn:microsoft.com/office/officeart/2005/8/layout/hierarchy3"/>
    <dgm:cxn modelId="{9E0641FB-7431-443E-A8A1-766E278CAE61}" type="presParOf" srcId="{41FAF9D0-3997-47A0-8DFF-86075BC45E3E}" destId="{261F123E-55D7-4D08-9637-6BEB4FF81DAB}" srcOrd="1" destOrd="0" presId="urn:microsoft.com/office/officeart/2005/8/layout/hierarchy3"/>
    <dgm:cxn modelId="{CC84FAC3-1E86-4268-8D77-ED6E37E877C1}" type="presParOf" srcId="{E442E880-FC73-46F0-BFEE-BF15B49117B4}" destId="{2063CC28-4A34-4FAE-8BB8-C629EE3ED66B}" srcOrd="1" destOrd="0" presId="urn:microsoft.com/office/officeart/2005/8/layout/hierarchy3"/>
    <dgm:cxn modelId="{588B6BF4-73C3-4208-9652-604D51FD7604}" type="presParOf" srcId="{2063CC28-4A34-4FAE-8BB8-C629EE3ED66B}" destId="{81AC833C-5F5F-45BB-99EF-79B6287A02A9}" srcOrd="0" destOrd="0" presId="urn:microsoft.com/office/officeart/2005/8/layout/hierarchy3"/>
    <dgm:cxn modelId="{C7EDDCBE-F60A-40B4-B84F-A8B3F72120E1}" type="presParOf" srcId="{81AC833C-5F5F-45BB-99EF-79B6287A02A9}" destId="{B747AAC6-F62B-4D32-9948-F23421C2BD7B}" srcOrd="0" destOrd="0" presId="urn:microsoft.com/office/officeart/2005/8/layout/hierarchy3"/>
    <dgm:cxn modelId="{681F0248-C2A0-420E-A319-4B882D76B6B7}" type="presParOf" srcId="{81AC833C-5F5F-45BB-99EF-79B6287A02A9}" destId="{B65571EE-9002-4326-B6D2-BF5E1B57424A}" srcOrd="1" destOrd="0" presId="urn:microsoft.com/office/officeart/2005/8/layout/hierarchy3"/>
    <dgm:cxn modelId="{AE089A60-E3E7-432E-A774-D4B53CC768A4}" type="presParOf" srcId="{2063CC28-4A34-4FAE-8BB8-C629EE3ED66B}" destId="{61DBDF62-A211-41EB-AD03-C068C2411AB1}" srcOrd="1" destOrd="0" presId="urn:microsoft.com/office/officeart/2005/8/layout/hierarchy3"/>
    <dgm:cxn modelId="{6A2AEFA9-C450-49CE-BFFA-499263577EE0}" type="presParOf" srcId="{E442E880-FC73-46F0-BFEE-BF15B49117B4}" destId="{A48BF8C0-4C45-426F-934E-BD3DC3CB8C99}" srcOrd="2" destOrd="0" presId="urn:microsoft.com/office/officeart/2005/8/layout/hierarchy3"/>
    <dgm:cxn modelId="{1270C780-2DAB-4DE6-BE39-0B8D4D1EE57F}" type="presParOf" srcId="{A48BF8C0-4C45-426F-934E-BD3DC3CB8C99}" destId="{48035EAE-273B-4F9B-8247-0989EFBABD07}" srcOrd="0" destOrd="0" presId="urn:microsoft.com/office/officeart/2005/8/layout/hierarchy3"/>
    <dgm:cxn modelId="{A0CEB1EE-6195-47C0-A096-AC422C5047B6}" type="presParOf" srcId="{48035EAE-273B-4F9B-8247-0989EFBABD07}" destId="{1DD35B61-B5B1-4FB7-BFF5-9EAF6FBA5E1B}" srcOrd="0" destOrd="0" presId="urn:microsoft.com/office/officeart/2005/8/layout/hierarchy3"/>
    <dgm:cxn modelId="{7A6A10BE-EFA6-4D34-B13C-F819250304D8}" type="presParOf" srcId="{48035EAE-273B-4F9B-8247-0989EFBABD07}" destId="{71027B50-AAFD-426F-AA80-F1121C16AB7C}" srcOrd="1" destOrd="0" presId="urn:microsoft.com/office/officeart/2005/8/layout/hierarchy3"/>
    <dgm:cxn modelId="{CA9DB14E-0831-46AA-A44E-FB604F54799B}" type="presParOf" srcId="{A48BF8C0-4C45-426F-934E-BD3DC3CB8C99}" destId="{F68F3AE6-8019-4540-B855-E3E8E4833376}" srcOrd="1" destOrd="0" presId="urn:microsoft.com/office/officeart/2005/8/layout/hierarchy3"/>
    <dgm:cxn modelId="{EE0BF4F0-545A-4934-A514-9D202F6616C2}" type="presParOf" srcId="{E442E880-FC73-46F0-BFEE-BF15B49117B4}" destId="{3AB1A8CA-79CA-419C-BCB4-87A283C103EC}" srcOrd="3" destOrd="0" presId="urn:microsoft.com/office/officeart/2005/8/layout/hierarchy3"/>
    <dgm:cxn modelId="{0CA9E6BF-CAEA-4185-8F22-665F30EC2B52}" type="presParOf" srcId="{3AB1A8CA-79CA-419C-BCB4-87A283C103EC}" destId="{D4300685-7E4B-4238-92DC-A56AF731DCAF}" srcOrd="0" destOrd="0" presId="urn:microsoft.com/office/officeart/2005/8/layout/hierarchy3"/>
    <dgm:cxn modelId="{AEA8E11E-B92E-4D19-A734-4913A33518D2}" type="presParOf" srcId="{D4300685-7E4B-4238-92DC-A56AF731DCAF}" destId="{A0D4E051-2849-4865-B2EC-A12072159493}" srcOrd="0" destOrd="0" presId="urn:microsoft.com/office/officeart/2005/8/layout/hierarchy3"/>
    <dgm:cxn modelId="{0CEF0F1E-6DB8-4DE1-B045-E6ACCF8E6A1D}" type="presParOf" srcId="{D4300685-7E4B-4238-92DC-A56AF731DCAF}" destId="{8CC54DED-557F-4950-AEAE-3FD423E7E6C8}" srcOrd="1" destOrd="0" presId="urn:microsoft.com/office/officeart/2005/8/layout/hierarchy3"/>
    <dgm:cxn modelId="{2AC06CE7-40DF-40DB-AFA2-2E9F321E3387}" type="presParOf" srcId="{3AB1A8CA-79CA-419C-BCB4-87A283C103EC}" destId="{95DAB957-C7D7-4F7B-99DF-C22799C2EBA6}" srcOrd="1" destOrd="0" presId="urn:microsoft.com/office/officeart/2005/8/layout/hierarchy3"/>
    <dgm:cxn modelId="{A9043FAC-1AFB-4047-A0E7-895E91DF45B1}" type="presParOf" srcId="{E442E880-FC73-46F0-BFEE-BF15B49117B4}" destId="{3F7158FE-2E7C-454B-AF5B-9B5FD7C96929}" srcOrd="4" destOrd="0" presId="urn:microsoft.com/office/officeart/2005/8/layout/hierarchy3"/>
    <dgm:cxn modelId="{2AD68106-D875-4E1F-B187-9C5FA6533144}" type="presParOf" srcId="{3F7158FE-2E7C-454B-AF5B-9B5FD7C96929}" destId="{C69E1D5F-DA3E-4DB5-8A76-07BBB1935645}" srcOrd="0" destOrd="0" presId="urn:microsoft.com/office/officeart/2005/8/layout/hierarchy3"/>
    <dgm:cxn modelId="{54212033-C33E-4FFE-BEDD-1AFE2FC07CCA}" type="presParOf" srcId="{C69E1D5F-DA3E-4DB5-8A76-07BBB1935645}" destId="{6DBDEF98-C3FC-4755-B530-37CB9721A7F9}" srcOrd="0" destOrd="0" presId="urn:microsoft.com/office/officeart/2005/8/layout/hierarchy3"/>
    <dgm:cxn modelId="{B168CA76-D4D8-4247-93EE-D23399CB5955}" type="presParOf" srcId="{C69E1D5F-DA3E-4DB5-8A76-07BBB1935645}" destId="{899E3801-8C96-4E2C-9258-D13698CE75D4}" srcOrd="1" destOrd="0" presId="urn:microsoft.com/office/officeart/2005/8/layout/hierarchy3"/>
    <dgm:cxn modelId="{18DD2A23-82C8-4F47-9F20-0742BAF6EBBA}" type="presParOf" srcId="{3F7158FE-2E7C-454B-AF5B-9B5FD7C96929}" destId="{B680E26E-F51A-4876-B295-1025E25CA918}"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0560B5-F65C-4AA3-8FFB-8F0CBC722E3C}" type="doc">
      <dgm:prSet loTypeId="urn:microsoft.com/office/officeart/2005/8/layout/hierarchy3" loCatId="hierarchy" qsTypeId="urn:microsoft.com/office/officeart/2005/8/quickstyle/simple5" qsCatId="simple" csTypeId="urn:microsoft.com/office/officeart/2005/8/colors/colorful1" csCatId="colorful"/>
      <dgm:spPr/>
      <dgm:t>
        <a:bodyPr/>
        <a:lstStyle/>
        <a:p>
          <a:endParaRPr lang="en-US"/>
        </a:p>
      </dgm:t>
    </dgm:pt>
    <dgm:pt modelId="{E6FF1427-200F-4692-89AF-983307EB94BA}">
      <dgm:prSet custT="1"/>
      <dgm:spPr/>
      <dgm:t>
        <a:bodyPr/>
        <a:lstStyle/>
        <a:p>
          <a:r>
            <a:rPr lang="en-US" sz="2400" b="0" i="0">
              <a:latin typeface="Segoe UI" panose="020B0502040204020203" pitchFamily="34" charset="0"/>
              <a:cs typeface="Segoe UI" panose="020B0502040204020203" pitchFamily="34" charset="0"/>
            </a:rPr>
            <a:t>Private</a:t>
          </a:r>
          <a:endParaRPr lang="en-US" sz="2400" b="0">
            <a:latin typeface="Segoe UI" panose="020B0502040204020203" pitchFamily="34" charset="0"/>
            <a:cs typeface="Segoe UI" panose="020B0502040204020203" pitchFamily="34" charset="0"/>
          </a:endParaRPr>
        </a:p>
      </dgm:t>
    </dgm:pt>
    <dgm:pt modelId="{98C0177E-4FB7-4AA0-83CB-1054231BA32B}" type="parTrans" cxnId="{93EB548C-838D-453C-80A8-00206EC48153}">
      <dgm:prSet/>
      <dgm:spPr/>
      <dgm:t>
        <a:bodyPr/>
        <a:lstStyle/>
        <a:p>
          <a:endParaRPr lang="en-US"/>
        </a:p>
      </dgm:t>
    </dgm:pt>
    <dgm:pt modelId="{FDCC8774-6A3D-445B-B251-1327F541043F}" type="sibTrans" cxnId="{93EB548C-838D-453C-80A8-00206EC48153}">
      <dgm:prSet/>
      <dgm:spPr/>
      <dgm:t>
        <a:bodyPr/>
        <a:lstStyle/>
        <a:p>
          <a:endParaRPr lang="en-US"/>
        </a:p>
      </dgm:t>
    </dgm:pt>
    <dgm:pt modelId="{DD510AD0-5BFF-4B75-879F-9295E72BB946}">
      <dgm:prSet custT="1"/>
      <dgm:spPr/>
      <dgm:t>
        <a:bodyPr/>
        <a:lstStyle/>
        <a:p>
          <a:r>
            <a:rPr lang="en-US" sz="2400" b="0" i="0" dirty="0">
              <a:latin typeface="Segoe UI" panose="020B0502040204020203" pitchFamily="34" charset="0"/>
              <a:cs typeface="Segoe UI" panose="020B0502040204020203" pitchFamily="34" charset="0"/>
            </a:rPr>
            <a:t>Public</a:t>
          </a:r>
          <a:endParaRPr lang="en-US" sz="2400" b="0" dirty="0">
            <a:latin typeface="Segoe UI" panose="020B0502040204020203" pitchFamily="34" charset="0"/>
            <a:cs typeface="Segoe UI" panose="020B0502040204020203" pitchFamily="34" charset="0"/>
          </a:endParaRPr>
        </a:p>
      </dgm:t>
    </dgm:pt>
    <dgm:pt modelId="{E6D447B1-E32E-49BE-8587-6D7C674C2E4C}" type="parTrans" cxnId="{B5C3F044-6D17-41F6-9579-11533B8730BB}">
      <dgm:prSet/>
      <dgm:spPr/>
      <dgm:t>
        <a:bodyPr/>
        <a:lstStyle/>
        <a:p>
          <a:endParaRPr lang="en-US"/>
        </a:p>
      </dgm:t>
    </dgm:pt>
    <dgm:pt modelId="{0DAF2058-0C33-40BF-BB4C-F00EAB686F74}" type="sibTrans" cxnId="{B5C3F044-6D17-41F6-9579-11533B8730BB}">
      <dgm:prSet/>
      <dgm:spPr/>
      <dgm:t>
        <a:bodyPr/>
        <a:lstStyle/>
        <a:p>
          <a:endParaRPr lang="en-US"/>
        </a:p>
      </dgm:t>
    </dgm:pt>
    <dgm:pt modelId="{B469544A-2C52-47A3-9303-3DD51792CD55}">
      <dgm:prSet custT="1"/>
      <dgm:spPr/>
      <dgm:t>
        <a:bodyPr/>
        <a:lstStyle/>
        <a:p>
          <a:r>
            <a:rPr lang="en-US" sz="2400" b="0" i="0">
              <a:latin typeface="Segoe UI" panose="020B0502040204020203" pitchFamily="34" charset="0"/>
              <a:cs typeface="Segoe UI" panose="020B0502040204020203" pitchFamily="34" charset="0"/>
            </a:rPr>
            <a:t>Protected</a:t>
          </a:r>
          <a:endParaRPr lang="en-US" sz="2400" b="0">
            <a:latin typeface="Segoe UI" panose="020B0502040204020203" pitchFamily="34" charset="0"/>
            <a:cs typeface="Segoe UI" panose="020B0502040204020203" pitchFamily="34" charset="0"/>
          </a:endParaRPr>
        </a:p>
      </dgm:t>
    </dgm:pt>
    <dgm:pt modelId="{9ADCA12A-C91D-4452-AC8B-2BBEDEDF753D}" type="parTrans" cxnId="{F42FBE76-4CE4-4240-8F0A-CD6182C4CDE9}">
      <dgm:prSet/>
      <dgm:spPr/>
      <dgm:t>
        <a:bodyPr/>
        <a:lstStyle/>
        <a:p>
          <a:endParaRPr lang="en-US"/>
        </a:p>
      </dgm:t>
    </dgm:pt>
    <dgm:pt modelId="{E543C33C-02BA-4104-8C88-92CCA9A550DF}" type="sibTrans" cxnId="{F42FBE76-4CE4-4240-8F0A-CD6182C4CDE9}">
      <dgm:prSet/>
      <dgm:spPr/>
      <dgm:t>
        <a:bodyPr/>
        <a:lstStyle/>
        <a:p>
          <a:endParaRPr lang="en-US"/>
        </a:p>
      </dgm:t>
    </dgm:pt>
    <dgm:pt modelId="{C8293DE8-C545-4183-AFED-0BEC12CF5EAA}">
      <dgm:prSet custT="1"/>
      <dgm:spPr/>
      <dgm:t>
        <a:bodyPr/>
        <a:lstStyle/>
        <a:p>
          <a:r>
            <a:rPr lang="en-US" sz="2400" b="0" i="0">
              <a:latin typeface="Segoe UI" panose="020B0502040204020203" pitchFamily="34" charset="0"/>
              <a:cs typeface="Segoe UI" panose="020B0502040204020203" pitchFamily="34" charset="0"/>
            </a:rPr>
            <a:t>Internal</a:t>
          </a:r>
          <a:endParaRPr lang="en-US" sz="2400" b="0">
            <a:latin typeface="Segoe UI" panose="020B0502040204020203" pitchFamily="34" charset="0"/>
            <a:cs typeface="Segoe UI" panose="020B0502040204020203" pitchFamily="34" charset="0"/>
          </a:endParaRPr>
        </a:p>
      </dgm:t>
    </dgm:pt>
    <dgm:pt modelId="{F17FB343-D956-4563-9F17-E02EB2E2DDEE}" type="parTrans" cxnId="{0AA24E4F-5927-4F60-9013-76249F780757}">
      <dgm:prSet/>
      <dgm:spPr/>
      <dgm:t>
        <a:bodyPr/>
        <a:lstStyle/>
        <a:p>
          <a:endParaRPr lang="en-US"/>
        </a:p>
      </dgm:t>
    </dgm:pt>
    <dgm:pt modelId="{84AC072F-84ED-41F3-993A-80BDA9B9B40F}" type="sibTrans" cxnId="{0AA24E4F-5927-4F60-9013-76249F780757}">
      <dgm:prSet/>
      <dgm:spPr/>
      <dgm:t>
        <a:bodyPr/>
        <a:lstStyle/>
        <a:p>
          <a:endParaRPr lang="en-US"/>
        </a:p>
      </dgm:t>
    </dgm:pt>
    <dgm:pt modelId="{2277AC3F-5589-49A6-B355-719B0DEF852B}">
      <dgm:prSet custT="1"/>
      <dgm:spPr/>
      <dgm:t>
        <a:bodyPr/>
        <a:lstStyle/>
        <a:p>
          <a:r>
            <a:rPr lang="en-US" sz="2400" b="0" i="0" dirty="0">
              <a:latin typeface="Segoe UI" panose="020B0502040204020203" pitchFamily="34" charset="0"/>
              <a:cs typeface="Segoe UI" panose="020B0502040204020203" pitchFamily="34" charset="0"/>
            </a:rPr>
            <a:t>Protected Internal</a:t>
          </a:r>
          <a:endParaRPr lang="en-US" sz="2400" b="0" dirty="0">
            <a:latin typeface="Segoe UI" panose="020B0502040204020203" pitchFamily="34" charset="0"/>
            <a:cs typeface="Segoe UI" panose="020B0502040204020203" pitchFamily="34" charset="0"/>
          </a:endParaRPr>
        </a:p>
      </dgm:t>
    </dgm:pt>
    <dgm:pt modelId="{7B0BC7D7-3A3F-4BFB-8E29-58835B8772C7}" type="parTrans" cxnId="{2404CF32-77FB-4E23-80F9-F0E175EDA6AD}">
      <dgm:prSet/>
      <dgm:spPr/>
      <dgm:t>
        <a:bodyPr/>
        <a:lstStyle/>
        <a:p>
          <a:endParaRPr lang="en-US"/>
        </a:p>
      </dgm:t>
    </dgm:pt>
    <dgm:pt modelId="{C7CF0D0C-2F78-4F2A-A6E2-EF22B078906B}" type="sibTrans" cxnId="{2404CF32-77FB-4E23-80F9-F0E175EDA6AD}">
      <dgm:prSet/>
      <dgm:spPr/>
      <dgm:t>
        <a:bodyPr/>
        <a:lstStyle/>
        <a:p>
          <a:endParaRPr lang="en-US"/>
        </a:p>
      </dgm:t>
    </dgm:pt>
    <dgm:pt modelId="{B62D8B49-89D8-4BEB-8760-C633A021860C}" type="pres">
      <dgm:prSet presAssocID="{A30560B5-F65C-4AA3-8FFB-8F0CBC722E3C}" presName="diagram" presStyleCnt="0">
        <dgm:presLayoutVars>
          <dgm:chPref val="1"/>
          <dgm:dir/>
          <dgm:animOne val="branch"/>
          <dgm:animLvl val="lvl"/>
          <dgm:resizeHandles/>
        </dgm:presLayoutVars>
      </dgm:prSet>
      <dgm:spPr/>
    </dgm:pt>
    <dgm:pt modelId="{5DFAF355-B4DF-401E-AF9A-F9A611A9CEAF}" type="pres">
      <dgm:prSet presAssocID="{E6FF1427-200F-4692-89AF-983307EB94BA}" presName="root" presStyleCnt="0"/>
      <dgm:spPr/>
    </dgm:pt>
    <dgm:pt modelId="{902AA0F4-4303-4DC3-B1D8-315AFA715F44}" type="pres">
      <dgm:prSet presAssocID="{E6FF1427-200F-4692-89AF-983307EB94BA}" presName="rootComposite" presStyleCnt="0"/>
      <dgm:spPr/>
    </dgm:pt>
    <dgm:pt modelId="{81CE1E0F-C2B2-4C7E-9CD3-45E3A9BF95F8}" type="pres">
      <dgm:prSet presAssocID="{E6FF1427-200F-4692-89AF-983307EB94BA}" presName="rootText" presStyleLbl="node1" presStyleIdx="0" presStyleCnt="5"/>
      <dgm:spPr/>
    </dgm:pt>
    <dgm:pt modelId="{304CBFC9-E7EC-466A-8DBD-F3DAA9E38A75}" type="pres">
      <dgm:prSet presAssocID="{E6FF1427-200F-4692-89AF-983307EB94BA}" presName="rootConnector" presStyleLbl="node1" presStyleIdx="0" presStyleCnt="5"/>
      <dgm:spPr/>
    </dgm:pt>
    <dgm:pt modelId="{150B3F7B-C683-4978-B1D6-BDBC073D5422}" type="pres">
      <dgm:prSet presAssocID="{E6FF1427-200F-4692-89AF-983307EB94BA}" presName="childShape" presStyleCnt="0"/>
      <dgm:spPr/>
    </dgm:pt>
    <dgm:pt modelId="{AD382DBC-43CD-414E-9425-781247D6E20D}" type="pres">
      <dgm:prSet presAssocID="{DD510AD0-5BFF-4B75-879F-9295E72BB946}" presName="root" presStyleCnt="0"/>
      <dgm:spPr/>
    </dgm:pt>
    <dgm:pt modelId="{56BE8EBB-84F9-451A-B6DD-E941A6D7EA30}" type="pres">
      <dgm:prSet presAssocID="{DD510AD0-5BFF-4B75-879F-9295E72BB946}" presName="rootComposite" presStyleCnt="0"/>
      <dgm:spPr/>
    </dgm:pt>
    <dgm:pt modelId="{1EA3519A-D6B4-4097-9DB2-1411E6EC781B}" type="pres">
      <dgm:prSet presAssocID="{DD510AD0-5BFF-4B75-879F-9295E72BB946}" presName="rootText" presStyleLbl="node1" presStyleIdx="1" presStyleCnt="5"/>
      <dgm:spPr/>
    </dgm:pt>
    <dgm:pt modelId="{90E6A489-3F0D-4ECE-BFE6-40B365ED389C}" type="pres">
      <dgm:prSet presAssocID="{DD510AD0-5BFF-4B75-879F-9295E72BB946}" presName="rootConnector" presStyleLbl="node1" presStyleIdx="1" presStyleCnt="5"/>
      <dgm:spPr/>
    </dgm:pt>
    <dgm:pt modelId="{F2D9A468-2F5C-4FF9-82B8-0D1953AEC534}" type="pres">
      <dgm:prSet presAssocID="{DD510AD0-5BFF-4B75-879F-9295E72BB946}" presName="childShape" presStyleCnt="0"/>
      <dgm:spPr/>
    </dgm:pt>
    <dgm:pt modelId="{92013817-A9C1-4B69-8891-F0DEDE63BDEA}" type="pres">
      <dgm:prSet presAssocID="{B469544A-2C52-47A3-9303-3DD51792CD55}" presName="root" presStyleCnt="0"/>
      <dgm:spPr/>
    </dgm:pt>
    <dgm:pt modelId="{EEEA8FEC-BDA4-4548-9C6B-FD651D38C44C}" type="pres">
      <dgm:prSet presAssocID="{B469544A-2C52-47A3-9303-3DD51792CD55}" presName="rootComposite" presStyleCnt="0"/>
      <dgm:spPr/>
    </dgm:pt>
    <dgm:pt modelId="{DE25E75D-A60C-4E33-A7AA-24FE8E828B32}" type="pres">
      <dgm:prSet presAssocID="{B469544A-2C52-47A3-9303-3DD51792CD55}" presName="rootText" presStyleLbl="node1" presStyleIdx="2" presStyleCnt="5"/>
      <dgm:spPr/>
    </dgm:pt>
    <dgm:pt modelId="{28B54644-CD3E-4232-8088-1FB791EE3260}" type="pres">
      <dgm:prSet presAssocID="{B469544A-2C52-47A3-9303-3DD51792CD55}" presName="rootConnector" presStyleLbl="node1" presStyleIdx="2" presStyleCnt="5"/>
      <dgm:spPr/>
    </dgm:pt>
    <dgm:pt modelId="{42D7BB10-D1CE-4ABF-B891-6DA94FE25F7D}" type="pres">
      <dgm:prSet presAssocID="{B469544A-2C52-47A3-9303-3DD51792CD55}" presName="childShape" presStyleCnt="0"/>
      <dgm:spPr/>
    </dgm:pt>
    <dgm:pt modelId="{43EDA036-2A91-4F3C-88E9-65D0BA8F7215}" type="pres">
      <dgm:prSet presAssocID="{C8293DE8-C545-4183-AFED-0BEC12CF5EAA}" presName="root" presStyleCnt="0"/>
      <dgm:spPr/>
    </dgm:pt>
    <dgm:pt modelId="{5EE07E29-B224-430D-AB79-2A1376419D5A}" type="pres">
      <dgm:prSet presAssocID="{C8293DE8-C545-4183-AFED-0BEC12CF5EAA}" presName="rootComposite" presStyleCnt="0"/>
      <dgm:spPr/>
    </dgm:pt>
    <dgm:pt modelId="{7B393145-7EFF-4592-AD99-71C52D97EF0D}" type="pres">
      <dgm:prSet presAssocID="{C8293DE8-C545-4183-AFED-0BEC12CF5EAA}" presName="rootText" presStyleLbl="node1" presStyleIdx="3" presStyleCnt="5"/>
      <dgm:spPr/>
    </dgm:pt>
    <dgm:pt modelId="{60AEE815-D8F7-44DD-93E9-1862512CC164}" type="pres">
      <dgm:prSet presAssocID="{C8293DE8-C545-4183-AFED-0BEC12CF5EAA}" presName="rootConnector" presStyleLbl="node1" presStyleIdx="3" presStyleCnt="5"/>
      <dgm:spPr/>
    </dgm:pt>
    <dgm:pt modelId="{A36743FE-47D2-4AF0-9169-8F9B00F7BD7A}" type="pres">
      <dgm:prSet presAssocID="{C8293DE8-C545-4183-AFED-0BEC12CF5EAA}" presName="childShape" presStyleCnt="0"/>
      <dgm:spPr/>
    </dgm:pt>
    <dgm:pt modelId="{41080302-ADF4-415A-B03C-A21A79AF01B1}" type="pres">
      <dgm:prSet presAssocID="{2277AC3F-5589-49A6-B355-719B0DEF852B}" presName="root" presStyleCnt="0"/>
      <dgm:spPr/>
    </dgm:pt>
    <dgm:pt modelId="{6CFAC9B3-C5D4-45F2-AED3-B30BBFBBC4E1}" type="pres">
      <dgm:prSet presAssocID="{2277AC3F-5589-49A6-B355-719B0DEF852B}" presName="rootComposite" presStyleCnt="0"/>
      <dgm:spPr/>
    </dgm:pt>
    <dgm:pt modelId="{BFB71792-4F51-40E2-9559-DC7AA0B4713C}" type="pres">
      <dgm:prSet presAssocID="{2277AC3F-5589-49A6-B355-719B0DEF852B}" presName="rootText" presStyleLbl="node1" presStyleIdx="4" presStyleCnt="5"/>
      <dgm:spPr/>
    </dgm:pt>
    <dgm:pt modelId="{45A6C62A-3C8E-41D9-8F65-DBA0F086D4E3}" type="pres">
      <dgm:prSet presAssocID="{2277AC3F-5589-49A6-B355-719B0DEF852B}" presName="rootConnector" presStyleLbl="node1" presStyleIdx="4" presStyleCnt="5"/>
      <dgm:spPr/>
    </dgm:pt>
    <dgm:pt modelId="{243E725E-F167-442E-A13C-D754F461D517}" type="pres">
      <dgm:prSet presAssocID="{2277AC3F-5589-49A6-B355-719B0DEF852B}" presName="childShape" presStyleCnt="0"/>
      <dgm:spPr/>
    </dgm:pt>
  </dgm:ptLst>
  <dgm:cxnLst>
    <dgm:cxn modelId="{DC369E15-167D-4872-BE13-D4B79E2261DF}" type="presOf" srcId="{A30560B5-F65C-4AA3-8FFB-8F0CBC722E3C}" destId="{B62D8B49-89D8-4BEB-8760-C633A021860C}" srcOrd="0" destOrd="0" presId="urn:microsoft.com/office/officeart/2005/8/layout/hierarchy3"/>
    <dgm:cxn modelId="{05F0F21B-39E2-4514-B30A-FEE4D6802641}" type="presOf" srcId="{DD510AD0-5BFF-4B75-879F-9295E72BB946}" destId="{1EA3519A-D6B4-4097-9DB2-1411E6EC781B}" srcOrd="0" destOrd="0" presId="urn:microsoft.com/office/officeart/2005/8/layout/hierarchy3"/>
    <dgm:cxn modelId="{17CF2E2D-A31D-44AE-9031-686BD7276361}" type="presOf" srcId="{B469544A-2C52-47A3-9303-3DD51792CD55}" destId="{DE25E75D-A60C-4E33-A7AA-24FE8E828B32}" srcOrd="0" destOrd="0" presId="urn:microsoft.com/office/officeart/2005/8/layout/hierarchy3"/>
    <dgm:cxn modelId="{2404CF32-77FB-4E23-80F9-F0E175EDA6AD}" srcId="{A30560B5-F65C-4AA3-8FFB-8F0CBC722E3C}" destId="{2277AC3F-5589-49A6-B355-719B0DEF852B}" srcOrd="4" destOrd="0" parTransId="{7B0BC7D7-3A3F-4BFB-8E29-58835B8772C7}" sibTransId="{C7CF0D0C-2F78-4F2A-A6E2-EF22B078906B}"/>
    <dgm:cxn modelId="{68645560-B3F0-454C-AA0A-6907021C6BF4}" type="presOf" srcId="{C8293DE8-C545-4183-AFED-0BEC12CF5EAA}" destId="{60AEE815-D8F7-44DD-93E9-1862512CC164}" srcOrd="1" destOrd="0" presId="urn:microsoft.com/office/officeart/2005/8/layout/hierarchy3"/>
    <dgm:cxn modelId="{B5C3F044-6D17-41F6-9579-11533B8730BB}" srcId="{A30560B5-F65C-4AA3-8FFB-8F0CBC722E3C}" destId="{DD510AD0-5BFF-4B75-879F-9295E72BB946}" srcOrd="1" destOrd="0" parTransId="{E6D447B1-E32E-49BE-8587-6D7C674C2E4C}" sibTransId="{0DAF2058-0C33-40BF-BB4C-F00EAB686F74}"/>
    <dgm:cxn modelId="{F2C4EA65-5CDB-49EE-955E-8835715A1099}" type="presOf" srcId="{DD510AD0-5BFF-4B75-879F-9295E72BB946}" destId="{90E6A489-3F0D-4ECE-BFE6-40B365ED389C}" srcOrd="1" destOrd="0" presId="urn:microsoft.com/office/officeart/2005/8/layout/hierarchy3"/>
    <dgm:cxn modelId="{0AA24E4F-5927-4F60-9013-76249F780757}" srcId="{A30560B5-F65C-4AA3-8FFB-8F0CBC722E3C}" destId="{C8293DE8-C545-4183-AFED-0BEC12CF5EAA}" srcOrd="3" destOrd="0" parTransId="{F17FB343-D956-4563-9F17-E02EB2E2DDEE}" sibTransId="{84AC072F-84ED-41F3-993A-80BDA9B9B40F}"/>
    <dgm:cxn modelId="{9D050373-BD4D-449E-9A55-978CDC59725E}" type="presOf" srcId="{2277AC3F-5589-49A6-B355-719B0DEF852B}" destId="{45A6C62A-3C8E-41D9-8F65-DBA0F086D4E3}" srcOrd="1" destOrd="0" presId="urn:microsoft.com/office/officeart/2005/8/layout/hierarchy3"/>
    <dgm:cxn modelId="{F42FBE76-4CE4-4240-8F0A-CD6182C4CDE9}" srcId="{A30560B5-F65C-4AA3-8FFB-8F0CBC722E3C}" destId="{B469544A-2C52-47A3-9303-3DD51792CD55}" srcOrd="2" destOrd="0" parTransId="{9ADCA12A-C91D-4452-AC8B-2BBEDEDF753D}" sibTransId="{E543C33C-02BA-4104-8C88-92CCA9A550DF}"/>
    <dgm:cxn modelId="{F8B4368B-7A92-4A14-8BE4-E6940119EBB8}" type="presOf" srcId="{E6FF1427-200F-4692-89AF-983307EB94BA}" destId="{304CBFC9-E7EC-466A-8DBD-F3DAA9E38A75}" srcOrd="1" destOrd="0" presId="urn:microsoft.com/office/officeart/2005/8/layout/hierarchy3"/>
    <dgm:cxn modelId="{93EB548C-838D-453C-80A8-00206EC48153}" srcId="{A30560B5-F65C-4AA3-8FFB-8F0CBC722E3C}" destId="{E6FF1427-200F-4692-89AF-983307EB94BA}" srcOrd="0" destOrd="0" parTransId="{98C0177E-4FB7-4AA0-83CB-1054231BA32B}" sibTransId="{FDCC8774-6A3D-445B-B251-1327F541043F}"/>
    <dgm:cxn modelId="{98FA49B1-C9A1-44CC-B9C3-EAB84E7C12D0}" type="presOf" srcId="{C8293DE8-C545-4183-AFED-0BEC12CF5EAA}" destId="{7B393145-7EFF-4592-AD99-71C52D97EF0D}" srcOrd="0" destOrd="0" presId="urn:microsoft.com/office/officeart/2005/8/layout/hierarchy3"/>
    <dgm:cxn modelId="{A47370B6-8651-4295-8BBB-EED7195D7F38}" type="presOf" srcId="{2277AC3F-5589-49A6-B355-719B0DEF852B}" destId="{BFB71792-4F51-40E2-9559-DC7AA0B4713C}" srcOrd="0" destOrd="0" presId="urn:microsoft.com/office/officeart/2005/8/layout/hierarchy3"/>
    <dgm:cxn modelId="{741749C4-F8D2-409C-B169-1CE50442F125}" type="presOf" srcId="{E6FF1427-200F-4692-89AF-983307EB94BA}" destId="{81CE1E0F-C2B2-4C7E-9CD3-45E3A9BF95F8}" srcOrd="0" destOrd="0" presId="urn:microsoft.com/office/officeart/2005/8/layout/hierarchy3"/>
    <dgm:cxn modelId="{E4DCBCC6-EC57-4FD0-93F2-9A9548B2B269}" type="presOf" srcId="{B469544A-2C52-47A3-9303-3DD51792CD55}" destId="{28B54644-CD3E-4232-8088-1FB791EE3260}" srcOrd="1" destOrd="0" presId="urn:microsoft.com/office/officeart/2005/8/layout/hierarchy3"/>
    <dgm:cxn modelId="{A44E6E1F-8C46-40F3-8F60-642382BC9ACF}" type="presParOf" srcId="{B62D8B49-89D8-4BEB-8760-C633A021860C}" destId="{5DFAF355-B4DF-401E-AF9A-F9A611A9CEAF}" srcOrd="0" destOrd="0" presId="urn:microsoft.com/office/officeart/2005/8/layout/hierarchy3"/>
    <dgm:cxn modelId="{645E3D73-443D-4AC1-BC1A-8E44F6EEEDBA}" type="presParOf" srcId="{5DFAF355-B4DF-401E-AF9A-F9A611A9CEAF}" destId="{902AA0F4-4303-4DC3-B1D8-315AFA715F44}" srcOrd="0" destOrd="0" presId="urn:microsoft.com/office/officeart/2005/8/layout/hierarchy3"/>
    <dgm:cxn modelId="{06AAD87A-FA3A-498F-8F32-006493DDC529}" type="presParOf" srcId="{902AA0F4-4303-4DC3-B1D8-315AFA715F44}" destId="{81CE1E0F-C2B2-4C7E-9CD3-45E3A9BF95F8}" srcOrd="0" destOrd="0" presId="urn:microsoft.com/office/officeart/2005/8/layout/hierarchy3"/>
    <dgm:cxn modelId="{BCAF4AF0-9C64-4C8D-BB9F-17C2CCA80776}" type="presParOf" srcId="{902AA0F4-4303-4DC3-B1D8-315AFA715F44}" destId="{304CBFC9-E7EC-466A-8DBD-F3DAA9E38A75}" srcOrd="1" destOrd="0" presId="urn:microsoft.com/office/officeart/2005/8/layout/hierarchy3"/>
    <dgm:cxn modelId="{B47A1224-CF32-495A-B737-0DE3A5C0DA81}" type="presParOf" srcId="{5DFAF355-B4DF-401E-AF9A-F9A611A9CEAF}" destId="{150B3F7B-C683-4978-B1D6-BDBC073D5422}" srcOrd="1" destOrd="0" presId="urn:microsoft.com/office/officeart/2005/8/layout/hierarchy3"/>
    <dgm:cxn modelId="{E9F2C93B-4535-478F-8431-8670F7A613C6}" type="presParOf" srcId="{B62D8B49-89D8-4BEB-8760-C633A021860C}" destId="{AD382DBC-43CD-414E-9425-781247D6E20D}" srcOrd="1" destOrd="0" presId="urn:microsoft.com/office/officeart/2005/8/layout/hierarchy3"/>
    <dgm:cxn modelId="{D9958916-A8DA-40F7-B79F-D3428EED148C}" type="presParOf" srcId="{AD382DBC-43CD-414E-9425-781247D6E20D}" destId="{56BE8EBB-84F9-451A-B6DD-E941A6D7EA30}" srcOrd="0" destOrd="0" presId="urn:microsoft.com/office/officeart/2005/8/layout/hierarchy3"/>
    <dgm:cxn modelId="{C1BE3A92-471B-49FC-9AFF-ECF49C515147}" type="presParOf" srcId="{56BE8EBB-84F9-451A-B6DD-E941A6D7EA30}" destId="{1EA3519A-D6B4-4097-9DB2-1411E6EC781B}" srcOrd="0" destOrd="0" presId="urn:microsoft.com/office/officeart/2005/8/layout/hierarchy3"/>
    <dgm:cxn modelId="{45784C41-9F94-49F6-80C9-621FB5F2DCAF}" type="presParOf" srcId="{56BE8EBB-84F9-451A-B6DD-E941A6D7EA30}" destId="{90E6A489-3F0D-4ECE-BFE6-40B365ED389C}" srcOrd="1" destOrd="0" presId="urn:microsoft.com/office/officeart/2005/8/layout/hierarchy3"/>
    <dgm:cxn modelId="{B4D58C41-C521-4BCE-9698-2D53BE321768}" type="presParOf" srcId="{AD382DBC-43CD-414E-9425-781247D6E20D}" destId="{F2D9A468-2F5C-4FF9-82B8-0D1953AEC534}" srcOrd="1" destOrd="0" presId="urn:microsoft.com/office/officeart/2005/8/layout/hierarchy3"/>
    <dgm:cxn modelId="{BA16AB02-926F-4428-8A8B-811583A4BC7E}" type="presParOf" srcId="{B62D8B49-89D8-4BEB-8760-C633A021860C}" destId="{92013817-A9C1-4B69-8891-F0DEDE63BDEA}" srcOrd="2" destOrd="0" presId="urn:microsoft.com/office/officeart/2005/8/layout/hierarchy3"/>
    <dgm:cxn modelId="{CB51C59C-F386-4153-8E71-310291E56CC9}" type="presParOf" srcId="{92013817-A9C1-4B69-8891-F0DEDE63BDEA}" destId="{EEEA8FEC-BDA4-4548-9C6B-FD651D38C44C}" srcOrd="0" destOrd="0" presId="urn:microsoft.com/office/officeart/2005/8/layout/hierarchy3"/>
    <dgm:cxn modelId="{8E4D414A-E6D9-4F06-A7C2-C570D8108C8B}" type="presParOf" srcId="{EEEA8FEC-BDA4-4548-9C6B-FD651D38C44C}" destId="{DE25E75D-A60C-4E33-A7AA-24FE8E828B32}" srcOrd="0" destOrd="0" presId="urn:microsoft.com/office/officeart/2005/8/layout/hierarchy3"/>
    <dgm:cxn modelId="{EC1C2108-3C0E-478E-BDB0-5CB804E4794B}" type="presParOf" srcId="{EEEA8FEC-BDA4-4548-9C6B-FD651D38C44C}" destId="{28B54644-CD3E-4232-8088-1FB791EE3260}" srcOrd="1" destOrd="0" presId="urn:microsoft.com/office/officeart/2005/8/layout/hierarchy3"/>
    <dgm:cxn modelId="{6161DA4A-9D68-4F51-B943-6EF51FF970B7}" type="presParOf" srcId="{92013817-A9C1-4B69-8891-F0DEDE63BDEA}" destId="{42D7BB10-D1CE-4ABF-B891-6DA94FE25F7D}" srcOrd="1" destOrd="0" presId="urn:microsoft.com/office/officeart/2005/8/layout/hierarchy3"/>
    <dgm:cxn modelId="{1851D3F2-A17F-4FF9-8F22-C372ACF1FF54}" type="presParOf" srcId="{B62D8B49-89D8-4BEB-8760-C633A021860C}" destId="{43EDA036-2A91-4F3C-88E9-65D0BA8F7215}" srcOrd="3" destOrd="0" presId="urn:microsoft.com/office/officeart/2005/8/layout/hierarchy3"/>
    <dgm:cxn modelId="{145A728A-FA6C-484A-AA3D-2C1DC5310FC8}" type="presParOf" srcId="{43EDA036-2A91-4F3C-88E9-65D0BA8F7215}" destId="{5EE07E29-B224-430D-AB79-2A1376419D5A}" srcOrd="0" destOrd="0" presId="urn:microsoft.com/office/officeart/2005/8/layout/hierarchy3"/>
    <dgm:cxn modelId="{DCF1F482-B706-4268-B3A3-1BCB1C689C6B}" type="presParOf" srcId="{5EE07E29-B224-430D-AB79-2A1376419D5A}" destId="{7B393145-7EFF-4592-AD99-71C52D97EF0D}" srcOrd="0" destOrd="0" presId="urn:microsoft.com/office/officeart/2005/8/layout/hierarchy3"/>
    <dgm:cxn modelId="{2AADED3F-7CE7-4394-B446-AD63D35D7D7B}" type="presParOf" srcId="{5EE07E29-B224-430D-AB79-2A1376419D5A}" destId="{60AEE815-D8F7-44DD-93E9-1862512CC164}" srcOrd="1" destOrd="0" presId="urn:microsoft.com/office/officeart/2005/8/layout/hierarchy3"/>
    <dgm:cxn modelId="{26831298-D025-4AB0-A249-E491B571A1D2}" type="presParOf" srcId="{43EDA036-2A91-4F3C-88E9-65D0BA8F7215}" destId="{A36743FE-47D2-4AF0-9169-8F9B00F7BD7A}" srcOrd="1" destOrd="0" presId="urn:microsoft.com/office/officeart/2005/8/layout/hierarchy3"/>
    <dgm:cxn modelId="{64066213-9511-4A4D-B353-8F4D12A4C6FF}" type="presParOf" srcId="{B62D8B49-89D8-4BEB-8760-C633A021860C}" destId="{41080302-ADF4-415A-B03C-A21A79AF01B1}" srcOrd="4" destOrd="0" presId="urn:microsoft.com/office/officeart/2005/8/layout/hierarchy3"/>
    <dgm:cxn modelId="{7C793A9C-50DF-4BC3-9E2B-F03701EE976B}" type="presParOf" srcId="{41080302-ADF4-415A-B03C-A21A79AF01B1}" destId="{6CFAC9B3-C5D4-45F2-AED3-B30BBFBBC4E1}" srcOrd="0" destOrd="0" presId="urn:microsoft.com/office/officeart/2005/8/layout/hierarchy3"/>
    <dgm:cxn modelId="{1B6F8A2F-F220-4ED1-B232-E545A8BD6885}" type="presParOf" srcId="{6CFAC9B3-C5D4-45F2-AED3-B30BBFBBC4E1}" destId="{BFB71792-4F51-40E2-9559-DC7AA0B4713C}" srcOrd="0" destOrd="0" presId="urn:microsoft.com/office/officeart/2005/8/layout/hierarchy3"/>
    <dgm:cxn modelId="{06C3839C-F138-4E1C-A38B-1E73A98B1719}" type="presParOf" srcId="{6CFAC9B3-C5D4-45F2-AED3-B30BBFBBC4E1}" destId="{45A6C62A-3C8E-41D9-8F65-DBA0F086D4E3}" srcOrd="1" destOrd="0" presId="urn:microsoft.com/office/officeart/2005/8/layout/hierarchy3"/>
    <dgm:cxn modelId="{0A475C24-CB08-469E-A6F8-F4ADC117A517}" type="presParOf" srcId="{41080302-ADF4-415A-B03C-A21A79AF01B1}" destId="{243E725E-F167-442E-A13C-D754F461D51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92982-536A-49B7-9496-842522CB4DAB}">
      <dsp:nvSpPr>
        <dsp:cNvPr id="0" name=""/>
        <dsp:cNvSpPr/>
      </dsp:nvSpPr>
      <dsp:spPr>
        <a:xfrm>
          <a:off x="5273" y="307206"/>
          <a:ext cx="1798166" cy="89908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Segoe UI" panose="020B0502040204020203" pitchFamily="34" charset="0"/>
              <a:cs typeface="Segoe UI" panose="020B0502040204020203" pitchFamily="34" charset="0"/>
            </a:rPr>
            <a:t>Abstract class</a:t>
          </a:r>
          <a:endParaRPr lang="en-US" sz="2000" kern="1200" dirty="0">
            <a:latin typeface="Segoe UI" panose="020B0502040204020203" pitchFamily="34" charset="0"/>
            <a:cs typeface="Segoe UI" panose="020B0502040204020203" pitchFamily="34" charset="0"/>
          </a:endParaRPr>
        </a:p>
      </dsp:txBody>
      <dsp:txXfrm>
        <a:off x="31606" y="333539"/>
        <a:ext cx="1745500" cy="846417"/>
      </dsp:txXfrm>
    </dsp:sp>
    <dsp:sp modelId="{20791385-6F4B-4162-8428-637759A18299}">
      <dsp:nvSpPr>
        <dsp:cNvPr id="0" name=""/>
        <dsp:cNvSpPr/>
      </dsp:nvSpPr>
      <dsp:spPr>
        <a:xfrm>
          <a:off x="2252981" y="307206"/>
          <a:ext cx="1798166" cy="89908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Segoe UI" panose="020B0502040204020203" pitchFamily="34" charset="0"/>
              <a:cs typeface="Segoe UI" panose="020B0502040204020203" pitchFamily="34" charset="0"/>
            </a:rPr>
            <a:t>Concrete class</a:t>
          </a:r>
          <a:endParaRPr lang="en-US" sz="2000" kern="1200" dirty="0">
            <a:latin typeface="Segoe UI" panose="020B0502040204020203" pitchFamily="34" charset="0"/>
            <a:cs typeface="Segoe UI" panose="020B0502040204020203" pitchFamily="34" charset="0"/>
          </a:endParaRPr>
        </a:p>
      </dsp:txBody>
      <dsp:txXfrm>
        <a:off x="2279314" y="333539"/>
        <a:ext cx="1745500" cy="846417"/>
      </dsp:txXfrm>
    </dsp:sp>
    <dsp:sp modelId="{3F2EAC28-FFDC-4BEB-A015-77C40A5F179A}">
      <dsp:nvSpPr>
        <dsp:cNvPr id="0" name=""/>
        <dsp:cNvSpPr/>
      </dsp:nvSpPr>
      <dsp:spPr>
        <a:xfrm>
          <a:off x="4500689" y="307206"/>
          <a:ext cx="1798166" cy="89908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latin typeface="Segoe UI" panose="020B0502040204020203" pitchFamily="34" charset="0"/>
              <a:cs typeface="Segoe UI" panose="020B0502040204020203" pitchFamily="34" charset="0"/>
            </a:rPr>
            <a:t>Sealed class</a:t>
          </a:r>
          <a:endParaRPr lang="en-US" sz="2000" kern="1200">
            <a:latin typeface="Segoe UI" panose="020B0502040204020203" pitchFamily="34" charset="0"/>
            <a:cs typeface="Segoe UI" panose="020B0502040204020203" pitchFamily="34" charset="0"/>
          </a:endParaRPr>
        </a:p>
      </dsp:txBody>
      <dsp:txXfrm>
        <a:off x="4527022" y="333539"/>
        <a:ext cx="1745500" cy="846417"/>
      </dsp:txXfrm>
    </dsp:sp>
    <dsp:sp modelId="{A346FBB4-DE39-4C62-AE6F-2779C896239B}">
      <dsp:nvSpPr>
        <dsp:cNvPr id="0" name=""/>
        <dsp:cNvSpPr/>
      </dsp:nvSpPr>
      <dsp:spPr>
        <a:xfrm>
          <a:off x="6748397" y="307206"/>
          <a:ext cx="1798166" cy="89908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latin typeface="Segoe UI" panose="020B0502040204020203" pitchFamily="34" charset="0"/>
              <a:cs typeface="Segoe UI" panose="020B0502040204020203" pitchFamily="34" charset="0"/>
            </a:rPr>
            <a:t>Partial Class</a:t>
          </a:r>
          <a:endParaRPr lang="en-US" sz="2000" kern="1200">
            <a:latin typeface="Segoe UI" panose="020B0502040204020203" pitchFamily="34" charset="0"/>
            <a:cs typeface="Segoe UI" panose="020B0502040204020203" pitchFamily="34" charset="0"/>
          </a:endParaRPr>
        </a:p>
      </dsp:txBody>
      <dsp:txXfrm>
        <a:off x="6774730" y="333539"/>
        <a:ext cx="1745500" cy="846417"/>
      </dsp:txXfrm>
    </dsp:sp>
    <dsp:sp modelId="{65776B30-A45C-4EF6-825A-569A9808B31C}">
      <dsp:nvSpPr>
        <dsp:cNvPr id="0" name=""/>
        <dsp:cNvSpPr/>
      </dsp:nvSpPr>
      <dsp:spPr>
        <a:xfrm>
          <a:off x="8996105" y="307206"/>
          <a:ext cx="1798166" cy="89908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Segoe UI" panose="020B0502040204020203" pitchFamily="34" charset="0"/>
              <a:cs typeface="Segoe UI" panose="020B0502040204020203" pitchFamily="34" charset="0"/>
            </a:rPr>
            <a:t>Static class</a:t>
          </a:r>
          <a:endParaRPr lang="en-US" sz="2000" kern="1200" dirty="0">
            <a:latin typeface="Segoe UI" panose="020B0502040204020203" pitchFamily="34" charset="0"/>
            <a:cs typeface="Segoe UI" panose="020B0502040204020203" pitchFamily="34" charset="0"/>
          </a:endParaRPr>
        </a:p>
      </dsp:txBody>
      <dsp:txXfrm>
        <a:off x="9022438" y="333539"/>
        <a:ext cx="1745500" cy="846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92982-536A-49B7-9496-842522CB4DAB}">
      <dsp:nvSpPr>
        <dsp:cNvPr id="0" name=""/>
        <dsp:cNvSpPr/>
      </dsp:nvSpPr>
      <dsp:spPr>
        <a:xfrm>
          <a:off x="5814" y="299900"/>
          <a:ext cx="1982871" cy="99143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effectLst/>
              <a:latin typeface="Segoe UI" panose="020B0502040204020203" pitchFamily="34" charset="0"/>
              <a:cs typeface="Segoe UI" panose="020B0502040204020203" pitchFamily="34" charset="0"/>
            </a:rPr>
            <a:t>Default Constructor</a:t>
          </a:r>
          <a:endParaRPr lang="en-US" sz="2000" b="0" kern="1200" dirty="0">
            <a:latin typeface="Segoe UI" panose="020B0502040204020203" pitchFamily="34" charset="0"/>
            <a:cs typeface="Segoe UI" panose="020B0502040204020203" pitchFamily="34" charset="0"/>
          </a:endParaRPr>
        </a:p>
      </dsp:txBody>
      <dsp:txXfrm>
        <a:off x="34852" y="328938"/>
        <a:ext cx="1924795" cy="933359"/>
      </dsp:txXfrm>
    </dsp:sp>
    <dsp:sp modelId="{B747AAC6-F62B-4D32-9948-F23421C2BD7B}">
      <dsp:nvSpPr>
        <dsp:cNvPr id="0" name=""/>
        <dsp:cNvSpPr/>
      </dsp:nvSpPr>
      <dsp:spPr>
        <a:xfrm>
          <a:off x="2484403" y="299900"/>
          <a:ext cx="1982871" cy="99143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effectLst/>
              <a:latin typeface="Segoe UI" panose="020B0502040204020203" pitchFamily="34" charset="0"/>
              <a:cs typeface="Segoe UI" panose="020B0502040204020203" pitchFamily="34" charset="0"/>
            </a:rPr>
            <a:t>Parameterized Constructor</a:t>
          </a:r>
        </a:p>
      </dsp:txBody>
      <dsp:txXfrm>
        <a:off x="2513441" y="328938"/>
        <a:ext cx="1924795" cy="933359"/>
      </dsp:txXfrm>
    </dsp:sp>
    <dsp:sp modelId="{1DD35B61-B5B1-4FB7-BFF5-9EAF6FBA5E1B}">
      <dsp:nvSpPr>
        <dsp:cNvPr id="0" name=""/>
        <dsp:cNvSpPr/>
      </dsp:nvSpPr>
      <dsp:spPr>
        <a:xfrm>
          <a:off x="4962992" y="299900"/>
          <a:ext cx="1982871" cy="99143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effectLst/>
              <a:latin typeface="Segoe UI" panose="020B0502040204020203" pitchFamily="34" charset="0"/>
              <a:cs typeface="Segoe UI" panose="020B0502040204020203" pitchFamily="34" charset="0"/>
            </a:rPr>
            <a:t>Copy Constructor</a:t>
          </a:r>
        </a:p>
      </dsp:txBody>
      <dsp:txXfrm>
        <a:off x="4992030" y="328938"/>
        <a:ext cx="1924795" cy="933359"/>
      </dsp:txXfrm>
    </dsp:sp>
    <dsp:sp modelId="{A0D4E051-2849-4865-B2EC-A12072159493}">
      <dsp:nvSpPr>
        <dsp:cNvPr id="0" name=""/>
        <dsp:cNvSpPr/>
      </dsp:nvSpPr>
      <dsp:spPr>
        <a:xfrm>
          <a:off x="7441581" y="299900"/>
          <a:ext cx="1982871" cy="99143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effectLst/>
              <a:latin typeface="Segoe UI" panose="020B0502040204020203" pitchFamily="34" charset="0"/>
              <a:cs typeface="Segoe UI" panose="020B0502040204020203" pitchFamily="34" charset="0"/>
            </a:rPr>
            <a:t>Static Constructor</a:t>
          </a:r>
          <a:endParaRPr lang="en-US" sz="2000" b="0" i="0" kern="1200" dirty="0">
            <a:effectLst/>
            <a:latin typeface="Segoe UI" panose="020B0502040204020203" pitchFamily="34" charset="0"/>
            <a:cs typeface="Segoe UI" panose="020B0502040204020203" pitchFamily="34" charset="0"/>
          </a:endParaRPr>
        </a:p>
      </dsp:txBody>
      <dsp:txXfrm>
        <a:off x="7470619" y="328938"/>
        <a:ext cx="1924795" cy="933359"/>
      </dsp:txXfrm>
    </dsp:sp>
    <dsp:sp modelId="{6DBDEF98-C3FC-4755-B530-37CB9721A7F9}">
      <dsp:nvSpPr>
        <dsp:cNvPr id="0" name=""/>
        <dsp:cNvSpPr/>
      </dsp:nvSpPr>
      <dsp:spPr>
        <a:xfrm>
          <a:off x="9920170" y="299900"/>
          <a:ext cx="1982871" cy="99143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effectLst/>
              <a:latin typeface="Segoe UI" panose="020B0502040204020203" pitchFamily="34" charset="0"/>
              <a:cs typeface="Segoe UI" panose="020B0502040204020203" pitchFamily="34" charset="0"/>
            </a:rPr>
            <a:t>Private Constructor</a:t>
          </a:r>
        </a:p>
      </dsp:txBody>
      <dsp:txXfrm>
        <a:off x="9949208" y="328938"/>
        <a:ext cx="1924795" cy="933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E1E0F-C2B2-4C7E-9CD3-45E3A9BF95F8}">
      <dsp:nvSpPr>
        <dsp:cNvPr id="0" name=""/>
        <dsp:cNvSpPr/>
      </dsp:nvSpPr>
      <dsp:spPr>
        <a:xfrm>
          <a:off x="5746" y="715145"/>
          <a:ext cx="1959387" cy="97969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a:latin typeface="Segoe UI" panose="020B0502040204020203" pitchFamily="34" charset="0"/>
              <a:cs typeface="Segoe UI" panose="020B0502040204020203" pitchFamily="34" charset="0"/>
            </a:rPr>
            <a:t>Private</a:t>
          </a:r>
          <a:endParaRPr lang="en-US" sz="2400" b="0" kern="1200">
            <a:latin typeface="Segoe UI" panose="020B0502040204020203" pitchFamily="34" charset="0"/>
            <a:cs typeface="Segoe UI" panose="020B0502040204020203" pitchFamily="34" charset="0"/>
          </a:endParaRPr>
        </a:p>
      </dsp:txBody>
      <dsp:txXfrm>
        <a:off x="34440" y="743839"/>
        <a:ext cx="1901999" cy="922305"/>
      </dsp:txXfrm>
    </dsp:sp>
    <dsp:sp modelId="{1EA3519A-D6B4-4097-9DB2-1411E6EC781B}">
      <dsp:nvSpPr>
        <dsp:cNvPr id="0" name=""/>
        <dsp:cNvSpPr/>
      </dsp:nvSpPr>
      <dsp:spPr>
        <a:xfrm>
          <a:off x="2454981" y="715145"/>
          <a:ext cx="1959387" cy="97969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Segoe UI" panose="020B0502040204020203" pitchFamily="34" charset="0"/>
              <a:cs typeface="Segoe UI" panose="020B0502040204020203" pitchFamily="34" charset="0"/>
            </a:rPr>
            <a:t>Public</a:t>
          </a:r>
          <a:endParaRPr lang="en-US" sz="2400" b="0" kern="1200" dirty="0">
            <a:latin typeface="Segoe UI" panose="020B0502040204020203" pitchFamily="34" charset="0"/>
            <a:cs typeface="Segoe UI" panose="020B0502040204020203" pitchFamily="34" charset="0"/>
          </a:endParaRPr>
        </a:p>
      </dsp:txBody>
      <dsp:txXfrm>
        <a:off x="2483675" y="743839"/>
        <a:ext cx="1901999" cy="922305"/>
      </dsp:txXfrm>
    </dsp:sp>
    <dsp:sp modelId="{DE25E75D-A60C-4E33-A7AA-24FE8E828B32}">
      <dsp:nvSpPr>
        <dsp:cNvPr id="0" name=""/>
        <dsp:cNvSpPr/>
      </dsp:nvSpPr>
      <dsp:spPr>
        <a:xfrm>
          <a:off x="4904216" y="715145"/>
          <a:ext cx="1959387" cy="97969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a:latin typeface="Segoe UI" panose="020B0502040204020203" pitchFamily="34" charset="0"/>
              <a:cs typeface="Segoe UI" panose="020B0502040204020203" pitchFamily="34" charset="0"/>
            </a:rPr>
            <a:t>Protected</a:t>
          </a:r>
          <a:endParaRPr lang="en-US" sz="2400" b="0" kern="1200">
            <a:latin typeface="Segoe UI" panose="020B0502040204020203" pitchFamily="34" charset="0"/>
            <a:cs typeface="Segoe UI" panose="020B0502040204020203" pitchFamily="34" charset="0"/>
          </a:endParaRPr>
        </a:p>
      </dsp:txBody>
      <dsp:txXfrm>
        <a:off x="4932910" y="743839"/>
        <a:ext cx="1901999" cy="922305"/>
      </dsp:txXfrm>
    </dsp:sp>
    <dsp:sp modelId="{7B393145-7EFF-4592-AD99-71C52D97EF0D}">
      <dsp:nvSpPr>
        <dsp:cNvPr id="0" name=""/>
        <dsp:cNvSpPr/>
      </dsp:nvSpPr>
      <dsp:spPr>
        <a:xfrm>
          <a:off x="7353450" y="715145"/>
          <a:ext cx="1959387" cy="97969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a:latin typeface="Segoe UI" panose="020B0502040204020203" pitchFamily="34" charset="0"/>
              <a:cs typeface="Segoe UI" panose="020B0502040204020203" pitchFamily="34" charset="0"/>
            </a:rPr>
            <a:t>Internal</a:t>
          </a:r>
          <a:endParaRPr lang="en-US" sz="2400" b="0" kern="1200">
            <a:latin typeface="Segoe UI" panose="020B0502040204020203" pitchFamily="34" charset="0"/>
            <a:cs typeface="Segoe UI" panose="020B0502040204020203" pitchFamily="34" charset="0"/>
          </a:endParaRPr>
        </a:p>
      </dsp:txBody>
      <dsp:txXfrm>
        <a:off x="7382144" y="743839"/>
        <a:ext cx="1901999" cy="922305"/>
      </dsp:txXfrm>
    </dsp:sp>
    <dsp:sp modelId="{BFB71792-4F51-40E2-9559-DC7AA0B4713C}">
      <dsp:nvSpPr>
        <dsp:cNvPr id="0" name=""/>
        <dsp:cNvSpPr/>
      </dsp:nvSpPr>
      <dsp:spPr>
        <a:xfrm>
          <a:off x="9802685" y="715145"/>
          <a:ext cx="1959387" cy="97969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Segoe UI" panose="020B0502040204020203" pitchFamily="34" charset="0"/>
              <a:cs typeface="Segoe UI" panose="020B0502040204020203" pitchFamily="34" charset="0"/>
            </a:rPr>
            <a:t>Protected Internal</a:t>
          </a:r>
          <a:endParaRPr lang="en-US" sz="2400" b="0" kern="1200" dirty="0">
            <a:latin typeface="Segoe UI" panose="020B0502040204020203" pitchFamily="34" charset="0"/>
            <a:cs typeface="Segoe UI" panose="020B0502040204020203" pitchFamily="34" charset="0"/>
          </a:endParaRPr>
        </a:p>
      </dsp:txBody>
      <dsp:txXfrm>
        <a:off x="9831379" y="743839"/>
        <a:ext cx="1901999" cy="9223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5B85-3C92-4390-9BD2-484B37CB5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A2D13-7A09-4366-B68E-9BFE9371D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D4CAF9-3F08-4998-A84D-3813F5E5BF9C}"/>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5" name="Footer Placeholder 4">
            <a:extLst>
              <a:ext uri="{FF2B5EF4-FFF2-40B4-BE49-F238E27FC236}">
                <a16:creationId xmlns:a16="http://schemas.microsoft.com/office/drawing/2014/main" id="{B4A26937-E246-43BA-BA6A-46A10B42A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EC591-627C-477D-BCF2-6B3359A3AB80}"/>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359296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6CBF-84DE-4DA6-9410-56D600E308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F4A5D2-FDC6-4E94-866C-2A2F04C00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A4259-1B16-4BC9-84BB-7409B591BAD5}"/>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5" name="Footer Placeholder 4">
            <a:extLst>
              <a:ext uri="{FF2B5EF4-FFF2-40B4-BE49-F238E27FC236}">
                <a16:creationId xmlns:a16="http://schemas.microsoft.com/office/drawing/2014/main" id="{D879FCC6-7EF6-463A-B0E3-1213F8C84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4FB48-6D3F-4A29-8ECD-C7A2051EDEC8}"/>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220301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D912D7-EE52-42DE-93CB-861B7C74A4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4DA81D-BFF7-46E0-9733-76252EB81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0F1A9-CADA-4BB5-B904-27A64FD76862}"/>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5" name="Footer Placeholder 4">
            <a:extLst>
              <a:ext uri="{FF2B5EF4-FFF2-40B4-BE49-F238E27FC236}">
                <a16:creationId xmlns:a16="http://schemas.microsoft.com/office/drawing/2014/main" id="{DA5CA701-44D7-4D2A-A2F0-942592002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F80AE-8876-48FA-9386-70D057D9AE3C}"/>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89602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CB97-7BA4-42C9-91C2-670E440AC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DD973-748F-455E-A15C-C38BA8AD25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309E9-3F57-40BE-B4ED-CEB164ED2D91}"/>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5" name="Footer Placeholder 4">
            <a:extLst>
              <a:ext uri="{FF2B5EF4-FFF2-40B4-BE49-F238E27FC236}">
                <a16:creationId xmlns:a16="http://schemas.microsoft.com/office/drawing/2014/main" id="{7C2D9E03-649E-4024-B3B8-D5C92AFE2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933DF-CA91-4902-B18A-4A1BDAF746CA}"/>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123670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7ED4-3EE0-4302-BF4F-7BC7B41C89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3B8C21-D881-4FFB-AE09-CA1AFA8CD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7D894-6615-4EAB-ADD2-EBB552F742A9}"/>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5" name="Footer Placeholder 4">
            <a:extLst>
              <a:ext uri="{FF2B5EF4-FFF2-40B4-BE49-F238E27FC236}">
                <a16:creationId xmlns:a16="http://schemas.microsoft.com/office/drawing/2014/main" id="{14BAA5BA-389B-4704-A013-7836FD4A2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88C0F-39D8-4C0C-A0E2-29E23BE194BD}"/>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401816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5BC8-DF9F-44F8-A3A2-386838957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D63E6-87EE-4098-A72A-133DBC69B1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C9EEA-878D-4D66-8BBF-DDFED84D7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33F86-6E33-4D7A-99CF-394E838157EE}"/>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6" name="Footer Placeholder 5">
            <a:extLst>
              <a:ext uri="{FF2B5EF4-FFF2-40B4-BE49-F238E27FC236}">
                <a16:creationId xmlns:a16="http://schemas.microsoft.com/office/drawing/2014/main" id="{C8A66AD6-5D3B-43E1-8F91-FC2DF097F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782D4-E033-4BA9-BA89-C48E98117A71}"/>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279026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685B-AB27-433D-A2A3-7307F61ABE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271FA8-17E8-4461-90F6-51CBCF7B4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EF6F3-FA14-4A3F-8EAE-A71951012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2182BA-DA5B-4394-9685-AAE99D10B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30805D-D8B7-4783-8EA3-C75F6119C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4CC67C-FF0B-4FE5-8B95-F3C7D36048C6}"/>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8" name="Footer Placeholder 7">
            <a:extLst>
              <a:ext uri="{FF2B5EF4-FFF2-40B4-BE49-F238E27FC236}">
                <a16:creationId xmlns:a16="http://schemas.microsoft.com/office/drawing/2014/main" id="{F85102AA-525D-4B80-9C2E-6EE230EA17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1B9D1C-9AB6-4269-AB5A-95F8D23A8089}"/>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181161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B700-51BA-49BE-B746-006C55130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B41364-B6D5-44FF-B844-46570B671CE3}"/>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4" name="Footer Placeholder 3">
            <a:extLst>
              <a:ext uri="{FF2B5EF4-FFF2-40B4-BE49-F238E27FC236}">
                <a16:creationId xmlns:a16="http://schemas.microsoft.com/office/drawing/2014/main" id="{17662109-9ACD-4A55-913E-02C0A3AD5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BD357-2737-4280-83FA-74C57942FAC4}"/>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425611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F5A85-9A9F-451F-BC20-716C69999AAE}"/>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3" name="Footer Placeholder 2">
            <a:extLst>
              <a:ext uri="{FF2B5EF4-FFF2-40B4-BE49-F238E27FC236}">
                <a16:creationId xmlns:a16="http://schemas.microsoft.com/office/drawing/2014/main" id="{0AD8CFA5-8D8D-4614-A62A-FA675631D8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DF04C8-1593-4306-A15F-D5C49929BEA9}"/>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65817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58F2-9C2B-4C63-9F6E-838E39D63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8EE322-5369-40BF-B9BD-9B4C00AB8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F499D0-2CDD-4A97-ACA3-C77E77911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0CAB7-1478-495F-A042-F44E67FFF336}"/>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6" name="Footer Placeholder 5">
            <a:extLst>
              <a:ext uri="{FF2B5EF4-FFF2-40B4-BE49-F238E27FC236}">
                <a16:creationId xmlns:a16="http://schemas.microsoft.com/office/drawing/2014/main" id="{258CDA53-5F91-4E5D-85BB-5617AB1C5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9151A-3773-4070-82A9-D4A369F283F3}"/>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88026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D399-D97D-436B-8B6F-C415D6915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37A35-5F76-4D5E-911D-79868C1A99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2D5421-BB05-4FAB-B7E1-8D3614BA6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171CB-8F1A-41F5-98B7-C5BFA732DBF5}"/>
              </a:ext>
            </a:extLst>
          </p:cNvPr>
          <p:cNvSpPr>
            <a:spLocks noGrp="1"/>
          </p:cNvSpPr>
          <p:nvPr>
            <p:ph type="dt" sz="half" idx="10"/>
          </p:nvPr>
        </p:nvSpPr>
        <p:spPr/>
        <p:txBody>
          <a:bodyPr/>
          <a:lstStyle/>
          <a:p>
            <a:fld id="{79D7FAD6-37E6-46D5-91CB-8479DF67CA44}" type="datetimeFigureOut">
              <a:rPr lang="en-US" smtClean="0"/>
              <a:t>2/20/2022</a:t>
            </a:fld>
            <a:endParaRPr lang="en-US"/>
          </a:p>
        </p:txBody>
      </p:sp>
      <p:sp>
        <p:nvSpPr>
          <p:cNvPr id="6" name="Footer Placeholder 5">
            <a:extLst>
              <a:ext uri="{FF2B5EF4-FFF2-40B4-BE49-F238E27FC236}">
                <a16:creationId xmlns:a16="http://schemas.microsoft.com/office/drawing/2014/main" id="{C77F17C2-CD16-4D24-946A-4BE82D822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7743A-4D6F-4A05-97AB-8458DD638B9A}"/>
              </a:ext>
            </a:extLst>
          </p:cNvPr>
          <p:cNvSpPr>
            <a:spLocks noGrp="1"/>
          </p:cNvSpPr>
          <p:nvPr>
            <p:ph type="sldNum" sz="quarter" idx="12"/>
          </p:nvPr>
        </p:nvSpPr>
        <p:spPr/>
        <p:txBody>
          <a:bodyPr/>
          <a:lstStyle/>
          <a:p>
            <a:fld id="{911A76EB-4A3D-4474-AB06-16D3ED1577F1}" type="slidenum">
              <a:rPr lang="en-US" smtClean="0"/>
              <a:t>‹#›</a:t>
            </a:fld>
            <a:endParaRPr lang="en-US"/>
          </a:p>
        </p:txBody>
      </p:sp>
    </p:spTree>
    <p:extLst>
      <p:ext uri="{BB962C8B-B14F-4D97-AF65-F5344CB8AC3E}">
        <p14:creationId xmlns:p14="http://schemas.microsoft.com/office/powerpoint/2010/main" val="101813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FA5E29-32EA-4251-93DB-37D60F604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C8FE2-1C23-4B3A-98D2-8B1D99192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E6062-835B-4441-92CF-1262A73BF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7FAD6-37E6-46D5-91CB-8479DF67CA44}" type="datetimeFigureOut">
              <a:rPr lang="en-US" smtClean="0"/>
              <a:t>2/20/2022</a:t>
            </a:fld>
            <a:endParaRPr lang="en-US"/>
          </a:p>
        </p:txBody>
      </p:sp>
      <p:sp>
        <p:nvSpPr>
          <p:cNvPr id="5" name="Footer Placeholder 4">
            <a:extLst>
              <a:ext uri="{FF2B5EF4-FFF2-40B4-BE49-F238E27FC236}">
                <a16:creationId xmlns:a16="http://schemas.microsoft.com/office/drawing/2014/main" id="{BAB23049-8BB6-47B4-965B-79E248E10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591FBC-C99A-4F6E-8DF2-954666C5C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A76EB-4A3D-4474-AB06-16D3ED1577F1}" type="slidenum">
              <a:rPr lang="en-US" smtClean="0"/>
              <a:t>‹#›</a:t>
            </a:fld>
            <a:endParaRPr lang="en-US"/>
          </a:p>
        </p:txBody>
      </p:sp>
    </p:spTree>
    <p:extLst>
      <p:ext uri="{BB962C8B-B14F-4D97-AF65-F5344CB8AC3E}">
        <p14:creationId xmlns:p14="http://schemas.microsoft.com/office/powerpoint/2010/main" val="3156147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75FC7B-46D6-430E-A7F6-ABB75ACF5C64}"/>
              </a:ext>
            </a:extLst>
          </p:cNvPr>
          <p:cNvSpPr txBox="1"/>
          <p:nvPr/>
        </p:nvSpPr>
        <p:spPr>
          <a:xfrm>
            <a:off x="83820" y="25391"/>
            <a:ext cx="6097604" cy="523220"/>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Class and Objects </a:t>
            </a:r>
          </a:p>
        </p:txBody>
      </p:sp>
      <p:sp>
        <p:nvSpPr>
          <p:cNvPr id="7" name="TextBox 6">
            <a:extLst>
              <a:ext uri="{FF2B5EF4-FFF2-40B4-BE49-F238E27FC236}">
                <a16:creationId xmlns:a16="http://schemas.microsoft.com/office/drawing/2014/main" id="{56701121-4B62-49C5-B276-1E008E262A80}"/>
              </a:ext>
            </a:extLst>
          </p:cNvPr>
          <p:cNvSpPr txBox="1"/>
          <p:nvPr/>
        </p:nvSpPr>
        <p:spPr>
          <a:xfrm>
            <a:off x="170848" y="548611"/>
            <a:ext cx="12021152" cy="2031325"/>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Class:</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 class is simply a user-defined data type that represents both state and behavior. The state represents the properties and </a:t>
            </a:r>
            <a:r>
              <a:rPr lang="en-US" b="1" i="0" dirty="0">
                <a:solidFill>
                  <a:srgbClr val="000000"/>
                </a:solidFill>
                <a:effectLst/>
                <a:latin typeface="Segoe UI" panose="020B0502040204020203" pitchFamily="34" charset="0"/>
                <a:cs typeface="Segoe UI" panose="020B0502040204020203" pitchFamily="34" charset="0"/>
              </a:rPr>
              <a:t>behavior</a:t>
            </a:r>
            <a:r>
              <a:rPr lang="en-US" b="0" i="0" dirty="0">
                <a:solidFill>
                  <a:srgbClr val="000000"/>
                </a:solidFill>
                <a:effectLst/>
                <a:latin typeface="Segoe UI" panose="020B0502040204020203" pitchFamily="34" charset="0"/>
                <a:cs typeface="Segoe UI" panose="020B0502040204020203" pitchFamily="34" charset="0"/>
              </a:rPr>
              <a:t> is the action that objects can perform.</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other words, we can say that a class is the blueprint/plan/template that describes the details of an object. A class is a blueprint from which the individual objects are created. In C#, a Class is composed of three things i.e. a name, attributes, and operations.</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8494EA51-EE74-4F60-9808-0936AD612F94}"/>
              </a:ext>
            </a:extLst>
          </p:cNvPr>
          <p:cNvSpPr>
            <a:spLocks noChangeArrowheads="1"/>
          </p:cNvSpPr>
          <p:nvPr/>
        </p:nvSpPr>
        <p:spPr bwMode="auto">
          <a:xfrm>
            <a:off x="170848" y="5065219"/>
            <a:ext cx="11899232"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Objects:</a:t>
            </a:r>
            <a:endParaRPr kumimoji="0" lang="en-US" altLang="en-US" b="0" i="0" u="none" strike="noStrike" cap="none" normalizeH="0" baseline="0" dirty="0">
              <a:ln>
                <a:noFill/>
              </a:ln>
              <a:solidFill>
                <a:srgbClr val="3A3A3A"/>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It is an instance of a class. A class is brought live by creating objects. An object can be considered as a thing that can perform activities. The set of activities that the object performs defines the object’s behavior.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All the members of a class can be accessed through the object. To access the class members, we need to use the dot (.) operator. The dot operator links the name of an object with the name of a member of a class.</a:t>
            </a: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pic>
        <p:nvPicPr>
          <p:cNvPr id="1028" name="Picture 4" descr="Java Class and Object: Object-Oriented Programming">
            <a:extLst>
              <a:ext uri="{FF2B5EF4-FFF2-40B4-BE49-F238E27FC236}">
                <a16:creationId xmlns:a16="http://schemas.microsoft.com/office/drawing/2014/main" id="{FBB5596A-D14E-4DE3-B6D5-25B88CF66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045" y="2674410"/>
            <a:ext cx="6210702" cy="24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4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B3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C552B-99AA-4F91-92E0-6F0CC68973E1}"/>
              </a:ext>
            </a:extLst>
          </p:cNvPr>
          <p:cNvPicPr>
            <a:picLocks noChangeAspect="1"/>
          </p:cNvPicPr>
          <p:nvPr/>
        </p:nvPicPr>
        <p:blipFill>
          <a:blip r:embed="rId2"/>
          <a:stretch>
            <a:fillRect/>
          </a:stretch>
        </p:blipFill>
        <p:spPr>
          <a:xfrm>
            <a:off x="0" y="0"/>
            <a:ext cx="10741794" cy="6855917"/>
          </a:xfrm>
          <a:prstGeom prst="rect">
            <a:avLst/>
          </a:prstGeom>
        </p:spPr>
      </p:pic>
    </p:spTree>
    <p:extLst>
      <p:ext uri="{BB962C8B-B14F-4D97-AF65-F5344CB8AC3E}">
        <p14:creationId xmlns:p14="http://schemas.microsoft.com/office/powerpoint/2010/main" val="1092412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2B627-0F6E-4304-8F27-FE338C02DAD2}"/>
              </a:ext>
            </a:extLst>
          </p:cNvPr>
          <p:cNvSpPr txBox="1"/>
          <p:nvPr/>
        </p:nvSpPr>
        <p:spPr>
          <a:xfrm>
            <a:off x="78740" y="60960"/>
            <a:ext cx="12143740" cy="1200329"/>
          </a:xfrm>
          <a:prstGeom prst="rect">
            <a:avLst/>
          </a:prstGeom>
          <a:noFill/>
        </p:spPr>
        <p:txBody>
          <a:bodyPr wrap="square">
            <a:spAutoFit/>
          </a:bodyPr>
          <a:lstStyle/>
          <a:p>
            <a:pPr algn="l" fontAlgn="base"/>
            <a:r>
              <a:rPr lang="en-US" b="1" i="0" dirty="0">
                <a:solidFill>
                  <a:srgbClr val="000000"/>
                </a:solidFill>
                <a:effectLst/>
                <a:latin typeface="arial" panose="020B0604020202020204" pitchFamily="34" charset="0"/>
              </a:rPr>
              <a:t>What are Access Specifiers in C#?</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Access Specifiers in C# are also called access modifiers which are used to define the scope of the type (class and interface) as well as the scope of their members (variables, properties, and methods). That is who can access them and who cannot access them are defined by the Access Specifiers.</a:t>
            </a:r>
            <a:endParaRPr lang="en-US" b="0" i="0" dirty="0">
              <a:solidFill>
                <a:srgbClr val="212529"/>
              </a:solidFill>
              <a:effectLst/>
              <a:latin typeface="-apple-system"/>
            </a:endParaRPr>
          </a:p>
        </p:txBody>
      </p:sp>
      <p:graphicFrame>
        <p:nvGraphicFramePr>
          <p:cNvPr id="7" name="Diagram 6">
            <a:extLst>
              <a:ext uri="{FF2B5EF4-FFF2-40B4-BE49-F238E27FC236}">
                <a16:creationId xmlns:a16="http://schemas.microsoft.com/office/drawing/2014/main" id="{CFE48656-6DB4-4769-8C9F-4ED062551A8F}"/>
              </a:ext>
            </a:extLst>
          </p:cNvPr>
          <p:cNvGraphicFramePr/>
          <p:nvPr>
            <p:extLst>
              <p:ext uri="{D42A27DB-BD31-4B8C-83A1-F6EECF244321}">
                <p14:modId xmlns:p14="http://schemas.microsoft.com/office/powerpoint/2010/main" val="3105184401"/>
              </p:ext>
            </p:extLst>
          </p:nvPr>
        </p:nvGraphicFramePr>
        <p:xfrm>
          <a:off x="78740" y="780256"/>
          <a:ext cx="11767820" cy="2409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C# access modifiers | Private, Access, Public">
            <a:extLst>
              <a:ext uri="{FF2B5EF4-FFF2-40B4-BE49-F238E27FC236}">
                <a16:creationId xmlns:a16="http://schemas.microsoft.com/office/drawing/2014/main" id="{B746FAAA-7EF2-4DBE-9E06-A4ECF619AC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720578"/>
            <a:ext cx="9845040" cy="407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70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B859CF-0DE9-4EE1-979F-831B6F2AC052}"/>
              </a:ext>
            </a:extLst>
          </p:cNvPr>
          <p:cNvSpPr txBox="1"/>
          <p:nvPr/>
        </p:nvSpPr>
        <p:spPr>
          <a:xfrm>
            <a:off x="41651" y="217272"/>
            <a:ext cx="9978247" cy="523220"/>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How can we create a Class and Object in C#?</a:t>
            </a:r>
          </a:p>
        </p:txBody>
      </p:sp>
      <p:pic>
        <p:nvPicPr>
          <p:cNvPr id="6" name="Picture 5">
            <a:extLst>
              <a:ext uri="{FF2B5EF4-FFF2-40B4-BE49-F238E27FC236}">
                <a16:creationId xmlns:a16="http://schemas.microsoft.com/office/drawing/2014/main" id="{A067CA9F-7CCE-4442-B257-A757006D7E22}"/>
              </a:ext>
            </a:extLst>
          </p:cNvPr>
          <p:cNvPicPr>
            <a:picLocks noChangeAspect="1"/>
          </p:cNvPicPr>
          <p:nvPr/>
        </p:nvPicPr>
        <p:blipFill>
          <a:blip r:embed="rId2"/>
          <a:stretch>
            <a:fillRect/>
          </a:stretch>
        </p:blipFill>
        <p:spPr>
          <a:xfrm>
            <a:off x="41652" y="722584"/>
            <a:ext cx="5721015" cy="2706416"/>
          </a:xfrm>
          <a:prstGeom prst="rect">
            <a:avLst/>
          </a:prstGeom>
        </p:spPr>
      </p:pic>
      <p:pic>
        <p:nvPicPr>
          <p:cNvPr id="8" name="Picture 7">
            <a:extLst>
              <a:ext uri="{FF2B5EF4-FFF2-40B4-BE49-F238E27FC236}">
                <a16:creationId xmlns:a16="http://schemas.microsoft.com/office/drawing/2014/main" id="{D68998D8-0929-4E0B-B2CA-1C9F0FE40D84}"/>
              </a:ext>
            </a:extLst>
          </p:cNvPr>
          <p:cNvPicPr>
            <a:picLocks noChangeAspect="1"/>
          </p:cNvPicPr>
          <p:nvPr/>
        </p:nvPicPr>
        <p:blipFill>
          <a:blip r:embed="rId3"/>
          <a:stretch>
            <a:fillRect/>
          </a:stretch>
        </p:blipFill>
        <p:spPr>
          <a:xfrm>
            <a:off x="5951908" y="799242"/>
            <a:ext cx="6198440" cy="4128522"/>
          </a:xfrm>
          <a:prstGeom prst="rect">
            <a:avLst/>
          </a:prstGeom>
        </p:spPr>
      </p:pic>
      <p:sp>
        <p:nvSpPr>
          <p:cNvPr id="10" name="TextBox 9">
            <a:extLst>
              <a:ext uri="{FF2B5EF4-FFF2-40B4-BE49-F238E27FC236}">
                <a16:creationId xmlns:a16="http://schemas.microsoft.com/office/drawing/2014/main" id="{B06FA48B-5F07-4BFF-AF3C-BAA1A7A754F8}"/>
              </a:ext>
            </a:extLst>
          </p:cNvPr>
          <p:cNvSpPr txBox="1"/>
          <p:nvPr/>
        </p:nvSpPr>
        <p:spPr>
          <a:xfrm>
            <a:off x="41651" y="4683307"/>
            <a:ext cx="6096000" cy="523220"/>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Types of classes in C#:</a:t>
            </a:r>
          </a:p>
        </p:txBody>
      </p:sp>
      <p:graphicFrame>
        <p:nvGraphicFramePr>
          <p:cNvPr id="13" name="Diagram 12">
            <a:extLst>
              <a:ext uri="{FF2B5EF4-FFF2-40B4-BE49-F238E27FC236}">
                <a16:creationId xmlns:a16="http://schemas.microsoft.com/office/drawing/2014/main" id="{6B19595D-199F-4A7E-83FD-9981A8FCD084}"/>
              </a:ext>
            </a:extLst>
          </p:cNvPr>
          <p:cNvGraphicFramePr/>
          <p:nvPr>
            <p:extLst>
              <p:ext uri="{D42A27DB-BD31-4B8C-83A1-F6EECF244321}">
                <p14:modId xmlns:p14="http://schemas.microsoft.com/office/powerpoint/2010/main" val="723031298"/>
              </p:ext>
            </p:extLst>
          </p:nvPr>
        </p:nvGraphicFramePr>
        <p:xfrm>
          <a:off x="696227" y="5158597"/>
          <a:ext cx="10799545" cy="15134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572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EB3430-7247-4F6B-BD2B-A2E35636DB18}"/>
              </a:ext>
            </a:extLst>
          </p:cNvPr>
          <p:cNvSpPr txBox="1"/>
          <p:nvPr/>
        </p:nvSpPr>
        <p:spPr>
          <a:xfrm>
            <a:off x="54544" y="9625"/>
            <a:ext cx="12089331" cy="1200329"/>
          </a:xfrm>
          <a:prstGeom prst="rect">
            <a:avLst/>
          </a:prstGeom>
          <a:noFill/>
        </p:spPr>
        <p:txBody>
          <a:bodyPr wrap="square">
            <a:spAutoFit/>
          </a:bodyPr>
          <a:lstStyle/>
          <a:p>
            <a:pPr algn="l" fontAlgn="base"/>
            <a:r>
              <a:rPr lang="en-US" b="1" i="0" dirty="0">
                <a:solidFill>
                  <a:schemeClr val="accent2">
                    <a:lumMod val="75000"/>
                  </a:schemeClr>
                </a:solidFill>
                <a:effectLst/>
                <a:latin typeface="Segoe UI" panose="020B0502040204020203" pitchFamily="34" charset="0"/>
                <a:cs typeface="Segoe UI" panose="020B0502040204020203" pitchFamily="34" charset="0"/>
              </a:rPr>
              <a:t>What is a Constructor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dirty="0">
                <a:solidFill>
                  <a:srgbClr val="000000"/>
                </a:solidFill>
                <a:latin typeface="Segoe UI" panose="020B0502040204020203" pitchFamily="34" charset="0"/>
                <a:cs typeface="Segoe UI" panose="020B0502040204020203" pitchFamily="34" charset="0"/>
              </a:rPr>
              <a:t>W</a:t>
            </a:r>
            <a:r>
              <a:rPr lang="en-US" b="0" i="0" dirty="0">
                <a:solidFill>
                  <a:srgbClr val="000000"/>
                </a:solidFill>
                <a:effectLst/>
                <a:latin typeface="Segoe UI" panose="020B0502040204020203" pitchFamily="34" charset="0"/>
                <a:cs typeface="Segoe UI" panose="020B0502040204020203" pitchFamily="34" charset="0"/>
              </a:rPr>
              <a:t>e can define the constructors in C# are the special types of methods of a class that are automatically executed whenever we create an instance (object) of that class. The Constructors are responsible for two things. One is the object initialization and the other one is memory allocation. The role of the new keyword is to create the object</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64594DC4-44B3-4D31-891D-1041485235BF}"/>
              </a:ext>
            </a:extLst>
          </p:cNvPr>
          <p:cNvSpPr txBox="1"/>
          <p:nvPr/>
        </p:nvSpPr>
        <p:spPr>
          <a:xfrm>
            <a:off x="84223" y="1397675"/>
            <a:ext cx="11982652" cy="1477328"/>
          </a:xfrm>
          <a:prstGeom prst="rect">
            <a:avLst/>
          </a:prstGeom>
          <a:noFill/>
        </p:spPr>
        <p:txBody>
          <a:bodyPr wrap="square">
            <a:spAutoFit/>
          </a:bodyPr>
          <a:lstStyle/>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Rules to follow while creating the C# Constructors:</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marL="285750" indent="-285750" algn="just" fontAlgn="base">
              <a:buFont typeface="Wingdings" panose="05000000000000000000" pitchFamily="2" charset="2"/>
              <a:buChar char="ü"/>
            </a:pPr>
            <a:r>
              <a:rPr lang="en-US" b="0" i="0" dirty="0">
                <a:solidFill>
                  <a:srgbClr val="000000"/>
                </a:solidFill>
                <a:effectLst/>
                <a:latin typeface="Segoe UI" panose="020B0502040204020203" pitchFamily="34" charset="0"/>
                <a:cs typeface="Segoe UI" panose="020B0502040204020203" pitchFamily="34" charset="0"/>
              </a:rPr>
              <a:t>The constructor name should be the same as the class name.</a:t>
            </a:r>
            <a:endParaRPr lang="en-US" b="0" i="0" dirty="0">
              <a:solidFill>
                <a:srgbClr val="212529"/>
              </a:solidFill>
              <a:effectLst/>
              <a:latin typeface="Segoe UI" panose="020B0502040204020203" pitchFamily="34" charset="0"/>
              <a:cs typeface="Segoe UI" panose="020B0502040204020203" pitchFamily="34" charset="0"/>
            </a:endParaRPr>
          </a:p>
          <a:p>
            <a:pPr marL="285750" indent="-285750" algn="just" fontAlgn="base">
              <a:buFont typeface="Wingdings" panose="05000000000000000000" pitchFamily="2" charset="2"/>
              <a:buChar char="ü"/>
            </a:pPr>
            <a:r>
              <a:rPr lang="en-US" b="0" i="0" dirty="0">
                <a:solidFill>
                  <a:srgbClr val="000000"/>
                </a:solidFill>
                <a:effectLst/>
                <a:latin typeface="Segoe UI" panose="020B0502040204020203" pitchFamily="34" charset="0"/>
                <a:cs typeface="Segoe UI" panose="020B0502040204020203" pitchFamily="34" charset="0"/>
              </a:rPr>
              <a:t>It should not contain return type even void also.</a:t>
            </a:r>
            <a:endParaRPr lang="en-US" b="0" i="0" dirty="0">
              <a:solidFill>
                <a:srgbClr val="212529"/>
              </a:solidFill>
              <a:effectLst/>
              <a:latin typeface="Segoe UI" panose="020B0502040204020203" pitchFamily="34" charset="0"/>
              <a:cs typeface="Segoe UI" panose="020B0502040204020203" pitchFamily="34" charset="0"/>
            </a:endParaRPr>
          </a:p>
          <a:p>
            <a:pPr marL="285750" indent="-285750" algn="just" fontAlgn="base">
              <a:buFont typeface="Wingdings" panose="05000000000000000000" pitchFamily="2" charset="2"/>
              <a:buChar char="ü"/>
            </a:pPr>
            <a:r>
              <a:rPr lang="en-US" b="0" i="0" dirty="0">
                <a:solidFill>
                  <a:srgbClr val="000000"/>
                </a:solidFill>
                <a:effectLst/>
                <a:latin typeface="Segoe UI" panose="020B0502040204020203" pitchFamily="34" charset="0"/>
                <a:cs typeface="Segoe UI" panose="020B0502040204020203" pitchFamily="34" charset="0"/>
              </a:rPr>
              <a:t>The constructor should not contain modifiers.</a:t>
            </a:r>
            <a:endParaRPr lang="en-US" b="0" i="0" dirty="0">
              <a:solidFill>
                <a:srgbClr val="212529"/>
              </a:solidFill>
              <a:effectLst/>
              <a:latin typeface="Segoe UI" panose="020B0502040204020203" pitchFamily="34" charset="0"/>
              <a:cs typeface="Segoe UI" panose="020B0502040204020203" pitchFamily="34" charset="0"/>
            </a:endParaRPr>
          </a:p>
          <a:p>
            <a:pPr marL="285750" indent="-285750" algn="just" fontAlgn="base">
              <a:buFont typeface="Wingdings" panose="05000000000000000000" pitchFamily="2" charset="2"/>
              <a:buChar char="ü"/>
            </a:pPr>
            <a:r>
              <a:rPr lang="en-US" b="0" i="0" dirty="0">
                <a:solidFill>
                  <a:srgbClr val="000000"/>
                </a:solidFill>
                <a:effectLst/>
                <a:latin typeface="Segoe UI" panose="020B0502040204020203" pitchFamily="34" charset="0"/>
                <a:cs typeface="Segoe UI" panose="020B0502040204020203" pitchFamily="34" charset="0"/>
              </a:rPr>
              <a:t>As part of the constructor body return statement with value is not allowed.</a:t>
            </a:r>
            <a:endParaRPr lang="en-US" b="0" i="0" dirty="0">
              <a:solidFill>
                <a:srgbClr val="212529"/>
              </a:solidFill>
              <a:effectLst/>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CC94C379-00D7-4515-BC9C-6A2A10E643CF}"/>
              </a:ext>
            </a:extLst>
          </p:cNvPr>
          <p:cNvPicPr>
            <a:picLocks noChangeAspect="1"/>
          </p:cNvPicPr>
          <p:nvPr/>
        </p:nvPicPr>
        <p:blipFill>
          <a:blip r:embed="rId2"/>
          <a:stretch>
            <a:fillRect/>
          </a:stretch>
        </p:blipFill>
        <p:spPr>
          <a:xfrm>
            <a:off x="240207" y="2952742"/>
            <a:ext cx="4819898" cy="1568531"/>
          </a:xfrm>
          <a:prstGeom prst="rect">
            <a:avLst/>
          </a:prstGeom>
        </p:spPr>
      </p:pic>
      <p:sp>
        <p:nvSpPr>
          <p:cNvPr id="9" name="TextBox 8">
            <a:extLst>
              <a:ext uri="{FF2B5EF4-FFF2-40B4-BE49-F238E27FC236}">
                <a16:creationId xmlns:a16="http://schemas.microsoft.com/office/drawing/2014/main" id="{6AE37F4E-C8C6-4199-A8C0-80E4F7025C93}"/>
              </a:ext>
            </a:extLst>
          </p:cNvPr>
          <p:cNvSpPr txBox="1"/>
          <p:nvPr/>
        </p:nvSpPr>
        <p:spPr>
          <a:xfrm>
            <a:off x="84223" y="4599012"/>
            <a:ext cx="12089331" cy="369332"/>
          </a:xfrm>
          <a:prstGeom prst="rect">
            <a:avLst/>
          </a:prstGeom>
          <a:noFill/>
        </p:spPr>
        <p:txBody>
          <a:bodyPr wrap="square">
            <a:spAutoFit/>
          </a:bodyPr>
          <a:lstStyle/>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How many types of constructors are there in C#.net?</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p:txBody>
      </p:sp>
      <p:graphicFrame>
        <p:nvGraphicFramePr>
          <p:cNvPr id="14" name="Diagram 13">
            <a:extLst>
              <a:ext uri="{FF2B5EF4-FFF2-40B4-BE49-F238E27FC236}">
                <a16:creationId xmlns:a16="http://schemas.microsoft.com/office/drawing/2014/main" id="{8C142BFB-6C97-4C09-9390-1C2C6233EB5E}"/>
              </a:ext>
            </a:extLst>
          </p:cNvPr>
          <p:cNvGraphicFramePr/>
          <p:nvPr>
            <p:extLst>
              <p:ext uri="{D42A27DB-BD31-4B8C-83A1-F6EECF244321}">
                <p14:modId xmlns:p14="http://schemas.microsoft.com/office/powerpoint/2010/main" val="3356023196"/>
              </p:ext>
            </p:extLst>
          </p:nvPr>
        </p:nvGraphicFramePr>
        <p:xfrm>
          <a:off x="141572" y="4945639"/>
          <a:ext cx="11908856" cy="1591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19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B3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F097-A89E-4604-A67D-CB2956BEB542}"/>
              </a:ext>
            </a:extLst>
          </p:cNvPr>
          <p:cNvSpPr txBox="1"/>
          <p:nvPr/>
        </p:nvSpPr>
        <p:spPr>
          <a:xfrm>
            <a:off x="0" y="0"/>
            <a:ext cx="12192000" cy="1477328"/>
          </a:xfrm>
          <a:prstGeom prst="rect">
            <a:avLst/>
          </a:prstGeom>
          <a:noFill/>
        </p:spPr>
        <p:txBody>
          <a:bodyPr wrap="square">
            <a:spAutoFit/>
          </a:bodyPr>
          <a:lstStyle/>
          <a:p>
            <a:pPr algn="just" fontAlgn="base"/>
            <a:r>
              <a:rPr lang="en-US" b="1" i="0" dirty="0">
                <a:solidFill>
                  <a:schemeClr val="bg1">
                    <a:lumMod val="95000"/>
                  </a:schemeClr>
                </a:solidFill>
                <a:effectLst/>
                <a:latin typeface="Segoe UI" panose="020B0502040204020203" pitchFamily="34" charset="0"/>
                <a:cs typeface="Segoe UI" panose="020B0502040204020203" pitchFamily="34" charset="0"/>
              </a:rPr>
              <a:t>Default Constructor in C#:</a:t>
            </a:r>
            <a:endParaRPr lang="en-US" b="0" i="0" dirty="0">
              <a:solidFill>
                <a:schemeClr val="bg1">
                  <a:lumMod val="95000"/>
                </a:schemeClr>
              </a:solidFill>
              <a:effectLst/>
              <a:latin typeface="Segoe UI" panose="020B0502040204020203" pitchFamily="34" charset="0"/>
              <a:cs typeface="Segoe UI" panose="020B0502040204020203" pitchFamily="34" charset="0"/>
            </a:endParaRPr>
          </a:p>
          <a:p>
            <a:pPr algn="just" fontAlgn="base"/>
            <a:r>
              <a:rPr lang="en-US" b="0" i="0" dirty="0">
                <a:solidFill>
                  <a:schemeClr val="bg1">
                    <a:lumMod val="95000"/>
                  </a:schemeClr>
                </a:solidFill>
                <a:effectLst/>
                <a:latin typeface="Segoe UI" panose="020B0502040204020203" pitchFamily="34" charset="0"/>
                <a:cs typeface="Segoe UI" panose="020B0502040204020203" pitchFamily="34" charset="0"/>
              </a:rPr>
              <a:t>The Constructor without parameter is called a default constructor. Again the default constructor is classified into two types.</a:t>
            </a:r>
          </a:p>
          <a:p>
            <a:pPr algn="just" fontAlgn="base">
              <a:buFont typeface="+mj-lt"/>
              <a:buAutoNum type="arabicPeriod"/>
            </a:pPr>
            <a:r>
              <a:rPr lang="en-US" b="0" i="0" dirty="0">
                <a:solidFill>
                  <a:schemeClr val="bg1">
                    <a:lumMod val="95000"/>
                  </a:schemeClr>
                </a:solidFill>
                <a:effectLst/>
                <a:latin typeface="Segoe UI" panose="020B0502040204020203" pitchFamily="34" charset="0"/>
                <a:cs typeface="Segoe UI" panose="020B0502040204020203" pitchFamily="34" charset="0"/>
              </a:rPr>
              <a:t>System-defined default constructor</a:t>
            </a:r>
          </a:p>
          <a:p>
            <a:pPr algn="just" fontAlgn="base">
              <a:buFont typeface="+mj-lt"/>
              <a:buAutoNum type="arabicPeriod"/>
            </a:pPr>
            <a:r>
              <a:rPr lang="en-US" b="0" i="0" dirty="0">
                <a:solidFill>
                  <a:schemeClr val="bg1">
                    <a:lumMod val="95000"/>
                  </a:schemeClr>
                </a:solidFill>
                <a:effectLst/>
                <a:latin typeface="Segoe UI" panose="020B0502040204020203" pitchFamily="34" charset="0"/>
                <a:cs typeface="Segoe UI" panose="020B0502040204020203" pitchFamily="34" charset="0"/>
              </a:rPr>
              <a:t>User-defined default constructor</a:t>
            </a:r>
          </a:p>
        </p:txBody>
      </p:sp>
      <p:pic>
        <p:nvPicPr>
          <p:cNvPr id="5" name="Picture 4">
            <a:extLst>
              <a:ext uri="{FF2B5EF4-FFF2-40B4-BE49-F238E27FC236}">
                <a16:creationId xmlns:a16="http://schemas.microsoft.com/office/drawing/2014/main" id="{CC7722A8-226F-494E-B721-46F60B88E127}"/>
              </a:ext>
            </a:extLst>
          </p:cNvPr>
          <p:cNvPicPr>
            <a:picLocks noChangeAspect="1"/>
          </p:cNvPicPr>
          <p:nvPr/>
        </p:nvPicPr>
        <p:blipFill>
          <a:blip r:embed="rId2"/>
          <a:stretch>
            <a:fillRect/>
          </a:stretch>
        </p:blipFill>
        <p:spPr>
          <a:xfrm>
            <a:off x="1381761" y="1608624"/>
            <a:ext cx="9225280" cy="5249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97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B3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7B5B61-E579-4B95-841E-E012C91764D5}"/>
              </a:ext>
            </a:extLst>
          </p:cNvPr>
          <p:cNvPicPr>
            <a:picLocks noChangeAspect="1"/>
          </p:cNvPicPr>
          <p:nvPr/>
        </p:nvPicPr>
        <p:blipFill rotWithShape="1">
          <a:blip r:embed="rId2"/>
          <a:srcRect r="2948"/>
          <a:stretch/>
        </p:blipFill>
        <p:spPr>
          <a:xfrm>
            <a:off x="2718271" y="1402039"/>
            <a:ext cx="7025169" cy="5455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9DBE429F-C244-4905-AF18-E71B84718CE4}"/>
              </a:ext>
            </a:extLst>
          </p:cNvPr>
          <p:cNvSpPr txBox="1"/>
          <p:nvPr/>
        </p:nvSpPr>
        <p:spPr>
          <a:xfrm>
            <a:off x="67377" y="33493"/>
            <a:ext cx="12124623" cy="1200329"/>
          </a:xfrm>
          <a:prstGeom prst="rect">
            <a:avLst/>
          </a:prstGeom>
          <a:noFill/>
        </p:spPr>
        <p:txBody>
          <a:bodyPr wrap="square">
            <a:spAutoFit/>
          </a:bodyPr>
          <a:lstStyle/>
          <a:p>
            <a:pPr algn="just" fontAlgn="base"/>
            <a:r>
              <a:rPr lang="en-US" b="1" i="0" dirty="0">
                <a:solidFill>
                  <a:schemeClr val="bg1">
                    <a:lumMod val="95000"/>
                  </a:schemeClr>
                </a:solidFill>
                <a:effectLst/>
                <a:latin typeface="Segoe UI" panose="020B0502040204020203" pitchFamily="34" charset="0"/>
                <a:cs typeface="Segoe UI" panose="020B0502040204020203" pitchFamily="34" charset="0"/>
              </a:rPr>
              <a:t>What is Parameterized Constructor in C#?</a:t>
            </a:r>
            <a:endParaRPr lang="en-US" b="0" i="0" dirty="0">
              <a:solidFill>
                <a:schemeClr val="bg1">
                  <a:lumMod val="95000"/>
                </a:schemeClr>
              </a:solidFill>
              <a:effectLst/>
              <a:latin typeface="Segoe UI" panose="020B0502040204020203" pitchFamily="34" charset="0"/>
              <a:cs typeface="Segoe UI" panose="020B0502040204020203" pitchFamily="34" charset="0"/>
            </a:endParaRPr>
          </a:p>
          <a:p>
            <a:pPr algn="just" fontAlgn="base"/>
            <a:r>
              <a:rPr lang="en-US" b="0" i="0" dirty="0">
                <a:solidFill>
                  <a:schemeClr val="bg1">
                    <a:lumMod val="95000"/>
                  </a:schemeClr>
                </a:solidFill>
                <a:effectLst/>
                <a:latin typeface="Segoe UI" panose="020B0502040204020203" pitchFamily="34" charset="0"/>
                <a:cs typeface="Segoe UI" panose="020B0502040204020203" pitchFamily="34" charset="0"/>
              </a:rPr>
              <a:t>The developer given constructor with parameters is called the parameterized constructor in C#. With the help of a Parameterized constructor, we can initialize each instance of the class with different values. That means using parameterized constructor we can store a different set of values into different objects created to the class.</a:t>
            </a:r>
          </a:p>
        </p:txBody>
      </p:sp>
    </p:spTree>
    <p:extLst>
      <p:ext uri="{BB962C8B-B14F-4D97-AF65-F5344CB8AC3E}">
        <p14:creationId xmlns:p14="http://schemas.microsoft.com/office/powerpoint/2010/main" val="121185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98AC5D4-15FA-481A-9058-902E2005542A}"/>
              </a:ext>
            </a:extLst>
          </p:cNvPr>
          <p:cNvSpPr txBox="1"/>
          <p:nvPr/>
        </p:nvSpPr>
        <p:spPr>
          <a:xfrm>
            <a:off x="0" y="113437"/>
            <a:ext cx="12120880" cy="1200329"/>
          </a:xfrm>
          <a:prstGeom prst="rect">
            <a:avLst/>
          </a:prstGeom>
          <a:noFill/>
        </p:spPr>
        <p:txBody>
          <a:bodyPr wrap="square">
            <a:spAutoFit/>
          </a:bodyPr>
          <a:lstStyle/>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What is Copy Constructor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constructor which takes a parameter of the class type is called a copy constructor. This constructor is used to copy one object’s data into another object. The main purpose of the copy constructor is to initialize a new object (instance) with the values of an existing object (instance).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264070EF-813E-4D89-AB48-1805BC433B76}"/>
              </a:ext>
            </a:extLst>
          </p:cNvPr>
          <p:cNvSpPr txBox="1"/>
          <p:nvPr/>
        </p:nvSpPr>
        <p:spPr>
          <a:xfrm>
            <a:off x="203200" y="1388795"/>
            <a:ext cx="6121400" cy="646331"/>
          </a:xfrm>
          <a:prstGeom prst="rect">
            <a:avLst/>
          </a:prstGeom>
          <a:noFill/>
        </p:spPr>
        <p:txBody>
          <a:bodyPr wrap="square">
            <a:spAutoFit/>
          </a:bodyPr>
          <a:lstStyle/>
          <a:p>
            <a:r>
              <a:rPr lang="en-US" b="0" i="0" dirty="0">
                <a:solidFill>
                  <a:srgbClr val="00B050"/>
                </a:solidFill>
                <a:effectLst/>
                <a:latin typeface="Inconsolata" pitchFamily="2" charset="0"/>
              </a:rPr>
              <a:t>Employee e1 = new Employee(); </a:t>
            </a:r>
            <a:endParaRPr lang="en-US" dirty="0">
              <a:solidFill>
                <a:srgbClr val="00B050"/>
              </a:solidFill>
              <a:latin typeface="Inconsolata" pitchFamily="2" charset="0"/>
            </a:endParaRPr>
          </a:p>
          <a:p>
            <a:r>
              <a:rPr lang="en-US" b="0" i="0" dirty="0">
                <a:solidFill>
                  <a:srgbClr val="00B050"/>
                </a:solidFill>
                <a:effectLst/>
                <a:latin typeface="Inconsolata" pitchFamily="2" charset="0"/>
              </a:rPr>
              <a:t>Employee e2 = new Employee(e1);</a:t>
            </a:r>
            <a:endParaRPr lang="en-US" dirty="0">
              <a:solidFill>
                <a:srgbClr val="00B050"/>
              </a:solidFill>
            </a:endParaRPr>
          </a:p>
        </p:txBody>
      </p:sp>
      <p:sp>
        <p:nvSpPr>
          <p:cNvPr id="14" name="TextBox 13">
            <a:extLst>
              <a:ext uri="{FF2B5EF4-FFF2-40B4-BE49-F238E27FC236}">
                <a16:creationId xmlns:a16="http://schemas.microsoft.com/office/drawing/2014/main" id="{90DEA534-8200-4E25-96F9-94E5E384D3CE}"/>
              </a:ext>
            </a:extLst>
          </p:cNvPr>
          <p:cNvSpPr txBox="1"/>
          <p:nvPr/>
        </p:nvSpPr>
        <p:spPr>
          <a:xfrm>
            <a:off x="0" y="2490377"/>
            <a:ext cx="12181840" cy="1477328"/>
          </a:xfrm>
          <a:prstGeom prst="rect">
            <a:avLst/>
          </a:prstGeom>
          <a:noFill/>
        </p:spPr>
        <p:txBody>
          <a:bodyPr wrap="square">
            <a:spAutoFit/>
          </a:bodyPr>
          <a:lstStyle/>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What is Private Constructor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C#, it is also possible to create a constructor as private. The constructor whose accessibility is private is known as a private constructor. When a class contains a private constructor then we cannot create an object for the class outside of the class. So, private constructors are used to creating an object for the class within the same class. Generally, private constructors are used in the Remoting concept.</a:t>
            </a:r>
            <a:endParaRPr lang="en-US" b="0" i="0" dirty="0">
              <a:solidFill>
                <a:srgbClr val="212529"/>
              </a:solidFill>
              <a:effectLst/>
              <a:latin typeface="Segoe UI" panose="020B0502040204020203" pitchFamily="34" charset="0"/>
              <a:cs typeface="Segoe UI" panose="020B0502040204020203" pitchFamily="34" charset="0"/>
            </a:endParaRPr>
          </a:p>
        </p:txBody>
      </p:sp>
      <p:pic>
        <p:nvPicPr>
          <p:cNvPr id="18" name="Picture 17">
            <a:extLst>
              <a:ext uri="{FF2B5EF4-FFF2-40B4-BE49-F238E27FC236}">
                <a16:creationId xmlns:a16="http://schemas.microsoft.com/office/drawing/2014/main" id="{4F1BCE4B-AECD-41C0-A114-070EBA9B7208}"/>
              </a:ext>
            </a:extLst>
          </p:cNvPr>
          <p:cNvPicPr>
            <a:picLocks noChangeAspect="1"/>
          </p:cNvPicPr>
          <p:nvPr/>
        </p:nvPicPr>
        <p:blipFill>
          <a:blip r:embed="rId2"/>
          <a:stretch>
            <a:fillRect/>
          </a:stretch>
        </p:blipFill>
        <p:spPr>
          <a:xfrm>
            <a:off x="0" y="4136959"/>
            <a:ext cx="8393835" cy="2721041"/>
          </a:xfrm>
          <a:prstGeom prst="rect">
            <a:avLst/>
          </a:prstGeom>
        </p:spPr>
      </p:pic>
    </p:spTree>
    <p:extLst>
      <p:ext uri="{BB962C8B-B14F-4D97-AF65-F5344CB8AC3E}">
        <p14:creationId xmlns:p14="http://schemas.microsoft.com/office/powerpoint/2010/main" val="88863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6E973-08EB-4779-B299-8CF1D543DBFA}"/>
              </a:ext>
            </a:extLst>
          </p:cNvPr>
          <p:cNvSpPr txBox="1"/>
          <p:nvPr/>
        </p:nvSpPr>
        <p:spPr>
          <a:xfrm>
            <a:off x="0" y="0"/>
            <a:ext cx="12192000" cy="923330"/>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What is constructor overloading?</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When we define multiple constructors within a class with different parameter types, numbers and orders then it is called constructor overloading.</a:t>
            </a:r>
            <a:endParaRPr lang="en-US" b="0" i="0" dirty="0">
              <a:solidFill>
                <a:srgbClr val="212529"/>
              </a:solidFill>
              <a:effectLst/>
              <a:latin typeface="-apple-system"/>
            </a:endParaRPr>
          </a:p>
        </p:txBody>
      </p:sp>
      <p:pic>
        <p:nvPicPr>
          <p:cNvPr id="9" name="Picture 8">
            <a:extLst>
              <a:ext uri="{FF2B5EF4-FFF2-40B4-BE49-F238E27FC236}">
                <a16:creationId xmlns:a16="http://schemas.microsoft.com/office/drawing/2014/main" id="{55AA8039-A0E5-4009-9880-3FC612292B6A}"/>
              </a:ext>
            </a:extLst>
          </p:cNvPr>
          <p:cNvPicPr>
            <a:picLocks noChangeAspect="1"/>
          </p:cNvPicPr>
          <p:nvPr/>
        </p:nvPicPr>
        <p:blipFill>
          <a:blip r:embed="rId2"/>
          <a:stretch>
            <a:fillRect/>
          </a:stretch>
        </p:blipFill>
        <p:spPr>
          <a:xfrm>
            <a:off x="-1" y="1039511"/>
            <a:ext cx="8744607" cy="5815759"/>
          </a:xfrm>
          <a:prstGeom prst="rect">
            <a:avLst/>
          </a:prstGeom>
        </p:spPr>
      </p:pic>
    </p:spTree>
    <p:extLst>
      <p:ext uri="{BB962C8B-B14F-4D97-AF65-F5344CB8AC3E}">
        <p14:creationId xmlns:p14="http://schemas.microsoft.com/office/powerpoint/2010/main" val="223597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3C028C-9F72-4539-81AE-1D7893DC1117}"/>
              </a:ext>
            </a:extLst>
          </p:cNvPr>
          <p:cNvSpPr txBox="1"/>
          <p:nvPr/>
        </p:nvSpPr>
        <p:spPr>
          <a:xfrm>
            <a:off x="0" y="0"/>
            <a:ext cx="12192000" cy="4524315"/>
          </a:xfrm>
          <a:prstGeom prst="rect">
            <a:avLst/>
          </a:prstGeom>
          <a:noFill/>
        </p:spPr>
        <p:txBody>
          <a:bodyPr wrap="square">
            <a:spAutoFit/>
          </a:bodyPr>
          <a:lstStyle/>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Understanding Static Constructor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C#, it is also possible to create a constructor as static and when we do so, it is called Static Constructor. The static Constructor in C# will be invoked only once. There is no matter how many numbers instances (objects) of the class are created, it is going to be invoked only once and that is when the class is load for the first time.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static constructor is used to initialize the static fields of the class. You can also write some code inside the static constructor which is going to be executed only once. The static data members in C# are created only once even though we created any number of objects.</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Points to Remember while creating Static Constructor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There can be only one static constructor in a class.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static constructor should be without any parameters.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It can only access the static members of the class.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There should not be any access modifier in the static constructor definition.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If a class is static then we cannot create the object for the static class.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Static constructor will be invoked only once i.e. at the time of first object creation of the class, from 2</a:t>
            </a:r>
            <a:r>
              <a:rPr lang="en-US" b="0" i="0" baseline="30000" dirty="0">
                <a:solidFill>
                  <a:srgbClr val="000000"/>
                </a:solidFill>
                <a:effectLst/>
                <a:latin typeface="Segoe UI" panose="020B0502040204020203" pitchFamily="34" charset="0"/>
                <a:cs typeface="Segoe UI" panose="020B0502040204020203" pitchFamily="34" charset="0"/>
              </a:rPr>
              <a:t>nd</a:t>
            </a:r>
            <a:r>
              <a:rPr lang="en-US" b="0" i="0" dirty="0">
                <a:solidFill>
                  <a:srgbClr val="000000"/>
                </a:solidFill>
                <a:effectLst/>
                <a:latin typeface="Segoe UI" panose="020B0502040204020203" pitchFamily="34" charset="0"/>
                <a:cs typeface="Segoe UI" panose="020B0502040204020203" pitchFamily="34" charset="0"/>
              </a:rPr>
              <a:t> object creation onwards static constructor will not be called.</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700DEE07-328B-4AA2-A916-25411985FD60}"/>
              </a:ext>
            </a:extLst>
          </p:cNvPr>
          <p:cNvSpPr txBox="1"/>
          <p:nvPr/>
        </p:nvSpPr>
        <p:spPr>
          <a:xfrm>
            <a:off x="-50800" y="4524315"/>
            <a:ext cx="12192000" cy="923330"/>
          </a:xfrm>
          <a:prstGeom prst="rect">
            <a:avLst/>
          </a:prstGeom>
          <a:noFill/>
        </p:spPr>
        <p:txBody>
          <a:bodyPr wrap="square">
            <a:spAutoFit/>
          </a:bodyPr>
          <a:lstStyle/>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Can we initialize non-static data members within a static constructor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It is not possible to initialize non-static data members within a static constructor, it raises a compilation error. Have a look at the following example.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D47950-8A0F-4890-8791-D468C71290E0}"/>
              </a:ext>
            </a:extLst>
          </p:cNvPr>
          <p:cNvSpPr txBox="1"/>
          <p:nvPr/>
        </p:nvSpPr>
        <p:spPr>
          <a:xfrm>
            <a:off x="-25400" y="5606256"/>
            <a:ext cx="12141200" cy="923330"/>
          </a:xfrm>
          <a:prstGeom prst="rect">
            <a:avLst/>
          </a:prstGeom>
          <a:noFill/>
        </p:spPr>
        <p:txBody>
          <a:bodyPr wrap="square">
            <a:spAutoFit/>
          </a:bodyPr>
          <a:lstStyle/>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Can we initialize static data fields within a non-static constructor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Yes, you can initialize static data members within a non-static constructor but after then they lose their static nature. Consider the following example:</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1073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0427BE-8DEF-4A23-B54B-7A3787E0CBD2}"/>
              </a:ext>
            </a:extLst>
          </p:cNvPr>
          <p:cNvSpPr txBox="1"/>
          <p:nvPr/>
        </p:nvSpPr>
        <p:spPr>
          <a:xfrm>
            <a:off x="1" y="0"/>
            <a:ext cx="12192000" cy="1754326"/>
          </a:xfrm>
          <a:prstGeom prst="rect">
            <a:avLst/>
          </a:prstGeom>
          <a:noFill/>
        </p:spPr>
        <p:txBody>
          <a:bodyPr wrap="square">
            <a:spAutoFit/>
          </a:bodyPr>
          <a:lstStyle/>
          <a:p>
            <a:pPr algn="l" fontAlgn="base"/>
            <a:r>
              <a:rPr lang="en-US" b="1" i="0" dirty="0">
                <a:solidFill>
                  <a:schemeClr val="accent2">
                    <a:lumMod val="75000"/>
                  </a:schemeClr>
                </a:solidFill>
                <a:effectLst/>
                <a:latin typeface="Segoe UI" panose="020B0502040204020203" pitchFamily="34" charset="0"/>
                <a:cs typeface="Segoe UI" panose="020B0502040204020203" pitchFamily="34" charset="0"/>
              </a:rPr>
              <a:t>What is Destructor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Destructor is also a special type of method present in a class, just like a constructor, having the same name as the class name but prefix with ~ tilde. The constructor in C# is called when the object of the class is created. On the other hand, the destructor in C# is gets executed when the object of the class is destroyed.</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Constructor and destructor methods will exactly have the same name as the class to which they belong. So to differentiate between these two a tilde (~) operator is used before the destructor method.</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1541AC74-8FDB-4F2B-8E26-961B1875DB17}"/>
              </a:ext>
            </a:extLst>
          </p:cNvPr>
          <p:cNvSpPr txBox="1"/>
          <p:nvPr/>
        </p:nvSpPr>
        <p:spPr>
          <a:xfrm>
            <a:off x="0" y="1878205"/>
            <a:ext cx="12192000" cy="2585323"/>
          </a:xfrm>
          <a:prstGeom prst="rect">
            <a:avLst/>
          </a:prstGeom>
          <a:noFill/>
        </p:spPr>
        <p:txBody>
          <a:bodyPr wrap="square">
            <a:spAutoFit/>
          </a:bodyPr>
          <a:lstStyle/>
          <a:p>
            <a:pPr algn="just" fontAlgn="base"/>
            <a:r>
              <a:rPr lang="en-US" b="1" i="0" dirty="0">
                <a:solidFill>
                  <a:schemeClr val="accent2">
                    <a:lumMod val="75000"/>
                  </a:schemeClr>
                </a:solidFill>
                <a:effectLst/>
                <a:latin typeface="Segoe UI" panose="020B0502040204020203" pitchFamily="34" charset="0"/>
                <a:cs typeface="Segoe UI" panose="020B0502040204020203" pitchFamily="34" charset="0"/>
              </a:rPr>
              <a:t>When will be the object of a class get destroyed in C#?</a:t>
            </a:r>
            <a:endParaRPr lang="en-US" b="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object of a class in C# will be destroyed by the garbage collector in any of the following cases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At the end of program execution, each and every object that is associated with the program will be destroyed by the garbage collector.</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Implicit calling of the garbage collector occurs sometime in the middle of the program execution provided the memory is full so that the garbage collector will identify unused objects of the program and destroys them.</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Explicit calling of the garbage collector can be done in the middle of program execution with the help of the “</a:t>
            </a:r>
            <a:r>
              <a:rPr lang="en-US" b="1" i="0" dirty="0" err="1">
                <a:solidFill>
                  <a:srgbClr val="000000"/>
                </a:solidFill>
                <a:effectLst/>
                <a:latin typeface="Segoe UI" panose="020B0502040204020203" pitchFamily="34" charset="0"/>
                <a:cs typeface="Segoe UI" panose="020B0502040204020203" pitchFamily="34" charset="0"/>
              </a:rPr>
              <a:t>GC.Collect</a:t>
            </a:r>
            <a:r>
              <a:rPr lang="en-US" b="1" i="0" dirty="0">
                <a:solidFill>
                  <a:srgbClr val="000000"/>
                </a:solidFill>
                <a:effectLst/>
                <a:latin typeface="Segoe UI" panose="020B0502040204020203" pitchFamily="34" charset="0"/>
                <a:cs typeface="Segoe UI" panose="020B0502040204020203" pitchFamily="34" charset="0"/>
              </a:rPr>
              <a:t>()</a:t>
            </a:r>
            <a:r>
              <a:rPr lang="en-US" b="0" i="0" dirty="0">
                <a:solidFill>
                  <a:srgbClr val="000000"/>
                </a:solidFill>
                <a:effectLst/>
                <a:latin typeface="Segoe UI" panose="020B0502040204020203" pitchFamily="34" charset="0"/>
                <a:cs typeface="Segoe UI" panose="020B0502040204020203" pitchFamily="34" charset="0"/>
              </a:rPr>
              <a:t>” statement so that if there are any unused objects associated with the program will be destroyed in the middle of the program execution.</a:t>
            </a:r>
            <a:endParaRPr lang="en-US" b="0" i="0" dirty="0">
              <a:solidFill>
                <a:srgbClr val="212529"/>
              </a:solidFill>
              <a:effectLst/>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AD1836B7-0C11-4748-962A-19E4560F6C72}"/>
              </a:ext>
            </a:extLst>
          </p:cNvPr>
          <p:cNvPicPr>
            <a:picLocks noChangeAspect="1"/>
          </p:cNvPicPr>
          <p:nvPr/>
        </p:nvPicPr>
        <p:blipFill>
          <a:blip r:embed="rId2"/>
          <a:stretch>
            <a:fillRect/>
          </a:stretch>
        </p:blipFill>
        <p:spPr>
          <a:xfrm>
            <a:off x="0" y="4463528"/>
            <a:ext cx="8907149" cy="2394472"/>
          </a:xfrm>
          <a:prstGeom prst="rect">
            <a:avLst/>
          </a:prstGeom>
        </p:spPr>
      </p:pic>
    </p:spTree>
    <p:extLst>
      <p:ext uri="{BB962C8B-B14F-4D97-AF65-F5344CB8AC3E}">
        <p14:creationId xmlns:p14="http://schemas.microsoft.com/office/powerpoint/2010/main" val="1325994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1292</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Arial</vt:lpstr>
      <vt:lpstr>Calibri</vt:lpstr>
      <vt:lpstr>Calibri Light</vt:lpstr>
      <vt:lpstr>Inconsolata</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32</cp:revision>
  <dcterms:created xsi:type="dcterms:W3CDTF">2022-02-16T16:52:41Z</dcterms:created>
  <dcterms:modified xsi:type="dcterms:W3CDTF">2022-02-20T16:56:41Z</dcterms:modified>
</cp:coreProperties>
</file>