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7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2C62D-009E-4AD9-9CEB-AB870B65CBE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13C6C-F549-4180-9286-8AF39ECD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13C6C-F549-4180-9286-8AF39ECDD8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8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70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2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2F42-25DD-4740-9C23-E1B667C1C8B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B4A3FA-D215-4763-8DE7-E9A1BCF5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Face Mask Detection Using 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UP2036456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6264" y="3043646"/>
            <a:ext cx="5643154" cy="2076994"/>
          </a:xfrm>
        </p:spPr>
        <p:txBody>
          <a:bodyPr/>
          <a:lstStyle/>
          <a:p>
            <a:r>
              <a:rPr lang="en-US" dirty="0" smtClean="0"/>
              <a:t>Wearing Mask Stay Safe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 Idea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9911"/>
            <a:ext cx="8426948" cy="3237722"/>
          </a:xfrm>
        </p:spPr>
      </p:pic>
    </p:spTree>
    <p:extLst>
      <p:ext uri="{BB962C8B-B14F-4D97-AF65-F5344CB8AC3E}">
        <p14:creationId xmlns:p14="http://schemas.microsoft.com/office/powerpoint/2010/main" val="261582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599"/>
            <a:ext cx="8596313" cy="882181"/>
          </a:xfrm>
        </p:spPr>
        <p:txBody>
          <a:bodyPr/>
          <a:lstStyle/>
          <a:p>
            <a:r>
              <a:rPr lang="en-US" dirty="0" smtClean="0"/>
              <a:t>Project Analysis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flipH="1">
            <a:off x="1503216" y="3158836"/>
            <a:ext cx="256311" cy="554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V="1">
            <a:off x="2805541" y="4084673"/>
            <a:ext cx="526473" cy="272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9889" y="3713018"/>
            <a:ext cx="2341418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6362" y="3759092"/>
            <a:ext cx="23137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Prepare 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401781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6362" y="2286000"/>
            <a:ext cx="2459179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Dependencies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123709" y="4017818"/>
            <a:ext cx="554182" cy="200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19455" y="3602182"/>
            <a:ext cx="2452254" cy="101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010678" y="4689601"/>
            <a:ext cx="290945" cy="452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81600" y="5186110"/>
            <a:ext cx="3671455" cy="6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and View Accuracy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899564" y="5980652"/>
            <a:ext cx="256586" cy="406292"/>
          </a:xfrm>
          <a:prstGeom prst="downArrow">
            <a:avLst>
              <a:gd name="adj1" fmla="val 50000"/>
              <a:gd name="adj2" fmla="val 53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19600" y="6437530"/>
            <a:ext cx="3976255" cy="452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model in camera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The Dependencies all the library and packages which are required to complete the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Tensor Flow</a:t>
            </a:r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err="1" smtClean="0"/>
              <a:t>Imutils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Cv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Argparse</a:t>
            </a:r>
            <a:endParaRPr lang="en-US" dirty="0" smtClean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Mask</a:t>
            </a:r>
          </a:p>
          <a:p>
            <a:r>
              <a:rPr lang="en-US" dirty="0" smtClean="0"/>
              <a:t>Without mask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Source: </a:t>
            </a:r>
            <a:r>
              <a:rPr lang="en-US" dirty="0" err="1" smtClean="0"/>
              <a:t>Kaggle</a:t>
            </a:r>
            <a:r>
              <a:rPr lang="en-US" dirty="0" smtClean="0"/>
              <a:t>, Few from open source image libraries and google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/>
              <a:t>Step 3: Data Preprocessing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575"/>
            <a:ext cx="9043988" cy="5087938"/>
          </a:xfrm>
        </p:spPr>
      </p:pic>
    </p:spTree>
    <p:extLst>
      <p:ext uri="{BB962C8B-B14F-4D97-AF65-F5344CB8AC3E}">
        <p14:creationId xmlns:p14="http://schemas.microsoft.com/office/powerpoint/2010/main" val="30953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Training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Neural Network</a:t>
            </a:r>
          </a:p>
          <a:p>
            <a:pPr marL="0" indent="0">
              <a:buNone/>
            </a:pPr>
            <a:r>
              <a:rPr lang="en-US" dirty="0" smtClean="0"/>
              <a:t>Input&gt;Mobile-Net&gt;Max-pooling</a:t>
            </a:r>
            <a:r>
              <a:rPr lang="en-US" dirty="0"/>
              <a:t>&gt; </a:t>
            </a:r>
            <a:r>
              <a:rPr lang="en-US" dirty="0" smtClean="0"/>
              <a:t>Fully-connected&gt;output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Train Data Set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trainX</a:t>
            </a:r>
            <a:r>
              <a:rPr lang="en-US" dirty="0"/>
              <a:t>, </a:t>
            </a:r>
            <a:r>
              <a:rPr lang="en-US" dirty="0" err="1"/>
              <a:t>testX</a:t>
            </a:r>
            <a:r>
              <a:rPr lang="en-US" dirty="0"/>
              <a:t>, </a:t>
            </a:r>
            <a:r>
              <a:rPr lang="en-US" dirty="0" err="1"/>
              <a:t>trainY</a:t>
            </a:r>
            <a:r>
              <a:rPr lang="en-US" dirty="0"/>
              <a:t>, </a:t>
            </a:r>
            <a:r>
              <a:rPr lang="en-US" dirty="0" err="1"/>
              <a:t>testY</a:t>
            </a:r>
            <a:r>
              <a:rPr lang="en-US" dirty="0"/>
              <a:t>) = </a:t>
            </a:r>
            <a:r>
              <a:rPr lang="en-US" dirty="0" err="1"/>
              <a:t>train_test_split</a:t>
            </a:r>
            <a:r>
              <a:rPr lang="en-US" dirty="0"/>
              <a:t>(data, labels,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test_size</a:t>
            </a:r>
            <a:r>
              <a:rPr lang="en-US" dirty="0"/>
              <a:t>=0.20, stratify=labels, </a:t>
            </a:r>
            <a:r>
              <a:rPr lang="en-US" dirty="0" err="1"/>
              <a:t>random_state</a:t>
            </a:r>
            <a:r>
              <a:rPr lang="en-US" dirty="0"/>
              <a:t>=42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get a dataset based on loss and accuracy if I get low loss dataset then my model will be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time for applying model in front of camera.</a:t>
            </a:r>
          </a:p>
          <a:p>
            <a:r>
              <a:rPr lang="en-US" dirty="0" smtClean="0"/>
              <a:t> open the web cam showing face it will be detected a face with mask or without with a green or red alert.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4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180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Face Mask Detection Using AI</vt:lpstr>
      <vt:lpstr>About Project Idea</vt:lpstr>
      <vt:lpstr>Project Analysis</vt:lpstr>
      <vt:lpstr>Step 1</vt:lpstr>
      <vt:lpstr>Step 2: Data Set</vt:lpstr>
      <vt:lpstr>Step 3: Data Preprocessing</vt:lpstr>
      <vt:lpstr>Step 4: Training Data set</vt:lpstr>
      <vt:lpstr>After Training</vt:lpstr>
      <vt:lpstr>Last Step</vt:lpstr>
      <vt:lpstr>Wearing Mask Stay Safe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AI</dc:title>
  <dc:creator>Windows 10</dc:creator>
  <cp:lastModifiedBy>Windows 10</cp:lastModifiedBy>
  <cp:revision>19</cp:revision>
  <dcterms:created xsi:type="dcterms:W3CDTF">2021-05-06T21:22:00Z</dcterms:created>
  <dcterms:modified xsi:type="dcterms:W3CDTF">2021-05-07T12:03:02Z</dcterms:modified>
</cp:coreProperties>
</file>