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3" r:id="rId6"/>
    <p:sldId id="294" r:id="rId7"/>
    <p:sldId id="261" r:id="rId8"/>
    <p:sldId id="260" r:id="rId9"/>
    <p:sldId id="264" r:id="rId10"/>
    <p:sldId id="271" r:id="rId11"/>
    <p:sldId id="267" r:id="rId12"/>
    <p:sldId id="273" r:id="rId13"/>
    <p:sldId id="296" r:id="rId14"/>
    <p:sldId id="295" r:id="rId15"/>
    <p:sldId id="297" r:id="rId16"/>
    <p:sldId id="298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Golos Text" panose="020B0604020202020204" charset="0"/>
      <p:regular r:id="rId20"/>
      <p:bold r:id="rId21"/>
    </p:embeddedFont>
    <p:embeddedFont>
      <p:font typeface="Golos Text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C5527A-DE09-4238-A188-8375683CCA4C}">
  <a:tblStyle styleId="{C3C5527A-DE09-4238-A188-8375683CCA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38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6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22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27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Jaringan </a:t>
            </a:r>
            <a:br>
              <a:rPr lang="en" dirty="0"/>
            </a:br>
            <a:r>
              <a:rPr lang="en" dirty="0"/>
              <a:t>Syaraf Tiruan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C3330E-8983-98E3-838A-9179F5E1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8" y="1048502"/>
            <a:ext cx="5823249" cy="33593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Lakukan</a:t>
            </a:r>
            <a:r>
              <a:rPr lang="en-ID" sz="3200" dirty="0"/>
              <a:t> split </a:t>
            </a:r>
            <a:r>
              <a:rPr lang="en-ID" sz="3200" dirty="0" err="1"/>
              <a:t>untuk</a:t>
            </a:r>
            <a:r>
              <a:rPr lang="en-ID" sz="3200" dirty="0"/>
              <a:t> data heart.csv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metode</a:t>
            </a:r>
            <a:r>
              <a:rPr lang="en-ID" sz="3200" dirty="0"/>
              <a:t> Hold-out </a:t>
            </a:r>
            <a:endParaRPr sz="3200"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3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38"/>
          <p:cNvGrpSpPr/>
          <p:nvPr/>
        </p:nvGrpSpPr>
        <p:grpSpPr>
          <a:xfrm>
            <a:off x="1517063" y="3080448"/>
            <a:ext cx="1732082" cy="1375649"/>
            <a:chOff x="2735825" y="2251925"/>
            <a:chExt cx="1386775" cy="1101400"/>
          </a:xfrm>
        </p:grpSpPr>
        <p:sp>
          <p:nvSpPr>
            <p:cNvPr id="776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4059436" y="3041956"/>
            <a:ext cx="3567578" cy="1375630"/>
            <a:chOff x="3864536" y="2740081"/>
            <a:chExt cx="3567578" cy="1375630"/>
          </a:xfrm>
        </p:grpSpPr>
        <p:grpSp>
          <p:nvGrpSpPr>
            <p:cNvPr id="860" name="Google Shape;860;p38"/>
            <p:cNvGrpSpPr/>
            <p:nvPr/>
          </p:nvGrpSpPr>
          <p:grpSpPr>
            <a:xfrm>
              <a:off x="3864536" y="2740081"/>
              <a:ext cx="2979176" cy="1374847"/>
              <a:chOff x="234675" y="2436575"/>
              <a:chExt cx="2470500" cy="1140100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234675" y="2589050"/>
                <a:ext cx="186685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4" h="39505" extrusionOk="0">
                    <a:moveTo>
                      <a:pt x="950" y="0"/>
                    </a:moveTo>
                    <a:cubicBezTo>
                      <a:pt x="392" y="0"/>
                      <a:pt x="0" y="553"/>
                      <a:pt x="184" y="1081"/>
                    </a:cubicBezTo>
                    <a:lnTo>
                      <a:pt x="12586" y="36511"/>
                    </a:lnTo>
                    <a:lnTo>
                      <a:pt x="13442" y="38960"/>
                    </a:lnTo>
                    <a:cubicBezTo>
                      <a:pt x="13557" y="39286"/>
                      <a:pt x="13864" y="39504"/>
                      <a:pt x="14210" y="39504"/>
                    </a:cubicBezTo>
                    <a:lnTo>
                      <a:pt x="73723" y="39504"/>
                    </a:lnTo>
                    <a:cubicBezTo>
                      <a:pt x="74282" y="39504"/>
                      <a:pt x="74674" y="38952"/>
                      <a:pt x="74489" y="38423"/>
                    </a:cubicBezTo>
                    <a:lnTo>
                      <a:pt x="61230" y="544"/>
                    </a:lnTo>
                    <a:cubicBezTo>
                      <a:pt x="61116" y="219"/>
                      <a:pt x="60808" y="0"/>
                      <a:pt x="60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282175" y="2589050"/>
                <a:ext cx="186690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6" h="39505" extrusionOk="0">
                    <a:moveTo>
                      <a:pt x="952" y="0"/>
                    </a:moveTo>
                    <a:cubicBezTo>
                      <a:pt x="392" y="0"/>
                      <a:pt x="1" y="552"/>
                      <a:pt x="186" y="1081"/>
                    </a:cubicBezTo>
                    <a:lnTo>
                      <a:pt x="13444" y="38960"/>
                    </a:lnTo>
                    <a:cubicBezTo>
                      <a:pt x="13559" y="39286"/>
                      <a:pt x="13866" y="39503"/>
                      <a:pt x="14212" y="39504"/>
                    </a:cubicBezTo>
                    <a:lnTo>
                      <a:pt x="73725" y="39504"/>
                    </a:lnTo>
                    <a:cubicBezTo>
                      <a:pt x="74284" y="39504"/>
                      <a:pt x="74676" y="38951"/>
                      <a:pt x="74491" y="38423"/>
                    </a:cubicBezTo>
                    <a:lnTo>
                      <a:pt x="61232" y="544"/>
                    </a:lnTo>
                    <a:cubicBezTo>
                      <a:pt x="61118" y="219"/>
                      <a:pt x="60810" y="0"/>
                      <a:pt x="60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30950" y="2627075"/>
                <a:ext cx="1747925" cy="851975"/>
              </a:xfrm>
              <a:custGeom>
                <a:avLst/>
                <a:gdLst/>
                <a:ahLst/>
                <a:cxnLst/>
                <a:rect l="l" t="t" r="r" b="b"/>
                <a:pathLst>
                  <a:path w="69917" h="34079" extrusionOk="0">
                    <a:moveTo>
                      <a:pt x="1" y="0"/>
                    </a:moveTo>
                    <a:lnTo>
                      <a:pt x="11906" y="34079"/>
                    </a:lnTo>
                    <a:lnTo>
                      <a:pt x="69916" y="34079"/>
                    </a:lnTo>
                    <a:lnTo>
                      <a:pt x="58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549325" y="3501800"/>
                <a:ext cx="3731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2993" extrusionOk="0">
                    <a:moveTo>
                      <a:pt x="0" y="1"/>
                    </a:moveTo>
                    <a:lnTo>
                      <a:pt x="856" y="2450"/>
                    </a:lnTo>
                    <a:cubicBezTo>
                      <a:pt x="971" y="2776"/>
                      <a:pt x="1278" y="2993"/>
                      <a:pt x="1624" y="2993"/>
                    </a:cubicBezTo>
                    <a:lnTo>
                      <a:pt x="14925" y="2993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885350" y="3501800"/>
                <a:ext cx="18198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72793" h="2995" extrusionOk="0">
                    <a:moveTo>
                      <a:pt x="377" y="1"/>
                    </a:moveTo>
                    <a:cubicBezTo>
                      <a:pt x="169" y="1"/>
                      <a:pt x="1" y="169"/>
                      <a:pt x="1" y="377"/>
                    </a:cubicBezTo>
                    <a:lnTo>
                      <a:pt x="1" y="2618"/>
                    </a:lnTo>
                    <a:cubicBezTo>
                      <a:pt x="1" y="2826"/>
                      <a:pt x="169" y="2994"/>
                      <a:pt x="377" y="2994"/>
                    </a:cubicBezTo>
                    <a:lnTo>
                      <a:pt x="72416" y="2994"/>
                    </a:lnTo>
                    <a:cubicBezTo>
                      <a:pt x="72624" y="2994"/>
                      <a:pt x="72792" y="2826"/>
                      <a:pt x="72792" y="2618"/>
                    </a:cubicBezTo>
                    <a:lnTo>
                      <a:pt x="72792" y="1730"/>
                    </a:lnTo>
                    <a:cubicBezTo>
                      <a:pt x="72792" y="774"/>
                      <a:pt x="72019" y="1"/>
                      <a:pt x="7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24868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25178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238715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38" y="413"/>
                    </a:lnTo>
                    <a:lnTo>
                      <a:pt x="1238" y="150"/>
                    </a:lnTo>
                    <a:cubicBezTo>
                      <a:pt x="1238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2418100" y="3491500"/>
                <a:ext cx="591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22874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23184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21877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1" y="0"/>
                    </a:moveTo>
                    <a:cubicBezTo>
                      <a:pt x="67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1239" y="413"/>
                    </a:lnTo>
                    <a:lnTo>
                      <a:pt x="1239" y="150"/>
                    </a:lnTo>
                    <a:cubicBezTo>
                      <a:pt x="1239" y="67"/>
                      <a:pt x="1307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22187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1290400" y="3491500"/>
                <a:ext cx="8877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5508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35507" y="413"/>
                    </a:lnTo>
                    <a:lnTo>
                      <a:pt x="35507" y="150"/>
                    </a:lnTo>
                    <a:cubicBezTo>
                      <a:pt x="35507" y="67"/>
                      <a:pt x="35440" y="0"/>
                      <a:pt x="35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12904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2" y="67"/>
                      <a:pt x="2" y="150"/>
                    </a:cubicBezTo>
                    <a:lnTo>
                      <a:pt x="0" y="150"/>
                    </a:ln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11907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2217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10910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11220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7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9913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10223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1" y="0"/>
                    </a:moveTo>
                    <a:cubicBezTo>
                      <a:pt x="68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2363" y="413"/>
                    </a:lnTo>
                    <a:lnTo>
                      <a:pt x="2363" y="150"/>
                    </a:lnTo>
                    <a:cubicBezTo>
                      <a:pt x="2363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89160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2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9226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28100" y="3332575"/>
                <a:ext cx="1415975" cy="11915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4766" extrusionOk="0">
                    <a:moveTo>
                      <a:pt x="54729" y="130"/>
                    </a:moveTo>
                    <a:cubicBezTo>
                      <a:pt x="54968" y="130"/>
                      <a:pt x="55182" y="281"/>
                      <a:pt x="55261" y="508"/>
                    </a:cubicBezTo>
                    <a:lnTo>
                      <a:pt x="56442" y="3886"/>
                    </a:lnTo>
                    <a:cubicBezTo>
                      <a:pt x="56503" y="4061"/>
                      <a:pt x="56477" y="4247"/>
                      <a:pt x="56368" y="4399"/>
                    </a:cubicBezTo>
                    <a:cubicBezTo>
                      <a:pt x="56261" y="4550"/>
                      <a:pt x="56095" y="4637"/>
                      <a:pt x="55908" y="4637"/>
                    </a:cubicBezTo>
                    <a:lnTo>
                      <a:pt x="1911" y="4637"/>
                    </a:lnTo>
                    <a:cubicBezTo>
                      <a:pt x="1671" y="4637"/>
                      <a:pt x="1457" y="4484"/>
                      <a:pt x="1378" y="4258"/>
                    </a:cubicBezTo>
                    <a:lnTo>
                      <a:pt x="197" y="879"/>
                    </a:lnTo>
                    <a:cubicBezTo>
                      <a:pt x="136" y="705"/>
                      <a:pt x="164" y="518"/>
                      <a:pt x="271" y="367"/>
                    </a:cubicBezTo>
                    <a:cubicBezTo>
                      <a:pt x="378" y="216"/>
                      <a:pt x="546" y="130"/>
                      <a:pt x="731" y="130"/>
                    </a:cubicBezTo>
                    <a:close/>
                    <a:moveTo>
                      <a:pt x="731" y="0"/>
                    </a:moveTo>
                    <a:cubicBezTo>
                      <a:pt x="503" y="0"/>
                      <a:pt x="297" y="107"/>
                      <a:pt x="165" y="292"/>
                    </a:cubicBezTo>
                    <a:cubicBezTo>
                      <a:pt x="32" y="479"/>
                      <a:pt x="0" y="708"/>
                      <a:pt x="75" y="922"/>
                    </a:cubicBezTo>
                    <a:lnTo>
                      <a:pt x="1255" y="4301"/>
                    </a:lnTo>
                    <a:cubicBezTo>
                      <a:pt x="1353" y="4579"/>
                      <a:pt x="1616" y="4766"/>
                      <a:pt x="1911" y="4766"/>
                    </a:cubicBezTo>
                    <a:lnTo>
                      <a:pt x="55908" y="4766"/>
                    </a:lnTo>
                    <a:cubicBezTo>
                      <a:pt x="56136" y="4766"/>
                      <a:pt x="56342" y="4658"/>
                      <a:pt x="56475" y="4473"/>
                    </a:cubicBezTo>
                    <a:cubicBezTo>
                      <a:pt x="56607" y="4289"/>
                      <a:pt x="56639" y="4058"/>
                      <a:pt x="56564" y="3844"/>
                    </a:cubicBezTo>
                    <a:lnTo>
                      <a:pt x="55384" y="465"/>
                    </a:lnTo>
                    <a:cubicBezTo>
                      <a:pt x="55286" y="187"/>
                      <a:pt x="55023" y="0"/>
                      <a:pt x="547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383000" y="2662000"/>
                <a:ext cx="978250" cy="546975"/>
              </a:xfrm>
              <a:custGeom>
                <a:avLst/>
                <a:gdLst/>
                <a:ahLst/>
                <a:cxnLst/>
                <a:rect l="l" t="t" r="r" b="b"/>
                <a:pathLst>
                  <a:path w="39130" h="21879" extrusionOk="0">
                    <a:moveTo>
                      <a:pt x="30809" y="129"/>
                    </a:moveTo>
                    <a:cubicBezTo>
                      <a:pt x="31049" y="129"/>
                      <a:pt x="31263" y="280"/>
                      <a:pt x="31343" y="508"/>
                    </a:cubicBezTo>
                    <a:lnTo>
                      <a:pt x="38932" y="20998"/>
                    </a:lnTo>
                    <a:cubicBezTo>
                      <a:pt x="38993" y="21172"/>
                      <a:pt x="38966" y="21359"/>
                      <a:pt x="38859" y="21510"/>
                    </a:cubicBezTo>
                    <a:cubicBezTo>
                      <a:pt x="38752" y="21662"/>
                      <a:pt x="38584" y="21749"/>
                      <a:pt x="38399" y="21749"/>
                    </a:cubicBezTo>
                    <a:lnTo>
                      <a:pt x="8321" y="21749"/>
                    </a:lnTo>
                    <a:cubicBezTo>
                      <a:pt x="8081" y="21749"/>
                      <a:pt x="7867" y="21596"/>
                      <a:pt x="7788" y="21370"/>
                    </a:cubicBezTo>
                    <a:lnTo>
                      <a:pt x="198" y="880"/>
                    </a:lnTo>
                    <a:cubicBezTo>
                      <a:pt x="139" y="705"/>
                      <a:pt x="165" y="519"/>
                      <a:pt x="272" y="368"/>
                    </a:cubicBezTo>
                    <a:cubicBezTo>
                      <a:pt x="379" y="216"/>
                      <a:pt x="547" y="129"/>
                      <a:pt x="732" y="129"/>
                    </a:cubicBezTo>
                    <a:close/>
                    <a:moveTo>
                      <a:pt x="732" y="1"/>
                    </a:moveTo>
                    <a:cubicBezTo>
                      <a:pt x="504" y="1"/>
                      <a:pt x="298" y="106"/>
                      <a:pt x="166" y="293"/>
                    </a:cubicBezTo>
                    <a:cubicBezTo>
                      <a:pt x="35" y="478"/>
                      <a:pt x="1" y="708"/>
                      <a:pt x="77" y="924"/>
                    </a:cubicBezTo>
                    <a:lnTo>
                      <a:pt x="7665" y="21414"/>
                    </a:lnTo>
                    <a:cubicBezTo>
                      <a:pt x="7763" y="21691"/>
                      <a:pt x="8026" y="21879"/>
                      <a:pt x="8321" y="21879"/>
                    </a:cubicBezTo>
                    <a:lnTo>
                      <a:pt x="38399" y="21879"/>
                    </a:lnTo>
                    <a:cubicBezTo>
                      <a:pt x="38626" y="21879"/>
                      <a:pt x="38833" y="21772"/>
                      <a:pt x="38964" y="21587"/>
                    </a:cubicBezTo>
                    <a:cubicBezTo>
                      <a:pt x="39097" y="21400"/>
                      <a:pt x="39129" y="21171"/>
                      <a:pt x="39053" y="20954"/>
                    </a:cubicBezTo>
                    <a:lnTo>
                      <a:pt x="31465" y="465"/>
                    </a:lnTo>
                    <a:cubicBezTo>
                      <a:pt x="31367" y="187"/>
                      <a:pt x="31104" y="1"/>
                      <a:pt x="30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422500" y="2546450"/>
                <a:ext cx="77540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15273" extrusionOk="0">
                    <a:moveTo>
                      <a:pt x="710" y="1"/>
                    </a:moveTo>
                    <a:cubicBezTo>
                      <a:pt x="246" y="1"/>
                      <a:pt x="0" y="377"/>
                      <a:pt x="161" y="842"/>
                    </a:cubicBezTo>
                    <a:lnTo>
                      <a:pt x="3613" y="10818"/>
                    </a:lnTo>
                    <a:cubicBezTo>
                      <a:pt x="3774" y="11282"/>
                      <a:pt x="4280" y="11658"/>
                      <a:pt x="4744" y="11658"/>
                    </a:cubicBezTo>
                    <a:lnTo>
                      <a:pt x="26150" y="11658"/>
                    </a:lnTo>
                    <a:lnTo>
                      <a:pt x="31015" y="15273"/>
                    </a:lnTo>
                    <a:lnTo>
                      <a:pt x="29764" y="11658"/>
                    </a:lnTo>
                    <a:lnTo>
                      <a:pt x="26020" y="842"/>
                    </a:lnTo>
                    <a:cubicBezTo>
                      <a:pt x="25860" y="377"/>
                      <a:pt x="25354" y="1"/>
                      <a:pt x="24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62200" y="2598025"/>
                <a:ext cx="2897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1589" h="979" extrusionOk="0">
                    <a:moveTo>
                      <a:pt x="415" y="0"/>
                    </a:moveTo>
                    <a:cubicBezTo>
                      <a:pt x="145" y="0"/>
                      <a:pt x="1" y="219"/>
                      <a:pt x="94" y="490"/>
                    </a:cubicBezTo>
                    <a:cubicBezTo>
                      <a:pt x="189" y="760"/>
                      <a:pt x="484" y="979"/>
                      <a:pt x="753" y="979"/>
                    </a:cubicBezTo>
                    <a:lnTo>
                      <a:pt x="11174" y="979"/>
                    </a:lnTo>
                    <a:cubicBezTo>
                      <a:pt x="11445" y="979"/>
                      <a:pt x="11588" y="760"/>
                      <a:pt x="11495" y="490"/>
                    </a:cubicBezTo>
                    <a:cubicBezTo>
                      <a:pt x="11400" y="219"/>
                      <a:pt x="11105" y="0"/>
                      <a:pt x="10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486375" y="2598025"/>
                <a:ext cx="2431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979" extrusionOk="0">
                    <a:moveTo>
                      <a:pt x="413" y="0"/>
                    </a:moveTo>
                    <a:cubicBezTo>
                      <a:pt x="144" y="0"/>
                      <a:pt x="0" y="219"/>
                      <a:pt x="93" y="490"/>
                    </a:cubicBezTo>
                    <a:cubicBezTo>
                      <a:pt x="187" y="760"/>
                      <a:pt x="482" y="979"/>
                      <a:pt x="752" y="979"/>
                    </a:cubicBezTo>
                    <a:lnTo>
                      <a:pt x="9311" y="979"/>
                    </a:lnTo>
                    <a:cubicBezTo>
                      <a:pt x="9580" y="979"/>
                      <a:pt x="9724" y="760"/>
                      <a:pt x="9630" y="490"/>
                    </a:cubicBezTo>
                    <a:cubicBezTo>
                      <a:pt x="9537" y="219"/>
                      <a:pt x="9242" y="0"/>
                      <a:pt x="8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508375" y="2661650"/>
                <a:ext cx="995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981" extrusionOk="0">
                    <a:moveTo>
                      <a:pt x="415" y="1"/>
                    </a:moveTo>
                    <a:cubicBezTo>
                      <a:pt x="144" y="1"/>
                      <a:pt x="1" y="221"/>
                      <a:pt x="94" y="492"/>
                    </a:cubicBezTo>
                    <a:cubicBezTo>
                      <a:pt x="189" y="761"/>
                      <a:pt x="484" y="981"/>
                      <a:pt x="754" y="981"/>
                    </a:cubicBezTo>
                    <a:lnTo>
                      <a:pt x="3566" y="981"/>
                    </a:lnTo>
                    <a:cubicBezTo>
                      <a:pt x="3837" y="981"/>
                      <a:pt x="3980" y="762"/>
                      <a:pt x="3886" y="492"/>
                    </a:cubicBezTo>
                    <a:cubicBezTo>
                      <a:pt x="3792" y="221"/>
                      <a:pt x="3497" y="1"/>
                      <a:pt x="3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15725" y="2661650"/>
                <a:ext cx="35820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4328" h="981" extrusionOk="0">
                    <a:moveTo>
                      <a:pt x="414" y="1"/>
                    </a:moveTo>
                    <a:cubicBezTo>
                      <a:pt x="145" y="1"/>
                      <a:pt x="1" y="221"/>
                      <a:pt x="94" y="492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3914" y="981"/>
                    </a:lnTo>
                    <a:cubicBezTo>
                      <a:pt x="14184" y="981"/>
                      <a:pt x="14328" y="762"/>
                      <a:pt x="14235" y="492"/>
                    </a:cubicBezTo>
                    <a:cubicBezTo>
                      <a:pt x="14141" y="221"/>
                      <a:pt x="13846" y="1"/>
                      <a:pt x="13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530425" y="2725325"/>
                <a:ext cx="3916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666" h="981" extrusionOk="0">
                    <a:moveTo>
                      <a:pt x="414" y="1"/>
                    </a:moveTo>
                    <a:cubicBezTo>
                      <a:pt x="143" y="1"/>
                      <a:pt x="1" y="220"/>
                      <a:pt x="94" y="490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5253" y="981"/>
                    </a:lnTo>
                    <a:cubicBezTo>
                      <a:pt x="15524" y="981"/>
                      <a:pt x="15666" y="761"/>
                      <a:pt x="15572" y="490"/>
                    </a:cubicBezTo>
                    <a:cubicBezTo>
                      <a:pt x="15479" y="220"/>
                      <a:pt x="15184" y="1"/>
                      <a:pt x="149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959825" y="2725325"/>
                <a:ext cx="13617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981" extrusionOk="0">
                    <a:moveTo>
                      <a:pt x="415" y="1"/>
                    </a:moveTo>
                    <a:cubicBezTo>
                      <a:pt x="144" y="1"/>
                      <a:pt x="0" y="220"/>
                      <a:pt x="94" y="490"/>
                    </a:cubicBezTo>
                    <a:cubicBezTo>
                      <a:pt x="187" y="761"/>
                      <a:pt x="482" y="981"/>
                      <a:pt x="752" y="981"/>
                    </a:cubicBezTo>
                    <a:lnTo>
                      <a:pt x="5032" y="981"/>
                    </a:lnTo>
                    <a:cubicBezTo>
                      <a:pt x="5302" y="981"/>
                      <a:pt x="5446" y="761"/>
                      <a:pt x="5351" y="490"/>
                    </a:cubicBezTo>
                    <a:cubicBezTo>
                      <a:pt x="5258" y="220"/>
                      <a:pt x="4963" y="1"/>
                      <a:pt x="4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159725" y="2436575"/>
                <a:ext cx="740875" cy="38177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15271" extrusionOk="0">
                    <a:moveTo>
                      <a:pt x="711" y="0"/>
                    </a:moveTo>
                    <a:cubicBezTo>
                      <a:pt x="246" y="0"/>
                      <a:pt x="0" y="376"/>
                      <a:pt x="161" y="840"/>
                    </a:cubicBezTo>
                    <a:lnTo>
                      <a:pt x="3905" y="11656"/>
                    </a:lnTo>
                    <a:lnTo>
                      <a:pt x="5156" y="15271"/>
                    </a:lnTo>
                    <a:lnTo>
                      <a:pt x="7519" y="11656"/>
                    </a:lnTo>
                    <a:lnTo>
                      <a:pt x="28925" y="11656"/>
                    </a:lnTo>
                    <a:cubicBezTo>
                      <a:pt x="29388" y="11656"/>
                      <a:pt x="29634" y="11280"/>
                      <a:pt x="29474" y="10816"/>
                    </a:cubicBezTo>
                    <a:lnTo>
                      <a:pt x="26022" y="840"/>
                    </a:lnTo>
                    <a:cubicBezTo>
                      <a:pt x="25861" y="376"/>
                      <a:pt x="25355" y="0"/>
                      <a:pt x="24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398250" y="2463025"/>
                <a:ext cx="262925" cy="235875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9435" extrusionOk="0">
                    <a:moveTo>
                      <a:pt x="3730" y="302"/>
                    </a:moveTo>
                    <a:cubicBezTo>
                      <a:pt x="6165" y="302"/>
                      <a:pt x="8832" y="2283"/>
                      <a:pt x="9674" y="4717"/>
                    </a:cubicBezTo>
                    <a:cubicBezTo>
                      <a:pt x="10517" y="7152"/>
                      <a:pt x="9222" y="9132"/>
                      <a:pt x="6786" y="9132"/>
                    </a:cubicBezTo>
                    <a:cubicBezTo>
                      <a:pt x="4352" y="9132"/>
                      <a:pt x="1686" y="7152"/>
                      <a:pt x="843" y="4717"/>
                    </a:cubicBezTo>
                    <a:cubicBezTo>
                      <a:pt x="1" y="2283"/>
                      <a:pt x="1296" y="302"/>
                      <a:pt x="3730" y="302"/>
                    </a:cubicBezTo>
                    <a:close/>
                    <a:moveTo>
                      <a:pt x="3626" y="0"/>
                    </a:moveTo>
                    <a:cubicBezTo>
                      <a:pt x="2366" y="0"/>
                      <a:pt x="1351" y="491"/>
                      <a:pt x="768" y="1381"/>
                    </a:cubicBezTo>
                    <a:cubicBezTo>
                      <a:pt x="186" y="2272"/>
                      <a:pt x="105" y="3457"/>
                      <a:pt x="541" y="4717"/>
                    </a:cubicBezTo>
                    <a:cubicBezTo>
                      <a:pt x="976" y="5978"/>
                      <a:pt x="1877" y="7162"/>
                      <a:pt x="3077" y="8053"/>
                    </a:cubicBezTo>
                    <a:cubicBezTo>
                      <a:pt x="4277" y="8944"/>
                      <a:pt x="5630" y="9435"/>
                      <a:pt x="6892" y="9435"/>
                    </a:cubicBezTo>
                    <a:cubicBezTo>
                      <a:pt x="8151" y="9435"/>
                      <a:pt x="9167" y="8944"/>
                      <a:pt x="9749" y="8053"/>
                    </a:cubicBezTo>
                    <a:cubicBezTo>
                      <a:pt x="10332" y="7162"/>
                      <a:pt x="10413" y="5978"/>
                      <a:pt x="9975" y="4717"/>
                    </a:cubicBezTo>
                    <a:cubicBezTo>
                      <a:pt x="9540" y="3457"/>
                      <a:pt x="8639" y="2272"/>
                      <a:pt x="7440" y="1381"/>
                    </a:cubicBezTo>
                    <a:cubicBezTo>
                      <a:pt x="6240" y="491"/>
                      <a:pt x="4886" y="0"/>
                      <a:pt x="3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456050" y="2496050"/>
                <a:ext cx="127650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94" extrusionOk="0">
                    <a:moveTo>
                      <a:pt x="1890" y="0"/>
                    </a:moveTo>
                    <a:cubicBezTo>
                      <a:pt x="780" y="0"/>
                      <a:pt x="176" y="491"/>
                      <a:pt x="1" y="1265"/>
                    </a:cubicBezTo>
                    <a:lnTo>
                      <a:pt x="1227" y="1934"/>
                    </a:lnTo>
                    <a:cubicBezTo>
                      <a:pt x="1340" y="1500"/>
                      <a:pt x="1644" y="1236"/>
                      <a:pt x="2178" y="1236"/>
                    </a:cubicBezTo>
                    <a:cubicBezTo>
                      <a:pt x="2713" y="1236"/>
                      <a:pt x="3167" y="1529"/>
                      <a:pt x="3327" y="1991"/>
                    </a:cubicBezTo>
                    <a:cubicBezTo>
                      <a:pt x="3612" y="2812"/>
                      <a:pt x="2430" y="3104"/>
                      <a:pt x="2887" y="4425"/>
                    </a:cubicBezTo>
                    <a:lnTo>
                      <a:pt x="4129" y="4425"/>
                    </a:lnTo>
                    <a:cubicBezTo>
                      <a:pt x="3783" y="3425"/>
                      <a:pt x="5106" y="3255"/>
                      <a:pt x="4583" y="1746"/>
                    </a:cubicBezTo>
                    <a:cubicBezTo>
                      <a:pt x="4197" y="632"/>
                      <a:pt x="3123" y="0"/>
                      <a:pt x="1890" y="0"/>
                    </a:cubicBezTo>
                    <a:close/>
                    <a:moveTo>
                      <a:pt x="3743" y="5094"/>
                    </a:moveTo>
                    <a:cubicBezTo>
                      <a:pt x="3283" y="5094"/>
                      <a:pt x="3078" y="5454"/>
                      <a:pt x="3245" y="5934"/>
                    </a:cubicBezTo>
                    <a:cubicBezTo>
                      <a:pt x="3409" y="6406"/>
                      <a:pt x="3870" y="6793"/>
                      <a:pt x="4332" y="6793"/>
                    </a:cubicBezTo>
                    <a:cubicBezTo>
                      <a:pt x="4792" y="6793"/>
                      <a:pt x="4986" y="6406"/>
                      <a:pt x="4824" y="5934"/>
                    </a:cubicBezTo>
                    <a:cubicBezTo>
                      <a:pt x="4658" y="5454"/>
                      <a:pt x="4205" y="5094"/>
                      <a:pt x="3743" y="5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8"/>
            <p:cNvGrpSpPr/>
            <p:nvPr/>
          </p:nvGrpSpPr>
          <p:grpSpPr>
            <a:xfrm>
              <a:off x="5539001" y="2890336"/>
              <a:ext cx="1893112" cy="1225375"/>
              <a:chOff x="2974500" y="2561175"/>
              <a:chExt cx="1569875" cy="1016150"/>
            </a:xfrm>
          </p:grpSpPr>
          <p:sp>
            <p:nvSpPr>
              <p:cNvPr id="897" name="Google Shape;897;p38"/>
              <p:cNvSpPr/>
              <p:nvPr/>
            </p:nvSpPr>
            <p:spPr>
              <a:xfrm>
                <a:off x="3767725" y="2819975"/>
                <a:ext cx="372250" cy="644550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25782" extrusionOk="0">
                    <a:moveTo>
                      <a:pt x="10230" y="0"/>
                    </a:moveTo>
                    <a:cubicBezTo>
                      <a:pt x="10244" y="65"/>
                      <a:pt x="10152" y="129"/>
                      <a:pt x="9999" y="190"/>
                    </a:cubicBezTo>
                    <a:cubicBezTo>
                      <a:pt x="9630" y="340"/>
                      <a:pt x="8904" y="484"/>
                      <a:pt x="8423" y="635"/>
                    </a:cubicBezTo>
                    <a:cubicBezTo>
                      <a:pt x="8342" y="661"/>
                      <a:pt x="8268" y="685"/>
                      <a:pt x="8204" y="711"/>
                    </a:cubicBezTo>
                    <a:cubicBezTo>
                      <a:pt x="8039" y="779"/>
                      <a:pt x="7810" y="889"/>
                      <a:pt x="7559" y="1014"/>
                    </a:cubicBezTo>
                    <a:cubicBezTo>
                      <a:pt x="7230" y="1179"/>
                      <a:pt x="6863" y="1369"/>
                      <a:pt x="6556" y="1523"/>
                    </a:cubicBezTo>
                    <a:cubicBezTo>
                      <a:pt x="6244" y="1678"/>
                      <a:pt x="5995" y="1795"/>
                      <a:pt x="5908" y="1808"/>
                    </a:cubicBezTo>
                    <a:lnTo>
                      <a:pt x="5908" y="2069"/>
                    </a:lnTo>
                    <a:cubicBezTo>
                      <a:pt x="5908" y="2069"/>
                      <a:pt x="4792" y="2746"/>
                      <a:pt x="4166" y="3161"/>
                    </a:cubicBezTo>
                    <a:cubicBezTo>
                      <a:pt x="4163" y="3174"/>
                      <a:pt x="4162" y="3188"/>
                      <a:pt x="4160" y="3200"/>
                    </a:cubicBezTo>
                    <a:cubicBezTo>
                      <a:pt x="4042" y="4147"/>
                      <a:pt x="3783" y="5607"/>
                      <a:pt x="3197" y="6847"/>
                    </a:cubicBezTo>
                    <a:cubicBezTo>
                      <a:pt x="2824" y="7636"/>
                      <a:pt x="2466" y="8732"/>
                      <a:pt x="2607" y="9900"/>
                    </a:cubicBezTo>
                    <a:cubicBezTo>
                      <a:pt x="2691" y="10595"/>
                      <a:pt x="2952" y="11316"/>
                      <a:pt x="3494" y="12013"/>
                    </a:cubicBezTo>
                    <a:cubicBezTo>
                      <a:pt x="3570" y="14035"/>
                      <a:pt x="2971" y="16216"/>
                      <a:pt x="1933" y="17191"/>
                    </a:cubicBezTo>
                    <a:cubicBezTo>
                      <a:pt x="1406" y="17016"/>
                      <a:pt x="978" y="16562"/>
                      <a:pt x="615" y="16562"/>
                    </a:cubicBezTo>
                    <a:cubicBezTo>
                      <a:pt x="528" y="16562"/>
                      <a:pt x="444" y="16588"/>
                      <a:pt x="364" y="16651"/>
                    </a:cubicBezTo>
                    <a:cubicBezTo>
                      <a:pt x="0" y="16934"/>
                      <a:pt x="70" y="18409"/>
                      <a:pt x="208" y="19122"/>
                    </a:cubicBezTo>
                    <a:cubicBezTo>
                      <a:pt x="298" y="19206"/>
                      <a:pt x="385" y="19289"/>
                      <a:pt x="474" y="19370"/>
                    </a:cubicBezTo>
                    <a:cubicBezTo>
                      <a:pt x="474" y="19370"/>
                      <a:pt x="346" y="18148"/>
                      <a:pt x="1038" y="18148"/>
                    </a:cubicBezTo>
                    <a:cubicBezTo>
                      <a:pt x="1434" y="18148"/>
                      <a:pt x="1378" y="19334"/>
                      <a:pt x="1813" y="20596"/>
                    </a:cubicBezTo>
                    <a:cubicBezTo>
                      <a:pt x="1818" y="20606"/>
                      <a:pt x="1821" y="20619"/>
                      <a:pt x="1826" y="20631"/>
                    </a:cubicBezTo>
                    <a:cubicBezTo>
                      <a:pt x="2151" y="21556"/>
                      <a:pt x="2746" y="22514"/>
                      <a:pt x="3983" y="23068"/>
                    </a:cubicBezTo>
                    <a:cubicBezTo>
                      <a:pt x="4110" y="23048"/>
                      <a:pt x="4234" y="23028"/>
                      <a:pt x="4353" y="23010"/>
                    </a:cubicBezTo>
                    <a:cubicBezTo>
                      <a:pt x="4625" y="22966"/>
                      <a:pt x="4879" y="22924"/>
                      <a:pt x="5110" y="22883"/>
                    </a:cubicBezTo>
                    <a:cubicBezTo>
                      <a:pt x="5691" y="22782"/>
                      <a:pt x="6247" y="22736"/>
                      <a:pt x="6773" y="22736"/>
                    </a:cubicBezTo>
                    <a:cubicBezTo>
                      <a:pt x="7301" y="22736"/>
                      <a:pt x="7799" y="22783"/>
                      <a:pt x="8262" y="22868"/>
                    </a:cubicBezTo>
                    <a:cubicBezTo>
                      <a:pt x="10427" y="23265"/>
                      <a:pt x="11841" y="24508"/>
                      <a:pt x="12064" y="25782"/>
                    </a:cubicBezTo>
                    <a:cubicBezTo>
                      <a:pt x="12093" y="25773"/>
                      <a:pt x="14798" y="24945"/>
                      <a:pt x="12454" y="21534"/>
                    </a:cubicBezTo>
                    <a:cubicBezTo>
                      <a:pt x="12780" y="21027"/>
                      <a:pt x="13521" y="20668"/>
                      <a:pt x="13621" y="20110"/>
                    </a:cubicBezTo>
                    <a:cubicBezTo>
                      <a:pt x="13719" y="19552"/>
                      <a:pt x="13153" y="18224"/>
                      <a:pt x="13153" y="18224"/>
                    </a:cubicBezTo>
                    <a:cubicBezTo>
                      <a:pt x="13153" y="18224"/>
                      <a:pt x="13697" y="14503"/>
                      <a:pt x="14352" y="11473"/>
                    </a:cubicBezTo>
                    <a:cubicBezTo>
                      <a:pt x="14278" y="11383"/>
                      <a:pt x="14203" y="11291"/>
                      <a:pt x="14125" y="11198"/>
                    </a:cubicBezTo>
                    <a:cubicBezTo>
                      <a:pt x="13821" y="10828"/>
                      <a:pt x="13580" y="10455"/>
                      <a:pt x="13390" y="10085"/>
                    </a:cubicBezTo>
                    <a:cubicBezTo>
                      <a:pt x="12072" y="7513"/>
                      <a:pt x="13260" y="5082"/>
                      <a:pt x="13260" y="5082"/>
                    </a:cubicBezTo>
                    <a:lnTo>
                      <a:pt x="13258" y="5082"/>
                    </a:lnTo>
                    <a:cubicBezTo>
                      <a:pt x="13258" y="5082"/>
                      <a:pt x="13836" y="4018"/>
                      <a:pt x="14890" y="3116"/>
                    </a:cubicBezTo>
                    <a:cubicBezTo>
                      <a:pt x="14890" y="3116"/>
                      <a:pt x="14772" y="3044"/>
                      <a:pt x="14544" y="2921"/>
                    </a:cubicBezTo>
                    <a:cubicBezTo>
                      <a:pt x="13976" y="2615"/>
                      <a:pt x="12728" y="1996"/>
                      <a:pt x="10939" y="1393"/>
                    </a:cubicBezTo>
                    <a:lnTo>
                      <a:pt x="10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813050" y="3072075"/>
                <a:ext cx="324650" cy="392450"/>
              </a:xfrm>
              <a:custGeom>
                <a:avLst/>
                <a:gdLst/>
                <a:ahLst/>
                <a:cxnLst/>
                <a:rect l="l" t="t" r="r" b="b"/>
                <a:pathLst>
                  <a:path w="12986" h="15698" extrusionOk="0">
                    <a:moveTo>
                      <a:pt x="11577" y="1"/>
                    </a:moveTo>
                    <a:cubicBezTo>
                      <a:pt x="11508" y="1791"/>
                      <a:pt x="10988" y="8307"/>
                      <a:pt x="7099" y="9305"/>
                    </a:cubicBezTo>
                    <a:cubicBezTo>
                      <a:pt x="5801" y="9638"/>
                      <a:pt x="4690" y="9713"/>
                      <a:pt x="3754" y="9713"/>
                    </a:cubicBezTo>
                    <a:cubicBezTo>
                      <a:pt x="2984" y="9713"/>
                      <a:pt x="2332" y="9663"/>
                      <a:pt x="1792" y="9663"/>
                    </a:cubicBezTo>
                    <a:cubicBezTo>
                      <a:pt x="908" y="9663"/>
                      <a:pt x="321" y="9798"/>
                      <a:pt x="0" y="10512"/>
                    </a:cubicBezTo>
                    <a:cubicBezTo>
                      <a:pt x="5" y="10522"/>
                      <a:pt x="8" y="10535"/>
                      <a:pt x="13" y="10547"/>
                    </a:cubicBezTo>
                    <a:cubicBezTo>
                      <a:pt x="338" y="11472"/>
                      <a:pt x="933" y="12430"/>
                      <a:pt x="2170" y="12984"/>
                    </a:cubicBezTo>
                    <a:cubicBezTo>
                      <a:pt x="2297" y="12964"/>
                      <a:pt x="2421" y="12944"/>
                      <a:pt x="2540" y="12926"/>
                    </a:cubicBezTo>
                    <a:cubicBezTo>
                      <a:pt x="2812" y="12882"/>
                      <a:pt x="3066" y="12840"/>
                      <a:pt x="3297" y="12799"/>
                    </a:cubicBezTo>
                    <a:cubicBezTo>
                      <a:pt x="3878" y="12698"/>
                      <a:pt x="4434" y="12652"/>
                      <a:pt x="4960" y="12652"/>
                    </a:cubicBezTo>
                    <a:cubicBezTo>
                      <a:pt x="5488" y="12652"/>
                      <a:pt x="5986" y="12699"/>
                      <a:pt x="6449" y="12784"/>
                    </a:cubicBezTo>
                    <a:cubicBezTo>
                      <a:pt x="8614" y="13181"/>
                      <a:pt x="10028" y="14424"/>
                      <a:pt x="10251" y="15698"/>
                    </a:cubicBezTo>
                    <a:cubicBezTo>
                      <a:pt x="10280" y="15689"/>
                      <a:pt x="12985" y="14861"/>
                      <a:pt x="10641" y="11450"/>
                    </a:cubicBezTo>
                    <a:cubicBezTo>
                      <a:pt x="10967" y="10943"/>
                      <a:pt x="11708" y="10584"/>
                      <a:pt x="11808" y="10026"/>
                    </a:cubicBezTo>
                    <a:cubicBezTo>
                      <a:pt x="11906" y="9468"/>
                      <a:pt x="11340" y="8140"/>
                      <a:pt x="11340" y="8140"/>
                    </a:cubicBezTo>
                    <a:lnTo>
                      <a:pt x="11338" y="8140"/>
                    </a:lnTo>
                    <a:cubicBezTo>
                      <a:pt x="11338" y="8140"/>
                      <a:pt x="11884" y="4419"/>
                      <a:pt x="12539" y="1389"/>
                    </a:cubicBezTo>
                    <a:cubicBezTo>
                      <a:pt x="12465" y="1300"/>
                      <a:pt x="12390" y="1207"/>
                      <a:pt x="12312" y="1114"/>
                    </a:cubicBezTo>
                    <a:cubicBezTo>
                      <a:pt x="12008" y="744"/>
                      <a:pt x="11767" y="371"/>
                      <a:pt x="11577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832850" y="2561900"/>
                <a:ext cx="325425" cy="331100"/>
              </a:xfrm>
              <a:custGeom>
                <a:avLst/>
                <a:gdLst/>
                <a:ahLst/>
                <a:cxnLst/>
                <a:rect l="l" t="t" r="r" b="b"/>
                <a:pathLst>
                  <a:path w="13017" h="13244" extrusionOk="0">
                    <a:moveTo>
                      <a:pt x="4624" y="1"/>
                    </a:moveTo>
                    <a:cubicBezTo>
                      <a:pt x="2975" y="1"/>
                      <a:pt x="1513" y="1059"/>
                      <a:pt x="684" y="2269"/>
                    </a:cubicBezTo>
                    <a:cubicBezTo>
                      <a:pt x="327" y="2788"/>
                      <a:pt x="89" y="3333"/>
                      <a:pt x="0" y="3836"/>
                    </a:cubicBezTo>
                    <a:cubicBezTo>
                      <a:pt x="129" y="3969"/>
                      <a:pt x="265" y="4095"/>
                      <a:pt x="404" y="4211"/>
                    </a:cubicBezTo>
                    <a:cubicBezTo>
                      <a:pt x="2110" y="5642"/>
                      <a:pt x="4484" y="5877"/>
                      <a:pt x="4484" y="5877"/>
                    </a:cubicBezTo>
                    <a:cubicBezTo>
                      <a:pt x="4484" y="5877"/>
                      <a:pt x="4325" y="6183"/>
                      <a:pt x="4113" y="6647"/>
                    </a:cubicBezTo>
                    <a:cubicBezTo>
                      <a:pt x="4082" y="6715"/>
                      <a:pt x="4102" y="6796"/>
                      <a:pt x="4162" y="6842"/>
                    </a:cubicBezTo>
                    <a:cubicBezTo>
                      <a:pt x="4478" y="7088"/>
                      <a:pt x="4685" y="7113"/>
                      <a:pt x="4685" y="7113"/>
                    </a:cubicBezTo>
                    <a:cubicBezTo>
                      <a:pt x="4685" y="7107"/>
                      <a:pt x="4683" y="7099"/>
                      <a:pt x="4682" y="7091"/>
                    </a:cubicBezTo>
                    <a:cubicBezTo>
                      <a:pt x="4682" y="7090"/>
                      <a:pt x="4682" y="7088"/>
                      <a:pt x="4682" y="7087"/>
                    </a:cubicBezTo>
                    <a:cubicBezTo>
                      <a:pt x="4680" y="7081"/>
                      <a:pt x="4680" y="7073"/>
                      <a:pt x="4679" y="7065"/>
                    </a:cubicBezTo>
                    <a:cubicBezTo>
                      <a:pt x="4677" y="7058"/>
                      <a:pt x="4677" y="7050"/>
                      <a:pt x="4676" y="7041"/>
                    </a:cubicBezTo>
                    <a:cubicBezTo>
                      <a:pt x="4674" y="7026"/>
                      <a:pt x="4674" y="7010"/>
                      <a:pt x="4673" y="6994"/>
                    </a:cubicBezTo>
                    <a:cubicBezTo>
                      <a:pt x="4673" y="6987"/>
                      <a:pt x="4673" y="6983"/>
                      <a:pt x="4671" y="6978"/>
                    </a:cubicBezTo>
                    <a:cubicBezTo>
                      <a:pt x="4671" y="6969"/>
                      <a:pt x="4671" y="6960"/>
                      <a:pt x="4671" y="6951"/>
                    </a:cubicBezTo>
                    <a:cubicBezTo>
                      <a:pt x="4671" y="6940"/>
                      <a:pt x="4669" y="6931"/>
                      <a:pt x="4669" y="6920"/>
                    </a:cubicBezTo>
                    <a:cubicBezTo>
                      <a:pt x="4669" y="6616"/>
                      <a:pt x="4778" y="6277"/>
                      <a:pt x="4992" y="5971"/>
                    </a:cubicBezTo>
                    <a:cubicBezTo>
                      <a:pt x="5061" y="5874"/>
                      <a:pt x="5137" y="5786"/>
                      <a:pt x="5217" y="5708"/>
                    </a:cubicBezTo>
                    <a:cubicBezTo>
                      <a:pt x="5498" y="5434"/>
                      <a:pt x="5840" y="5282"/>
                      <a:pt x="6149" y="5282"/>
                    </a:cubicBezTo>
                    <a:cubicBezTo>
                      <a:pt x="6319" y="5282"/>
                      <a:pt x="6478" y="5328"/>
                      <a:pt x="6614" y="5423"/>
                    </a:cubicBezTo>
                    <a:cubicBezTo>
                      <a:pt x="6811" y="5563"/>
                      <a:pt x="6926" y="5784"/>
                      <a:pt x="6957" y="6043"/>
                    </a:cubicBezTo>
                    <a:cubicBezTo>
                      <a:pt x="6973" y="6186"/>
                      <a:pt x="6964" y="6342"/>
                      <a:pt x="6929" y="6500"/>
                    </a:cubicBezTo>
                    <a:cubicBezTo>
                      <a:pt x="6882" y="6714"/>
                      <a:pt x="6787" y="6932"/>
                      <a:pt x="6643" y="7136"/>
                    </a:cubicBezTo>
                    <a:cubicBezTo>
                      <a:pt x="6539" y="7283"/>
                      <a:pt x="6420" y="7408"/>
                      <a:pt x="6292" y="7510"/>
                    </a:cubicBezTo>
                    <a:cubicBezTo>
                      <a:pt x="6475" y="8227"/>
                      <a:pt x="6912" y="9342"/>
                      <a:pt x="7201" y="10047"/>
                    </a:cubicBezTo>
                    <a:cubicBezTo>
                      <a:pt x="7478" y="10091"/>
                      <a:pt x="7605" y="10215"/>
                      <a:pt x="7626" y="10323"/>
                    </a:cubicBezTo>
                    <a:lnTo>
                      <a:pt x="8334" y="11716"/>
                    </a:lnTo>
                    <a:cubicBezTo>
                      <a:pt x="10123" y="12319"/>
                      <a:pt x="11371" y="12938"/>
                      <a:pt x="11939" y="13244"/>
                    </a:cubicBezTo>
                    <a:cubicBezTo>
                      <a:pt x="12526" y="12363"/>
                      <a:pt x="12800" y="11550"/>
                      <a:pt x="12847" y="10819"/>
                    </a:cubicBezTo>
                    <a:cubicBezTo>
                      <a:pt x="13016" y="8210"/>
                      <a:pt x="10300" y="6636"/>
                      <a:pt x="8628" y="6636"/>
                    </a:cubicBezTo>
                    <a:cubicBezTo>
                      <a:pt x="8512" y="6636"/>
                      <a:pt x="8402" y="6644"/>
                      <a:pt x="8297" y="6659"/>
                    </a:cubicBezTo>
                    <a:cubicBezTo>
                      <a:pt x="8930" y="5327"/>
                      <a:pt x="9048" y="3422"/>
                      <a:pt x="8342" y="2142"/>
                    </a:cubicBezTo>
                    <a:cubicBezTo>
                      <a:pt x="8275" y="2019"/>
                      <a:pt x="8198" y="1901"/>
                      <a:pt x="8116" y="1789"/>
                    </a:cubicBezTo>
                    <a:cubicBezTo>
                      <a:pt x="8044" y="1696"/>
                      <a:pt x="7966" y="1606"/>
                      <a:pt x="7883" y="1522"/>
                    </a:cubicBezTo>
                    <a:cubicBezTo>
                      <a:pt x="6798" y="430"/>
                      <a:pt x="5673" y="1"/>
                      <a:pt x="4624" y="1"/>
                    </a:cubicBezTo>
                    <a:close/>
                  </a:path>
                </a:pathLst>
              </a:custGeom>
              <a:solidFill>
                <a:srgbClr val="E26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482225" y="3030075"/>
                <a:ext cx="463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45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1" y="716"/>
                      <a:pt x="106" y="2452"/>
                      <a:pt x="1638" y="2452"/>
                    </a:cubicBezTo>
                    <a:cubicBezTo>
                      <a:pt x="1660" y="2452"/>
                      <a:pt x="1683" y="2452"/>
                      <a:pt x="1706" y="2451"/>
                    </a:cubicBezTo>
                    <a:cubicBezTo>
                      <a:pt x="1741" y="2450"/>
                      <a:pt x="1762" y="2441"/>
                      <a:pt x="1774" y="2424"/>
                    </a:cubicBezTo>
                    <a:cubicBezTo>
                      <a:pt x="1854" y="2298"/>
                      <a:pt x="1342" y="1745"/>
                      <a:pt x="1209" y="757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3506775" y="2976900"/>
                <a:ext cx="140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1" extrusionOk="0">
                    <a:moveTo>
                      <a:pt x="302" y="1"/>
                    </a:moveTo>
                    <a:cubicBezTo>
                      <a:pt x="218" y="1"/>
                      <a:pt x="114" y="71"/>
                      <a:pt x="0" y="189"/>
                    </a:cubicBezTo>
                    <a:lnTo>
                      <a:pt x="545" y="481"/>
                    </a:lnTo>
                    <a:cubicBezTo>
                      <a:pt x="560" y="276"/>
                      <a:pt x="537" y="116"/>
                      <a:pt x="442" y="44"/>
                    </a:cubicBezTo>
                    <a:cubicBezTo>
                      <a:pt x="441" y="42"/>
                      <a:pt x="439" y="42"/>
                      <a:pt x="439" y="41"/>
                    </a:cubicBezTo>
                    <a:cubicBezTo>
                      <a:pt x="403" y="15"/>
                      <a:pt x="358" y="1"/>
                      <a:pt x="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511425" y="2898975"/>
                <a:ext cx="360475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9591" extrusionOk="0">
                    <a:moveTo>
                      <a:pt x="14418" y="1"/>
                    </a:moveTo>
                    <a:cubicBezTo>
                      <a:pt x="14418" y="1"/>
                      <a:pt x="14412" y="5"/>
                      <a:pt x="14400" y="13"/>
                    </a:cubicBezTo>
                    <a:cubicBezTo>
                      <a:pt x="14070" y="245"/>
                      <a:pt x="9142" y="3720"/>
                      <a:pt x="6497" y="5676"/>
                    </a:cubicBezTo>
                    <a:cubicBezTo>
                      <a:pt x="3647" y="4810"/>
                      <a:pt x="1690" y="4223"/>
                      <a:pt x="256" y="3161"/>
                    </a:cubicBezTo>
                    <a:lnTo>
                      <a:pt x="256" y="3161"/>
                    </a:lnTo>
                    <a:cubicBezTo>
                      <a:pt x="351" y="3233"/>
                      <a:pt x="374" y="3393"/>
                      <a:pt x="359" y="3598"/>
                    </a:cubicBezTo>
                    <a:cubicBezTo>
                      <a:pt x="319" y="4098"/>
                      <a:pt x="48" y="4865"/>
                      <a:pt x="19" y="5284"/>
                    </a:cubicBezTo>
                    <a:cubicBezTo>
                      <a:pt x="1" y="5544"/>
                      <a:pt x="12" y="5784"/>
                      <a:pt x="41" y="6001"/>
                    </a:cubicBezTo>
                    <a:cubicBezTo>
                      <a:pt x="174" y="6989"/>
                      <a:pt x="686" y="7544"/>
                      <a:pt x="606" y="7668"/>
                    </a:cubicBezTo>
                    <a:cubicBezTo>
                      <a:pt x="606" y="7668"/>
                      <a:pt x="4335" y="9379"/>
                      <a:pt x="5996" y="9573"/>
                    </a:cubicBezTo>
                    <a:cubicBezTo>
                      <a:pt x="6097" y="9585"/>
                      <a:pt x="6197" y="9590"/>
                      <a:pt x="6295" y="9590"/>
                    </a:cubicBezTo>
                    <a:cubicBezTo>
                      <a:pt x="7812" y="9590"/>
                      <a:pt x="9000" y="8247"/>
                      <a:pt x="10107" y="7819"/>
                    </a:cubicBezTo>
                    <a:cubicBezTo>
                      <a:pt x="11090" y="7440"/>
                      <a:pt x="12119" y="7081"/>
                      <a:pt x="12859" y="6740"/>
                    </a:cubicBezTo>
                    <a:cubicBezTo>
                      <a:pt x="12718" y="5570"/>
                      <a:pt x="13077" y="4476"/>
                      <a:pt x="13449" y="3687"/>
                    </a:cubicBezTo>
                    <a:cubicBezTo>
                      <a:pt x="14036" y="2447"/>
                      <a:pt x="14294" y="987"/>
                      <a:pt x="14412" y="40"/>
                    </a:cubicBezTo>
                    <a:cubicBezTo>
                      <a:pt x="14415" y="28"/>
                      <a:pt x="14417" y="14"/>
                      <a:pt x="14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3125850" y="3077125"/>
                <a:ext cx="741450" cy="454150"/>
              </a:xfrm>
              <a:custGeom>
                <a:avLst/>
                <a:gdLst/>
                <a:ahLst/>
                <a:cxnLst/>
                <a:rect l="l" t="t" r="r" b="b"/>
                <a:pathLst>
                  <a:path w="29658" h="18166" extrusionOk="0">
                    <a:moveTo>
                      <a:pt x="14933" y="1"/>
                    </a:moveTo>
                    <a:cubicBezTo>
                      <a:pt x="13594" y="1"/>
                      <a:pt x="12018" y="1033"/>
                      <a:pt x="10096" y="3447"/>
                    </a:cubicBezTo>
                    <a:cubicBezTo>
                      <a:pt x="7367" y="6874"/>
                      <a:pt x="2363" y="12598"/>
                      <a:pt x="2323" y="12644"/>
                    </a:cubicBezTo>
                    <a:cubicBezTo>
                      <a:pt x="2318" y="12646"/>
                      <a:pt x="2312" y="12649"/>
                      <a:pt x="2306" y="12650"/>
                    </a:cubicBezTo>
                    <a:cubicBezTo>
                      <a:pt x="2302" y="12654"/>
                      <a:pt x="2297" y="12655"/>
                      <a:pt x="2292" y="12658"/>
                    </a:cubicBezTo>
                    <a:cubicBezTo>
                      <a:pt x="2179" y="12707"/>
                      <a:pt x="1786" y="12880"/>
                      <a:pt x="1403" y="13097"/>
                    </a:cubicBezTo>
                    <a:cubicBezTo>
                      <a:pt x="1400" y="13097"/>
                      <a:pt x="1398" y="13098"/>
                      <a:pt x="1397" y="13100"/>
                    </a:cubicBezTo>
                    <a:cubicBezTo>
                      <a:pt x="887" y="13397"/>
                      <a:pt x="669" y="13624"/>
                      <a:pt x="631" y="13666"/>
                    </a:cubicBezTo>
                    <a:cubicBezTo>
                      <a:pt x="629" y="13667"/>
                      <a:pt x="629" y="13669"/>
                      <a:pt x="627" y="13669"/>
                    </a:cubicBezTo>
                    <a:cubicBezTo>
                      <a:pt x="626" y="13672"/>
                      <a:pt x="624" y="13673"/>
                      <a:pt x="624" y="13673"/>
                    </a:cubicBezTo>
                    <a:cubicBezTo>
                      <a:pt x="241" y="14133"/>
                      <a:pt x="1" y="14933"/>
                      <a:pt x="1" y="14933"/>
                    </a:cubicBezTo>
                    <a:cubicBezTo>
                      <a:pt x="1" y="14933"/>
                      <a:pt x="351" y="15194"/>
                      <a:pt x="832" y="15650"/>
                    </a:cubicBezTo>
                    <a:cubicBezTo>
                      <a:pt x="941" y="15753"/>
                      <a:pt x="1057" y="15866"/>
                      <a:pt x="1176" y="15988"/>
                    </a:cubicBezTo>
                    <a:cubicBezTo>
                      <a:pt x="1406" y="16220"/>
                      <a:pt x="1650" y="16486"/>
                      <a:pt x="1893" y="16780"/>
                    </a:cubicBezTo>
                    <a:cubicBezTo>
                      <a:pt x="2071" y="16995"/>
                      <a:pt x="2247" y="17226"/>
                      <a:pt x="2415" y="17468"/>
                    </a:cubicBezTo>
                    <a:cubicBezTo>
                      <a:pt x="2569" y="17691"/>
                      <a:pt x="2716" y="17924"/>
                      <a:pt x="2850" y="18165"/>
                    </a:cubicBezTo>
                    <a:cubicBezTo>
                      <a:pt x="3887" y="17847"/>
                      <a:pt x="4141" y="17593"/>
                      <a:pt x="4141" y="17593"/>
                    </a:cubicBezTo>
                    <a:cubicBezTo>
                      <a:pt x="4141" y="17593"/>
                      <a:pt x="4841" y="16566"/>
                      <a:pt x="5014" y="16130"/>
                    </a:cubicBezTo>
                    <a:cubicBezTo>
                      <a:pt x="5376" y="15856"/>
                      <a:pt x="6442" y="15028"/>
                      <a:pt x="7653" y="14091"/>
                    </a:cubicBezTo>
                    <a:cubicBezTo>
                      <a:pt x="9419" y="12725"/>
                      <a:pt x="11490" y="11128"/>
                      <a:pt x="12145" y="10680"/>
                    </a:cubicBezTo>
                    <a:cubicBezTo>
                      <a:pt x="13247" y="9926"/>
                      <a:pt x="14369" y="8263"/>
                      <a:pt x="14369" y="8263"/>
                    </a:cubicBezTo>
                    <a:cubicBezTo>
                      <a:pt x="14369" y="8263"/>
                      <a:pt x="15864" y="9863"/>
                      <a:pt x="17506" y="11670"/>
                    </a:cubicBezTo>
                    <a:cubicBezTo>
                      <a:pt x="17508" y="11672"/>
                      <a:pt x="17509" y="11674"/>
                      <a:pt x="17511" y="11677"/>
                    </a:cubicBezTo>
                    <a:cubicBezTo>
                      <a:pt x="18207" y="12443"/>
                      <a:pt x="18928" y="13247"/>
                      <a:pt x="19573" y="13981"/>
                    </a:cubicBezTo>
                    <a:cubicBezTo>
                      <a:pt x="19622" y="14037"/>
                      <a:pt x="19673" y="14092"/>
                      <a:pt x="19720" y="14147"/>
                    </a:cubicBezTo>
                    <a:cubicBezTo>
                      <a:pt x="23059" y="13721"/>
                      <a:pt x="27079" y="13187"/>
                      <a:pt x="29658" y="12782"/>
                    </a:cubicBezTo>
                    <a:cubicBezTo>
                      <a:pt x="28421" y="12228"/>
                      <a:pt x="27826" y="11268"/>
                      <a:pt x="27501" y="10345"/>
                    </a:cubicBezTo>
                    <a:cubicBezTo>
                      <a:pt x="27083" y="9954"/>
                      <a:pt x="26629" y="9530"/>
                      <a:pt x="26149" y="9084"/>
                    </a:cubicBezTo>
                    <a:cubicBezTo>
                      <a:pt x="26062" y="9001"/>
                      <a:pt x="25973" y="8919"/>
                      <a:pt x="25883" y="8836"/>
                    </a:cubicBezTo>
                    <a:cubicBezTo>
                      <a:pt x="25247" y="8244"/>
                      <a:pt x="24570" y="7619"/>
                      <a:pt x="23880" y="6984"/>
                    </a:cubicBezTo>
                    <a:cubicBezTo>
                      <a:pt x="21110" y="4439"/>
                      <a:pt x="18109" y="1748"/>
                      <a:pt x="16520" y="533"/>
                    </a:cubicBezTo>
                    <a:cubicBezTo>
                      <a:pt x="16028" y="187"/>
                      <a:pt x="15502" y="1"/>
                      <a:pt x="14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140925" y="3404075"/>
                <a:ext cx="204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614" extrusionOk="0">
                    <a:moveTo>
                      <a:pt x="793" y="0"/>
                    </a:moveTo>
                    <a:cubicBezTo>
                      <a:pt x="790" y="0"/>
                      <a:pt x="786" y="1"/>
                      <a:pt x="783" y="2"/>
                    </a:cubicBezTo>
                    <a:cubicBezTo>
                      <a:pt x="454" y="187"/>
                      <a:pt x="217" y="355"/>
                      <a:pt x="76" y="500"/>
                    </a:cubicBezTo>
                    <a:cubicBezTo>
                      <a:pt x="54" y="525"/>
                      <a:pt x="31" y="551"/>
                      <a:pt x="8" y="577"/>
                    </a:cubicBezTo>
                    <a:cubicBezTo>
                      <a:pt x="0" y="586"/>
                      <a:pt x="2" y="600"/>
                      <a:pt x="11" y="608"/>
                    </a:cubicBezTo>
                    <a:cubicBezTo>
                      <a:pt x="15" y="611"/>
                      <a:pt x="20" y="614"/>
                      <a:pt x="24" y="614"/>
                    </a:cubicBezTo>
                    <a:cubicBezTo>
                      <a:pt x="31" y="614"/>
                      <a:pt x="37" y="611"/>
                      <a:pt x="41" y="606"/>
                    </a:cubicBezTo>
                    <a:cubicBezTo>
                      <a:pt x="64" y="580"/>
                      <a:pt x="278" y="348"/>
                      <a:pt x="804" y="40"/>
                    </a:cubicBezTo>
                    <a:cubicBezTo>
                      <a:pt x="815" y="34"/>
                      <a:pt x="818" y="20"/>
                      <a:pt x="813" y="11"/>
                    </a:cubicBezTo>
                    <a:cubicBezTo>
                      <a:pt x="809" y="4"/>
                      <a:pt x="801" y="0"/>
                      <a:pt x="793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2975225" y="3496925"/>
                <a:ext cx="20602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3083" extrusionOk="0">
                    <a:moveTo>
                      <a:pt x="5931" y="1"/>
                    </a:moveTo>
                    <a:cubicBezTo>
                      <a:pt x="5725" y="1"/>
                      <a:pt x="5432" y="128"/>
                      <a:pt x="4952" y="424"/>
                    </a:cubicBezTo>
                    <a:cubicBezTo>
                      <a:pt x="4124" y="933"/>
                      <a:pt x="2567" y="1222"/>
                      <a:pt x="1090" y="1512"/>
                    </a:cubicBezTo>
                    <a:cubicBezTo>
                      <a:pt x="45" y="1717"/>
                      <a:pt x="0" y="2419"/>
                      <a:pt x="63" y="2812"/>
                    </a:cubicBezTo>
                    <a:cubicBezTo>
                      <a:pt x="89" y="2974"/>
                      <a:pt x="132" y="3082"/>
                      <a:pt x="132" y="3082"/>
                    </a:cubicBezTo>
                    <a:lnTo>
                      <a:pt x="7663" y="3082"/>
                    </a:lnTo>
                    <a:cubicBezTo>
                      <a:pt x="7663" y="3082"/>
                      <a:pt x="7738" y="2972"/>
                      <a:pt x="7828" y="2812"/>
                    </a:cubicBezTo>
                    <a:cubicBezTo>
                      <a:pt x="7935" y="2622"/>
                      <a:pt x="8065" y="2362"/>
                      <a:pt x="8128" y="2127"/>
                    </a:cubicBezTo>
                    <a:lnTo>
                      <a:pt x="8126" y="2127"/>
                    </a:lnTo>
                    <a:cubicBezTo>
                      <a:pt x="8241" y="1693"/>
                      <a:pt x="8053" y="1080"/>
                      <a:pt x="8053" y="1080"/>
                    </a:cubicBezTo>
                    <a:cubicBezTo>
                      <a:pt x="7908" y="1088"/>
                      <a:pt x="7775" y="1092"/>
                      <a:pt x="7655" y="1092"/>
                    </a:cubicBezTo>
                    <a:cubicBezTo>
                      <a:pt x="6129" y="1092"/>
                      <a:pt x="6492" y="443"/>
                      <a:pt x="6279" y="185"/>
                    </a:cubicBezTo>
                    <a:cubicBezTo>
                      <a:pt x="6226" y="119"/>
                      <a:pt x="6171" y="70"/>
                      <a:pt x="6108" y="40"/>
                    </a:cubicBezTo>
                    <a:cubicBezTo>
                      <a:pt x="6056" y="14"/>
                      <a:pt x="5998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127925" y="3468375"/>
                <a:ext cx="583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5" extrusionOk="0">
                    <a:moveTo>
                      <a:pt x="748" y="0"/>
                    </a:moveTo>
                    <a:lnTo>
                      <a:pt x="566" y="288"/>
                    </a:lnTo>
                    <a:lnTo>
                      <a:pt x="398" y="554"/>
                    </a:lnTo>
                    <a:lnTo>
                      <a:pt x="0" y="1182"/>
                    </a:lnTo>
                    <a:cubicBezTo>
                      <a:pt x="63" y="1212"/>
                      <a:pt x="118" y="1261"/>
                      <a:pt x="171" y="1327"/>
                    </a:cubicBezTo>
                    <a:cubicBezTo>
                      <a:pt x="384" y="1585"/>
                      <a:pt x="21" y="2234"/>
                      <a:pt x="1547" y="2234"/>
                    </a:cubicBezTo>
                    <a:cubicBezTo>
                      <a:pt x="1667" y="2234"/>
                      <a:pt x="1800" y="2230"/>
                      <a:pt x="1945" y="2222"/>
                    </a:cubicBezTo>
                    <a:lnTo>
                      <a:pt x="2015" y="2150"/>
                    </a:lnTo>
                    <a:lnTo>
                      <a:pt x="2087" y="2073"/>
                    </a:lnTo>
                    <a:lnTo>
                      <a:pt x="2332" y="1818"/>
                    </a:lnTo>
                    <a:cubicBezTo>
                      <a:pt x="2164" y="1576"/>
                      <a:pt x="1988" y="1345"/>
                      <a:pt x="1810" y="1131"/>
                    </a:cubicBezTo>
                    <a:cubicBezTo>
                      <a:pt x="1567" y="836"/>
                      <a:pt x="1323" y="570"/>
                      <a:pt x="1093" y="338"/>
                    </a:cubicBezTo>
                    <a:cubicBezTo>
                      <a:pt x="974" y="216"/>
                      <a:pt x="858" y="103"/>
                      <a:pt x="74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124125" y="3450450"/>
                <a:ext cx="2255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271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70" y="0"/>
                      <a:pt x="1" y="552"/>
                      <a:pt x="550" y="1271"/>
                    </a:cubicBezTo>
                    <a:lnTo>
                      <a:pt x="718" y="1005"/>
                    </a:lnTo>
                    <a:lnTo>
                      <a:pt x="901" y="717"/>
                    </a:lnTo>
                    <a:cubicBezTo>
                      <a:pt x="420" y="262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178300" y="3513800"/>
                <a:ext cx="18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00" extrusionOk="0">
                    <a:moveTo>
                      <a:pt x="317" y="1"/>
                    </a:moveTo>
                    <a:lnTo>
                      <a:pt x="72" y="256"/>
                    </a:lnTo>
                    <a:lnTo>
                      <a:pt x="0" y="333"/>
                    </a:lnTo>
                    <a:cubicBezTo>
                      <a:pt x="347" y="600"/>
                      <a:pt x="752" y="700"/>
                      <a:pt x="752" y="700"/>
                    </a:cubicBezTo>
                    <a:cubicBezTo>
                      <a:pt x="618" y="457"/>
                      <a:pt x="471" y="224"/>
                      <a:pt x="317" y="1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3217325" y="3428825"/>
                <a:ext cx="10047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076" extrusionOk="0">
                    <a:moveTo>
                      <a:pt x="3995" y="1"/>
                    </a:moveTo>
                    <a:cubicBezTo>
                      <a:pt x="3990" y="1"/>
                      <a:pt x="3985" y="3"/>
                      <a:pt x="3981" y="6"/>
                    </a:cubicBezTo>
                    <a:lnTo>
                      <a:pt x="12" y="3038"/>
                    </a:lnTo>
                    <a:cubicBezTo>
                      <a:pt x="2" y="3045"/>
                      <a:pt x="0" y="3059"/>
                      <a:pt x="8" y="3068"/>
                    </a:cubicBezTo>
                    <a:cubicBezTo>
                      <a:pt x="12" y="3073"/>
                      <a:pt x="19" y="3076"/>
                      <a:pt x="25" y="3076"/>
                    </a:cubicBezTo>
                    <a:cubicBezTo>
                      <a:pt x="29" y="3076"/>
                      <a:pt x="34" y="3074"/>
                      <a:pt x="38" y="3071"/>
                    </a:cubicBezTo>
                    <a:lnTo>
                      <a:pt x="4007" y="39"/>
                    </a:lnTo>
                    <a:cubicBezTo>
                      <a:pt x="4017" y="32"/>
                      <a:pt x="4018" y="20"/>
                      <a:pt x="4012" y="9"/>
                    </a:cubicBezTo>
                    <a:cubicBezTo>
                      <a:pt x="4008" y="4"/>
                      <a:pt x="4001" y="1"/>
                      <a:pt x="3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183350" y="3366650"/>
                <a:ext cx="65175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085" extrusionOk="0">
                    <a:moveTo>
                      <a:pt x="2582" y="1"/>
                    </a:moveTo>
                    <a:cubicBezTo>
                      <a:pt x="2580" y="1"/>
                      <a:pt x="2577" y="1"/>
                      <a:pt x="2575" y="2"/>
                    </a:cubicBezTo>
                    <a:cubicBezTo>
                      <a:pt x="2561" y="7"/>
                      <a:pt x="1277" y="516"/>
                      <a:pt x="15" y="1042"/>
                    </a:cubicBezTo>
                    <a:cubicBezTo>
                      <a:pt x="5" y="1047"/>
                      <a:pt x="0" y="1060"/>
                      <a:pt x="5" y="1071"/>
                    </a:cubicBezTo>
                    <a:cubicBezTo>
                      <a:pt x="8" y="1079"/>
                      <a:pt x="15" y="1085"/>
                      <a:pt x="25" y="1085"/>
                    </a:cubicBezTo>
                    <a:cubicBezTo>
                      <a:pt x="26" y="1085"/>
                      <a:pt x="29" y="1083"/>
                      <a:pt x="32" y="1083"/>
                    </a:cubicBezTo>
                    <a:cubicBezTo>
                      <a:pt x="1292" y="557"/>
                      <a:pt x="2578" y="48"/>
                      <a:pt x="2590" y="42"/>
                    </a:cubicBezTo>
                    <a:cubicBezTo>
                      <a:pt x="2602" y="39"/>
                      <a:pt x="2607" y="25"/>
                      <a:pt x="2602" y="15"/>
                    </a:cubicBezTo>
                    <a:cubicBezTo>
                      <a:pt x="2599" y="6"/>
                      <a:pt x="2591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160250" y="3392850"/>
                <a:ext cx="238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90" extrusionOk="0">
                    <a:moveTo>
                      <a:pt x="929" y="1"/>
                    </a:moveTo>
                    <a:cubicBezTo>
                      <a:pt x="927" y="1"/>
                      <a:pt x="925" y="1"/>
                      <a:pt x="923" y="2"/>
                    </a:cubicBezTo>
                    <a:cubicBezTo>
                      <a:pt x="589" y="142"/>
                      <a:pt x="285" y="292"/>
                      <a:pt x="14" y="450"/>
                    </a:cubicBezTo>
                    <a:cubicBezTo>
                      <a:pt x="5" y="456"/>
                      <a:pt x="1" y="468"/>
                      <a:pt x="7" y="479"/>
                    </a:cubicBezTo>
                    <a:cubicBezTo>
                      <a:pt x="11" y="485"/>
                      <a:pt x="19" y="489"/>
                      <a:pt x="27" y="489"/>
                    </a:cubicBezTo>
                    <a:cubicBezTo>
                      <a:pt x="30" y="489"/>
                      <a:pt x="33" y="488"/>
                      <a:pt x="37" y="486"/>
                    </a:cubicBezTo>
                    <a:cubicBezTo>
                      <a:pt x="305" y="330"/>
                      <a:pt x="608" y="180"/>
                      <a:pt x="938" y="41"/>
                    </a:cubicBezTo>
                    <a:cubicBezTo>
                      <a:pt x="950" y="37"/>
                      <a:pt x="955" y="25"/>
                      <a:pt x="950" y="14"/>
                    </a:cubicBezTo>
                    <a:cubicBezTo>
                      <a:pt x="946" y="5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142050" y="3468375"/>
                <a:ext cx="4417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074" extrusionOk="0">
                    <a:moveTo>
                      <a:pt x="184" y="0"/>
                    </a:moveTo>
                    <a:lnTo>
                      <a:pt x="1" y="288"/>
                    </a:lnTo>
                    <a:cubicBezTo>
                      <a:pt x="220" y="544"/>
                      <a:pt x="940" y="1388"/>
                      <a:pt x="1522" y="2073"/>
                    </a:cubicBezTo>
                    <a:lnTo>
                      <a:pt x="1767" y="1818"/>
                    </a:lnTo>
                    <a:cubicBezTo>
                      <a:pt x="1599" y="1576"/>
                      <a:pt x="1423" y="1345"/>
                      <a:pt x="1245" y="1131"/>
                    </a:cubicBezTo>
                    <a:cubicBezTo>
                      <a:pt x="1002" y="836"/>
                      <a:pt x="758" y="570"/>
                      <a:pt x="528" y="338"/>
                    </a:cubicBezTo>
                    <a:cubicBezTo>
                      <a:pt x="409" y="216"/>
                      <a:pt x="293" y="103"/>
                      <a:pt x="184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461050" y="3258400"/>
                <a:ext cx="103050" cy="11102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4441" extrusionOk="0">
                    <a:moveTo>
                      <a:pt x="24" y="0"/>
                    </a:moveTo>
                    <a:cubicBezTo>
                      <a:pt x="19" y="0"/>
                      <a:pt x="14" y="2"/>
                      <a:pt x="10" y="6"/>
                    </a:cubicBezTo>
                    <a:cubicBezTo>
                      <a:pt x="1" y="15"/>
                      <a:pt x="1" y="29"/>
                      <a:pt x="9" y="36"/>
                    </a:cubicBezTo>
                    <a:cubicBezTo>
                      <a:pt x="30" y="59"/>
                      <a:pt x="2111" y="2235"/>
                      <a:pt x="4081" y="4433"/>
                    </a:cubicBezTo>
                    <a:cubicBezTo>
                      <a:pt x="4086" y="4438"/>
                      <a:pt x="4092" y="4441"/>
                      <a:pt x="4098" y="4441"/>
                    </a:cubicBezTo>
                    <a:cubicBezTo>
                      <a:pt x="4103" y="4441"/>
                      <a:pt x="4107" y="4439"/>
                      <a:pt x="4112" y="4435"/>
                    </a:cubicBezTo>
                    <a:cubicBezTo>
                      <a:pt x="4121" y="4427"/>
                      <a:pt x="4121" y="4413"/>
                      <a:pt x="4114" y="4406"/>
                    </a:cubicBezTo>
                    <a:cubicBezTo>
                      <a:pt x="2143" y="2204"/>
                      <a:pt x="62" y="29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491025" y="3153950"/>
                <a:ext cx="6750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742" extrusionOk="0">
                    <a:moveTo>
                      <a:pt x="24" y="0"/>
                    </a:moveTo>
                    <a:cubicBezTo>
                      <a:pt x="24" y="0"/>
                      <a:pt x="23" y="1"/>
                      <a:pt x="22" y="1"/>
                    </a:cubicBezTo>
                    <a:cubicBezTo>
                      <a:pt x="10" y="2"/>
                      <a:pt x="1" y="13"/>
                      <a:pt x="2" y="25"/>
                    </a:cubicBezTo>
                    <a:cubicBezTo>
                      <a:pt x="5" y="45"/>
                      <a:pt x="227" y="2066"/>
                      <a:pt x="2" y="3717"/>
                    </a:cubicBezTo>
                    <a:cubicBezTo>
                      <a:pt x="1" y="3730"/>
                      <a:pt x="10" y="3740"/>
                      <a:pt x="20" y="3742"/>
                    </a:cubicBezTo>
                    <a:lnTo>
                      <a:pt x="23" y="3742"/>
                    </a:lnTo>
                    <a:cubicBezTo>
                      <a:pt x="34" y="3742"/>
                      <a:pt x="43" y="3734"/>
                      <a:pt x="45" y="3723"/>
                    </a:cubicBezTo>
                    <a:cubicBezTo>
                      <a:pt x="270" y="2066"/>
                      <a:pt x="48" y="40"/>
                      <a:pt x="45" y="19"/>
                    </a:cubicBezTo>
                    <a:cubicBezTo>
                      <a:pt x="43" y="9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491000" y="3210375"/>
                <a:ext cx="37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12" extrusionOk="0">
                    <a:moveTo>
                      <a:pt x="1489" y="1"/>
                    </a:moveTo>
                    <a:cubicBezTo>
                      <a:pt x="1481" y="1"/>
                      <a:pt x="1474" y="6"/>
                      <a:pt x="1469" y="14"/>
                    </a:cubicBezTo>
                    <a:cubicBezTo>
                      <a:pt x="1465" y="25"/>
                      <a:pt x="920" y="1213"/>
                      <a:pt x="8" y="2275"/>
                    </a:cubicBezTo>
                    <a:cubicBezTo>
                      <a:pt x="0" y="2284"/>
                      <a:pt x="2" y="2298"/>
                      <a:pt x="11" y="2306"/>
                    </a:cubicBezTo>
                    <a:cubicBezTo>
                      <a:pt x="15" y="2309"/>
                      <a:pt x="20" y="2312"/>
                      <a:pt x="24" y="2312"/>
                    </a:cubicBezTo>
                    <a:cubicBezTo>
                      <a:pt x="31" y="2312"/>
                      <a:pt x="37" y="2309"/>
                      <a:pt x="41" y="2304"/>
                    </a:cubicBezTo>
                    <a:cubicBezTo>
                      <a:pt x="959" y="1237"/>
                      <a:pt x="1504" y="43"/>
                      <a:pt x="1509" y="31"/>
                    </a:cubicBezTo>
                    <a:cubicBezTo>
                      <a:pt x="1514" y="20"/>
                      <a:pt x="1509" y="8"/>
                      <a:pt x="1498" y="3"/>
                    </a:cubicBezTo>
                    <a:cubicBezTo>
                      <a:pt x="1495" y="2"/>
                      <a:pt x="1492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606750" y="3366550"/>
                <a:ext cx="549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9" extrusionOk="0">
                    <a:moveTo>
                      <a:pt x="25" y="1"/>
                    </a:moveTo>
                    <a:cubicBezTo>
                      <a:pt x="20" y="1"/>
                      <a:pt x="15" y="3"/>
                      <a:pt x="10" y="6"/>
                    </a:cubicBezTo>
                    <a:cubicBezTo>
                      <a:pt x="3" y="14"/>
                      <a:pt x="1" y="28"/>
                      <a:pt x="10" y="37"/>
                    </a:cubicBezTo>
                    <a:cubicBezTo>
                      <a:pt x="976" y="1083"/>
                      <a:pt x="1698" y="1815"/>
                      <a:pt x="2158" y="2212"/>
                    </a:cubicBezTo>
                    <a:cubicBezTo>
                      <a:pt x="2163" y="2216"/>
                      <a:pt x="2167" y="2219"/>
                      <a:pt x="2172" y="2219"/>
                    </a:cubicBezTo>
                    <a:lnTo>
                      <a:pt x="2172" y="2217"/>
                    </a:lnTo>
                    <a:cubicBezTo>
                      <a:pt x="2178" y="2217"/>
                      <a:pt x="2184" y="2216"/>
                      <a:pt x="2189" y="2211"/>
                    </a:cubicBezTo>
                    <a:cubicBezTo>
                      <a:pt x="2196" y="2202"/>
                      <a:pt x="2195" y="2188"/>
                      <a:pt x="2187" y="2180"/>
                    </a:cubicBezTo>
                    <a:cubicBezTo>
                      <a:pt x="1729" y="1784"/>
                      <a:pt x="1005" y="1052"/>
                      <a:pt x="41" y="8"/>
                    </a:cubicBezTo>
                    <a:cubicBezTo>
                      <a:pt x="37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576175" y="3332825"/>
                <a:ext cx="8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7" extrusionOk="0">
                    <a:moveTo>
                      <a:pt x="26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5"/>
                      <a:pt x="1" y="28"/>
                      <a:pt x="10" y="36"/>
                    </a:cubicBezTo>
                    <a:cubicBezTo>
                      <a:pt x="99" y="137"/>
                      <a:pt x="190" y="238"/>
                      <a:pt x="281" y="340"/>
                    </a:cubicBezTo>
                    <a:cubicBezTo>
                      <a:pt x="285" y="345"/>
                      <a:pt x="291" y="346"/>
                      <a:pt x="297" y="346"/>
                    </a:cubicBezTo>
                    <a:cubicBezTo>
                      <a:pt x="302" y="346"/>
                      <a:pt x="307" y="345"/>
                      <a:pt x="311" y="342"/>
                    </a:cubicBezTo>
                    <a:cubicBezTo>
                      <a:pt x="320" y="333"/>
                      <a:pt x="320" y="320"/>
                      <a:pt x="313" y="311"/>
                    </a:cubicBezTo>
                    <a:cubicBezTo>
                      <a:pt x="221" y="209"/>
                      <a:pt x="131" y="108"/>
                      <a:pt x="42" y="8"/>
                    </a:cubicBezTo>
                    <a:cubicBezTo>
                      <a:pt x="37" y="3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517200" y="3265475"/>
                <a:ext cx="47050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146" extrusionOk="0">
                    <a:moveTo>
                      <a:pt x="25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2" y="13"/>
                      <a:pt x="1" y="27"/>
                      <a:pt x="8" y="36"/>
                    </a:cubicBezTo>
                    <a:cubicBezTo>
                      <a:pt x="18" y="45"/>
                      <a:pt x="822" y="985"/>
                      <a:pt x="1842" y="2138"/>
                    </a:cubicBezTo>
                    <a:cubicBezTo>
                      <a:pt x="1846" y="2143"/>
                      <a:pt x="1851" y="2146"/>
                      <a:pt x="1857" y="2146"/>
                    </a:cubicBezTo>
                    <a:lnTo>
                      <a:pt x="1857" y="2144"/>
                    </a:lnTo>
                    <a:cubicBezTo>
                      <a:pt x="1861" y="2144"/>
                      <a:pt x="1868" y="2143"/>
                      <a:pt x="1871" y="2140"/>
                    </a:cubicBezTo>
                    <a:cubicBezTo>
                      <a:pt x="1880" y="2132"/>
                      <a:pt x="1881" y="2118"/>
                      <a:pt x="1874" y="2109"/>
                    </a:cubicBezTo>
                    <a:cubicBezTo>
                      <a:pt x="854" y="958"/>
                      <a:pt x="50" y="18"/>
                      <a:pt x="42" y="9"/>
                    </a:cubicBezTo>
                    <a:cubicBezTo>
                      <a:pt x="38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3948575" y="2693950"/>
                <a:ext cx="6137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542" extrusionOk="0">
                    <a:moveTo>
                      <a:pt x="1521" y="0"/>
                    </a:moveTo>
                    <a:cubicBezTo>
                      <a:pt x="1211" y="0"/>
                      <a:pt x="870" y="152"/>
                      <a:pt x="589" y="426"/>
                    </a:cubicBezTo>
                    <a:cubicBezTo>
                      <a:pt x="508" y="504"/>
                      <a:pt x="433" y="592"/>
                      <a:pt x="365" y="689"/>
                    </a:cubicBezTo>
                    <a:cubicBezTo>
                      <a:pt x="102" y="1060"/>
                      <a:pt x="1" y="1482"/>
                      <a:pt x="57" y="1831"/>
                    </a:cubicBezTo>
                    <a:cubicBezTo>
                      <a:pt x="73" y="1929"/>
                      <a:pt x="102" y="2020"/>
                      <a:pt x="141" y="2103"/>
                    </a:cubicBezTo>
                    <a:cubicBezTo>
                      <a:pt x="201" y="2222"/>
                      <a:pt x="284" y="2325"/>
                      <a:pt x="392" y="2401"/>
                    </a:cubicBezTo>
                    <a:cubicBezTo>
                      <a:pt x="484" y="2465"/>
                      <a:pt x="588" y="2507"/>
                      <a:pt x="696" y="2528"/>
                    </a:cubicBezTo>
                    <a:cubicBezTo>
                      <a:pt x="748" y="2537"/>
                      <a:pt x="801" y="2542"/>
                      <a:pt x="856" y="2542"/>
                    </a:cubicBezTo>
                    <a:cubicBezTo>
                      <a:pt x="1006" y="2542"/>
                      <a:pt x="1165" y="2506"/>
                      <a:pt x="1319" y="2438"/>
                    </a:cubicBezTo>
                    <a:cubicBezTo>
                      <a:pt x="1438" y="2386"/>
                      <a:pt x="1554" y="2315"/>
                      <a:pt x="1663" y="2228"/>
                    </a:cubicBezTo>
                    <a:cubicBezTo>
                      <a:pt x="1791" y="2126"/>
                      <a:pt x="1910" y="2001"/>
                      <a:pt x="2014" y="1854"/>
                    </a:cubicBezTo>
                    <a:cubicBezTo>
                      <a:pt x="2455" y="1230"/>
                      <a:pt x="2442" y="464"/>
                      <a:pt x="1987" y="141"/>
                    </a:cubicBezTo>
                    <a:cubicBezTo>
                      <a:pt x="1850" y="46"/>
                      <a:pt x="1690" y="0"/>
                      <a:pt x="152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3819975" y="2667175"/>
                <a:ext cx="14602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6494" extrusionOk="0">
                    <a:moveTo>
                      <a:pt x="919" y="0"/>
                    </a:moveTo>
                    <a:cubicBezTo>
                      <a:pt x="881" y="153"/>
                      <a:pt x="842" y="301"/>
                      <a:pt x="807" y="448"/>
                    </a:cubicBezTo>
                    <a:cubicBezTo>
                      <a:pt x="0" y="3737"/>
                      <a:pt x="109" y="5288"/>
                      <a:pt x="365" y="5981"/>
                    </a:cubicBezTo>
                    <a:cubicBezTo>
                      <a:pt x="471" y="6268"/>
                      <a:pt x="738" y="6464"/>
                      <a:pt x="1043" y="6481"/>
                    </a:cubicBezTo>
                    <a:cubicBezTo>
                      <a:pt x="1200" y="6490"/>
                      <a:pt x="1352" y="6494"/>
                      <a:pt x="1500" y="6494"/>
                    </a:cubicBezTo>
                    <a:cubicBezTo>
                      <a:pt x="1947" y="6494"/>
                      <a:pt x="2350" y="6455"/>
                      <a:pt x="2711" y="6386"/>
                    </a:cubicBezTo>
                    <a:cubicBezTo>
                      <a:pt x="3376" y="6259"/>
                      <a:pt x="3903" y="6030"/>
                      <a:pt x="4321" y="5755"/>
                    </a:cubicBezTo>
                    <a:cubicBezTo>
                      <a:pt x="4568" y="5591"/>
                      <a:pt x="4778" y="5411"/>
                      <a:pt x="4954" y="5226"/>
                    </a:cubicBezTo>
                    <a:cubicBezTo>
                      <a:pt x="5577" y="4568"/>
                      <a:pt x="5784" y="3851"/>
                      <a:pt x="5840" y="3597"/>
                    </a:cubicBezTo>
                    <a:cubicBezTo>
                      <a:pt x="5730" y="3578"/>
                      <a:pt x="5628" y="3536"/>
                      <a:pt x="5536" y="3472"/>
                    </a:cubicBezTo>
                    <a:cubicBezTo>
                      <a:pt x="5428" y="3396"/>
                      <a:pt x="5343" y="3293"/>
                      <a:pt x="5285" y="3174"/>
                    </a:cubicBezTo>
                    <a:cubicBezTo>
                      <a:pt x="5244" y="3090"/>
                      <a:pt x="5217" y="2998"/>
                      <a:pt x="5201" y="2902"/>
                    </a:cubicBezTo>
                    <a:cubicBezTo>
                      <a:pt x="5201" y="2902"/>
                      <a:pt x="4995" y="2877"/>
                      <a:pt x="4677" y="2631"/>
                    </a:cubicBezTo>
                    <a:cubicBezTo>
                      <a:pt x="4617" y="2584"/>
                      <a:pt x="4597" y="2503"/>
                      <a:pt x="4629" y="2434"/>
                    </a:cubicBezTo>
                    <a:cubicBezTo>
                      <a:pt x="4718" y="2238"/>
                      <a:pt x="4798" y="2072"/>
                      <a:pt x="4860" y="1943"/>
                    </a:cubicBezTo>
                    <a:cubicBezTo>
                      <a:pt x="4946" y="1767"/>
                      <a:pt x="4999" y="1666"/>
                      <a:pt x="4999" y="1666"/>
                    </a:cubicBezTo>
                    <a:cubicBezTo>
                      <a:pt x="4999" y="1666"/>
                      <a:pt x="2625" y="1431"/>
                      <a:pt x="91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3955875" y="2701075"/>
                <a:ext cx="381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4" extrusionOk="0">
                    <a:moveTo>
                      <a:pt x="1147" y="0"/>
                    </a:moveTo>
                    <a:cubicBezTo>
                      <a:pt x="910" y="0"/>
                      <a:pt x="647" y="114"/>
                      <a:pt x="426" y="329"/>
                    </a:cubicBezTo>
                    <a:cubicBezTo>
                      <a:pt x="363" y="390"/>
                      <a:pt x="305" y="459"/>
                      <a:pt x="253" y="532"/>
                    </a:cubicBezTo>
                    <a:cubicBezTo>
                      <a:pt x="89" y="765"/>
                      <a:pt x="1" y="1031"/>
                      <a:pt x="5" y="1280"/>
                    </a:cubicBezTo>
                    <a:cubicBezTo>
                      <a:pt x="10" y="1532"/>
                      <a:pt x="108" y="1738"/>
                      <a:pt x="281" y="1861"/>
                    </a:cubicBezTo>
                    <a:cubicBezTo>
                      <a:pt x="284" y="1864"/>
                      <a:pt x="288" y="1864"/>
                      <a:pt x="293" y="1864"/>
                    </a:cubicBezTo>
                    <a:cubicBezTo>
                      <a:pt x="299" y="1864"/>
                      <a:pt x="305" y="1861"/>
                      <a:pt x="310" y="1855"/>
                    </a:cubicBezTo>
                    <a:cubicBezTo>
                      <a:pt x="317" y="1845"/>
                      <a:pt x="314" y="1832"/>
                      <a:pt x="305" y="1824"/>
                    </a:cubicBezTo>
                    <a:cubicBezTo>
                      <a:pt x="143" y="1711"/>
                      <a:pt x="53" y="1517"/>
                      <a:pt x="48" y="1278"/>
                    </a:cubicBezTo>
                    <a:cubicBezTo>
                      <a:pt x="45" y="1038"/>
                      <a:pt x="131" y="781"/>
                      <a:pt x="288" y="557"/>
                    </a:cubicBezTo>
                    <a:cubicBezTo>
                      <a:pt x="339" y="485"/>
                      <a:pt x="395" y="419"/>
                      <a:pt x="456" y="359"/>
                    </a:cubicBezTo>
                    <a:cubicBezTo>
                      <a:pt x="669" y="153"/>
                      <a:pt x="920" y="43"/>
                      <a:pt x="1147" y="43"/>
                    </a:cubicBezTo>
                    <a:cubicBezTo>
                      <a:pt x="1272" y="43"/>
                      <a:pt x="1391" y="77"/>
                      <a:pt x="1490" y="147"/>
                    </a:cubicBezTo>
                    <a:cubicBezTo>
                      <a:pt x="1493" y="149"/>
                      <a:pt x="1498" y="150"/>
                      <a:pt x="1502" y="150"/>
                    </a:cubicBezTo>
                    <a:cubicBezTo>
                      <a:pt x="1508" y="150"/>
                      <a:pt x="1515" y="147"/>
                      <a:pt x="1519" y="141"/>
                    </a:cubicBezTo>
                    <a:cubicBezTo>
                      <a:pt x="1527" y="132"/>
                      <a:pt x="1523" y="118"/>
                      <a:pt x="1514" y="112"/>
                    </a:cubicBezTo>
                    <a:cubicBezTo>
                      <a:pt x="1408" y="37"/>
                      <a:pt x="1281" y="0"/>
                      <a:pt x="114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3958750" y="2717775"/>
                <a:ext cx="352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76" extrusionOk="0">
                    <a:moveTo>
                      <a:pt x="506" y="0"/>
                    </a:moveTo>
                    <a:cubicBezTo>
                      <a:pt x="244" y="0"/>
                      <a:pt x="31" y="78"/>
                      <a:pt x="17" y="83"/>
                    </a:cubicBezTo>
                    <a:cubicBezTo>
                      <a:pt x="7" y="87"/>
                      <a:pt x="0" y="100"/>
                      <a:pt x="5" y="110"/>
                    </a:cubicBezTo>
                    <a:cubicBezTo>
                      <a:pt x="9" y="119"/>
                      <a:pt x="17" y="124"/>
                      <a:pt x="25" y="124"/>
                    </a:cubicBezTo>
                    <a:cubicBezTo>
                      <a:pt x="28" y="124"/>
                      <a:pt x="30" y="124"/>
                      <a:pt x="32" y="123"/>
                    </a:cubicBezTo>
                    <a:cubicBezTo>
                      <a:pt x="36" y="122"/>
                      <a:pt x="248" y="44"/>
                      <a:pt x="506" y="44"/>
                    </a:cubicBezTo>
                    <a:cubicBezTo>
                      <a:pt x="643" y="44"/>
                      <a:pt x="794" y="66"/>
                      <a:pt x="933" y="133"/>
                    </a:cubicBezTo>
                    <a:cubicBezTo>
                      <a:pt x="1136" y="231"/>
                      <a:pt x="1283" y="408"/>
                      <a:pt x="1366" y="661"/>
                    </a:cubicBezTo>
                    <a:cubicBezTo>
                      <a:pt x="1369" y="670"/>
                      <a:pt x="1378" y="674"/>
                      <a:pt x="1387" y="674"/>
                    </a:cubicBezTo>
                    <a:lnTo>
                      <a:pt x="1386" y="676"/>
                    </a:lnTo>
                    <a:cubicBezTo>
                      <a:pt x="1389" y="676"/>
                      <a:pt x="1390" y="674"/>
                      <a:pt x="1393" y="674"/>
                    </a:cubicBezTo>
                    <a:cubicBezTo>
                      <a:pt x="1404" y="670"/>
                      <a:pt x="1410" y="658"/>
                      <a:pt x="1407" y="647"/>
                    </a:cubicBezTo>
                    <a:cubicBezTo>
                      <a:pt x="1320" y="382"/>
                      <a:pt x="1165" y="197"/>
                      <a:pt x="951" y="93"/>
                    </a:cubicBezTo>
                    <a:cubicBezTo>
                      <a:pt x="805" y="23"/>
                      <a:pt x="648" y="0"/>
                      <a:pt x="506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915400" y="2846525"/>
                <a:ext cx="1672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46" extrusionOk="0">
                    <a:moveTo>
                      <a:pt x="669" y="1"/>
                    </a:moveTo>
                    <a:cubicBezTo>
                      <a:pt x="300" y="331"/>
                      <a:pt x="45" y="635"/>
                      <a:pt x="1" y="746"/>
                    </a:cubicBezTo>
                    <a:cubicBezTo>
                      <a:pt x="88" y="733"/>
                      <a:pt x="339" y="616"/>
                      <a:pt x="649" y="460"/>
                    </a:cubicBezTo>
                    <a:cubicBezTo>
                      <a:pt x="655" y="403"/>
                      <a:pt x="660" y="345"/>
                      <a:pt x="663" y="287"/>
                    </a:cubicBezTo>
                    <a:cubicBezTo>
                      <a:pt x="667" y="192"/>
                      <a:pt x="669" y="97"/>
                      <a:pt x="669" y="3"/>
                    </a:cubicBez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4012875" y="2813050"/>
                <a:ext cx="109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7" extrusionOk="0">
                    <a:moveTo>
                      <a:pt x="0" y="1"/>
                    </a:moveTo>
                    <a:cubicBezTo>
                      <a:pt x="46" y="114"/>
                      <a:pt x="89" y="215"/>
                      <a:pt x="126" y="303"/>
                    </a:cubicBezTo>
                    <a:cubicBezTo>
                      <a:pt x="152" y="365"/>
                      <a:pt x="175" y="420"/>
                      <a:pt x="194" y="467"/>
                    </a:cubicBezTo>
                    <a:cubicBezTo>
                      <a:pt x="347" y="404"/>
                      <a:pt x="438" y="342"/>
                      <a:pt x="425" y="276"/>
                    </a:cubicBezTo>
                    <a:cubicBezTo>
                      <a:pt x="404" y="169"/>
                      <a:pt x="277" y="4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3927975" y="2749650"/>
                <a:ext cx="8977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4335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3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131" y="3248"/>
                      <a:pt x="163" y="3560"/>
                      <a:pt x="166" y="3878"/>
                    </a:cubicBezTo>
                    <a:cubicBezTo>
                      <a:pt x="166" y="3972"/>
                      <a:pt x="164" y="4067"/>
                      <a:pt x="160" y="4162"/>
                    </a:cubicBezTo>
                    <a:cubicBezTo>
                      <a:pt x="157" y="4220"/>
                      <a:pt x="152" y="4278"/>
                      <a:pt x="147" y="4335"/>
                    </a:cubicBezTo>
                    <a:cubicBezTo>
                      <a:pt x="453" y="4182"/>
                      <a:pt x="820" y="3992"/>
                      <a:pt x="1150" y="3827"/>
                    </a:cubicBezTo>
                    <a:cubicBezTo>
                      <a:pt x="1401" y="3702"/>
                      <a:pt x="1630" y="3592"/>
                      <a:pt x="1796" y="3524"/>
                    </a:cubicBezTo>
                    <a:cubicBezTo>
                      <a:pt x="1858" y="3498"/>
                      <a:pt x="1933" y="3474"/>
                      <a:pt x="2013" y="3448"/>
                    </a:cubicBezTo>
                    <a:cubicBezTo>
                      <a:pt x="2494" y="3297"/>
                      <a:pt x="3220" y="3153"/>
                      <a:pt x="3590" y="3003"/>
                    </a:cubicBezTo>
                    <a:cubicBezTo>
                      <a:pt x="3571" y="2956"/>
                      <a:pt x="3548" y="2901"/>
                      <a:pt x="3522" y="2839"/>
                    </a:cubicBezTo>
                    <a:cubicBezTo>
                      <a:pt x="3485" y="2751"/>
                      <a:pt x="3442" y="2650"/>
                      <a:pt x="3396" y="2537"/>
                    </a:cubicBezTo>
                    <a:cubicBezTo>
                      <a:pt x="3139" y="1908"/>
                      <a:pt x="2763" y="954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4060350" y="2897875"/>
                <a:ext cx="362675" cy="590200"/>
              </a:xfrm>
              <a:custGeom>
                <a:avLst/>
                <a:gdLst/>
                <a:ahLst/>
                <a:cxnLst/>
                <a:rect l="l" t="t" r="r" b="b"/>
                <a:pathLst>
                  <a:path w="14507" h="23608" extrusionOk="0">
                    <a:moveTo>
                      <a:pt x="3186" y="0"/>
                    </a:moveTo>
                    <a:cubicBezTo>
                      <a:pt x="2131" y="902"/>
                      <a:pt x="1555" y="1966"/>
                      <a:pt x="1555" y="1966"/>
                    </a:cubicBezTo>
                    <a:cubicBezTo>
                      <a:pt x="1555" y="1966"/>
                      <a:pt x="0" y="5148"/>
                      <a:pt x="2420" y="8082"/>
                    </a:cubicBezTo>
                    <a:cubicBezTo>
                      <a:pt x="2498" y="8175"/>
                      <a:pt x="2573" y="8268"/>
                      <a:pt x="2647" y="8357"/>
                    </a:cubicBezTo>
                    <a:cubicBezTo>
                      <a:pt x="4873" y="11075"/>
                      <a:pt x="5351" y="11964"/>
                      <a:pt x="5351" y="11964"/>
                    </a:cubicBezTo>
                    <a:cubicBezTo>
                      <a:pt x="5351" y="11964"/>
                      <a:pt x="5159" y="13476"/>
                      <a:pt x="5692" y="14691"/>
                    </a:cubicBezTo>
                    <a:cubicBezTo>
                      <a:pt x="6224" y="15907"/>
                      <a:pt x="7909" y="18336"/>
                      <a:pt x="8910" y="19999"/>
                    </a:cubicBezTo>
                    <a:cubicBezTo>
                      <a:pt x="8677" y="21172"/>
                      <a:pt x="7733" y="23452"/>
                      <a:pt x="12237" y="23607"/>
                    </a:cubicBezTo>
                    <a:cubicBezTo>
                      <a:pt x="12217" y="23571"/>
                      <a:pt x="12199" y="23534"/>
                      <a:pt x="12181" y="23500"/>
                    </a:cubicBezTo>
                    <a:cubicBezTo>
                      <a:pt x="12181" y="23500"/>
                      <a:pt x="10129" y="23487"/>
                      <a:pt x="10100" y="22991"/>
                    </a:cubicBezTo>
                    <a:cubicBezTo>
                      <a:pt x="10095" y="22944"/>
                      <a:pt x="10187" y="22930"/>
                      <a:pt x="10369" y="22930"/>
                    </a:cubicBezTo>
                    <a:cubicBezTo>
                      <a:pt x="10650" y="22930"/>
                      <a:pt x="11143" y="22964"/>
                      <a:pt x="11817" y="22964"/>
                    </a:cubicBezTo>
                    <a:cubicBezTo>
                      <a:pt x="11843" y="22964"/>
                      <a:pt x="11870" y="22964"/>
                      <a:pt x="11896" y="22964"/>
                    </a:cubicBezTo>
                    <a:cubicBezTo>
                      <a:pt x="12483" y="22962"/>
                      <a:pt x="13200" y="22933"/>
                      <a:pt x="14031" y="22835"/>
                    </a:cubicBezTo>
                    <a:cubicBezTo>
                      <a:pt x="14506" y="22730"/>
                      <a:pt x="14147" y="21817"/>
                      <a:pt x="13700" y="21487"/>
                    </a:cubicBezTo>
                    <a:cubicBezTo>
                      <a:pt x="13254" y="21157"/>
                      <a:pt x="10763" y="16669"/>
                      <a:pt x="9407" y="12789"/>
                    </a:cubicBezTo>
                    <a:cubicBezTo>
                      <a:pt x="8053" y="8910"/>
                      <a:pt x="6146" y="1329"/>
                      <a:pt x="3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4312700" y="3471125"/>
                <a:ext cx="521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571" extrusionOk="0">
                    <a:moveTo>
                      <a:pt x="275" y="0"/>
                    </a:moveTo>
                    <a:cubicBezTo>
                      <a:pt x="93" y="0"/>
                      <a:pt x="1" y="14"/>
                      <a:pt x="6" y="61"/>
                    </a:cubicBezTo>
                    <a:cubicBezTo>
                      <a:pt x="35" y="557"/>
                      <a:pt x="2087" y="570"/>
                      <a:pt x="2087" y="570"/>
                    </a:cubicBezTo>
                    <a:cubicBezTo>
                      <a:pt x="1975" y="358"/>
                      <a:pt x="1876" y="171"/>
                      <a:pt x="1802" y="34"/>
                    </a:cubicBezTo>
                    <a:cubicBezTo>
                      <a:pt x="1776" y="34"/>
                      <a:pt x="1749" y="34"/>
                      <a:pt x="1723" y="34"/>
                    </a:cubicBezTo>
                    <a:cubicBezTo>
                      <a:pt x="1049" y="34"/>
                      <a:pt x="556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4357750" y="3468750"/>
                <a:ext cx="183300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3988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6" y="214"/>
                      <a:pt x="101" y="318"/>
                      <a:pt x="162" y="435"/>
                    </a:cubicBezTo>
                    <a:cubicBezTo>
                      <a:pt x="201" y="506"/>
                      <a:pt x="242" y="584"/>
                      <a:pt x="285" y="665"/>
                    </a:cubicBezTo>
                    <a:cubicBezTo>
                      <a:pt x="303" y="701"/>
                      <a:pt x="321" y="736"/>
                      <a:pt x="341" y="772"/>
                    </a:cubicBezTo>
                    <a:cubicBezTo>
                      <a:pt x="684" y="1418"/>
                      <a:pt x="1119" y="2242"/>
                      <a:pt x="1300" y="2599"/>
                    </a:cubicBezTo>
                    <a:cubicBezTo>
                      <a:pt x="1184" y="3055"/>
                      <a:pt x="1126" y="3550"/>
                      <a:pt x="1514" y="3988"/>
                    </a:cubicBezTo>
                    <a:lnTo>
                      <a:pt x="7201" y="3988"/>
                    </a:lnTo>
                    <a:cubicBezTo>
                      <a:pt x="7201" y="3988"/>
                      <a:pt x="7331" y="3734"/>
                      <a:pt x="7211" y="3566"/>
                    </a:cubicBezTo>
                    <a:cubicBezTo>
                      <a:pt x="7209" y="3563"/>
                      <a:pt x="7207" y="3560"/>
                      <a:pt x="7204" y="3557"/>
                    </a:cubicBezTo>
                    <a:cubicBezTo>
                      <a:pt x="7186" y="3532"/>
                      <a:pt x="7163" y="3511"/>
                      <a:pt x="7134" y="3492"/>
                    </a:cubicBezTo>
                    <a:cubicBezTo>
                      <a:pt x="6891" y="3336"/>
                      <a:pt x="5105" y="3705"/>
                      <a:pt x="3251" y="2658"/>
                    </a:cubicBezTo>
                    <a:cubicBezTo>
                      <a:pt x="2595" y="1097"/>
                      <a:pt x="2324" y="453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4357750" y="3468750"/>
                <a:ext cx="553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435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5" y="214"/>
                      <a:pt x="101" y="318"/>
                      <a:pt x="162" y="435"/>
                    </a:cubicBezTo>
                    <a:cubicBezTo>
                      <a:pt x="457" y="416"/>
                      <a:pt x="1298" y="350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4537775" y="3557875"/>
                <a:ext cx="6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423" extrusionOk="0">
                    <a:moveTo>
                      <a:pt x="10" y="1"/>
                    </a:moveTo>
                    <a:cubicBezTo>
                      <a:pt x="130" y="169"/>
                      <a:pt x="0" y="423"/>
                      <a:pt x="0" y="423"/>
                    </a:cubicBezTo>
                    <a:lnTo>
                      <a:pt x="65" y="423"/>
                    </a:lnTo>
                    <a:cubicBezTo>
                      <a:pt x="176" y="423"/>
                      <a:pt x="254" y="311"/>
                      <a:pt x="217" y="206"/>
                    </a:cubicBezTo>
                    <a:cubicBezTo>
                      <a:pt x="185" y="112"/>
                      <a:pt x="124" y="21"/>
                      <a:pt x="1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3442250" y="3388375"/>
                <a:ext cx="637225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7518" extrusionOk="0">
                    <a:moveTo>
                      <a:pt x="19798" y="1"/>
                    </a:moveTo>
                    <a:cubicBezTo>
                      <a:pt x="19270" y="1"/>
                      <a:pt x="18712" y="47"/>
                      <a:pt x="18129" y="148"/>
                    </a:cubicBezTo>
                    <a:cubicBezTo>
                      <a:pt x="17898" y="188"/>
                      <a:pt x="17644" y="230"/>
                      <a:pt x="17372" y="274"/>
                    </a:cubicBezTo>
                    <a:cubicBezTo>
                      <a:pt x="17253" y="292"/>
                      <a:pt x="17129" y="312"/>
                      <a:pt x="17002" y="332"/>
                    </a:cubicBezTo>
                    <a:cubicBezTo>
                      <a:pt x="14423" y="737"/>
                      <a:pt x="10403" y="1271"/>
                      <a:pt x="7064" y="1697"/>
                    </a:cubicBezTo>
                    <a:cubicBezTo>
                      <a:pt x="5272" y="1927"/>
                      <a:pt x="3675" y="2125"/>
                      <a:pt x="2604" y="2255"/>
                    </a:cubicBezTo>
                    <a:cubicBezTo>
                      <a:pt x="1589" y="2378"/>
                      <a:pt x="713" y="3009"/>
                      <a:pt x="287" y="3916"/>
                    </a:cubicBezTo>
                    <a:cubicBezTo>
                      <a:pt x="264" y="3963"/>
                      <a:pt x="241" y="4013"/>
                      <a:pt x="221" y="4064"/>
                    </a:cubicBezTo>
                    <a:cubicBezTo>
                      <a:pt x="187" y="4148"/>
                      <a:pt x="157" y="4234"/>
                      <a:pt x="131" y="4321"/>
                    </a:cubicBezTo>
                    <a:cubicBezTo>
                      <a:pt x="47" y="4604"/>
                      <a:pt x="1" y="4914"/>
                      <a:pt x="16" y="5249"/>
                    </a:cubicBezTo>
                    <a:cubicBezTo>
                      <a:pt x="74" y="6519"/>
                      <a:pt x="658" y="7131"/>
                      <a:pt x="990" y="7378"/>
                    </a:cubicBezTo>
                    <a:cubicBezTo>
                      <a:pt x="1123" y="7478"/>
                      <a:pt x="1216" y="7518"/>
                      <a:pt x="1216" y="7518"/>
                    </a:cubicBezTo>
                    <a:lnTo>
                      <a:pt x="22278" y="7518"/>
                    </a:lnTo>
                    <a:cubicBezTo>
                      <a:pt x="22278" y="7518"/>
                      <a:pt x="25489" y="6637"/>
                      <a:pt x="25096" y="3119"/>
                    </a:cubicBezTo>
                    <a:cubicBezTo>
                      <a:pt x="25091" y="3095"/>
                      <a:pt x="25088" y="3070"/>
                      <a:pt x="25083" y="3046"/>
                    </a:cubicBezTo>
                    <a:cubicBezTo>
                      <a:pt x="24860" y="1772"/>
                      <a:pt x="23448" y="531"/>
                      <a:pt x="21283" y="132"/>
                    </a:cubicBezTo>
                    <a:cubicBezTo>
                      <a:pt x="20820" y="47"/>
                      <a:pt x="20324" y="1"/>
                      <a:pt x="19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3393025" y="3486250"/>
                <a:ext cx="79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3615" extrusionOk="0">
                    <a:moveTo>
                      <a:pt x="2256" y="1"/>
                    </a:moveTo>
                    <a:lnTo>
                      <a:pt x="770" y="679"/>
                    </a:lnTo>
                    <a:cubicBezTo>
                      <a:pt x="412" y="843"/>
                      <a:pt x="155" y="1159"/>
                      <a:pt x="65" y="1533"/>
                    </a:cubicBezTo>
                    <a:cubicBezTo>
                      <a:pt x="52" y="1578"/>
                      <a:pt x="45" y="1624"/>
                      <a:pt x="39" y="1672"/>
                    </a:cubicBezTo>
                    <a:cubicBezTo>
                      <a:pt x="34" y="1702"/>
                      <a:pt x="31" y="1734"/>
                      <a:pt x="30" y="1765"/>
                    </a:cubicBezTo>
                    <a:cubicBezTo>
                      <a:pt x="0" y="2334"/>
                      <a:pt x="82" y="3087"/>
                      <a:pt x="588" y="3615"/>
                    </a:cubicBezTo>
                    <a:lnTo>
                      <a:pt x="676" y="3615"/>
                    </a:lnTo>
                    <a:cubicBezTo>
                      <a:pt x="925" y="3615"/>
                      <a:pt x="1198" y="3615"/>
                      <a:pt x="1470" y="3613"/>
                    </a:cubicBezTo>
                    <a:cubicBezTo>
                      <a:pt x="1857" y="3612"/>
                      <a:pt x="2239" y="3610"/>
                      <a:pt x="2545" y="3607"/>
                    </a:cubicBezTo>
                    <a:cubicBezTo>
                      <a:pt x="2924" y="3606"/>
                      <a:pt x="3185" y="3603"/>
                      <a:pt x="3185" y="3603"/>
                    </a:cubicBezTo>
                    <a:cubicBezTo>
                      <a:pt x="3185" y="3603"/>
                      <a:pt x="2066" y="3116"/>
                      <a:pt x="1985" y="1334"/>
                    </a:cubicBezTo>
                    <a:cubicBezTo>
                      <a:pt x="1970" y="999"/>
                      <a:pt x="2016" y="689"/>
                      <a:pt x="2100" y="406"/>
                    </a:cubicBezTo>
                    <a:cubicBezTo>
                      <a:pt x="2126" y="319"/>
                      <a:pt x="2156" y="233"/>
                      <a:pt x="2190" y="149"/>
                    </a:cubicBezTo>
                    <a:cubicBezTo>
                      <a:pt x="2210" y="98"/>
                      <a:pt x="2233" y="48"/>
                      <a:pt x="2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3351750" y="3523000"/>
                <a:ext cx="559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45" extrusionOk="0">
                    <a:moveTo>
                      <a:pt x="942" y="0"/>
                    </a:moveTo>
                    <a:cubicBezTo>
                      <a:pt x="744" y="0"/>
                      <a:pt x="584" y="21"/>
                      <a:pt x="503" y="73"/>
                    </a:cubicBezTo>
                    <a:cubicBezTo>
                      <a:pt x="257" y="237"/>
                      <a:pt x="0" y="810"/>
                      <a:pt x="161" y="1428"/>
                    </a:cubicBezTo>
                    <a:cubicBezTo>
                      <a:pt x="260" y="1812"/>
                      <a:pt x="590" y="2094"/>
                      <a:pt x="983" y="2142"/>
                    </a:cubicBezTo>
                    <a:cubicBezTo>
                      <a:pt x="999" y="2145"/>
                      <a:pt x="1011" y="2145"/>
                      <a:pt x="1019" y="2145"/>
                    </a:cubicBezTo>
                    <a:lnTo>
                      <a:pt x="2239" y="2145"/>
                    </a:lnTo>
                    <a:cubicBezTo>
                      <a:pt x="1731" y="1617"/>
                      <a:pt x="1651" y="864"/>
                      <a:pt x="1681" y="295"/>
                    </a:cubicBezTo>
                    <a:cubicBezTo>
                      <a:pt x="1682" y="263"/>
                      <a:pt x="1685" y="232"/>
                      <a:pt x="1690" y="202"/>
                    </a:cubicBezTo>
                    <a:cubicBezTo>
                      <a:pt x="1696" y="154"/>
                      <a:pt x="1703" y="107"/>
                      <a:pt x="1716" y="63"/>
                    </a:cubicBezTo>
                    <a:cubicBezTo>
                      <a:pt x="1450" y="27"/>
                      <a:pt x="1170" y="0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3418700" y="3489950"/>
                <a:ext cx="539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460" extrusionOk="0">
                    <a:moveTo>
                      <a:pt x="1163" y="1"/>
                    </a:moveTo>
                    <a:cubicBezTo>
                      <a:pt x="1141" y="36"/>
                      <a:pt x="1" y="1936"/>
                      <a:pt x="1518" y="3459"/>
                    </a:cubicBezTo>
                    <a:cubicBezTo>
                      <a:pt x="1897" y="3458"/>
                      <a:pt x="2158" y="3455"/>
                      <a:pt x="2158" y="3455"/>
                    </a:cubicBezTo>
                    <a:cubicBezTo>
                      <a:pt x="2158" y="3455"/>
                      <a:pt x="1039" y="2968"/>
                      <a:pt x="958" y="1186"/>
                    </a:cubicBezTo>
                    <a:cubicBezTo>
                      <a:pt x="943" y="851"/>
                      <a:pt x="989" y="541"/>
                      <a:pt x="1073" y="258"/>
                    </a:cubicBezTo>
                    <a:cubicBezTo>
                      <a:pt x="1099" y="171"/>
                      <a:pt x="1129" y="85"/>
                      <a:pt x="1163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3466975" y="3391650"/>
                <a:ext cx="612500" cy="184675"/>
              </a:xfrm>
              <a:custGeom>
                <a:avLst/>
                <a:gdLst/>
                <a:ahLst/>
                <a:cxnLst/>
                <a:rect l="l" t="t" r="r" b="b"/>
                <a:pathLst>
                  <a:path w="24500" h="7387" extrusionOk="0">
                    <a:moveTo>
                      <a:pt x="20294" y="1"/>
                    </a:moveTo>
                    <a:lnTo>
                      <a:pt x="20294" y="1"/>
                    </a:lnTo>
                    <a:cubicBezTo>
                      <a:pt x="20879" y="690"/>
                      <a:pt x="22026" y="2473"/>
                      <a:pt x="20184" y="4315"/>
                    </a:cubicBezTo>
                    <a:cubicBezTo>
                      <a:pt x="17979" y="6520"/>
                      <a:pt x="2034" y="7173"/>
                      <a:pt x="1" y="7247"/>
                    </a:cubicBezTo>
                    <a:cubicBezTo>
                      <a:pt x="134" y="7347"/>
                      <a:pt x="227" y="7387"/>
                      <a:pt x="227" y="7387"/>
                    </a:cubicBezTo>
                    <a:lnTo>
                      <a:pt x="21289" y="7387"/>
                    </a:lnTo>
                    <a:cubicBezTo>
                      <a:pt x="21289" y="7387"/>
                      <a:pt x="24500" y="6506"/>
                      <a:pt x="24107" y="2988"/>
                    </a:cubicBezTo>
                    <a:cubicBezTo>
                      <a:pt x="23926" y="1689"/>
                      <a:pt x="22500" y="406"/>
                      <a:pt x="20294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3776400" y="3273675"/>
                <a:ext cx="36975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83" extrusionOk="0">
                    <a:moveTo>
                      <a:pt x="691" y="0"/>
                    </a:moveTo>
                    <a:cubicBezTo>
                      <a:pt x="0" y="0"/>
                      <a:pt x="127" y="1222"/>
                      <a:pt x="127" y="1222"/>
                    </a:cubicBezTo>
                    <a:cubicBezTo>
                      <a:pt x="607" y="1668"/>
                      <a:pt x="1061" y="2092"/>
                      <a:pt x="1479" y="2483"/>
                    </a:cubicBezTo>
                    <a:cubicBezTo>
                      <a:pt x="1031" y="1209"/>
                      <a:pt x="109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4040000" y="3330675"/>
                <a:ext cx="63325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3351" extrusionOk="0">
                    <a:moveTo>
                      <a:pt x="24" y="0"/>
                    </a:moveTo>
                    <a:cubicBezTo>
                      <a:pt x="15" y="0"/>
                      <a:pt x="6" y="6"/>
                      <a:pt x="4" y="15"/>
                    </a:cubicBezTo>
                    <a:cubicBezTo>
                      <a:pt x="1" y="27"/>
                      <a:pt x="7" y="39"/>
                      <a:pt x="18" y="42"/>
                    </a:cubicBezTo>
                    <a:cubicBezTo>
                      <a:pt x="24" y="44"/>
                      <a:pt x="533" y="200"/>
                      <a:pt x="1088" y="683"/>
                    </a:cubicBezTo>
                    <a:cubicBezTo>
                      <a:pt x="1602" y="1128"/>
                      <a:pt x="2260" y="1947"/>
                      <a:pt x="2488" y="3333"/>
                    </a:cubicBezTo>
                    <a:cubicBezTo>
                      <a:pt x="2490" y="3343"/>
                      <a:pt x="2499" y="3351"/>
                      <a:pt x="2510" y="3351"/>
                    </a:cubicBezTo>
                    <a:lnTo>
                      <a:pt x="2513" y="3351"/>
                    </a:lnTo>
                    <a:cubicBezTo>
                      <a:pt x="2525" y="3349"/>
                      <a:pt x="2533" y="3337"/>
                      <a:pt x="2531" y="3326"/>
                    </a:cubicBezTo>
                    <a:cubicBezTo>
                      <a:pt x="2300" y="1927"/>
                      <a:pt x="1634" y="1097"/>
                      <a:pt x="1114" y="648"/>
                    </a:cubicBezTo>
                    <a:cubicBezTo>
                      <a:pt x="551" y="160"/>
                      <a:pt x="36" y="3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3835100" y="3081325"/>
                <a:ext cx="3897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388" extrusionOk="0">
                    <a:moveTo>
                      <a:pt x="23" y="1"/>
                    </a:moveTo>
                    <a:cubicBezTo>
                      <a:pt x="22" y="1"/>
                      <a:pt x="21" y="1"/>
                      <a:pt x="20" y="1"/>
                    </a:cubicBezTo>
                    <a:cubicBezTo>
                      <a:pt x="8" y="2"/>
                      <a:pt x="0" y="13"/>
                      <a:pt x="2" y="25"/>
                    </a:cubicBezTo>
                    <a:cubicBezTo>
                      <a:pt x="4" y="37"/>
                      <a:pt x="207" y="1180"/>
                      <a:pt x="1519" y="2381"/>
                    </a:cubicBezTo>
                    <a:cubicBezTo>
                      <a:pt x="1523" y="2386"/>
                      <a:pt x="1529" y="2387"/>
                      <a:pt x="1534" y="2387"/>
                    </a:cubicBezTo>
                    <a:cubicBezTo>
                      <a:pt x="1540" y="2387"/>
                      <a:pt x="1546" y="2384"/>
                      <a:pt x="1549" y="2380"/>
                    </a:cubicBezTo>
                    <a:cubicBezTo>
                      <a:pt x="1558" y="2371"/>
                      <a:pt x="1557" y="2357"/>
                      <a:pt x="1549" y="2349"/>
                    </a:cubicBezTo>
                    <a:cubicBezTo>
                      <a:pt x="248" y="1158"/>
                      <a:pt x="46" y="30"/>
                      <a:pt x="45" y="19"/>
                    </a:cubicBezTo>
                    <a:cubicBezTo>
                      <a:pt x="43" y="8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3868125" y="3128300"/>
                <a:ext cx="2127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839" extrusionOk="0">
                    <a:moveTo>
                      <a:pt x="24" y="1"/>
                    </a:moveTo>
                    <a:cubicBezTo>
                      <a:pt x="17" y="1"/>
                      <a:pt x="11" y="4"/>
                      <a:pt x="7" y="8"/>
                    </a:cubicBezTo>
                    <a:cubicBezTo>
                      <a:pt x="0" y="18"/>
                      <a:pt x="0" y="28"/>
                      <a:pt x="7" y="36"/>
                    </a:cubicBezTo>
                    <a:cubicBezTo>
                      <a:pt x="354" y="437"/>
                      <a:pt x="1240" y="991"/>
                      <a:pt x="2381" y="1519"/>
                    </a:cubicBezTo>
                    <a:cubicBezTo>
                      <a:pt x="3651" y="2108"/>
                      <a:pt x="5043" y="2575"/>
                      <a:pt x="6299" y="2837"/>
                    </a:cubicBezTo>
                    <a:cubicBezTo>
                      <a:pt x="6301" y="2838"/>
                      <a:pt x="6302" y="2838"/>
                      <a:pt x="6304" y="2838"/>
                    </a:cubicBezTo>
                    <a:cubicBezTo>
                      <a:pt x="6313" y="2838"/>
                      <a:pt x="6322" y="2831"/>
                      <a:pt x="6324" y="2822"/>
                    </a:cubicBezTo>
                    <a:cubicBezTo>
                      <a:pt x="6327" y="2809"/>
                      <a:pt x="6319" y="2797"/>
                      <a:pt x="6309" y="2796"/>
                    </a:cubicBezTo>
                    <a:cubicBezTo>
                      <a:pt x="5055" y="2534"/>
                      <a:pt x="3668" y="2066"/>
                      <a:pt x="2399" y="1479"/>
                    </a:cubicBezTo>
                    <a:cubicBezTo>
                      <a:pt x="1357" y="996"/>
                      <a:pt x="526" y="493"/>
                      <a:pt x="133" y="108"/>
                    </a:cubicBezTo>
                    <a:lnTo>
                      <a:pt x="133" y="108"/>
                    </a:lnTo>
                    <a:cubicBezTo>
                      <a:pt x="1664" y="926"/>
                      <a:pt x="3813" y="1228"/>
                      <a:pt x="5365" y="1339"/>
                    </a:cubicBezTo>
                    <a:cubicBezTo>
                      <a:pt x="6084" y="1389"/>
                      <a:pt x="6743" y="1404"/>
                      <a:pt x="7269" y="1404"/>
                    </a:cubicBezTo>
                    <a:cubicBezTo>
                      <a:pt x="8005" y="1404"/>
                      <a:pt x="8479" y="1375"/>
                      <a:pt x="8487" y="1374"/>
                    </a:cubicBezTo>
                    <a:cubicBezTo>
                      <a:pt x="8499" y="1374"/>
                      <a:pt x="8507" y="1363"/>
                      <a:pt x="8507" y="1351"/>
                    </a:cubicBezTo>
                    <a:cubicBezTo>
                      <a:pt x="8506" y="1340"/>
                      <a:pt x="8496" y="1331"/>
                      <a:pt x="8484" y="1331"/>
                    </a:cubicBezTo>
                    <a:cubicBezTo>
                      <a:pt x="8476" y="1332"/>
                      <a:pt x="8008" y="1360"/>
                      <a:pt x="7280" y="1360"/>
                    </a:cubicBezTo>
                    <a:cubicBezTo>
                      <a:pt x="6753" y="1360"/>
                      <a:pt x="6091" y="1346"/>
                      <a:pt x="5368" y="1294"/>
                    </a:cubicBezTo>
                    <a:cubicBezTo>
                      <a:pt x="3778" y="1183"/>
                      <a:pt x="1563" y="868"/>
                      <a:pt x="34" y="4"/>
                    </a:cubicBezTo>
                    <a:cubicBezTo>
                      <a:pt x="31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4093600" y="3189950"/>
                <a:ext cx="1737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943" extrusionOk="0">
                    <a:moveTo>
                      <a:pt x="672" y="1"/>
                    </a:moveTo>
                    <a:cubicBezTo>
                      <a:pt x="662" y="1"/>
                      <a:pt x="651" y="8"/>
                      <a:pt x="650" y="19"/>
                    </a:cubicBezTo>
                    <a:cubicBezTo>
                      <a:pt x="644" y="51"/>
                      <a:pt x="25" y="3253"/>
                      <a:pt x="0" y="4921"/>
                    </a:cubicBezTo>
                    <a:cubicBezTo>
                      <a:pt x="0" y="4933"/>
                      <a:pt x="11" y="4942"/>
                      <a:pt x="22" y="4942"/>
                    </a:cubicBezTo>
                    <a:cubicBezTo>
                      <a:pt x="34" y="4942"/>
                      <a:pt x="43" y="4933"/>
                      <a:pt x="45" y="4922"/>
                    </a:cubicBezTo>
                    <a:cubicBezTo>
                      <a:pt x="68" y="3257"/>
                      <a:pt x="685" y="59"/>
                      <a:pt x="691" y="27"/>
                    </a:cubicBezTo>
                    <a:cubicBezTo>
                      <a:pt x="694" y="15"/>
                      <a:pt x="687" y="4"/>
                      <a:pt x="675" y="1"/>
                    </a:cubicBezTo>
                    <a:cubicBezTo>
                      <a:pt x="674" y="1"/>
                      <a:pt x="67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4140175" y="3123875"/>
                <a:ext cx="725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092" extrusionOk="0">
                    <a:moveTo>
                      <a:pt x="27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4"/>
                      <a:pt x="1" y="26"/>
                      <a:pt x="9" y="36"/>
                    </a:cubicBezTo>
                    <a:cubicBezTo>
                      <a:pt x="28" y="60"/>
                      <a:pt x="2016" y="2476"/>
                      <a:pt x="2858" y="4081"/>
                    </a:cubicBezTo>
                    <a:cubicBezTo>
                      <a:pt x="2863" y="4087"/>
                      <a:pt x="2871" y="4092"/>
                      <a:pt x="2878" y="4092"/>
                    </a:cubicBezTo>
                    <a:lnTo>
                      <a:pt x="2878" y="4092"/>
                    </a:lnTo>
                    <a:cubicBezTo>
                      <a:pt x="2882" y="4092"/>
                      <a:pt x="2885" y="4092"/>
                      <a:pt x="2887" y="4090"/>
                    </a:cubicBezTo>
                    <a:cubicBezTo>
                      <a:pt x="2898" y="4084"/>
                      <a:pt x="2903" y="4070"/>
                      <a:pt x="2897" y="4060"/>
                    </a:cubicBezTo>
                    <a:cubicBezTo>
                      <a:pt x="2053" y="2451"/>
                      <a:pt x="62" y="33"/>
                      <a:pt x="42" y="8"/>
                    </a:cubicBezTo>
                    <a:cubicBezTo>
                      <a:pt x="38" y="3"/>
                      <a:pt x="33" y="1"/>
                      <a:pt x="27" y="1"/>
                    </a:cubicBezTo>
                    <a:close/>
                    <a:moveTo>
                      <a:pt x="2878" y="4092"/>
                    </a:moveTo>
                    <a:cubicBezTo>
                      <a:pt x="2878" y="4092"/>
                      <a:pt x="2877" y="4092"/>
                      <a:pt x="2877" y="4092"/>
                    </a:cubicBezTo>
                    <a:lnTo>
                      <a:pt x="2878" y="4092"/>
                    </a:lnTo>
                    <a:cubicBezTo>
                      <a:pt x="2878" y="4092"/>
                      <a:pt x="2878" y="4092"/>
                      <a:pt x="28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3927975" y="2749650"/>
                <a:ext cx="639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988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1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235" y="2957"/>
                      <a:pt x="524" y="2859"/>
                      <a:pt x="895" y="2564"/>
                    </a:cubicBezTo>
                    <a:cubicBezTo>
                      <a:pt x="1361" y="2193"/>
                      <a:pt x="1958" y="1509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4029300" y="2680625"/>
                <a:ext cx="2410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731" extrusionOk="0">
                    <a:moveTo>
                      <a:pt x="942" y="0"/>
                    </a:moveTo>
                    <a:cubicBezTo>
                      <a:pt x="930" y="0"/>
                      <a:pt x="920" y="9"/>
                      <a:pt x="920" y="22"/>
                    </a:cubicBezTo>
                    <a:cubicBezTo>
                      <a:pt x="920" y="34"/>
                      <a:pt x="881" y="1283"/>
                      <a:pt x="7" y="2697"/>
                    </a:cubicBezTo>
                    <a:cubicBezTo>
                      <a:pt x="1" y="2708"/>
                      <a:pt x="4" y="2720"/>
                      <a:pt x="14" y="2728"/>
                    </a:cubicBezTo>
                    <a:cubicBezTo>
                      <a:pt x="18" y="2729"/>
                      <a:pt x="21" y="2731"/>
                      <a:pt x="25" y="2731"/>
                    </a:cubicBezTo>
                    <a:cubicBezTo>
                      <a:pt x="33" y="2731"/>
                      <a:pt x="39" y="2726"/>
                      <a:pt x="44" y="2720"/>
                    </a:cubicBezTo>
                    <a:cubicBezTo>
                      <a:pt x="926" y="1295"/>
                      <a:pt x="962" y="35"/>
                      <a:pt x="964" y="22"/>
                    </a:cubicBezTo>
                    <a:cubicBezTo>
                      <a:pt x="964" y="11"/>
                      <a:pt x="953" y="0"/>
                      <a:pt x="942" y="0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4035725" y="2589875"/>
                <a:ext cx="223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22" extrusionOk="0">
                    <a:moveTo>
                      <a:pt x="588" y="1"/>
                    </a:moveTo>
                    <a:cubicBezTo>
                      <a:pt x="371" y="1"/>
                      <a:pt x="80" y="520"/>
                      <a:pt x="1" y="670"/>
                    </a:cubicBezTo>
                    <a:cubicBezTo>
                      <a:pt x="85" y="780"/>
                      <a:pt x="160" y="898"/>
                      <a:pt x="228" y="1022"/>
                    </a:cubicBezTo>
                    <a:cubicBezTo>
                      <a:pt x="438" y="978"/>
                      <a:pt x="823" y="874"/>
                      <a:pt x="774" y="710"/>
                    </a:cubicBezTo>
                    <a:cubicBezTo>
                      <a:pt x="745" y="609"/>
                      <a:pt x="669" y="581"/>
                      <a:pt x="594" y="581"/>
                    </a:cubicBezTo>
                    <a:cubicBezTo>
                      <a:pt x="507" y="581"/>
                      <a:pt x="421" y="619"/>
                      <a:pt x="416" y="621"/>
                    </a:cubicBezTo>
                    <a:cubicBezTo>
                      <a:pt x="427" y="611"/>
                      <a:pt x="895" y="143"/>
                      <a:pt x="646" y="14"/>
                    </a:cubicBezTo>
                    <a:cubicBezTo>
                      <a:pt x="627" y="5"/>
                      <a:pt x="608" y="1"/>
                      <a:pt x="58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3831575" y="2701050"/>
                <a:ext cx="211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3289" extrusionOk="0">
                    <a:moveTo>
                      <a:pt x="820" y="1"/>
                    </a:moveTo>
                    <a:cubicBezTo>
                      <a:pt x="809" y="1"/>
                      <a:pt x="800" y="8"/>
                      <a:pt x="797" y="19"/>
                    </a:cubicBezTo>
                    <a:cubicBezTo>
                      <a:pt x="796" y="32"/>
                      <a:pt x="530" y="1347"/>
                      <a:pt x="421" y="2417"/>
                    </a:cubicBezTo>
                    <a:cubicBezTo>
                      <a:pt x="379" y="2399"/>
                      <a:pt x="293" y="2368"/>
                      <a:pt x="215" y="2368"/>
                    </a:cubicBezTo>
                    <a:cubicBezTo>
                      <a:pt x="186" y="2368"/>
                      <a:pt x="157" y="2372"/>
                      <a:pt x="132" y="2383"/>
                    </a:cubicBezTo>
                    <a:cubicBezTo>
                      <a:pt x="94" y="2398"/>
                      <a:pt x="68" y="2427"/>
                      <a:pt x="56" y="2469"/>
                    </a:cubicBezTo>
                    <a:cubicBezTo>
                      <a:pt x="1" y="2645"/>
                      <a:pt x="323" y="2941"/>
                      <a:pt x="380" y="2992"/>
                    </a:cubicBezTo>
                    <a:cubicBezTo>
                      <a:pt x="375" y="3092"/>
                      <a:pt x="375" y="3186"/>
                      <a:pt x="377" y="3268"/>
                    </a:cubicBezTo>
                    <a:cubicBezTo>
                      <a:pt x="377" y="3279"/>
                      <a:pt x="388" y="3288"/>
                      <a:pt x="398" y="3288"/>
                    </a:cubicBezTo>
                    <a:cubicBezTo>
                      <a:pt x="411" y="3288"/>
                      <a:pt x="420" y="3279"/>
                      <a:pt x="420" y="3267"/>
                    </a:cubicBezTo>
                    <a:cubicBezTo>
                      <a:pt x="418" y="3183"/>
                      <a:pt x="420" y="3086"/>
                      <a:pt x="423" y="2982"/>
                    </a:cubicBezTo>
                    <a:cubicBezTo>
                      <a:pt x="423" y="2976"/>
                      <a:pt x="421" y="2969"/>
                      <a:pt x="415" y="2966"/>
                    </a:cubicBezTo>
                    <a:cubicBezTo>
                      <a:pt x="313" y="2877"/>
                      <a:pt x="54" y="2615"/>
                      <a:pt x="97" y="2482"/>
                    </a:cubicBezTo>
                    <a:cubicBezTo>
                      <a:pt x="106" y="2453"/>
                      <a:pt x="123" y="2434"/>
                      <a:pt x="149" y="2423"/>
                    </a:cubicBezTo>
                    <a:cubicBezTo>
                      <a:pt x="168" y="2414"/>
                      <a:pt x="191" y="2411"/>
                      <a:pt x="215" y="2411"/>
                    </a:cubicBezTo>
                    <a:cubicBezTo>
                      <a:pt x="312" y="2411"/>
                      <a:pt x="429" y="2467"/>
                      <a:pt x="430" y="2467"/>
                    </a:cubicBezTo>
                    <a:cubicBezTo>
                      <a:pt x="433" y="2469"/>
                      <a:pt x="437" y="2469"/>
                      <a:pt x="440" y="2469"/>
                    </a:cubicBezTo>
                    <a:cubicBezTo>
                      <a:pt x="444" y="2469"/>
                      <a:pt x="447" y="2469"/>
                      <a:pt x="450" y="2467"/>
                    </a:cubicBezTo>
                    <a:cubicBezTo>
                      <a:pt x="456" y="2464"/>
                      <a:pt x="461" y="2458"/>
                      <a:pt x="461" y="2450"/>
                    </a:cubicBezTo>
                    <a:cubicBezTo>
                      <a:pt x="568" y="1377"/>
                      <a:pt x="837" y="41"/>
                      <a:pt x="840" y="27"/>
                    </a:cubicBezTo>
                    <a:cubicBezTo>
                      <a:pt x="843" y="15"/>
                      <a:pt x="836" y="4"/>
                      <a:pt x="823" y="1"/>
                    </a:cubicBezTo>
                    <a:cubicBezTo>
                      <a:pt x="822" y="1"/>
                      <a:pt x="821" y="1"/>
                      <a:pt x="82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3840875" y="2791150"/>
                <a:ext cx="2665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82" extrusionOk="0">
                    <a:moveTo>
                      <a:pt x="1042" y="1"/>
                    </a:moveTo>
                    <a:cubicBezTo>
                      <a:pt x="1039" y="1"/>
                      <a:pt x="1037" y="1"/>
                      <a:pt x="1034" y="2"/>
                    </a:cubicBezTo>
                    <a:cubicBezTo>
                      <a:pt x="702" y="110"/>
                      <a:pt x="455" y="138"/>
                      <a:pt x="289" y="138"/>
                    </a:cubicBezTo>
                    <a:cubicBezTo>
                      <a:pt x="119" y="138"/>
                      <a:pt x="35" y="108"/>
                      <a:pt x="32" y="108"/>
                    </a:cubicBezTo>
                    <a:cubicBezTo>
                      <a:pt x="31" y="107"/>
                      <a:pt x="29" y="107"/>
                      <a:pt x="27" y="107"/>
                    </a:cubicBezTo>
                    <a:cubicBezTo>
                      <a:pt x="18" y="107"/>
                      <a:pt x="9" y="113"/>
                      <a:pt x="5" y="121"/>
                    </a:cubicBezTo>
                    <a:cubicBezTo>
                      <a:pt x="0" y="132"/>
                      <a:pt x="6" y="144"/>
                      <a:pt x="19" y="149"/>
                    </a:cubicBezTo>
                    <a:cubicBezTo>
                      <a:pt x="25" y="152"/>
                      <a:pt x="112" y="181"/>
                      <a:pt x="286" y="181"/>
                    </a:cubicBezTo>
                    <a:cubicBezTo>
                      <a:pt x="456" y="181"/>
                      <a:pt x="708" y="154"/>
                      <a:pt x="1048" y="42"/>
                    </a:cubicBezTo>
                    <a:cubicBezTo>
                      <a:pt x="1060" y="39"/>
                      <a:pt x="1066" y="27"/>
                      <a:pt x="1061" y="16"/>
                    </a:cubicBezTo>
                    <a:cubicBezTo>
                      <a:pt x="1059" y="6"/>
                      <a:pt x="1051" y="1"/>
                      <a:pt x="104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3840950" y="2798075"/>
                <a:ext cx="84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80" extrusionOk="0">
                    <a:moveTo>
                      <a:pt x="315" y="0"/>
                    </a:moveTo>
                    <a:cubicBezTo>
                      <a:pt x="313" y="0"/>
                      <a:pt x="310" y="1"/>
                      <a:pt x="308" y="2"/>
                    </a:cubicBezTo>
                    <a:cubicBezTo>
                      <a:pt x="307" y="2"/>
                      <a:pt x="221" y="30"/>
                      <a:pt x="121" y="30"/>
                    </a:cubicBezTo>
                    <a:cubicBezTo>
                      <a:pt x="90" y="30"/>
                      <a:pt x="58" y="27"/>
                      <a:pt x="26" y="20"/>
                    </a:cubicBezTo>
                    <a:cubicBezTo>
                      <a:pt x="25" y="20"/>
                      <a:pt x="23" y="20"/>
                      <a:pt x="22" y="20"/>
                    </a:cubicBezTo>
                    <a:cubicBezTo>
                      <a:pt x="17" y="20"/>
                      <a:pt x="13" y="21"/>
                      <a:pt x="8" y="25"/>
                    </a:cubicBezTo>
                    <a:cubicBezTo>
                      <a:pt x="3" y="29"/>
                      <a:pt x="0" y="36"/>
                      <a:pt x="0" y="42"/>
                    </a:cubicBezTo>
                    <a:cubicBezTo>
                      <a:pt x="5" y="210"/>
                      <a:pt x="192" y="554"/>
                      <a:pt x="199" y="569"/>
                    </a:cubicBezTo>
                    <a:cubicBezTo>
                      <a:pt x="204" y="577"/>
                      <a:pt x="211" y="580"/>
                      <a:pt x="219" y="580"/>
                    </a:cubicBezTo>
                    <a:lnTo>
                      <a:pt x="219" y="580"/>
                    </a:lnTo>
                    <a:cubicBezTo>
                      <a:pt x="223" y="580"/>
                      <a:pt x="225" y="580"/>
                      <a:pt x="228" y="578"/>
                    </a:cubicBezTo>
                    <a:cubicBezTo>
                      <a:pt x="239" y="572"/>
                      <a:pt x="243" y="558"/>
                      <a:pt x="237" y="549"/>
                    </a:cubicBezTo>
                    <a:cubicBezTo>
                      <a:pt x="236" y="545"/>
                      <a:pt x="68" y="234"/>
                      <a:pt x="46" y="68"/>
                    </a:cubicBezTo>
                    <a:lnTo>
                      <a:pt x="46" y="68"/>
                    </a:lnTo>
                    <a:cubicBezTo>
                      <a:pt x="72" y="71"/>
                      <a:pt x="97" y="73"/>
                      <a:pt x="122" y="73"/>
                    </a:cubicBezTo>
                    <a:cubicBezTo>
                      <a:pt x="228" y="73"/>
                      <a:pt x="316" y="44"/>
                      <a:pt x="321" y="43"/>
                    </a:cubicBezTo>
                    <a:cubicBezTo>
                      <a:pt x="332" y="39"/>
                      <a:pt x="338" y="26"/>
                      <a:pt x="334" y="16"/>
                    </a:cubicBezTo>
                    <a:cubicBezTo>
                      <a:pt x="331" y="6"/>
                      <a:pt x="323" y="0"/>
                      <a:pt x="315" y="0"/>
                    </a:cubicBezTo>
                    <a:close/>
                    <a:moveTo>
                      <a:pt x="219" y="580"/>
                    </a:moveTo>
                    <a:cubicBezTo>
                      <a:pt x="218" y="580"/>
                      <a:pt x="218" y="580"/>
                      <a:pt x="217" y="580"/>
                    </a:cubicBezTo>
                    <a:lnTo>
                      <a:pt x="219" y="580"/>
                    </a:lnTo>
                    <a:cubicBezTo>
                      <a:pt x="219" y="580"/>
                      <a:pt x="219" y="580"/>
                      <a:pt x="219" y="58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3840150" y="2667175"/>
                <a:ext cx="1048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1944" extrusionOk="0">
                    <a:moveTo>
                      <a:pt x="113" y="0"/>
                    </a:moveTo>
                    <a:cubicBezTo>
                      <a:pt x="74" y="153"/>
                      <a:pt x="35" y="303"/>
                      <a:pt x="0" y="448"/>
                    </a:cubicBezTo>
                    <a:cubicBezTo>
                      <a:pt x="0" y="448"/>
                      <a:pt x="979" y="1457"/>
                      <a:pt x="4053" y="1943"/>
                    </a:cubicBezTo>
                    <a:cubicBezTo>
                      <a:pt x="4139" y="1767"/>
                      <a:pt x="4192" y="1666"/>
                      <a:pt x="4192" y="1666"/>
                    </a:cubicBezTo>
                    <a:cubicBezTo>
                      <a:pt x="4192" y="1666"/>
                      <a:pt x="1820" y="1431"/>
                      <a:pt x="113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3656225" y="3018300"/>
                <a:ext cx="48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438" extrusionOk="0">
                    <a:moveTo>
                      <a:pt x="1908" y="1"/>
                    </a:moveTo>
                    <a:cubicBezTo>
                      <a:pt x="1904" y="1"/>
                      <a:pt x="1900" y="2"/>
                      <a:pt x="1896" y="5"/>
                    </a:cubicBezTo>
                    <a:cubicBezTo>
                      <a:pt x="1826" y="56"/>
                      <a:pt x="169" y="1262"/>
                      <a:pt x="10" y="1401"/>
                    </a:cubicBezTo>
                    <a:cubicBezTo>
                      <a:pt x="2" y="1409"/>
                      <a:pt x="0" y="1423"/>
                      <a:pt x="8" y="1430"/>
                    </a:cubicBezTo>
                    <a:cubicBezTo>
                      <a:pt x="13" y="1436"/>
                      <a:pt x="19" y="1438"/>
                      <a:pt x="25" y="1438"/>
                    </a:cubicBezTo>
                    <a:cubicBezTo>
                      <a:pt x="29" y="1438"/>
                      <a:pt x="34" y="1436"/>
                      <a:pt x="39" y="1433"/>
                    </a:cubicBezTo>
                    <a:cubicBezTo>
                      <a:pt x="196" y="1297"/>
                      <a:pt x="1904" y="53"/>
                      <a:pt x="1921" y="40"/>
                    </a:cubicBezTo>
                    <a:cubicBezTo>
                      <a:pt x="1930" y="33"/>
                      <a:pt x="1933" y="19"/>
                      <a:pt x="1925" y="10"/>
                    </a:cubicBezTo>
                    <a:cubicBezTo>
                      <a:pt x="1921" y="4"/>
                      <a:pt x="1915" y="1"/>
                      <a:pt x="1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3724400" y="3070525"/>
                <a:ext cx="699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04" extrusionOk="0">
                    <a:moveTo>
                      <a:pt x="2774" y="0"/>
                    </a:moveTo>
                    <a:cubicBezTo>
                      <a:pt x="2770" y="0"/>
                      <a:pt x="2766" y="2"/>
                      <a:pt x="2762" y="5"/>
                    </a:cubicBezTo>
                    <a:cubicBezTo>
                      <a:pt x="2742" y="17"/>
                      <a:pt x="790" y="1320"/>
                      <a:pt x="13" y="1865"/>
                    </a:cubicBezTo>
                    <a:cubicBezTo>
                      <a:pt x="4" y="1871"/>
                      <a:pt x="1" y="1885"/>
                      <a:pt x="8" y="1894"/>
                    </a:cubicBezTo>
                    <a:cubicBezTo>
                      <a:pt x="13" y="1901"/>
                      <a:pt x="19" y="1904"/>
                      <a:pt x="25" y="1904"/>
                    </a:cubicBezTo>
                    <a:cubicBezTo>
                      <a:pt x="30" y="1904"/>
                      <a:pt x="34" y="1902"/>
                      <a:pt x="38" y="1901"/>
                    </a:cubicBezTo>
                    <a:cubicBezTo>
                      <a:pt x="813" y="1355"/>
                      <a:pt x="2765" y="54"/>
                      <a:pt x="2785" y="40"/>
                    </a:cubicBezTo>
                    <a:cubicBezTo>
                      <a:pt x="2796" y="34"/>
                      <a:pt x="2799" y="20"/>
                      <a:pt x="2791" y="9"/>
                    </a:cubicBezTo>
                    <a:cubicBezTo>
                      <a:pt x="2787" y="4"/>
                      <a:pt x="2781" y="0"/>
                      <a:pt x="2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3393250" y="2935250"/>
                <a:ext cx="127150" cy="113775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551" extrusionOk="0">
                    <a:moveTo>
                      <a:pt x="1101" y="0"/>
                    </a:moveTo>
                    <a:lnTo>
                      <a:pt x="1" y="1328"/>
                    </a:lnTo>
                    <a:lnTo>
                      <a:pt x="3649" y="3794"/>
                    </a:lnTo>
                    <a:lnTo>
                      <a:pt x="4424" y="4318"/>
                    </a:lnTo>
                    <a:lnTo>
                      <a:pt x="4768" y="4550"/>
                    </a:lnTo>
                    <a:cubicBezTo>
                      <a:pt x="4766" y="4534"/>
                      <a:pt x="4763" y="4515"/>
                      <a:pt x="4762" y="4498"/>
                    </a:cubicBezTo>
                    <a:cubicBezTo>
                      <a:pt x="4762" y="4497"/>
                      <a:pt x="4762" y="4495"/>
                      <a:pt x="4762" y="4494"/>
                    </a:cubicBezTo>
                    <a:cubicBezTo>
                      <a:pt x="4759" y="4477"/>
                      <a:pt x="4757" y="4459"/>
                      <a:pt x="4755" y="4440"/>
                    </a:cubicBezTo>
                    <a:cubicBezTo>
                      <a:pt x="4754" y="4422"/>
                      <a:pt x="4751" y="4404"/>
                      <a:pt x="4749" y="4384"/>
                    </a:cubicBezTo>
                    <a:cubicBezTo>
                      <a:pt x="4748" y="4362"/>
                      <a:pt x="4746" y="4341"/>
                      <a:pt x="4745" y="4320"/>
                    </a:cubicBezTo>
                    <a:cubicBezTo>
                      <a:pt x="4745" y="4307"/>
                      <a:pt x="4743" y="4295"/>
                      <a:pt x="4743" y="4283"/>
                    </a:cubicBezTo>
                    <a:cubicBezTo>
                      <a:pt x="4742" y="4258"/>
                      <a:pt x="4740" y="4234"/>
                      <a:pt x="4740" y="4209"/>
                    </a:cubicBezTo>
                    <a:cubicBezTo>
                      <a:pt x="4739" y="4197"/>
                      <a:pt x="4739" y="4183"/>
                      <a:pt x="4739" y="4170"/>
                    </a:cubicBezTo>
                    <a:cubicBezTo>
                      <a:pt x="4736" y="4063"/>
                      <a:pt x="4739" y="3950"/>
                      <a:pt x="4746" y="3833"/>
                    </a:cubicBezTo>
                    <a:cubicBezTo>
                      <a:pt x="4748" y="3813"/>
                      <a:pt x="4749" y="3794"/>
                      <a:pt x="4752" y="3772"/>
                    </a:cubicBezTo>
                    <a:cubicBezTo>
                      <a:pt x="4752" y="3766"/>
                      <a:pt x="4754" y="3761"/>
                      <a:pt x="4754" y="3755"/>
                    </a:cubicBezTo>
                    <a:cubicBezTo>
                      <a:pt x="4757" y="3731"/>
                      <a:pt x="4760" y="3706"/>
                      <a:pt x="4765" y="3680"/>
                    </a:cubicBezTo>
                    <a:cubicBezTo>
                      <a:pt x="4766" y="3674"/>
                      <a:pt x="4766" y="3667"/>
                      <a:pt x="4768" y="3661"/>
                    </a:cubicBezTo>
                    <a:cubicBezTo>
                      <a:pt x="4772" y="3638"/>
                      <a:pt x="4775" y="3613"/>
                      <a:pt x="4781" y="3589"/>
                    </a:cubicBezTo>
                    <a:cubicBezTo>
                      <a:pt x="4783" y="3576"/>
                      <a:pt x="4786" y="3564"/>
                      <a:pt x="4788" y="3551"/>
                    </a:cubicBezTo>
                    <a:cubicBezTo>
                      <a:pt x="4789" y="3547"/>
                      <a:pt x="4789" y="3544"/>
                      <a:pt x="4791" y="3541"/>
                    </a:cubicBezTo>
                    <a:cubicBezTo>
                      <a:pt x="4792" y="3532"/>
                      <a:pt x="4794" y="3523"/>
                      <a:pt x="4795" y="3515"/>
                    </a:cubicBezTo>
                    <a:cubicBezTo>
                      <a:pt x="4800" y="3497"/>
                      <a:pt x="4803" y="3479"/>
                      <a:pt x="4807" y="3459"/>
                    </a:cubicBezTo>
                    <a:cubicBezTo>
                      <a:pt x="4809" y="3450"/>
                      <a:pt x="4812" y="3440"/>
                      <a:pt x="4814" y="3431"/>
                    </a:cubicBezTo>
                    <a:cubicBezTo>
                      <a:pt x="4824" y="3384"/>
                      <a:pt x="4835" y="3335"/>
                      <a:pt x="4847" y="3286"/>
                    </a:cubicBezTo>
                    <a:cubicBezTo>
                      <a:pt x="4852" y="3266"/>
                      <a:pt x="4856" y="3246"/>
                      <a:pt x="4861" y="3225"/>
                    </a:cubicBezTo>
                    <a:cubicBezTo>
                      <a:pt x="4884" y="3135"/>
                      <a:pt x="4907" y="3043"/>
                      <a:pt x="4930" y="2950"/>
                    </a:cubicBezTo>
                    <a:cubicBezTo>
                      <a:pt x="4934" y="2934"/>
                      <a:pt x="4937" y="2921"/>
                      <a:pt x="4940" y="2905"/>
                    </a:cubicBezTo>
                    <a:cubicBezTo>
                      <a:pt x="4953" y="2858"/>
                      <a:pt x="4963" y="2811"/>
                      <a:pt x="4976" y="2763"/>
                    </a:cubicBezTo>
                    <a:cubicBezTo>
                      <a:pt x="4982" y="2734"/>
                      <a:pt x="4989" y="2705"/>
                      <a:pt x="4996" y="2676"/>
                    </a:cubicBezTo>
                    <a:cubicBezTo>
                      <a:pt x="4996" y="2673"/>
                      <a:pt x="4996" y="2671"/>
                      <a:pt x="4997" y="2670"/>
                    </a:cubicBezTo>
                    <a:cubicBezTo>
                      <a:pt x="5000" y="2653"/>
                      <a:pt x="5005" y="2636"/>
                      <a:pt x="5008" y="2619"/>
                    </a:cubicBezTo>
                    <a:cubicBezTo>
                      <a:pt x="5015" y="2586"/>
                      <a:pt x="5023" y="2552"/>
                      <a:pt x="5029" y="2519"/>
                    </a:cubicBezTo>
                    <a:cubicBezTo>
                      <a:pt x="5029" y="2515"/>
                      <a:pt x="5031" y="2511"/>
                      <a:pt x="5031" y="2508"/>
                    </a:cubicBezTo>
                    <a:cubicBezTo>
                      <a:pt x="5035" y="2493"/>
                      <a:pt x="5038" y="2476"/>
                      <a:pt x="5041" y="2460"/>
                    </a:cubicBezTo>
                    <a:cubicBezTo>
                      <a:pt x="5041" y="2457"/>
                      <a:pt x="5041" y="2456"/>
                      <a:pt x="5041" y="2453"/>
                    </a:cubicBezTo>
                    <a:cubicBezTo>
                      <a:pt x="5049" y="2416"/>
                      <a:pt x="5055" y="2381"/>
                      <a:pt x="5061" y="2346"/>
                    </a:cubicBezTo>
                    <a:cubicBezTo>
                      <a:pt x="5064" y="2329"/>
                      <a:pt x="5066" y="2312"/>
                      <a:pt x="5069" y="2295"/>
                    </a:cubicBezTo>
                    <a:cubicBezTo>
                      <a:pt x="5073" y="2260"/>
                      <a:pt x="5078" y="2228"/>
                      <a:pt x="5081" y="2196"/>
                    </a:cubicBezTo>
                    <a:cubicBezTo>
                      <a:pt x="5083" y="2179"/>
                      <a:pt x="5084" y="2162"/>
                      <a:pt x="5086" y="2147"/>
                    </a:cubicBezTo>
                    <a:lnTo>
                      <a:pt x="4858" y="2025"/>
                    </a:lnTo>
                    <a:lnTo>
                      <a:pt x="4541" y="185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3346400" y="2915700"/>
                <a:ext cx="29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69" extrusionOk="0">
                    <a:moveTo>
                      <a:pt x="344" y="1"/>
                    </a:moveTo>
                    <a:cubicBezTo>
                      <a:pt x="254" y="1"/>
                      <a:pt x="166" y="48"/>
                      <a:pt x="118" y="134"/>
                    </a:cubicBezTo>
                    <a:lnTo>
                      <a:pt x="74" y="217"/>
                    </a:lnTo>
                    <a:cubicBezTo>
                      <a:pt x="0" y="347"/>
                      <a:pt x="55" y="512"/>
                      <a:pt x="190" y="575"/>
                    </a:cubicBezTo>
                    <a:lnTo>
                      <a:pt x="305" y="628"/>
                    </a:lnTo>
                    <a:lnTo>
                      <a:pt x="777" y="845"/>
                    </a:lnTo>
                    <a:cubicBezTo>
                      <a:pt x="812" y="861"/>
                      <a:pt x="848" y="869"/>
                      <a:pt x="885" y="869"/>
                    </a:cubicBezTo>
                    <a:cubicBezTo>
                      <a:pt x="975" y="869"/>
                      <a:pt x="1063" y="820"/>
                      <a:pt x="1110" y="735"/>
                    </a:cubicBezTo>
                    <a:cubicBezTo>
                      <a:pt x="1171" y="625"/>
                      <a:pt x="1142" y="487"/>
                      <a:pt x="1044" y="409"/>
                    </a:cubicBezTo>
                    <a:cubicBezTo>
                      <a:pt x="1038" y="405"/>
                      <a:pt x="1032" y="400"/>
                      <a:pt x="1025" y="396"/>
                    </a:cubicBezTo>
                    <a:lnTo>
                      <a:pt x="910" y="321"/>
                    </a:lnTo>
                    <a:lnTo>
                      <a:pt x="522" y="67"/>
                    </a:lnTo>
                    <a:lnTo>
                      <a:pt x="483" y="43"/>
                    </a:lnTo>
                    <a:cubicBezTo>
                      <a:pt x="440" y="14"/>
                      <a:pt x="392" y="1"/>
                      <a:pt x="344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3353625" y="2901375"/>
                <a:ext cx="302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24" extrusionOk="0">
                    <a:moveTo>
                      <a:pt x="381" y="0"/>
                    </a:moveTo>
                    <a:cubicBezTo>
                      <a:pt x="298" y="0"/>
                      <a:pt x="216" y="37"/>
                      <a:pt x="161" y="108"/>
                    </a:cubicBezTo>
                    <a:lnTo>
                      <a:pt x="100" y="187"/>
                    </a:lnTo>
                    <a:cubicBezTo>
                      <a:pt x="0" y="316"/>
                      <a:pt x="31" y="501"/>
                      <a:pt x="165" y="590"/>
                    </a:cubicBezTo>
                    <a:lnTo>
                      <a:pt x="234" y="635"/>
                    </a:lnTo>
                    <a:lnTo>
                      <a:pt x="622" y="894"/>
                    </a:lnTo>
                    <a:lnTo>
                      <a:pt x="746" y="976"/>
                    </a:lnTo>
                    <a:cubicBezTo>
                      <a:pt x="749" y="979"/>
                      <a:pt x="752" y="981"/>
                      <a:pt x="755" y="982"/>
                    </a:cubicBezTo>
                    <a:cubicBezTo>
                      <a:pt x="801" y="1010"/>
                      <a:pt x="851" y="1023"/>
                      <a:pt x="901" y="1023"/>
                    </a:cubicBezTo>
                    <a:cubicBezTo>
                      <a:pt x="984" y="1023"/>
                      <a:pt x="1066" y="986"/>
                      <a:pt x="1119" y="917"/>
                    </a:cubicBezTo>
                    <a:lnTo>
                      <a:pt x="1119" y="915"/>
                    </a:lnTo>
                    <a:cubicBezTo>
                      <a:pt x="1210" y="801"/>
                      <a:pt x="1194" y="637"/>
                      <a:pt x="1086" y="539"/>
                    </a:cubicBezTo>
                    <a:lnTo>
                      <a:pt x="665" y="160"/>
                    </a:lnTo>
                    <a:lnTo>
                      <a:pt x="567" y="71"/>
                    </a:lnTo>
                    <a:cubicBezTo>
                      <a:pt x="514" y="24"/>
                      <a:pt x="447" y="0"/>
                      <a:pt x="38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3364675" y="2888950"/>
                <a:ext cx="285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8" extrusionOk="0">
                    <a:moveTo>
                      <a:pt x="388" y="0"/>
                    </a:moveTo>
                    <a:cubicBezTo>
                      <a:pt x="318" y="0"/>
                      <a:pt x="246" y="27"/>
                      <a:pt x="191" y="81"/>
                    </a:cubicBezTo>
                    <a:lnTo>
                      <a:pt x="116" y="152"/>
                    </a:lnTo>
                    <a:cubicBezTo>
                      <a:pt x="0" y="267"/>
                      <a:pt x="3" y="457"/>
                      <a:pt x="127" y="565"/>
                    </a:cubicBezTo>
                    <a:lnTo>
                      <a:pt x="228" y="655"/>
                    </a:lnTo>
                    <a:lnTo>
                      <a:pt x="657" y="1036"/>
                    </a:lnTo>
                    <a:cubicBezTo>
                      <a:pt x="711" y="1084"/>
                      <a:pt x="778" y="1107"/>
                      <a:pt x="845" y="1107"/>
                    </a:cubicBezTo>
                    <a:cubicBezTo>
                      <a:pt x="916" y="1107"/>
                      <a:pt x="987" y="1080"/>
                      <a:pt x="1041" y="1027"/>
                    </a:cubicBezTo>
                    <a:cubicBezTo>
                      <a:pt x="1112" y="958"/>
                      <a:pt x="1139" y="860"/>
                      <a:pt x="1121" y="769"/>
                    </a:cubicBezTo>
                    <a:cubicBezTo>
                      <a:pt x="1112" y="724"/>
                      <a:pt x="1092" y="680"/>
                      <a:pt x="1061" y="643"/>
                    </a:cubicBezTo>
                    <a:lnTo>
                      <a:pt x="604" y="100"/>
                    </a:lnTo>
                    <a:cubicBezTo>
                      <a:pt x="548" y="34"/>
                      <a:pt x="468" y="0"/>
                      <a:pt x="38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3354000" y="2905025"/>
                <a:ext cx="52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2537" extrusionOk="0">
                    <a:moveTo>
                      <a:pt x="1846" y="0"/>
                    </a:moveTo>
                    <a:lnTo>
                      <a:pt x="1548" y="127"/>
                    </a:lnTo>
                    <a:cubicBezTo>
                      <a:pt x="1566" y="217"/>
                      <a:pt x="1539" y="315"/>
                      <a:pt x="1468" y="384"/>
                    </a:cubicBezTo>
                    <a:cubicBezTo>
                      <a:pt x="1414" y="437"/>
                      <a:pt x="1343" y="464"/>
                      <a:pt x="1272" y="464"/>
                    </a:cubicBezTo>
                    <a:cubicBezTo>
                      <a:pt x="1205" y="464"/>
                      <a:pt x="1138" y="441"/>
                      <a:pt x="1084" y="393"/>
                    </a:cubicBezTo>
                    <a:lnTo>
                      <a:pt x="655" y="12"/>
                    </a:lnTo>
                    <a:lnTo>
                      <a:pt x="650" y="14"/>
                    </a:lnTo>
                    <a:lnTo>
                      <a:pt x="1071" y="393"/>
                    </a:lnTo>
                    <a:cubicBezTo>
                      <a:pt x="1179" y="491"/>
                      <a:pt x="1195" y="655"/>
                      <a:pt x="1104" y="771"/>
                    </a:cubicBezTo>
                    <a:cubicBezTo>
                      <a:pt x="1050" y="840"/>
                      <a:pt x="969" y="877"/>
                      <a:pt x="886" y="877"/>
                    </a:cubicBezTo>
                    <a:cubicBezTo>
                      <a:pt x="836" y="877"/>
                      <a:pt x="786" y="864"/>
                      <a:pt x="740" y="836"/>
                    </a:cubicBezTo>
                    <a:lnTo>
                      <a:pt x="740" y="836"/>
                    </a:lnTo>
                    <a:cubicBezTo>
                      <a:pt x="838" y="914"/>
                      <a:pt x="867" y="1052"/>
                      <a:pt x="806" y="1162"/>
                    </a:cubicBezTo>
                    <a:cubicBezTo>
                      <a:pt x="759" y="1247"/>
                      <a:pt x="671" y="1296"/>
                      <a:pt x="581" y="1296"/>
                    </a:cubicBezTo>
                    <a:cubicBezTo>
                      <a:pt x="544" y="1296"/>
                      <a:pt x="508" y="1288"/>
                      <a:pt x="473" y="1272"/>
                    </a:cubicBezTo>
                    <a:lnTo>
                      <a:pt x="1" y="1055"/>
                    </a:lnTo>
                    <a:lnTo>
                      <a:pt x="1" y="1055"/>
                    </a:lnTo>
                    <a:cubicBezTo>
                      <a:pt x="1" y="1055"/>
                      <a:pt x="349" y="1913"/>
                      <a:pt x="1571" y="2537"/>
                    </a:cubicBezTo>
                    <a:cubicBezTo>
                      <a:pt x="765" y="1090"/>
                      <a:pt x="2089" y="453"/>
                      <a:pt x="2089" y="453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3352350" y="2847300"/>
                <a:ext cx="51375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38" extrusionOk="0">
                    <a:moveTo>
                      <a:pt x="270" y="1"/>
                    </a:moveTo>
                    <a:cubicBezTo>
                      <a:pt x="211" y="1"/>
                      <a:pt x="151" y="23"/>
                      <a:pt x="105" y="66"/>
                    </a:cubicBezTo>
                    <a:cubicBezTo>
                      <a:pt x="10" y="153"/>
                      <a:pt x="1" y="299"/>
                      <a:pt x="83" y="398"/>
                    </a:cubicBezTo>
                    <a:lnTo>
                      <a:pt x="1368" y="1938"/>
                    </a:lnTo>
                    <a:lnTo>
                      <a:pt x="1369" y="1938"/>
                    </a:lnTo>
                    <a:lnTo>
                      <a:pt x="1971" y="1617"/>
                    </a:lnTo>
                    <a:cubicBezTo>
                      <a:pt x="1997" y="1603"/>
                      <a:pt x="2027" y="1592"/>
                      <a:pt x="2054" y="1588"/>
                    </a:cubicBezTo>
                    <a:lnTo>
                      <a:pt x="2054" y="1583"/>
                    </a:lnTo>
                    <a:lnTo>
                      <a:pt x="435" y="66"/>
                    </a:lnTo>
                    <a:cubicBezTo>
                      <a:pt x="388" y="23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3852650" y="2811025"/>
                <a:ext cx="794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531" extrusionOk="0">
                    <a:moveTo>
                      <a:pt x="3014" y="1"/>
                    </a:moveTo>
                    <a:cubicBezTo>
                      <a:pt x="2596" y="276"/>
                      <a:pt x="2069" y="505"/>
                      <a:pt x="1404" y="632"/>
                    </a:cubicBezTo>
                    <a:cubicBezTo>
                      <a:pt x="861" y="964"/>
                      <a:pt x="0" y="1800"/>
                      <a:pt x="751" y="3531"/>
                    </a:cubicBezTo>
                    <a:cubicBezTo>
                      <a:pt x="763" y="3523"/>
                      <a:pt x="769" y="3519"/>
                      <a:pt x="769" y="3519"/>
                    </a:cubicBezTo>
                    <a:cubicBezTo>
                      <a:pt x="1396" y="3104"/>
                      <a:pt x="2511" y="2427"/>
                      <a:pt x="2511" y="2427"/>
                    </a:cubicBezTo>
                    <a:lnTo>
                      <a:pt x="2511" y="2166"/>
                    </a:lnTo>
                    <a:cubicBezTo>
                      <a:pt x="2555" y="2055"/>
                      <a:pt x="2810" y="1751"/>
                      <a:pt x="3179" y="1423"/>
                    </a:cubicBezTo>
                    <a:cubicBezTo>
                      <a:pt x="3176" y="1103"/>
                      <a:pt x="3144" y="791"/>
                      <a:pt x="3107" y="533"/>
                    </a:cubicBezTo>
                    <a:cubicBezTo>
                      <a:pt x="3075" y="303"/>
                      <a:pt x="3038" y="115"/>
                      <a:pt x="3014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3914875" y="2864575"/>
                <a:ext cx="11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39" extrusionOk="0">
                    <a:moveTo>
                      <a:pt x="22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218"/>
                    </a:lnTo>
                    <a:cubicBezTo>
                      <a:pt x="0" y="1230"/>
                      <a:pt x="9" y="1239"/>
                      <a:pt x="22" y="1239"/>
                    </a:cubicBezTo>
                    <a:cubicBezTo>
                      <a:pt x="34" y="1239"/>
                      <a:pt x="43" y="1230"/>
                      <a:pt x="43" y="1218"/>
                    </a:cubicBezTo>
                    <a:lnTo>
                      <a:pt x="43" y="24"/>
                    </a:lnTo>
                    <a:cubicBezTo>
                      <a:pt x="43" y="11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3778675" y="3263275"/>
                <a:ext cx="102625" cy="1190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763" extrusionOk="0">
                    <a:moveTo>
                      <a:pt x="706" y="0"/>
                    </a:moveTo>
                    <a:cubicBezTo>
                      <a:pt x="443" y="6"/>
                      <a:pt x="247" y="75"/>
                      <a:pt x="126" y="204"/>
                    </a:cubicBezTo>
                    <a:cubicBezTo>
                      <a:pt x="1" y="338"/>
                      <a:pt x="5" y="486"/>
                      <a:pt x="5" y="492"/>
                    </a:cubicBezTo>
                    <a:cubicBezTo>
                      <a:pt x="5" y="505"/>
                      <a:pt x="16" y="514"/>
                      <a:pt x="27" y="514"/>
                    </a:cubicBezTo>
                    <a:cubicBezTo>
                      <a:pt x="39" y="514"/>
                      <a:pt x="48" y="503"/>
                      <a:pt x="48" y="491"/>
                    </a:cubicBezTo>
                    <a:cubicBezTo>
                      <a:pt x="48" y="489"/>
                      <a:pt x="45" y="353"/>
                      <a:pt x="158" y="233"/>
                    </a:cubicBezTo>
                    <a:cubicBezTo>
                      <a:pt x="271" y="113"/>
                      <a:pt x="456" y="51"/>
                      <a:pt x="707" y="45"/>
                    </a:cubicBezTo>
                    <a:cubicBezTo>
                      <a:pt x="714" y="44"/>
                      <a:pt x="720" y="44"/>
                      <a:pt x="727" y="44"/>
                    </a:cubicBezTo>
                    <a:cubicBezTo>
                      <a:pt x="1327" y="44"/>
                      <a:pt x="1486" y="678"/>
                      <a:pt x="1687" y="1480"/>
                    </a:cubicBezTo>
                    <a:cubicBezTo>
                      <a:pt x="1829" y="2046"/>
                      <a:pt x="1990" y="2686"/>
                      <a:pt x="2334" y="3281"/>
                    </a:cubicBezTo>
                    <a:cubicBezTo>
                      <a:pt x="2734" y="3971"/>
                      <a:pt x="3302" y="4454"/>
                      <a:pt x="4072" y="4761"/>
                    </a:cubicBezTo>
                    <a:cubicBezTo>
                      <a:pt x="4074" y="4761"/>
                      <a:pt x="4077" y="4763"/>
                      <a:pt x="4080" y="4763"/>
                    </a:cubicBezTo>
                    <a:lnTo>
                      <a:pt x="4080" y="4761"/>
                    </a:lnTo>
                    <a:cubicBezTo>
                      <a:pt x="4088" y="4761"/>
                      <a:pt x="4095" y="4757"/>
                      <a:pt x="4100" y="4747"/>
                    </a:cubicBezTo>
                    <a:cubicBezTo>
                      <a:pt x="4104" y="4737"/>
                      <a:pt x="4098" y="4724"/>
                      <a:pt x="4088" y="4720"/>
                    </a:cubicBezTo>
                    <a:cubicBezTo>
                      <a:pt x="2375" y="4038"/>
                      <a:pt x="2017" y="2615"/>
                      <a:pt x="1728" y="1469"/>
                    </a:cubicBezTo>
                    <a:cubicBezTo>
                      <a:pt x="1524" y="650"/>
                      <a:pt x="1360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3840375" y="2685525"/>
                <a:ext cx="69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5" extrusionOk="0">
                    <a:moveTo>
                      <a:pt x="224" y="1"/>
                    </a:moveTo>
                    <a:cubicBezTo>
                      <a:pt x="175" y="1"/>
                      <a:pt x="98" y="178"/>
                      <a:pt x="51" y="403"/>
                    </a:cubicBezTo>
                    <a:cubicBezTo>
                      <a:pt x="2" y="636"/>
                      <a:pt x="0" y="833"/>
                      <a:pt x="49" y="844"/>
                    </a:cubicBezTo>
                    <a:cubicBezTo>
                      <a:pt x="51" y="844"/>
                      <a:pt x="52" y="844"/>
                      <a:pt x="53" y="844"/>
                    </a:cubicBezTo>
                    <a:cubicBezTo>
                      <a:pt x="101" y="844"/>
                      <a:pt x="178" y="667"/>
                      <a:pt x="225" y="440"/>
                    </a:cubicBezTo>
                    <a:cubicBezTo>
                      <a:pt x="274" y="208"/>
                      <a:pt x="276" y="11"/>
                      <a:pt x="228" y="1"/>
                    </a:cubicBezTo>
                    <a:cubicBezTo>
                      <a:pt x="227" y="1"/>
                      <a:pt x="225" y="1"/>
                      <a:pt x="224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3877075" y="2700325"/>
                <a:ext cx="69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6" extrusionOk="0">
                    <a:moveTo>
                      <a:pt x="223" y="1"/>
                    </a:moveTo>
                    <a:cubicBezTo>
                      <a:pt x="175" y="1"/>
                      <a:pt x="98" y="178"/>
                      <a:pt x="51" y="405"/>
                    </a:cubicBezTo>
                    <a:cubicBezTo>
                      <a:pt x="2" y="637"/>
                      <a:pt x="0" y="834"/>
                      <a:pt x="49" y="845"/>
                    </a:cubicBezTo>
                    <a:cubicBezTo>
                      <a:pt x="50" y="845"/>
                      <a:pt x="51" y="845"/>
                      <a:pt x="53" y="845"/>
                    </a:cubicBezTo>
                    <a:cubicBezTo>
                      <a:pt x="100" y="845"/>
                      <a:pt x="177" y="668"/>
                      <a:pt x="225" y="441"/>
                    </a:cubicBezTo>
                    <a:cubicBezTo>
                      <a:pt x="274" y="209"/>
                      <a:pt x="275" y="12"/>
                      <a:pt x="226" y="1"/>
                    </a:cubicBezTo>
                    <a:cubicBezTo>
                      <a:pt x="225" y="1"/>
                      <a:pt x="224" y="1"/>
                      <a:pt x="2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3836100" y="2674725"/>
                <a:ext cx="247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42" extrusionOk="0">
                    <a:moveTo>
                      <a:pt x="178" y="1"/>
                    </a:moveTo>
                    <a:cubicBezTo>
                      <a:pt x="159" y="1"/>
                      <a:pt x="141" y="1"/>
                      <a:pt x="121" y="2"/>
                    </a:cubicBezTo>
                    <a:cubicBezTo>
                      <a:pt x="112" y="4"/>
                      <a:pt x="103" y="4"/>
                      <a:pt x="93" y="5"/>
                    </a:cubicBezTo>
                    <a:cubicBezTo>
                      <a:pt x="83" y="5"/>
                      <a:pt x="75" y="7"/>
                      <a:pt x="63" y="8"/>
                    </a:cubicBezTo>
                    <a:cubicBezTo>
                      <a:pt x="28" y="14"/>
                      <a:pt x="0" y="45"/>
                      <a:pt x="0" y="82"/>
                    </a:cubicBezTo>
                    <a:cubicBezTo>
                      <a:pt x="0" y="122"/>
                      <a:pt x="34" y="154"/>
                      <a:pt x="74" y="154"/>
                    </a:cubicBezTo>
                    <a:lnTo>
                      <a:pt x="103" y="154"/>
                    </a:lnTo>
                    <a:cubicBezTo>
                      <a:pt x="109" y="154"/>
                      <a:pt x="116" y="154"/>
                      <a:pt x="124" y="155"/>
                    </a:cubicBezTo>
                    <a:cubicBezTo>
                      <a:pt x="139" y="155"/>
                      <a:pt x="156" y="157"/>
                      <a:pt x="171" y="158"/>
                    </a:cubicBezTo>
                    <a:cubicBezTo>
                      <a:pt x="202" y="161"/>
                      <a:pt x="234" y="166"/>
                      <a:pt x="265" y="172"/>
                    </a:cubicBezTo>
                    <a:cubicBezTo>
                      <a:pt x="327" y="186"/>
                      <a:pt x="389" y="203"/>
                      <a:pt x="447" y="225"/>
                    </a:cubicBezTo>
                    <a:cubicBezTo>
                      <a:pt x="462" y="232"/>
                      <a:pt x="477" y="238"/>
                      <a:pt x="491" y="244"/>
                    </a:cubicBezTo>
                    <a:lnTo>
                      <a:pt x="512" y="253"/>
                    </a:lnTo>
                    <a:lnTo>
                      <a:pt x="534" y="264"/>
                    </a:lnTo>
                    <a:lnTo>
                      <a:pt x="577" y="285"/>
                    </a:lnTo>
                    <a:lnTo>
                      <a:pt x="618" y="308"/>
                    </a:lnTo>
                    <a:cubicBezTo>
                      <a:pt x="645" y="323"/>
                      <a:pt x="671" y="342"/>
                      <a:pt x="699" y="358"/>
                    </a:cubicBezTo>
                    <a:cubicBezTo>
                      <a:pt x="725" y="375"/>
                      <a:pt x="749" y="395"/>
                      <a:pt x="775" y="414"/>
                    </a:cubicBezTo>
                    <a:lnTo>
                      <a:pt x="781" y="418"/>
                    </a:lnTo>
                    <a:cubicBezTo>
                      <a:pt x="785" y="421"/>
                      <a:pt x="789" y="423"/>
                      <a:pt x="792" y="426"/>
                    </a:cubicBezTo>
                    <a:cubicBezTo>
                      <a:pt x="811" y="436"/>
                      <a:pt x="831" y="441"/>
                      <a:pt x="851" y="441"/>
                    </a:cubicBezTo>
                    <a:cubicBezTo>
                      <a:pt x="892" y="441"/>
                      <a:pt x="933" y="420"/>
                      <a:pt x="954" y="381"/>
                    </a:cubicBezTo>
                    <a:cubicBezTo>
                      <a:pt x="988" y="323"/>
                      <a:pt x="966" y="251"/>
                      <a:pt x="910" y="218"/>
                    </a:cubicBezTo>
                    <a:cubicBezTo>
                      <a:pt x="878" y="201"/>
                      <a:pt x="846" y="181"/>
                      <a:pt x="814" y="164"/>
                    </a:cubicBezTo>
                    <a:cubicBezTo>
                      <a:pt x="780" y="148"/>
                      <a:pt x="748" y="129"/>
                      <a:pt x="714" y="115"/>
                    </a:cubicBezTo>
                    <a:lnTo>
                      <a:pt x="664" y="94"/>
                    </a:lnTo>
                    <a:lnTo>
                      <a:pt x="610" y="76"/>
                    </a:lnTo>
                    <a:lnTo>
                      <a:pt x="584" y="66"/>
                    </a:lnTo>
                    <a:lnTo>
                      <a:pt x="558" y="59"/>
                    </a:lnTo>
                    <a:cubicBezTo>
                      <a:pt x="541" y="53"/>
                      <a:pt x="523" y="48"/>
                      <a:pt x="505" y="44"/>
                    </a:cubicBezTo>
                    <a:cubicBezTo>
                      <a:pt x="434" y="24"/>
                      <a:pt x="361" y="11"/>
                      <a:pt x="288" y="5"/>
                    </a:cubicBezTo>
                    <a:cubicBezTo>
                      <a:pt x="251" y="1"/>
                      <a:pt x="214" y="1"/>
                      <a:pt x="178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3871025" y="2688475"/>
                <a:ext cx="368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668" extrusionOk="0">
                    <a:moveTo>
                      <a:pt x="122" y="1"/>
                    </a:moveTo>
                    <a:cubicBezTo>
                      <a:pt x="60" y="1"/>
                      <a:pt x="8" y="50"/>
                      <a:pt x="5" y="113"/>
                    </a:cubicBezTo>
                    <a:cubicBezTo>
                      <a:pt x="1" y="178"/>
                      <a:pt x="51" y="234"/>
                      <a:pt x="117" y="238"/>
                    </a:cubicBezTo>
                    <a:lnTo>
                      <a:pt x="118" y="238"/>
                    </a:lnTo>
                    <a:cubicBezTo>
                      <a:pt x="141" y="240"/>
                      <a:pt x="170" y="241"/>
                      <a:pt x="196" y="244"/>
                    </a:cubicBezTo>
                    <a:cubicBezTo>
                      <a:pt x="224" y="247"/>
                      <a:pt x="250" y="252"/>
                      <a:pt x="277" y="255"/>
                    </a:cubicBezTo>
                    <a:cubicBezTo>
                      <a:pt x="303" y="260"/>
                      <a:pt x="331" y="264"/>
                      <a:pt x="358" y="269"/>
                    </a:cubicBezTo>
                    <a:lnTo>
                      <a:pt x="438" y="284"/>
                    </a:lnTo>
                    <a:cubicBezTo>
                      <a:pt x="546" y="305"/>
                      <a:pt x="652" y="333"/>
                      <a:pt x="757" y="368"/>
                    </a:cubicBezTo>
                    <a:cubicBezTo>
                      <a:pt x="809" y="383"/>
                      <a:pt x="860" y="405"/>
                      <a:pt x="912" y="423"/>
                    </a:cubicBezTo>
                    <a:cubicBezTo>
                      <a:pt x="938" y="434"/>
                      <a:pt x="962" y="444"/>
                      <a:pt x="987" y="455"/>
                    </a:cubicBezTo>
                    <a:lnTo>
                      <a:pt x="1025" y="472"/>
                    </a:lnTo>
                    <a:lnTo>
                      <a:pt x="1062" y="490"/>
                    </a:lnTo>
                    <a:lnTo>
                      <a:pt x="1137" y="526"/>
                    </a:lnTo>
                    <a:lnTo>
                      <a:pt x="1207" y="567"/>
                    </a:lnTo>
                    <a:lnTo>
                      <a:pt x="1244" y="587"/>
                    </a:lnTo>
                    <a:lnTo>
                      <a:pt x="1277" y="608"/>
                    </a:lnTo>
                    <a:lnTo>
                      <a:pt x="1346" y="652"/>
                    </a:lnTo>
                    <a:lnTo>
                      <a:pt x="1351" y="655"/>
                    </a:lnTo>
                    <a:cubicBezTo>
                      <a:pt x="1363" y="664"/>
                      <a:pt x="1377" y="668"/>
                      <a:pt x="1391" y="668"/>
                    </a:cubicBezTo>
                    <a:cubicBezTo>
                      <a:pt x="1413" y="668"/>
                      <a:pt x="1434" y="658"/>
                      <a:pt x="1448" y="639"/>
                    </a:cubicBezTo>
                    <a:cubicBezTo>
                      <a:pt x="1473" y="605"/>
                      <a:pt x="1467" y="559"/>
                      <a:pt x="1435" y="536"/>
                    </a:cubicBezTo>
                    <a:lnTo>
                      <a:pt x="1363" y="483"/>
                    </a:lnTo>
                    <a:lnTo>
                      <a:pt x="1328" y="457"/>
                    </a:lnTo>
                    <a:lnTo>
                      <a:pt x="1291" y="432"/>
                    </a:lnTo>
                    <a:lnTo>
                      <a:pt x="1218" y="383"/>
                    </a:lnTo>
                    <a:lnTo>
                      <a:pt x="1141" y="339"/>
                    </a:lnTo>
                    <a:lnTo>
                      <a:pt x="1101" y="318"/>
                    </a:lnTo>
                    <a:lnTo>
                      <a:pt x="1063" y="298"/>
                    </a:lnTo>
                    <a:cubicBezTo>
                      <a:pt x="1037" y="284"/>
                      <a:pt x="1011" y="270"/>
                      <a:pt x="984" y="258"/>
                    </a:cubicBezTo>
                    <a:cubicBezTo>
                      <a:pt x="930" y="234"/>
                      <a:pt x="878" y="209"/>
                      <a:pt x="823" y="188"/>
                    </a:cubicBezTo>
                    <a:cubicBezTo>
                      <a:pt x="713" y="143"/>
                      <a:pt x="603" y="105"/>
                      <a:pt x="488" y="75"/>
                    </a:cubicBezTo>
                    <a:lnTo>
                      <a:pt x="403" y="53"/>
                    </a:lnTo>
                    <a:cubicBezTo>
                      <a:pt x="375" y="45"/>
                      <a:pt x="346" y="39"/>
                      <a:pt x="317" y="33"/>
                    </a:cubicBezTo>
                    <a:cubicBezTo>
                      <a:pt x="288" y="27"/>
                      <a:pt x="259" y="21"/>
                      <a:pt x="230" y="15"/>
                    </a:cubicBezTo>
                    <a:cubicBezTo>
                      <a:pt x="199" y="10"/>
                      <a:pt x="172" y="6"/>
                      <a:pt x="138" y="1"/>
                    </a:cubicBezTo>
                    <a:lnTo>
                      <a:pt x="131" y="1"/>
                    </a:lnTo>
                    <a:cubicBezTo>
                      <a:pt x="128" y="1"/>
                      <a:pt x="125" y="1"/>
                      <a:pt x="122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4085525" y="2897300"/>
                <a:ext cx="55075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86" extrusionOk="0">
                    <a:moveTo>
                      <a:pt x="2179" y="1"/>
                    </a:moveTo>
                    <a:cubicBezTo>
                      <a:pt x="2174" y="1"/>
                      <a:pt x="2168" y="3"/>
                      <a:pt x="2164" y="6"/>
                    </a:cubicBezTo>
                    <a:cubicBezTo>
                      <a:pt x="1120" y="901"/>
                      <a:pt x="534" y="1969"/>
                      <a:pt x="528" y="1980"/>
                    </a:cubicBezTo>
                    <a:cubicBezTo>
                      <a:pt x="525" y="1988"/>
                      <a:pt x="137" y="2792"/>
                      <a:pt x="51" y="3945"/>
                    </a:cubicBezTo>
                    <a:cubicBezTo>
                      <a:pt x="1" y="4622"/>
                      <a:pt x="63" y="5286"/>
                      <a:pt x="236" y="5917"/>
                    </a:cubicBezTo>
                    <a:cubicBezTo>
                      <a:pt x="453" y="6706"/>
                      <a:pt x="843" y="7447"/>
                      <a:pt x="1397" y="8119"/>
                    </a:cubicBezTo>
                    <a:cubicBezTo>
                      <a:pt x="1475" y="8212"/>
                      <a:pt x="1549" y="8304"/>
                      <a:pt x="1623" y="8394"/>
                    </a:cubicBezTo>
                    <a:cubicBezTo>
                      <a:pt x="1702" y="8490"/>
                      <a:pt x="1780" y="8585"/>
                      <a:pt x="1855" y="8678"/>
                    </a:cubicBezTo>
                    <a:cubicBezTo>
                      <a:pt x="1860" y="8683"/>
                      <a:pt x="1866" y="8686"/>
                      <a:pt x="1872" y="8686"/>
                    </a:cubicBezTo>
                    <a:cubicBezTo>
                      <a:pt x="1877" y="8686"/>
                      <a:pt x="1881" y="8684"/>
                      <a:pt x="1884" y="8681"/>
                    </a:cubicBezTo>
                    <a:cubicBezTo>
                      <a:pt x="1895" y="8674"/>
                      <a:pt x="1896" y="8660"/>
                      <a:pt x="1889" y="8651"/>
                    </a:cubicBezTo>
                    <a:cubicBezTo>
                      <a:pt x="1812" y="8559"/>
                      <a:pt x="1736" y="8464"/>
                      <a:pt x="1656" y="8366"/>
                    </a:cubicBezTo>
                    <a:cubicBezTo>
                      <a:pt x="1583" y="8276"/>
                      <a:pt x="1508" y="8184"/>
                      <a:pt x="1430" y="8091"/>
                    </a:cubicBezTo>
                    <a:cubicBezTo>
                      <a:pt x="186" y="6581"/>
                      <a:pt x="16" y="5006"/>
                      <a:pt x="94" y="3951"/>
                    </a:cubicBezTo>
                    <a:cubicBezTo>
                      <a:pt x="180" y="2806"/>
                      <a:pt x="563" y="2008"/>
                      <a:pt x="566" y="2000"/>
                    </a:cubicBezTo>
                    <a:cubicBezTo>
                      <a:pt x="572" y="1989"/>
                      <a:pt x="1155" y="928"/>
                      <a:pt x="2193" y="39"/>
                    </a:cubicBezTo>
                    <a:cubicBezTo>
                      <a:pt x="2202" y="31"/>
                      <a:pt x="2202" y="17"/>
                      <a:pt x="2195" y="8"/>
                    </a:cubicBezTo>
                    <a:cubicBezTo>
                      <a:pt x="2191" y="3"/>
                      <a:pt x="2185" y="1"/>
                      <a:pt x="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3829475" y="2899425"/>
                <a:ext cx="42850" cy="2214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8858" extrusionOk="0">
                    <a:moveTo>
                      <a:pt x="1691" y="1"/>
                    </a:moveTo>
                    <a:cubicBezTo>
                      <a:pt x="1679" y="1"/>
                      <a:pt x="1670" y="9"/>
                      <a:pt x="1669" y="21"/>
                    </a:cubicBezTo>
                    <a:cubicBezTo>
                      <a:pt x="1545" y="1015"/>
                      <a:pt x="1277" y="2453"/>
                      <a:pt x="709" y="3660"/>
                    </a:cubicBezTo>
                    <a:cubicBezTo>
                      <a:pt x="199" y="4736"/>
                      <a:pt x="1" y="5766"/>
                      <a:pt x="115" y="6723"/>
                    </a:cubicBezTo>
                    <a:cubicBezTo>
                      <a:pt x="209" y="7491"/>
                      <a:pt x="508" y="8206"/>
                      <a:pt x="1007" y="8848"/>
                    </a:cubicBezTo>
                    <a:cubicBezTo>
                      <a:pt x="1010" y="8855"/>
                      <a:pt x="1017" y="8858"/>
                      <a:pt x="1024" y="8858"/>
                    </a:cubicBezTo>
                    <a:cubicBezTo>
                      <a:pt x="1028" y="8856"/>
                      <a:pt x="1033" y="8855"/>
                      <a:pt x="1036" y="8853"/>
                    </a:cubicBezTo>
                    <a:cubicBezTo>
                      <a:pt x="1046" y="8845"/>
                      <a:pt x="1048" y="8832"/>
                      <a:pt x="1040" y="8822"/>
                    </a:cubicBezTo>
                    <a:cubicBezTo>
                      <a:pt x="547" y="8186"/>
                      <a:pt x="250" y="7479"/>
                      <a:pt x="158" y="6719"/>
                    </a:cubicBezTo>
                    <a:cubicBezTo>
                      <a:pt x="44" y="5769"/>
                      <a:pt x="242" y="4747"/>
                      <a:pt x="747" y="3678"/>
                    </a:cubicBezTo>
                    <a:cubicBezTo>
                      <a:pt x="1319" y="2467"/>
                      <a:pt x="1588" y="1024"/>
                      <a:pt x="1712" y="25"/>
                    </a:cubicBezTo>
                    <a:cubicBezTo>
                      <a:pt x="1713" y="13"/>
                      <a:pt x="1705" y="2"/>
                      <a:pt x="1693" y="1"/>
                    </a:cubicBezTo>
                    <a:cubicBezTo>
                      <a:pt x="1692" y="1"/>
                      <a:pt x="1691" y="1"/>
                      <a:pt x="1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3502825" y="2985850"/>
                <a:ext cx="175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527" extrusionOk="0">
                    <a:moveTo>
                      <a:pt x="475" y="1"/>
                    </a:moveTo>
                    <a:cubicBezTo>
                      <a:pt x="366" y="280"/>
                      <a:pt x="1" y="1311"/>
                      <a:pt x="41" y="2294"/>
                    </a:cubicBezTo>
                    <a:lnTo>
                      <a:pt x="385" y="2526"/>
                    </a:lnTo>
                    <a:cubicBezTo>
                      <a:pt x="383" y="2510"/>
                      <a:pt x="380" y="2491"/>
                      <a:pt x="379" y="2474"/>
                    </a:cubicBezTo>
                    <a:cubicBezTo>
                      <a:pt x="379" y="2473"/>
                      <a:pt x="379" y="2471"/>
                      <a:pt x="379" y="2470"/>
                    </a:cubicBezTo>
                    <a:cubicBezTo>
                      <a:pt x="376" y="2453"/>
                      <a:pt x="374" y="2435"/>
                      <a:pt x="372" y="2416"/>
                    </a:cubicBezTo>
                    <a:cubicBezTo>
                      <a:pt x="371" y="2398"/>
                      <a:pt x="368" y="2380"/>
                      <a:pt x="366" y="2360"/>
                    </a:cubicBezTo>
                    <a:cubicBezTo>
                      <a:pt x="365" y="2338"/>
                      <a:pt x="363" y="2317"/>
                      <a:pt x="362" y="2296"/>
                    </a:cubicBezTo>
                    <a:cubicBezTo>
                      <a:pt x="362" y="2283"/>
                      <a:pt x="360" y="2271"/>
                      <a:pt x="360" y="2259"/>
                    </a:cubicBezTo>
                    <a:cubicBezTo>
                      <a:pt x="359" y="2234"/>
                      <a:pt x="357" y="2210"/>
                      <a:pt x="357" y="2185"/>
                    </a:cubicBezTo>
                    <a:cubicBezTo>
                      <a:pt x="356" y="2173"/>
                      <a:pt x="356" y="2159"/>
                      <a:pt x="356" y="2146"/>
                    </a:cubicBezTo>
                    <a:cubicBezTo>
                      <a:pt x="353" y="2039"/>
                      <a:pt x="356" y="1926"/>
                      <a:pt x="363" y="1809"/>
                    </a:cubicBezTo>
                    <a:cubicBezTo>
                      <a:pt x="365" y="1789"/>
                      <a:pt x="366" y="1770"/>
                      <a:pt x="369" y="1748"/>
                    </a:cubicBezTo>
                    <a:cubicBezTo>
                      <a:pt x="369" y="1742"/>
                      <a:pt x="371" y="1737"/>
                      <a:pt x="371" y="1731"/>
                    </a:cubicBezTo>
                    <a:cubicBezTo>
                      <a:pt x="374" y="1707"/>
                      <a:pt x="377" y="1682"/>
                      <a:pt x="382" y="1656"/>
                    </a:cubicBezTo>
                    <a:cubicBezTo>
                      <a:pt x="383" y="1650"/>
                      <a:pt x="383" y="1643"/>
                      <a:pt x="385" y="1637"/>
                    </a:cubicBezTo>
                    <a:cubicBezTo>
                      <a:pt x="389" y="1614"/>
                      <a:pt x="392" y="1589"/>
                      <a:pt x="398" y="1565"/>
                    </a:cubicBezTo>
                    <a:cubicBezTo>
                      <a:pt x="400" y="1552"/>
                      <a:pt x="403" y="1540"/>
                      <a:pt x="405" y="1527"/>
                    </a:cubicBezTo>
                    <a:cubicBezTo>
                      <a:pt x="406" y="1523"/>
                      <a:pt x="406" y="1520"/>
                      <a:pt x="408" y="1517"/>
                    </a:cubicBezTo>
                    <a:cubicBezTo>
                      <a:pt x="409" y="1508"/>
                      <a:pt x="411" y="1499"/>
                      <a:pt x="412" y="1491"/>
                    </a:cubicBezTo>
                    <a:cubicBezTo>
                      <a:pt x="417" y="1473"/>
                      <a:pt x="420" y="1455"/>
                      <a:pt x="424" y="1435"/>
                    </a:cubicBezTo>
                    <a:cubicBezTo>
                      <a:pt x="426" y="1426"/>
                      <a:pt x="429" y="1416"/>
                      <a:pt x="431" y="1407"/>
                    </a:cubicBezTo>
                    <a:cubicBezTo>
                      <a:pt x="441" y="1360"/>
                      <a:pt x="452" y="1311"/>
                      <a:pt x="464" y="1262"/>
                    </a:cubicBezTo>
                    <a:cubicBezTo>
                      <a:pt x="469" y="1242"/>
                      <a:pt x="473" y="1222"/>
                      <a:pt x="478" y="1201"/>
                    </a:cubicBezTo>
                    <a:cubicBezTo>
                      <a:pt x="501" y="1111"/>
                      <a:pt x="524" y="1019"/>
                      <a:pt x="547" y="926"/>
                    </a:cubicBezTo>
                    <a:cubicBezTo>
                      <a:pt x="551" y="910"/>
                      <a:pt x="554" y="897"/>
                      <a:pt x="557" y="881"/>
                    </a:cubicBezTo>
                    <a:cubicBezTo>
                      <a:pt x="570" y="834"/>
                      <a:pt x="580" y="787"/>
                      <a:pt x="593" y="739"/>
                    </a:cubicBezTo>
                    <a:cubicBezTo>
                      <a:pt x="599" y="710"/>
                      <a:pt x="606" y="681"/>
                      <a:pt x="613" y="652"/>
                    </a:cubicBezTo>
                    <a:cubicBezTo>
                      <a:pt x="613" y="649"/>
                      <a:pt x="613" y="647"/>
                      <a:pt x="614" y="646"/>
                    </a:cubicBezTo>
                    <a:cubicBezTo>
                      <a:pt x="617" y="629"/>
                      <a:pt x="622" y="612"/>
                      <a:pt x="625" y="595"/>
                    </a:cubicBezTo>
                    <a:cubicBezTo>
                      <a:pt x="632" y="562"/>
                      <a:pt x="640" y="528"/>
                      <a:pt x="646" y="495"/>
                    </a:cubicBezTo>
                    <a:cubicBezTo>
                      <a:pt x="646" y="491"/>
                      <a:pt x="648" y="487"/>
                      <a:pt x="648" y="484"/>
                    </a:cubicBezTo>
                    <a:cubicBezTo>
                      <a:pt x="652" y="469"/>
                      <a:pt x="655" y="452"/>
                      <a:pt x="658" y="436"/>
                    </a:cubicBezTo>
                    <a:cubicBezTo>
                      <a:pt x="658" y="433"/>
                      <a:pt x="658" y="432"/>
                      <a:pt x="658" y="429"/>
                    </a:cubicBezTo>
                    <a:cubicBezTo>
                      <a:pt x="666" y="392"/>
                      <a:pt x="672" y="357"/>
                      <a:pt x="678" y="322"/>
                    </a:cubicBezTo>
                    <a:cubicBezTo>
                      <a:pt x="681" y="305"/>
                      <a:pt x="683" y="288"/>
                      <a:pt x="686" y="271"/>
                    </a:cubicBezTo>
                    <a:cubicBezTo>
                      <a:pt x="690" y="236"/>
                      <a:pt x="695" y="204"/>
                      <a:pt x="698" y="172"/>
                    </a:cubicBezTo>
                    <a:cubicBezTo>
                      <a:pt x="700" y="155"/>
                      <a:pt x="701" y="138"/>
                      <a:pt x="703" y="123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2976800" y="3567200"/>
                <a:ext cx="194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272" extrusionOk="0">
                    <a:moveTo>
                      <a:pt x="0" y="1"/>
                    </a:moveTo>
                    <a:cubicBezTo>
                      <a:pt x="26" y="163"/>
                      <a:pt x="69" y="271"/>
                      <a:pt x="69" y="271"/>
                    </a:cubicBezTo>
                    <a:lnTo>
                      <a:pt x="7600" y="271"/>
                    </a:lnTo>
                    <a:cubicBezTo>
                      <a:pt x="7600" y="271"/>
                      <a:pt x="7675" y="161"/>
                      <a:pt x="7765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3615175" y="3251725"/>
                <a:ext cx="252125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7164" extrusionOk="0">
                    <a:moveTo>
                      <a:pt x="4307" y="0"/>
                    </a:moveTo>
                    <a:lnTo>
                      <a:pt x="4307" y="0"/>
                    </a:lnTo>
                    <a:cubicBezTo>
                      <a:pt x="5799" y="2249"/>
                      <a:pt x="4781" y="5303"/>
                      <a:pt x="2236" y="6205"/>
                    </a:cubicBezTo>
                    <a:lnTo>
                      <a:pt x="0" y="6997"/>
                    </a:lnTo>
                    <a:cubicBezTo>
                      <a:pt x="49" y="7053"/>
                      <a:pt x="100" y="7108"/>
                      <a:pt x="147" y="7163"/>
                    </a:cubicBezTo>
                    <a:cubicBezTo>
                      <a:pt x="3486" y="6737"/>
                      <a:pt x="7506" y="6203"/>
                      <a:pt x="10085" y="5798"/>
                    </a:cubicBezTo>
                    <a:cubicBezTo>
                      <a:pt x="8848" y="5244"/>
                      <a:pt x="8253" y="4286"/>
                      <a:pt x="7928" y="3361"/>
                    </a:cubicBezTo>
                    <a:cubicBezTo>
                      <a:pt x="7510" y="2970"/>
                      <a:pt x="7056" y="2546"/>
                      <a:pt x="6576" y="2100"/>
                    </a:cubicBezTo>
                    <a:cubicBezTo>
                      <a:pt x="6489" y="2019"/>
                      <a:pt x="6400" y="1936"/>
                      <a:pt x="6310" y="1852"/>
                    </a:cubicBezTo>
                    <a:cubicBezTo>
                      <a:pt x="5674" y="1262"/>
                      <a:pt x="4997" y="635"/>
                      <a:pt x="4307" y="0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3832850" y="2600350"/>
                <a:ext cx="1804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575" extrusionOk="0">
                    <a:moveTo>
                      <a:pt x="2769" y="1"/>
                    </a:moveTo>
                    <a:cubicBezTo>
                      <a:pt x="2482" y="1"/>
                      <a:pt x="2187" y="60"/>
                      <a:pt x="1907" y="149"/>
                    </a:cubicBezTo>
                    <a:cubicBezTo>
                      <a:pt x="947" y="455"/>
                      <a:pt x="210" y="1247"/>
                      <a:pt x="13" y="2234"/>
                    </a:cubicBezTo>
                    <a:cubicBezTo>
                      <a:pt x="8" y="2256"/>
                      <a:pt x="5" y="2277"/>
                      <a:pt x="0" y="2297"/>
                    </a:cubicBezTo>
                    <a:cubicBezTo>
                      <a:pt x="130" y="2431"/>
                      <a:pt x="265" y="2557"/>
                      <a:pt x="404" y="2673"/>
                    </a:cubicBezTo>
                    <a:cubicBezTo>
                      <a:pt x="2110" y="4104"/>
                      <a:pt x="4484" y="4339"/>
                      <a:pt x="4484" y="4339"/>
                    </a:cubicBezTo>
                    <a:cubicBezTo>
                      <a:pt x="4484" y="4339"/>
                      <a:pt x="4325" y="4644"/>
                      <a:pt x="4114" y="5109"/>
                    </a:cubicBezTo>
                    <a:cubicBezTo>
                      <a:pt x="4082" y="5176"/>
                      <a:pt x="4102" y="5258"/>
                      <a:pt x="4162" y="5304"/>
                    </a:cubicBezTo>
                    <a:cubicBezTo>
                      <a:pt x="4480" y="5550"/>
                      <a:pt x="4686" y="5575"/>
                      <a:pt x="4686" y="5575"/>
                    </a:cubicBezTo>
                    <a:cubicBezTo>
                      <a:pt x="4685" y="5567"/>
                      <a:pt x="4683" y="5561"/>
                      <a:pt x="4683" y="5553"/>
                    </a:cubicBezTo>
                    <a:cubicBezTo>
                      <a:pt x="4682" y="5552"/>
                      <a:pt x="4682" y="5550"/>
                      <a:pt x="4682" y="5549"/>
                    </a:cubicBezTo>
                    <a:cubicBezTo>
                      <a:pt x="4680" y="5541"/>
                      <a:pt x="4680" y="5535"/>
                      <a:pt x="4679" y="5527"/>
                    </a:cubicBezTo>
                    <a:cubicBezTo>
                      <a:pt x="4679" y="5520"/>
                      <a:pt x="4677" y="5512"/>
                      <a:pt x="4677" y="5503"/>
                    </a:cubicBezTo>
                    <a:cubicBezTo>
                      <a:pt x="4674" y="5488"/>
                      <a:pt x="4674" y="5471"/>
                      <a:pt x="4673" y="5456"/>
                    </a:cubicBezTo>
                    <a:cubicBezTo>
                      <a:pt x="4673" y="5449"/>
                      <a:pt x="4673" y="5445"/>
                      <a:pt x="4673" y="5439"/>
                    </a:cubicBezTo>
                    <a:cubicBezTo>
                      <a:pt x="4671" y="5431"/>
                      <a:pt x="4671" y="5422"/>
                      <a:pt x="4671" y="5413"/>
                    </a:cubicBezTo>
                    <a:cubicBezTo>
                      <a:pt x="4671" y="5402"/>
                      <a:pt x="4671" y="5391"/>
                      <a:pt x="4671" y="5382"/>
                    </a:cubicBezTo>
                    <a:cubicBezTo>
                      <a:pt x="4671" y="5076"/>
                      <a:pt x="4778" y="4739"/>
                      <a:pt x="4994" y="4433"/>
                    </a:cubicBezTo>
                    <a:cubicBezTo>
                      <a:pt x="5061" y="4335"/>
                      <a:pt x="5137" y="4248"/>
                      <a:pt x="5217" y="4170"/>
                    </a:cubicBezTo>
                    <a:cubicBezTo>
                      <a:pt x="5498" y="3896"/>
                      <a:pt x="5840" y="3744"/>
                      <a:pt x="6149" y="3744"/>
                    </a:cubicBezTo>
                    <a:cubicBezTo>
                      <a:pt x="6319" y="3744"/>
                      <a:pt x="6478" y="3790"/>
                      <a:pt x="6614" y="3885"/>
                    </a:cubicBezTo>
                    <a:cubicBezTo>
                      <a:pt x="6811" y="4025"/>
                      <a:pt x="6926" y="4246"/>
                      <a:pt x="6957" y="4503"/>
                    </a:cubicBezTo>
                    <a:lnTo>
                      <a:pt x="6957" y="4505"/>
                    </a:lnTo>
                    <a:cubicBezTo>
                      <a:pt x="7216" y="3610"/>
                      <a:pt x="6555" y="2981"/>
                      <a:pt x="4742" y="2981"/>
                    </a:cubicBezTo>
                    <a:cubicBezTo>
                      <a:pt x="4382" y="2981"/>
                      <a:pt x="3977" y="3006"/>
                      <a:pt x="3524" y="3058"/>
                    </a:cubicBezTo>
                    <a:cubicBezTo>
                      <a:pt x="3332" y="3081"/>
                      <a:pt x="3170" y="3091"/>
                      <a:pt x="3037" y="3091"/>
                    </a:cubicBezTo>
                    <a:cubicBezTo>
                      <a:pt x="1148" y="3091"/>
                      <a:pt x="4780" y="976"/>
                      <a:pt x="3627" y="234"/>
                    </a:cubicBezTo>
                    <a:cubicBezTo>
                      <a:pt x="3366" y="67"/>
                      <a:pt x="3072" y="1"/>
                      <a:pt x="2769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3990125" y="2724375"/>
                <a:ext cx="163925" cy="16862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6745" extrusionOk="0">
                    <a:moveTo>
                      <a:pt x="638" y="1"/>
                    </a:moveTo>
                    <a:cubicBezTo>
                      <a:pt x="591" y="215"/>
                      <a:pt x="496" y="433"/>
                      <a:pt x="352" y="637"/>
                    </a:cubicBezTo>
                    <a:cubicBezTo>
                      <a:pt x="248" y="784"/>
                      <a:pt x="129" y="909"/>
                      <a:pt x="1" y="1011"/>
                    </a:cubicBezTo>
                    <a:cubicBezTo>
                      <a:pt x="184" y="1728"/>
                      <a:pt x="621" y="2843"/>
                      <a:pt x="910" y="3548"/>
                    </a:cubicBezTo>
                    <a:cubicBezTo>
                      <a:pt x="1187" y="3592"/>
                      <a:pt x="1314" y="3716"/>
                      <a:pt x="1335" y="3824"/>
                    </a:cubicBezTo>
                    <a:lnTo>
                      <a:pt x="2043" y="5217"/>
                    </a:lnTo>
                    <a:cubicBezTo>
                      <a:pt x="3832" y="5820"/>
                      <a:pt x="5080" y="6439"/>
                      <a:pt x="5648" y="6745"/>
                    </a:cubicBezTo>
                    <a:cubicBezTo>
                      <a:pt x="6235" y="5864"/>
                      <a:pt x="6509" y="5051"/>
                      <a:pt x="6556" y="4320"/>
                    </a:cubicBezTo>
                    <a:lnTo>
                      <a:pt x="6556" y="4320"/>
                    </a:lnTo>
                    <a:cubicBezTo>
                      <a:pt x="5935" y="5021"/>
                      <a:pt x="5294" y="5300"/>
                      <a:pt x="4668" y="5300"/>
                    </a:cubicBezTo>
                    <a:cubicBezTo>
                      <a:pt x="2662" y="5300"/>
                      <a:pt x="823" y="2436"/>
                      <a:pt x="372" y="1444"/>
                    </a:cubicBezTo>
                    <a:cubicBezTo>
                      <a:pt x="598" y="886"/>
                      <a:pt x="638" y="1"/>
                      <a:pt x="63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3618275" y="3396125"/>
                <a:ext cx="2496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1409" extrusionOk="0">
                    <a:moveTo>
                      <a:pt x="9961" y="0"/>
                    </a:moveTo>
                    <a:cubicBezTo>
                      <a:pt x="9960" y="0"/>
                      <a:pt x="9959" y="0"/>
                      <a:pt x="9958" y="1"/>
                    </a:cubicBezTo>
                    <a:cubicBezTo>
                      <a:pt x="7238" y="427"/>
                      <a:pt x="3053" y="979"/>
                      <a:pt x="22" y="1366"/>
                    </a:cubicBezTo>
                    <a:cubicBezTo>
                      <a:pt x="9" y="1367"/>
                      <a:pt x="0" y="1378"/>
                      <a:pt x="2" y="1390"/>
                    </a:cubicBezTo>
                    <a:cubicBezTo>
                      <a:pt x="3" y="1401"/>
                      <a:pt x="12" y="1409"/>
                      <a:pt x="23" y="1409"/>
                    </a:cubicBezTo>
                    <a:lnTo>
                      <a:pt x="26" y="1409"/>
                    </a:lnTo>
                    <a:cubicBezTo>
                      <a:pt x="3058" y="1022"/>
                      <a:pt x="7244" y="470"/>
                      <a:pt x="9965" y="43"/>
                    </a:cubicBezTo>
                    <a:cubicBezTo>
                      <a:pt x="9976" y="42"/>
                      <a:pt x="9985" y="31"/>
                      <a:pt x="9982" y="19"/>
                    </a:cubicBezTo>
                    <a:cubicBezTo>
                      <a:pt x="9981" y="8"/>
                      <a:pt x="9972" y="0"/>
                      <a:pt x="9961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3346475" y="2915025"/>
                <a:ext cx="299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3" extrusionOk="0">
                    <a:moveTo>
                      <a:pt x="341" y="56"/>
                    </a:moveTo>
                    <a:cubicBezTo>
                      <a:pt x="386" y="56"/>
                      <a:pt x="428" y="68"/>
                      <a:pt x="467" y="92"/>
                    </a:cubicBezTo>
                    <a:lnTo>
                      <a:pt x="1008" y="446"/>
                    </a:lnTo>
                    <a:cubicBezTo>
                      <a:pt x="1014" y="449"/>
                      <a:pt x="1020" y="453"/>
                      <a:pt x="1025" y="458"/>
                    </a:cubicBezTo>
                    <a:cubicBezTo>
                      <a:pt x="1113" y="528"/>
                      <a:pt x="1138" y="650"/>
                      <a:pt x="1084" y="750"/>
                    </a:cubicBezTo>
                    <a:cubicBezTo>
                      <a:pt x="1043" y="825"/>
                      <a:pt x="963" y="869"/>
                      <a:pt x="882" y="869"/>
                    </a:cubicBezTo>
                    <a:cubicBezTo>
                      <a:pt x="850" y="869"/>
                      <a:pt x="817" y="862"/>
                      <a:pt x="786" y="848"/>
                    </a:cubicBezTo>
                    <a:lnTo>
                      <a:pt x="199" y="577"/>
                    </a:lnTo>
                    <a:cubicBezTo>
                      <a:pt x="139" y="550"/>
                      <a:pt x="97" y="501"/>
                      <a:pt x="77" y="439"/>
                    </a:cubicBezTo>
                    <a:cubicBezTo>
                      <a:pt x="57" y="378"/>
                      <a:pt x="63" y="313"/>
                      <a:pt x="94" y="256"/>
                    </a:cubicBezTo>
                    <a:lnTo>
                      <a:pt x="139" y="175"/>
                    </a:lnTo>
                    <a:cubicBezTo>
                      <a:pt x="170" y="118"/>
                      <a:pt x="222" y="79"/>
                      <a:pt x="285" y="62"/>
                    </a:cubicBezTo>
                    <a:cubicBezTo>
                      <a:pt x="303" y="57"/>
                      <a:pt x="323" y="56"/>
                      <a:pt x="341" y="56"/>
                    </a:cubicBezTo>
                    <a:close/>
                    <a:moveTo>
                      <a:pt x="342" y="1"/>
                    </a:moveTo>
                    <a:cubicBezTo>
                      <a:pt x="319" y="1"/>
                      <a:pt x="296" y="4"/>
                      <a:pt x="272" y="10"/>
                    </a:cubicBezTo>
                    <a:cubicBezTo>
                      <a:pt x="196" y="28"/>
                      <a:pt x="130" y="79"/>
                      <a:pt x="92" y="147"/>
                    </a:cubicBezTo>
                    <a:lnTo>
                      <a:pt x="46" y="230"/>
                    </a:lnTo>
                    <a:cubicBezTo>
                      <a:pt x="8" y="300"/>
                      <a:pt x="0" y="380"/>
                      <a:pt x="25" y="456"/>
                    </a:cubicBezTo>
                    <a:cubicBezTo>
                      <a:pt x="49" y="531"/>
                      <a:pt x="104" y="592"/>
                      <a:pt x="176" y="626"/>
                    </a:cubicBezTo>
                    <a:lnTo>
                      <a:pt x="763" y="897"/>
                    </a:lnTo>
                    <a:cubicBezTo>
                      <a:pt x="801" y="913"/>
                      <a:pt x="841" y="923"/>
                      <a:pt x="881" y="923"/>
                    </a:cubicBezTo>
                    <a:cubicBezTo>
                      <a:pt x="982" y="923"/>
                      <a:pt x="1080" y="869"/>
                      <a:pt x="1132" y="776"/>
                    </a:cubicBezTo>
                    <a:cubicBezTo>
                      <a:pt x="1199" y="654"/>
                      <a:pt x="1168" y="502"/>
                      <a:pt x="1058" y="415"/>
                    </a:cubicBezTo>
                    <a:cubicBezTo>
                      <a:pt x="1052" y="410"/>
                      <a:pt x="1045" y="404"/>
                      <a:pt x="1037" y="400"/>
                    </a:cubicBezTo>
                    <a:lnTo>
                      <a:pt x="496" y="47"/>
                    </a:lnTo>
                    <a:cubicBezTo>
                      <a:pt x="450" y="17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3353725" y="2900700"/>
                <a:ext cx="308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79" extrusionOk="0">
                    <a:moveTo>
                      <a:pt x="378" y="54"/>
                    </a:moveTo>
                    <a:cubicBezTo>
                      <a:pt x="440" y="54"/>
                      <a:pt x="499" y="77"/>
                      <a:pt x="545" y="118"/>
                    </a:cubicBezTo>
                    <a:lnTo>
                      <a:pt x="1065" y="586"/>
                    </a:lnTo>
                    <a:cubicBezTo>
                      <a:pt x="1161" y="673"/>
                      <a:pt x="1175" y="823"/>
                      <a:pt x="1094" y="927"/>
                    </a:cubicBezTo>
                    <a:cubicBezTo>
                      <a:pt x="1045" y="990"/>
                      <a:pt x="972" y="1024"/>
                      <a:pt x="897" y="1024"/>
                    </a:cubicBezTo>
                    <a:cubicBezTo>
                      <a:pt x="852" y="1024"/>
                      <a:pt x="806" y="1012"/>
                      <a:pt x="765" y="987"/>
                    </a:cubicBezTo>
                    <a:cubicBezTo>
                      <a:pt x="762" y="985"/>
                      <a:pt x="761" y="983"/>
                      <a:pt x="758" y="982"/>
                    </a:cubicBezTo>
                    <a:lnTo>
                      <a:pt x="177" y="595"/>
                    </a:lnTo>
                    <a:cubicBezTo>
                      <a:pt x="117" y="555"/>
                      <a:pt x="79" y="496"/>
                      <a:pt x="68" y="425"/>
                    </a:cubicBezTo>
                    <a:cubicBezTo>
                      <a:pt x="56" y="357"/>
                      <a:pt x="73" y="288"/>
                      <a:pt x="117" y="231"/>
                    </a:cubicBezTo>
                    <a:lnTo>
                      <a:pt x="180" y="152"/>
                    </a:lnTo>
                    <a:cubicBezTo>
                      <a:pt x="223" y="95"/>
                      <a:pt x="285" y="62"/>
                      <a:pt x="356" y="55"/>
                    </a:cubicBezTo>
                    <a:cubicBezTo>
                      <a:pt x="363" y="54"/>
                      <a:pt x="371" y="54"/>
                      <a:pt x="378" y="54"/>
                    </a:cubicBezTo>
                    <a:close/>
                    <a:moveTo>
                      <a:pt x="379" y="1"/>
                    </a:moveTo>
                    <a:cubicBezTo>
                      <a:pt x="369" y="1"/>
                      <a:pt x="360" y="1"/>
                      <a:pt x="351" y="2"/>
                    </a:cubicBezTo>
                    <a:cubicBezTo>
                      <a:pt x="267" y="10"/>
                      <a:pt x="189" y="52"/>
                      <a:pt x="137" y="118"/>
                    </a:cubicBezTo>
                    <a:lnTo>
                      <a:pt x="74" y="199"/>
                    </a:lnTo>
                    <a:cubicBezTo>
                      <a:pt x="22" y="265"/>
                      <a:pt x="1" y="352"/>
                      <a:pt x="15" y="435"/>
                    </a:cubicBezTo>
                    <a:cubicBezTo>
                      <a:pt x="28" y="519"/>
                      <a:pt x="74" y="592"/>
                      <a:pt x="146" y="639"/>
                    </a:cubicBezTo>
                    <a:lnTo>
                      <a:pt x="729" y="1026"/>
                    </a:lnTo>
                    <a:lnTo>
                      <a:pt x="738" y="1032"/>
                    </a:lnTo>
                    <a:cubicBezTo>
                      <a:pt x="787" y="1063"/>
                      <a:pt x="842" y="1078"/>
                      <a:pt x="897" y="1078"/>
                    </a:cubicBezTo>
                    <a:cubicBezTo>
                      <a:pt x="987" y="1078"/>
                      <a:pt x="1077" y="1037"/>
                      <a:pt x="1137" y="959"/>
                    </a:cubicBezTo>
                    <a:cubicBezTo>
                      <a:pt x="1235" y="834"/>
                      <a:pt x="1219" y="652"/>
                      <a:pt x="1100" y="546"/>
                    </a:cubicBezTo>
                    <a:lnTo>
                      <a:pt x="582" y="78"/>
                    </a:lnTo>
                    <a:cubicBezTo>
                      <a:pt x="526" y="28"/>
                      <a:pt x="453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3364750" y="2888275"/>
                <a:ext cx="291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61" extrusionOk="0">
                    <a:moveTo>
                      <a:pt x="398" y="54"/>
                    </a:moveTo>
                    <a:cubicBezTo>
                      <a:pt x="469" y="59"/>
                      <a:pt x="534" y="91"/>
                      <a:pt x="580" y="146"/>
                    </a:cubicBezTo>
                    <a:lnTo>
                      <a:pt x="1037" y="688"/>
                    </a:lnTo>
                    <a:cubicBezTo>
                      <a:pt x="1064" y="721"/>
                      <a:pt x="1083" y="760"/>
                      <a:pt x="1092" y="802"/>
                    </a:cubicBezTo>
                    <a:cubicBezTo>
                      <a:pt x="1109" y="887"/>
                      <a:pt x="1083" y="974"/>
                      <a:pt x="1020" y="1036"/>
                    </a:cubicBezTo>
                    <a:cubicBezTo>
                      <a:pt x="970" y="1083"/>
                      <a:pt x="906" y="1107"/>
                      <a:pt x="841" y="1107"/>
                    </a:cubicBezTo>
                    <a:cubicBezTo>
                      <a:pt x="781" y="1107"/>
                      <a:pt x="720" y="1086"/>
                      <a:pt x="671" y="1043"/>
                    </a:cubicBezTo>
                    <a:lnTo>
                      <a:pt x="141" y="572"/>
                    </a:lnTo>
                    <a:cubicBezTo>
                      <a:pt x="87" y="525"/>
                      <a:pt x="57" y="459"/>
                      <a:pt x="55" y="387"/>
                    </a:cubicBezTo>
                    <a:cubicBezTo>
                      <a:pt x="54" y="315"/>
                      <a:pt x="81" y="248"/>
                      <a:pt x="133" y="199"/>
                    </a:cubicBezTo>
                    <a:lnTo>
                      <a:pt x="207" y="127"/>
                    </a:lnTo>
                    <a:cubicBezTo>
                      <a:pt x="255" y="80"/>
                      <a:pt x="318" y="54"/>
                      <a:pt x="384" y="54"/>
                    </a:cubicBezTo>
                    <a:close/>
                    <a:moveTo>
                      <a:pt x="389" y="0"/>
                    </a:moveTo>
                    <a:cubicBezTo>
                      <a:pt x="307" y="0"/>
                      <a:pt x="228" y="31"/>
                      <a:pt x="168" y="88"/>
                    </a:cubicBezTo>
                    <a:lnTo>
                      <a:pt x="95" y="161"/>
                    </a:lnTo>
                    <a:cubicBezTo>
                      <a:pt x="34" y="221"/>
                      <a:pt x="0" y="303"/>
                      <a:pt x="2" y="389"/>
                    </a:cubicBezTo>
                    <a:cubicBezTo>
                      <a:pt x="3" y="474"/>
                      <a:pt x="41" y="557"/>
                      <a:pt x="106" y="614"/>
                    </a:cubicBezTo>
                    <a:lnTo>
                      <a:pt x="636" y="1083"/>
                    </a:lnTo>
                    <a:cubicBezTo>
                      <a:pt x="694" y="1135"/>
                      <a:pt x="768" y="1161"/>
                      <a:pt x="841" y="1161"/>
                    </a:cubicBezTo>
                    <a:cubicBezTo>
                      <a:pt x="919" y="1161"/>
                      <a:pt x="997" y="1132"/>
                      <a:pt x="1057" y="1074"/>
                    </a:cubicBezTo>
                    <a:cubicBezTo>
                      <a:pt x="1133" y="1000"/>
                      <a:pt x="1165" y="895"/>
                      <a:pt x="1145" y="791"/>
                    </a:cubicBezTo>
                    <a:cubicBezTo>
                      <a:pt x="1135" y="740"/>
                      <a:pt x="1112" y="693"/>
                      <a:pt x="1078" y="653"/>
                    </a:cubicBezTo>
                    <a:lnTo>
                      <a:pt x="621" y="111"/>
                    </a:lnTo>
                    <a:cubicBezTo>
                      <a:pt x="566" y="45"/>
                      <a:pt x="486" y="5"/>
                      <a:pt x="401" y="1"/>
                    </a:cubicBezTo>
                    <a:cubicBezTo>
                      <a:pt x="397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3373100" y="2886875"/>
                <a:ext cx="519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63" extrusionOk="0">
                    <a:moveTo>
                      <a:pt x="1274" y="0"/>
                    </a:moveTo>
                    <a:cubicBezTo>
                      <a:pt x="1257" y="0"/>
                      <a:pt x="1241" y="2"/>
                      <a:pt x="1224" y="5"/>
                    </a:cubicBezTo>
                    <a:cubicBezTo>
                      <a:pt x="1197" y="9"/>
                      <a:pt x="1169" y="18"/>
                      <a:pt x="1141" y="34"/>
                    </a:cubicBezTo>
                    <a:lnTo>
                      <a:pt x="539" y="355"/>
                    </a:lnTo>
                    <a:lnTo>
                      <a:pt x="243" y="512"/>
                    </a:lnTo>
                    <a:lnTo>
                      <a:pt x="241" y="512"/>
                    </a:lnTo>
                    <a:lnTo>
                      <a:pt x="220" y="524"/>
                    </a:lnTo>
                    <a:cubicBezTo>
                      <a:pt x="210" y="529"/>
                      <a:pt x="204" y="535"/>
                      <a:pt x="197" y="541"/>
                    </a:cubicBezTo>
                    <a:cubicBezTo>
                      <a:pt x="168" y="572"/>
                      <a:pt x="160" y="619"/>
                      <a:pt x="184" y="657"/>
                    </a:cubicBezTo>
                    <a:lnTo>
                      <a:pt x="206" y="689"/>
                    </a:lnTo>
                    <a:cubicBezTo>
                      <a:pt x="290" y="823"/>
                      <a:pt x="434" y="899"/>
                      <a:pt x="584" y="899"/>
                    </a:cubicBezTo>
                    <a:cubicBezTo>
                      <a:pt x="643" y="899"/>
                      <a:pt x="703" y="887"/>
                      <a:pt x="761" y="862"/>
                    </a:cubicBezTo>
                    <a:lnTo>
                      <a:pt x="1082" y="726"/>
                    </a:lnTo>
                    <a:lnTo>
                      <a:pt x="1325" y="1179"/>
                    </a:lnTo>
                    <a:cubicBezTo>
                      <a:pt x="1325" y="1179"/>
                      <a:pt x="1" y="1816"/>
                      <a:pt x="807" y="3263"/>
                    </a:cubicBezTo>
                    <a:lnTo>
                      <a:pt x="1907" y="1935"/>
                    </a:lnTo>
                    <a:cubicBezTo>
                      <a:pt x="1907" y="1935"/>
                      <a:pt x="1935" y="1850"/>
                      <a:pt x="1964" y="1714"/>
                    </a:cubicBezTo>
                    <a:cubicBezTo>
                      <a:pt x="2079" y="1173"/>
                      <a:pt x="1930" y="608"/>
                      <a:pt x="1568" y="191"/>
                    </a:cubicBezTo>
                    <a:lnTo>
                      <a:pt x="1487" y="98"/>
                    </a:lnTo>
                    <a:cubicBezTo>
                      <a:pt x="1433" y="33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3376350" y="2886175"/>
                <a:ext cx="464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30" extrusionOk="0">
                    <a:moveTo>
                      <a:pt x="1141" y="1"/>
                    </a:moveTo>
                    <a:cubicBezTo>
                      <a:pt x="1124" y="1"/>
                      <a:pt x="1107" y="2"/>
                      <a:pt x="1089" y="5"/>
                    </a:cubicBezTo>
                    <a:cubicBezTo>
                      <a:pt x="1057" y="11"/>
                      <a:pt x="1027" y="22"/>
                      <a:pt x="999" y="37"/>
                    </a:cubicBezTo>
                    <a:lnTo>
                      <a:pt x="401" y="355"/>
                    </a:lnTo>
                    <a:lnTo>
                      <a:pt x="77" y="528"/>
                    </a:lnTo>
                    <a:cubicBezTo>
                      <a:pt x="67" y="534"/>
                      <a:pt x="57" y="542"/>
                      <a:pt x="48" y="549"/>
                    </a:cubicBezTo>
                    <a:cubicBezTo>
                      <a:pt x="9" y="591"/>
                      <a:pt x="1" y="652"/>
                      <a:pt x="31" y="699"/>
                    </a:cubicBezTo>
                    <a:lnTo>
                      <a:pt x="53" y="733"/>
                    </a:lnTo>
                    <a:cubicBezTo>
                      <a:pt x="143" y="874"/>
                      <a:pt x="295" y="954"/>
                      <a:pt x="453" y="954"/>
                    </a:cubicBezTo>
                    <a:cubicBezTo>
                      <a:pt x="516" y="954"/>
                      <a:pt x="580" y="941"/>
                      <a:pt x="642" y="915"/>
                    </a:cubicBezTo>
                    <a:lnTo>
                      <a:pt x="940" y="788"/>
                    </a:lnTo>
                    <a:lnTo>
                      <a:pt x="1158" y="1196"/>
                    </a:lnTo>
                    <a:cubicBezTo>
                      <a:pt x="1111" y="1220"/>
                      <a:pt x="1004" y="1285"/>
                      <a:pt x="883" y="1389"/>
                    </a:cubicBezTo>
                    <a:lnTo>
                      <a:pt x="918" y="1430"/>
                    </a:lnTo>
                    <a:cubicBezTo>
                      <a:pt x="1073" y="1297"/>
                      <a:pt x="1206" y="1233"/>
                      <a:pt x="1207" y="1231"/>
                    </a:cubicBezTo>
                    <a:lnTo>
                      <a:pt x="1232" y="1219"/>
                    </a:lnTo>
                    <a:lnTo>
                      <a:pt x="964" y="719"/>
                    </a:lnTo>
                    <a:lnTo>
                      <a:pt x="620" y="866"/>
                    </a:lnTo>
                    <a:cubicBezTo>
                      <a:pt x="566" y="889"/>
                      <a:pt x="509" y="900"/>
                      <a:pt x="453" y="900"/>
                    </a:cubicBezTo>
                    <a:cubicBezTo>
                      <a:pt x="313" y="900"/>
                      <a:pt x="178" y="830"/>
                      <a:pt x="99" y="704"/>
                    </a:cubicBezTo>
                    <a:lnTo>
                      <a:pt x="77" y="672"/>
                    </a:lnTo>
                    <a:cubicBezTo>
                      <a:pt x="61" y="644"/>
                      <a:pt x="64" y="610"/>
                      <a:pt x="87" y="589"/>
                    </a:cubicBezTo>
                    <a:cubicBezTo>
                      <a:pt x="91" y="583"/>
                      <a:pt x="97" y="580"/>
                      <a:pt x="103" y="577"/>
                    </a:cubicBezTo>
                    <a:lnTo>
                      <a:pt x="1025" y="85"/>
                    </a:lnTo>
                    <a:cubicBezTo>
                      <a:pt x="1048" y="72"/>
                      <a:pt x="1073" y="63"/>
                      <a:pt x="1099" y="59"/>
                    </a:cubicBezTo>
                    <a:cubicBezTo>
                      <a:pt x="1113" y="56"/>
                      <a:pt x="1128" y="55"/>
                      <a:pt x="1142" y="55"/>
                    </a:cubicBezTo>
                    <a:cubicBezTo>
                      <a:pt x="1216" y="55"/>
                      <a:pt x="1287" y="86"/>
                      <a:pt x="1336" y="143"/>
                    </a:cubicBezTo>
                    <a:lnTo>
                      <a:pt x="1417" y="236"/>
                    </a:lnTo>
                    <a:cubicBezTo>
                      <a:pt x="1606" y="454"/>
                      <a:pt x="1739" y="719"/>
                      <a:pt x="1802" y="1000"/>
                    </a:cubicBezTo>
                    <a:lnTo>
                      <a:pt x="1855" y="990"/>
                    </a:lnTo>
                    <a:cubicBezTo>
                      <a:pt x="1790" y="699"/>
                      <a:pt x="1652" y="427"/>
                      <a:pt x="1458" y="201"/>
                    </a:cubicBezTo>
                    <a:lnTo>
                      <a:pt x="1377" y="107"/>
                    </a:lnTo>
                    <a:cubicBezTo>
                      <a:pt x="1318" y="40"/>
                      <a:pt x="1231" y="1"/>
                      <a:pt x="1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2974500" y="2561175"/>
                <a:ext cx="1569875" cy="1016150"/>
              </a:xfrm>
              <a:custGeom>
                <a:avLst/>
                <a:gdLst/>
                <a:ahLst/>
                <a:cxnLst/>
                <a:rect l="l" t="t" r="r" b="b"/>
                <a:pathLst>
                  <a:path w="62795" h="40646" extrusionOk="0">
                    <a:moveTo>
                      <a:pt x="38953" y="55"/>
                    </a:moveTo>
                    <a:cubicBezTo>
                      <a:pt x="40095" y="55"/>
                      <a:pt x="41211" y="574"/>
                      <a:pt x="42199" y="1568"/>
                    </a:cubicBezTo>
                    <a:cubicBezTo>
                      <a:pt x="42280" y="1650"/>
                      <a:pt x="42356" y="1739"/>
                      <a:pt x="42428" y="1834"/>
                    </a:cubicBezTo>
                    <a:lnTo>
                      <a:pt x="42454" y="1867"/>
                    </a:lnTo>
                    <a:lnTo>
                      <a:pt x="42474" y="1829"/>
                    </a:lnTo>
                    <a:cubicBezTo>
                      <a:pt x="42641" y="1515"/>
                      <a:pt x="42878" y="1175"/>
                      <a:pt x="43037" y="1175"/>
                    </a:cubicBezTo>
                    <a:cubicBezTo>
                      <a:pt x="43053" y="1175"/>
                      <a:pt x="43068" y="1178"/>
                      <a:pt x="43083" y="1185"/>
                    </a:cubicBezTo>
                    <a:cubicBezTo>
                      <a:pt x="43116" y="1204"/>
                      <a:pt x="43134" y="1227"/>
                      <a:pt x="43139" y="1260"/>
                    </a:cubicBezTo>
                    <a:cubicBezTo>
                      <a:pt x="43160" y="1392"/>
                      <a:pt x="42965" y="1629"/>
                      <a:pt x="42847" y="1749"/>
                    </a:cubicBezTo>
                    <a:lnTo>
                      <a:pt x="42749" y="1847"/>
                    </a:lnTo>
                    <a:lnTo>
                      <a:pt x="42749" y="1847"/>
                    </a:lnTo>
                    <a:lnTo>
                      <a:pt x="42876" y="1794"/>
                    </a:lnTo>
                    <a:cubicBezTo>
                      <a:pt x="42924" y="1773"/>
                      <a:pt x="42986" y="1755"/>
                      <a:pt x="43044" y="1755"/>
                    </a:cubicBezTo>
                    <a:cubicBezTo>
                      <a:pt x="43073" y="1755"/>
                      <a:pt x="43101" y="1760"/>
                      <a:pt x="43125" y="1771"/>
                    </a:cubicBezTo>
                    <a:cubicBezTo>
                      <a:pt x="43160" y="1788"/>
                      <a:pt x="43185" y="1818"/>
                      <a:pt x="43199" y="1864"/>
                    </a:cubicBezTo>
                    <a:cubicBezTo>
                      <a:pt x="43205" y="1886"/>
                      <a:pt x="43202" y="1904"/>
                      <a:pt x="43190" y="1924"/>
                    </a:cubicBezTo>
                    <a:cubicBezTo>
                      <a:pt x="43142" y="2005"/>
                      <a:pt x="42953" y="2084"/>
                      <a:pt x="42671" y="2142"/>
                    </a:cubicBezTo>
                    <a:lnTo>
                      <a:pt x="42636" y="2150"/>
                    </a:lnTo>
                    <a:lnTo>
                      <a:pt x="42654" y="2182"/>
                    </a:lnTo>
                    <a:cubicBezTo>
                      <a:pt x="43037" y="2876"/>
                      <a:pt x="43197" y="3806"/>
                      <a:pt x="43107" y="4798"/>
                    </a:cubicBezTo>
                    <a:lnTo>
                      <a:pt x="43086" y="5032"/>
                    </a:lnTo>
                    <a:lnTo>
                      <a:pt x="43087" y="5029"/>
                    </a:lnTo>
                    <a:lnTo>
                      <a:pt x="43087" y="5029"/>
                    </a:lnTo>
                    <a:cubicBezTo>
                      <a:pt x="43047" y="5344"/>
                      <a:pt x="42936" y="5952"/>
                      <a:pt x="42616" y="6674"/>
                    </a:cubicBezTo>
                    <a:lnTo>
                      <a:pt x="42596" y="6718"/>
                    </a:lnTo>
                    <a:lnTo>
                      <a:pt x="42645" y="6712"/>
                    </a:lnTo>
                    <a:cubicBezTo>
                      <a:pt x="42742" y="6698"/>
                      <a:pt x="42846" y="6691"/>
                      <a:pt x="42956" y="6691"/>
                    </a:cubicBezTo>
                    <a:cubicBezTo>
                      <a:pt x="43799" y="6691"/>
                      <a:pt x="45002" y="7099"/>
                      <a:pt x="45937" y="7966"/>
                    </a:cubicBezTo>
                    <a:cubicBezTo>
                      <a:pt x="46541" y="8525"/>
                      <a:pt x="47244" y="9481"/>
                      <a:pt x="47155" y="10845"/>
                    </a:cubicBezTo>
                    <a:cubicBezTo>
                      <a:pt x="47131" y="11219"/>
                      <a:pt x="47047" y="11605"/>
                      <a:pt x="46905" y="11993"/>
                    </a:cubicBezTo>
                    <a:cubicBezTo>
                      <a:pt x="46755" y="12407"/>
                      <a:pt x="46535" y="12832"/>
                      <a:pt x="46252" y="13257"/>
                    </a:cubicBezTo>
                    <a:lnTo>
                      <a:pt x="46235" y="13282"/>
                    </a:lnTo>
                    <a:lnTo>
                      <a:pt x="46261" y="13295"/>
                    </a:lnTo>
                    <a:cubicBezTo>
                      <a:pt x="46486" y="13416"/>
                      <a:pt x="46605" y="13488"/>
                      <a:pt x="46607" y="13490"/>
                    </a:cubicBezTo>
                    <a:lnTo>
                      <a:pt x="46610" y="13491"/>
                    </a:lnTo>
                    <a:cubicBezTo>
                      <a:pt x="49050" y="14587"/>
                      <a:pt x="50793" y="20019"/>
                      <a:pt x="52066" y="23985"/>
                    </a:cubicBezTo>
                    <a:cubicBezTo>
                      <a:pt x="52332" y="24814"/>
                      <a:pt x="52583" y="25598"/>
                      <a:pt x="52817" y="26265"/>
                    </a:cubicBezTo>
                    <a:cubicBezTo>
                      <a:pt x="54153" y="30095"/>
                      <a:pt x="56656" y="34634"/>
                      <a:pt x="57119" y="34976"/>
                    </a:cubicBezTo>
                    <a:cubicBezTo>
                      <a:pt x="57448" y="35218"/>
                      <a:pt x="57717" y="35773"/>
                      <a:pt x="57653" y="36074"/>
                    </a:cubicBezTo>
                    <a:cubicBezTo>
                      <a:pt x="57630" y="36184"/>
                      <a:pt x="57564" y="36253"/>
                      <a:pt x="57459" y="36277"/>
                    </a:cubicBezTo>
                    <a:lnTo>
                      <a:pt x="57428" y="36284"/>
                    </a:lnTo>
                    <a:lnTo>
                      <a:pt x="58559" y="38979"/>
                    </a:lnTo>
                    <a:lnTo>
                      <a:pt x="58568" y="38983"/>
                    </a:lnTo>
                    <a:cubicBezTo>
                      <a:pt x="59912" y="39743"/>
                      <a:pt x="61227" y="39762"/>
                      <a:pt x="61934" y="39771"/>
                    </a:cubicBezTo>
                    <a:cubicBezTo>
                      <a:pt x="62198" y="39775"/>
                      <a:pt x="62388" y="39778"/>
                      <a:pt x="62449" y="39817"/>
                    </a:cubicBezTo>
                    <a:cubicBezTo>
                      <a:pt x="62475" y="39834"/>
                      <a:pt x="62496" y="39853"/>
                      <a:pt x="62513" y="39875"/>
                    </a:cubicBezTo>
                    <a:cubicBezTo>
                      <a:pt x="62515" y="39878"/>
                      <a:pt x="62518" y="39879"/>
                      <a:pt x="62519" y="39882"/>
                    </a:cubicBezTo>
                    <a:lnTo>
                      <a:pt x="62525" y="39892"/>
                    </a:lnTo>
                    <a:lnTo>
                      <a:pt x="62537" y="39895"/>
                    </a:lnTo>
                    <a:cubicBezTo>
                      <a:pt x="62623" y="39908"/>
                      <a:pt x="62686" y="39971"/>
                      <a:pt x="62724" y="40081"/>
                    </a:cubicBezTo>
                    <a:cubicBezTo>
                      <a:pt x="62739" y="40124"/>
                      <a:pt x="62732" y="40168"/>
                      <a:pt x="62706" y="40205"/>
                    </a:cubicBezTo>
                    <a:cubicBezTo>
                      <a:pt x="62681" y="40242"/>
                      <a:pt x="62640" y="40262"/>
                      <a:pt x="62596" y="40262"/>
                    </a:cubicBezTo>
                    <a:lnTo>
                      <a:pt x="56856" y="40262"/>
                    </a:lnTo>
                    <a:cubicBezTo>
                      <a:pt x="56486" y="39838"/>
                      <a:pt x="56541" y="39361"/>
                      <a:pt x="56656" y="38909"/>
                    </a:cubicBezTo>
                    <a:lnTo>
                      <a:pt x="56659" y="38898"/>
                    </a:lnTo>
                    <a:lnTo>
                      <a:pt x="56654" y="38889"/>
                    </a:lnTo>
                    <a:cubicBezTo>
                      <a:pt x="56512" y="38609"/>
                      <a:pt x="56190" y="37994"/>
                      <a:pt x="55696" y="37062"/>
                    </a:cubicBezTo>
                    <a:lnTo>
                      <a:pt x="55688" y="37048"/>
                    </a:lnTo>
                    <a:lnTo>
                      <a:pt x="55673" y="37048"/>
                    </a:lnTo>
                    <a:cubicBezTo>
                      <a:pt x="54795" y="37017"/>
                      <a:pt x="54074" y="36903"/>
                      <a:pt x="53526" y="36707"/>
                    </a:cubicBezTo>
                    <a:cubicBezTo>
                      <a:pt x="53049" y="36536"/>
                      <a:pt x="52690" y="36297"/>
                      <a:pt x="52461" y="35999"/>
                    </a:cubicBezTo>
                    <a:cubicBezTo>
                      <a:pt x="51944" y="35325"/>
                      <a:pt x="52150" y="34435"/>
                      <a:pt x="52302" y="33787"/>
                    </a:cubicBezTo>
                    <a:cubicBezTo>
                      <a:pt x="52328" y="33675"/>
                      <a:pt x="52352" y="33570"/>
                      <a:pt x="52372" y="33472"/>
                    </a:cubicBezTo>
                    <a:lnTo>
                      <a:pt x="52373" y="33461"/>
                    </a:lnTo>
                    <a:lnTo>
                      <a:pt x="52367" y="33452"/>
                    </a:lnTo>
                    <a:cubicBezTo>
                      <a:pt x="52029" y="32889"/>
                      <a:pt x="51621" y="32253"/>
                      <a:pt x="51189" y="31579"/>
                    </a:cubicBezTo>
                    <a:cubicBezTo>
                      <a:pt x="50360" y="30286"/>
                      <a:pt x="49502" y="28950"/>
                      <a:pt x="49151" y="28147"/>
                    </a:cubicBezTo>
                    <a:cubicBezTo>
                      <a:pt x="48704" y="27130"/>
                      <a:pt x="48770" y="25896"/>
                      <a:pt x="48801" y="25542"/>
                    </a:cubicBezTo>
                    <a:lnTo>
                      <a:pt x="48802" y="25533"/>
                    </a:lnTo>
                    <a:lnTo>
                      <a:pt x="46674" y="22513"/>
                    </a:lnTo>
                    <a:cubicBezTo>
                      <a:pt x="46564" y="22377"/>
                      <a:pt x="46449" y="22233"/>
                      <a:pt x="46321" y="22076"/>
                    </a:cubicBezTo>
                    <a:cubicBezTo>
                      <a:pt x="46307" y="22059"/>
                      <a:pt x="46293" y="22041"/>
                      <a:pt x="46278" y="22024"/>
                    </a:cubicBezTo>
                    <a:lnTo>
                      <a:pt x="46067" y="21764"/>
                    </a:lnTo>
                    <a:lnTo>
                      <a:pt x="46055" y="21819"/>
                    </a:lnTo>
                    <a:cubicBezTo>
                      <a:pt x="45848" y="22776"/>
                      <a:pt x="45630" y="23903"/>
                      <a:pt x="45408" y="25169"/>
                    </a:cubicBezTo>
                    <a:lnTo>
                      <a:pt x="45408" y="25172"/>
                    </a:lnTo>
                    <a:lnTo>
                      <a:pt x="44932" y="28763"/>
                    </a:lnTo>
                    <a:lnTo>
                      <a:pt x="44931" y="28771"/>
                    </a:lnTo>
                    <a:lnTo>
                      <a:pt x="44934" y="28777"/>
                    </a:lnTo>
                    <a:cubicBezTo>
                      <a:pt x="45076" y="29141"/>
                      <a:pt x="45397" y="30034"/>
                      <a:pt x="45322" y="30455"/>
                    </a:cubicBezTo>
                    <a:cubicBezTo>
                      <a:pt x="45266" y="30780"/>
                      <a:pt x="44986" y="31033"/>
                      <a:pt x="44691" y="31302"/>
                    </a:cubicBezTo>
                    <a:cubicBezTo>
                      <a:pt x="44497" y="31480"/>
                      <a:pt x="44293" y="31663"/>
                      <a:pt x="44162" y="31871"/>
                    </a:cubicBezTo>
                    <a:lnTo>
                      <a:pt x="44151" y="31886"/>
                    </a:lnTo>
                    <a:lnTo>
                      <a:pt x="44162" y="31902"/>
                    </a:lnTo>
                    <a:cubicBezTo>
                      <a:pt x="44220" y="31987"/>
                      <a:pt x="44278" y="32075"/>
                      <a:pt x="44338" y="32168"/>
                    </a:cubicBezTo>
                    <a:cubicBezTo>
                      <a:pt x="44523" y="32431"/>
                      <a:pt x="44680" y="32720"/>
                      <a:pt x="44806" y="33032"/>
                    </a:cubicBezTo>
                    <a:cubicBezTo>
                      <a:pt x="45159" y="33842"/>
                      <a:pt x="45208" y="34536"/>
                      <a:pt x="44948" y="35099"/>
                    </a:cubicBezTo>
                    <a:cubicBezTo>
                      <a:pt x="44599" y="35854"/>
                      <a:pt x="43819" y="36097"/>
                      <a:pt x="43786" y="36108"/>
                    </a:cubicBezTo>
                    <a:lnTo>
                      <a:pt x="43763" y="36114"/>
                    </a:lnTo>
                    <a:lnTo>
                      <a:pt x="43769" y="36146"/>
                    </a:lnTo>
                    <a:cubicBezTo>
                      <a:pt x="43772" y="36167"/>
                      <a:pt x="43775" y="36189"/>
                      <a:pt x="43778" y="36210"/>
                    </a:cubicBezTo>
                    <a:cubicBezTo>
                      <a:pt x="43980" y="38014"/>
                      <a:pt x="43209" y="39106"/>
                      <a:pt x="42528" y="39704"/>
                    </a:cubicBezTo>
                    <a:cubicBezTo>
                      <a:pt x="41812" y="40330"/>
                      <a:pt x="41041" y="40561"/>
                      <a:pt x="40983" y="40578"/>
                    </a:cubicBezTo>
                    <a:lnTo>
                      <a:pt x="19926" y="40578"/>
                    </a:lnTo>
                    <a:cubicBezTo>
                      <a:pt x="19926" y="40578"/>
                      <a:pt x="19665" y="40581"/>
                      <a:pt x="19286" y="40584"/>
                    </a:cubicBezTo>
                    <a:cubicBezTo>
                      <a:pt x="18980" y="40586"/>
                      <a:pt x="18598" y="40587"/>
                      <a:pt x="18209" y="40590"/>
                    </a:cubicBezTo>
                    <a:cubicBezTo>
                      <a:pt x="17923" y="40590"/>
                      <a:pt x="17657" y="40592"/>
                      <a:pt x="17417" y="40592"/>
                    </a:cubicBezTo>
                    <a:lnTo>
                      <a:pt x="16109" y="40592"/>
                    </a:lnTo>
                    <a:cubicBezTo>
                      <a:pt x="16099" y="40592"/>
                      <a:pt x="16086" y="40590"/>
                      <a:pt x="16076" y="40589"/>
                    </a:cubicBezTo>
                    <a:cubicBezTo>
                      <a:pt x="15694" y="40543"/>
                      <a:pt x="15373" y="40263"/>
                      <a:pt x="15277" y="39893"/>
                    </a:cubicBezTo>
                    <a:cubicBezTo>
                      <a:pt x="15119" y="39286"/>
                      <a:pt x="15373" y="38725"/>
                      <a:pt x="15609" y="38569"/>
                    </a:cubicBezTo>
                    <a:cubicBezTo>
                      <a:pt x="15677" y="38523"/>
                      <a:pt x="15821" y="38500"/>
                      <a:pt x="16031" y="38500"/>
                    </a:cubicBezTo>
                    <a:lnTo>
                      <a:pt x="16031" y="38499"/>
                    </a:lnTo>
                    <a:cubicBezTo>
                      <a:pt x="16229" y="38499"/>
                      <a:pt x="16488" y="38520"/>
                      <a:pt x="16801" y="38562"/>
                    </a:cubicBezTo>
                    <a:lnTo>
                      <a:pt x="16826" y="38565"/>
                    </a:lnTo>
                    <a:lnTo>
                      <a:pt x="16832" y="38540"/>
                    </a:lnTo>
                    <a:cubicBezTo>
                      <a:pt x="16922" y="38170"/>
                      <a:pt x="17173" y="37866"/>
                      <a:pt x="17521" y="37707"/>
                    </a:cubicBezTo>
                    <a:lnTo>
                      <a:pt x="19016" y="37023"/>
                    </a:lnTo>
                    <a:lnTo>
                      <a:pt x="19020" y="37014"/>
                    </a:lnTo>
                    <a:cubicBezTo>
                      <a:pt x="19441" y="36120"/>
                      <a:pt x="20322" y="35490"/>
                      <a:pt x="21316" y="35369"/>
                    </a:cubicBezTo>
                    <a:cubicBezTo>
                      <a:pt x="22579" y="35215"/>
                      <a:pt x="24204" y="35013"/>
                      <a:pt x="25777" y="34811"/>
                    </a:cubicBezTo>
                    <a:lnTo>
                      <a:pt x="25828" y="34805"/>
                    </a:lnTo>
                    <a:lnTo>
                      <a:pt x="25794" y="34767"/>
                    </a:lnTo>
                    <a:cubicBezTo>
                      <a:pt x="25747" y="34712"/>
                      <a:pt x="25698" y="34655"/>
                      <a:pt x="25647" y="34600"/>
                    </a:cubicBezTo>
                    <a:cubicBezTo>
                      <a:pt x="25069" y="33943"/>
                      <a:pt x="24377" y="33166"/>
                      <a:pt x="23585" y="32296"/>
                    </a:cubicBezTo>
                    <a:lnTo>
                      <a:pt x="23580" y="32290"/>
                    </a:lnTo>
                    <a:cubicBezTo>
                      <a:pt x="23579" y="32289"/>
                      <a:pt x="23577" y="32287"/>
                      <a:pt x="23577" y="32287"/>
                    </a:cubicBezTo>
                    <a:lnTo>
                      <a:pt x="20411" y="28869"/>
                    </a:lnTo>
                    <a:lnTo>
                      <a:pt x="20392" y="28896"/>
                    </a:lnTo>
                    <a:cubicBezTo>
                      <a:pt x="20276" y="29067"/>
                      <a:pt x="19223" y="30584"/>
                      <a:pt x="18183" y="31295"/>
                    </a:cubicBezTo>
                    <a:cubicBezTo>
                      <a:pt x="17530" y="31743"/>
                      <a:pt x="15439" y="33353"/>
                      <a:pt x="13690" y="34706"/>
                    </a:cubicBezTo>
                    <a:cubicBezTo>
                      <a:pt x="13364" y="34960"/>
                      <a:pt x="13049" y="35203"/>
                      <a:pt x="12754" y="35432"/>
                    </a:cubicBezTo>
                    <a:cubicBezTo>
                      <a:pt x="11952" y="36054"/>
                      <a:pt x="11316" y="36546"/>
                      <a:pt x="11051" y="36747"/>
                    </a:cubicBezTo>
                    <a:lnTo>
                      <a:pt x="11045" y="36751"/>
                    </a:lnTo>
                    <a:lnTo>
                      <a:pt x="11042" y="36757"/>
                    </a:lnTo>
                    <a:cubicBezTo>
                      <a:pt x="10877" y="37176"/>
                      <a:pt x="10212" y="38158"/>
                      <a:pt x="10175" y="38213"/>
                    </a:cubicBezTo>
                    <a:cubicBezTo>
                      <a:pt x="10163" y="38224"/>
                      <a:pt x="10095" y="38283"/>
                      <a:pt x="9926" y="38373"/>
                    </a:cubicBezTo>
                    <a:cubicBezTo>
                      <a:pt x="9751" y="38467"/>
                      <a:pt x="9433" y="38612"/>
                      <a:pt x="8904" y="38776"/>
                    </a:cubicBezTo>
                    <a:cubicBezTo>
                      <a:pt x="8840" y="38759"/>
                      <a:pt x="8479" y="38656"/>
                      <a:pt x="8168" y="38416"/>
                    </a:cubicBezTo>
                    <a:lnTo>
                      <a:pt x="8149" y="38401"/>
                    </a:lnTo>
                    <a:lnTo>
                      <a:pt x="8056" y="38499"/>
                    </a:lnTo>
                    <a:lnTo>
                      <a:pt x="8056" y="38514"/>
                    </a:lnTo>
                    <a:lnTo>
                      <a:pt x="8056" y="38517"/>
                    </a:lnTo>
                    <a:cubicBezTo>
                      <a:pt x="8064" y="38543"/>
                      <a:pt x="8239" y="39135"/>
                      <a:pt x="8129" y="39551"/>
                    </a:cubicBezTo>
                    <a:cubicBezTo>
                      <a:pt x="8068" y="39786"/>
                      <a:pt x="7935" y="40049"/>
                      <a:pt x="7834" y="40228"/>
                    </a:cubicBezTo>
                    <a:cubicBezTo>
                      <a:pt x="7761" y="40356"/>
                      <a:pt x="7700" y="40453"/>
                      <a:pt x="7678" y="40485"/>
                    </a:cubicBezTo>
                    <a:lnTo>
                      <a:pt x="181" y="40485"/>
                    </a:lnTo>
                    <a:cubicBezTo>
                      <a:pt x="167" y="40450"/>
                      <a:pt x="138" y="40358"/>
                      <a:pt x="118" y="40237"/>
                    </a:cubicBezTo>
                    <a:cubicBezTo>
                      <a:pt x="57" y="39849"/>
                      <a:pt x="104" y="39167"/>
                      <a:pt x="1124" y="38968"/>
                    </a:cubicBezTo>
                    <a:lnTo>
                      <a:pt x="1307" y="38932"/>
                    </a:lnTo>
                    <a:cubicBezTo>
                      <a:pt x="2728" y="38655"/>
                      <a:pt x="4197" y="38367"/>
                      <a:pt x="4995" y="37877"/>
                    </a:cubicBezTo>
                    <a:cubicBezTo>
                      <a:pt x="5467" y="37587"/>
                      <a:pt x="5756" y="37458"/>
                      <a:pt x="5959" y="37458"/>
                    </a:cubicBezTo>
                    <a:cubicBezTo>
                      <a:pt x="6022" y="37458"/>
                      <a:pt x="6076" y="37470"/>
                      <a:pt x="6125" y="37494"/>
                    </a:cubicBezTo>
                    <a:lnTo>
                      <a:pt x="6146" y="37505"/>
                    </a:lnTo>
                    <a:lnTo>
                      <a:pt x="6567" y="36840"/>
                    </a:lnTo>
                    <a:lnTo>
                      <a:pt x="6556" y="36825"/>
                    </a:lnTo>
                    <a:cubicBezTo>
                      <a:pt x="6125" y="36261"/>
                      <a:pt x="6078" y="35805"/>
                      <a:pt x="6078" y="35634"/>
                    </a:cubicBezTo>
                    <a:cubicBezTo>
                      <a:pt x="6078" y="35603"/>
                      <a:pt x="6081" y="35583"/>
                      <a:pt x="6081" y="35576"/>
                    </a:cubicBezTo>
                    <a:cubicBezTo>
                      <a:pt x="6096" y="35528"/>
                      <a:pt x="6334" y="34767"/>
                      <a:pt x="6700" y="34328"/>
                    </a:cubicBezTo>
                    <a:lnTo>
                      <a:pt x="6700" y="34327"/>
                    </a:lnTo>
                    <a:cubicBezTo>
                      <a:pt x="6701" y="34325"/>
                      <a:pt x="6703" y="34324"/>
                      <a:pt x="6703" y="34324"/>
                    </a:cubicBezTo>
                    <a:lnTo>
                      <a:pt x="6704" y="34322"/>
                    </a:lnTo>
                    <a:cubicBezTo>
                      <a:pt x="6727" y="34294"/>
                      <a:pt x="6747" y="34272"/>
                      <a:pt x="6769" y="34250"/>
                    </a:cubicBezTo>
                    <a:cubicBezTo>
                      <a:pt x="6905" y="34108"/>
                      <a:pt x="7139" y="33944"/>
                      <a:pt x="7463" y="33761"/>
                    </a:cubicBezTo>
                    <a:lnTo>
                      <a:pt x="7473" y="33756"/>
                    </a:lnTo>
                    <a:lnTo>
                      <a:pt x="7473" y="33755"/>
                    </a:lnTo>
                    <a:cubicBezTo>
                      <a:pt x="7739" y="33600"/>
                      <a:pt x="8039" y="33454"/>
                      <a:pt x="8368" y="33316"/>
                    </a:cubicBezTo>
                    <a:cubicBezTo>
                      <a:pt x="8368" y="33314"/>
                      <a:pt x="8368" y="33314"/>
                      <a:pt x="8368" y="33314"/>
                    </a:cubicBezTo>
                    <a:lnTo>
                      <a:pt x="8371" y="33314"/>
                    </a:lnTo>
                    <a:cubicBezTo>
                      <a:pt x="8377" y="33311"/>
                      <a:pt x="8382" y="33308"/>
                      <a:pt x="8388" y="33307"/>
                    </a:cubicBezTo>
                    <a:lnTo>
                      <a:pt x="8394" y="33304"/>
                    </a:lnTo>
                    <a:lnTo>
                      <a:pt x="8398" y="33299"/>
                    </a:lnTo>
                    <a:cubicBezTo>
                      <a:pt x="8449" y="33241"/>
                      <a:pt x="13462" y="27505"/>
                      <a:pt x="16170" y="24102"/>
                    </a:cubicBezTo>
                    <a:cubicBezTo>
                      <a:pt x="17058" y="22987"/>
                      <a:pt x="17902" y="22134"/>
                      <a:pt x="18679" y="21567"/>
                    </a:cubicBezTo>
                    <a:cubicBezTo>
                      <a:pt x="19420" y="21025"/>
                      <a:pt x="20126" y="20726"/>
                      <a:pt x="20781" y="20674"/>
                    </a:cubicBezTo>
                    <a:lnTo>
                      <a:pt x="20828" y="20671"/>
                    </a:lnTo>
                    <a:lnTo>
                      <a:pt x="20801" y="20631"/>
                    </a:lnTo>
                    <a:cubicBezTo>
                      <a:pt x="20454" y="20154"/>
                      <a:pt x="20402" y="19498"/>
                      <a:pt x="20402" y="19150"/>
                    </a:cubicBezTo>
                    <a:cubicBezTo>
                      <a:pt x="20402" y="19012"/>
                      <a:pt x="20411" y="18877"/>
                      <a:pt x="20425" y="18760"/>
                    </a:cubicBezTo>
                    <a:lnTo>
                      <a:pt x="20428" y="18743"/>
                    </a:lnTo>
                    <a:lnTo>
                      <a:pt x="16766" y="16268"/>
                    </a:lnTo>
                    <a:lnTo>
                      <a:pt x="16763" y="16266"/>
                    </a:lnTo>
                    <a:cubicBezTo>
                      <a:pt x="15566" y="15655"/>
                      <a:pt x="15210" y="14806"/>
                      <a:pt x="15207" y="14798"/>
                    </a:cubicBezTo>
                    <a:lnTo>
                      <a:pt x="15202" y="14788"/>
                    </a:lnTo>
                    <a:lnTo>
                      <a:pt x="15078" y="14731"/>
                    </a:lnTo>
                    <a:cubicBezTo>
                      <a:pt x="15018" y="14704"/>
                      <a:pt x="14976" y="14655"/>
                      <a:pt x="14956" y="14593"/>
                    </a:cubicBezTo>
                    <a:cubicBezTo>
                      <a:pt x="14936" y="14532"/>
                      <a:pt x="14942" y="14467"/>
                      <a:pt x="14973" y="14410"/>
                    </a:cubicBezTo>
                    <a:lnTo>
                      <a:pt x="15018" y="14327"/>
                    </a:lnTo>
                    <a:cubicBezTo>
                      <a:pt x="15049" y="14271"/>
                      <a:pt x="15101" y="14231"/>
                      <a:pt x="15164" y="14216"/>
                    </a:cubicBezTo>
                    <a:cubicBezTo>
                      <a:pt x="15182" y="14211"/>
                      <a:pt x="15201" y="14209"/>
                      <a:pt x="15220" y="14209"/>
                    </a:cubicBezTo>
                    <a:cubicBezTo>
                      <a:pt x="15264" y="14209"/>
                      <a:pt x="15307" y="14222"/>
                      <a:pt x="15346" y="14246"/>
                    </a:cubicBezTo>
                    <a:lnTo>
                      <a:pt x="15772" y="14525"/>
                    </a:lnTo>
                    <a:lnTo>
                      <a:pt x="15801" y="14479"/>
                    </a:lnTo>
                    <a:lnTo>
                      <a:pt x="15346" y="14175"/>
                    </a:lnTo>
                    <a:cubicBezTo>
                      <a:pt x="15286" y="14136"/>
                      <a:pt x="15248" y="14077"/>
                      <a:pt x="15237" y="14006"/>
                    </a:cubicBezTo>
                    <a:cubicBezTo>
                      <a:pt x="15225" y="13938"/>
                      <a:pt x="15243" y="13867"/>
                      <a:pt x="15286" y="13812"/>
                    </a:cubicBezTo>
                    <a:lnTo>
                      <a:pt x="15349" y="13731"/>
                    </a:lnTo>
                    <a:cubicBezTo>
                      <a:pt x="15392" y="13676"/>
                      <a:pt x="15454" y="13643"/>
                      <a:pt x="15525" y="13635"/>
                    </a:cubicBezTo>
                    <a:cubicBezTo>
                      <a:pt x="15532" y="13634"/>
                      <a:pt x="15539" y="13634"/>
                      <a:pt x="15547" y="13634"/>
                    </a:cubicBezTo>
                    <a:cubicBezTo>
                      <a:pt x="15609" y="13634"/>
                      <a:pt x="15668" y="13657"/>
                      <a:pt x="15714" y="13699"/>
                    </a:cubicBezTo>
                    <a:lnTo>
                      <a:pt x="15829" y="13802"/>
                    </a:lnTo>
                    <a:lnTo>
                      <a:pt x="15879" y="13768"/>
                    </a:lnTo>
                    <a:lnTo>
                      <a:pt x="15751" y="13656"/>
                    </a:lnTo>
                    <a:cubicBezTo>
                      <a:pt x="15697" y="13609"/>
                      <a:pt x="15667" y="13543"/>
                      <a:pt x="15665" y="13471"/>
                    </a:cubicBezTo>
                    <a:cubicBezTo>
                      <a:pt x="15664" y="13399"/>
                      <a:pt x="15691" y="13332"/>
                      <a:pt x="15743" y="13282"/>
                    </a:cubicBezTo>
                    <a:lnTo>
                      <a:pt x="15817" y="13210"/>
                    </a:lnTo>
                    <a:cubicBezTo>
                      <a:pt x="15866" y="13162"/>
                      <a:pt x="15928" y="13138"/>
                      <a:pt x="15996" y="13138"/>
                    </a:cubicBezTo>
                    <a:cubicBezTo>
                      <a:pt x="16000" y="13138"/>
                      <a:pt x="16004" y="13138"/>
                      <a:pt x="16008" y="13138"/>
                    </a:cubicBezTo>
                    <a:cubicBezTo>
                      <a:pt x="16079" y="13141"/>
                      <a:pt x="16144" y="13173"/>
                      <a:pt x="16191" y="13228"/>
                    </a:cubicBezTo>
                    <a:lnTo>
                      <a:pt x="16387" y="13462"/>
                    </a:lnTo>
                    <a:lnTo>
                      <a:pt x="16524" y="13390"/>
                    </a:lnTo>
                    <a:lnTo>
                      <a:pt x="15219" y="11825"/>
                    </a:lnTo>
                    <a:cubicBezTo>
                      <a:pt x="15145" y="11738"/>
                      <a:pt x="15153" y="11608"/>
                      <a:pt x="15237" y="11530"/>
                    </a:cubicBezTo>
                    <a:cubicBezTo>
                      <a:pt x="15278" y="11491"/>
                      <a:pt x="15331" y="11472"/>
                      <a:pt x="15384" y="11472"/>
                    </a:cubicBezTo>
                    <a:cubicBezTo>
                      <a:pt x="15437" y="11472"/>
                      <a:pt x="15489" y="11491"/>
                      <a:pt x="15531" y="11530"/>
                    </a:cubicBezTo>
                    <a:lnTo>
                      <a:pt x="17141" y="13039"/>
                    </a:lnTo>
                    <a:lnTo>
                      <a:pt x="17141" y="13065"/>
                    </a:lnTo>
                    <a:lnTo>
                      <a:pt x="17173" y="13059"/>
                    </a:lnTo>
                    <a:cubicBezTo>
                      <a:pt x="17188" y="13056"/>
                      <a:pt x="17203" y="13055"/>
                      <a:pt x="17218" y="13055"/>
                    </a:cubicBezTo>
                    <a:cubicBezTo>
                      <a:pt x="17291" y="13055"/>
                      <a:pt x="17361" y="13085"/>
                      <a:pt x="17410" y="13143"/>
                    </a:cubicBezTo>
                    <a:lnTo>
                      <a:pt x="17491" y="13236"/>
                    </a:lnTo>
                    <a:cubicBezTo>
                      <a:pt x="17847" y="13647"/>
                      <a:pt x="17992" y="14207"/>
                      <a:pt x="17881" y="14736"/>
                    </a:cubicBezTo>
                    <a:cubicBezTo>
                      <a:pt x="17870" y="14791"/>
                      <a:pt x="17856" y="14844"/>
                      <a:pt x="17842" y="14896"/>
                    </a:cubicBezTo>
                    <a:cubicBezTo>
                      <a:pt x="17833" y="14933"/>
                      <a:pt x="17827" y="14954"/>
                      <a:pt x="17827" y="14954"/>
                    </a:cubicBezTo>
                    <a:lnTo>
                      <a:pt x="17819" y="14976"/>
                    </a:lnTo>
                    <a:lnTo>
                      <a:pt x="21279" y="16841"/>
                    </a:lnTo>
                    <a:lnTo>
                      <a:pt x="21298" y="16850"/>
                    </a:lnTo>
                    <a:lnTo>
                      <a:pt x="21311" y="16835"/>
                    </a:lnTo>
                    <a:cubicBezTo>
                      <a:pt x="21423" y="16719"/>
                      <a:pt x="21521" y="16656"/>
                      <a:pt x="21593" y="16656"/>
                    </a:cubicBezTo>
                    <a:cubicBezTo>
                      <a:pt x="21643" y="16656"/>
                      <a:pt x="21683" y="16667"/>
                      <a:pt x="21712" y="16690"/>
                    </a:cubicBezTo>
                    <a:cubicBezTo>
                      <a:pt x="21713" y="16691"/>
                      <a:pt x="21715" y="16691"/>
                      <a:pt x="21718" y="16694"/>
                    </a:cubicBezTo>
                    <a:cubicBezTo>
                      <a:pt x="23135" y="17744"/>
                      <a:pt x="25010" y="18315"/>
                      <a:pt x="27847" y="19177"/>
                    </a:cubicBezTo>
                    <a:lnTo>
                      <a:pt x="27980" y="19217"/>
                    </a:lnTo>
                    <a:lnTo>
                      <a:pt x="27991" y="19209"/>
                    </a:lnTo>
                    <a:cubicBezTo>
                      <a:pt x="30671" y="17228"/>
                      <a:pt x="35681" y="13696"/>
                      <a:pt x="35894" y="13546"/>
                    </a:cubicBezTo>
                    <a:lnTo>
                      <a:pt x="35911" y="13534"/>
                    </a:lnTo>
                    <a:lnTo>
                      <a:pt x="35903" y="13513"/>
                    </a:lnTo>
                    <a:cubicBezTo>
                      <a:pt x="35166" y="11814"/>
                      <a:pt x="35989" y="10988"/>
                      <a:pt x="36544" y="10647"/>
                    </a:cubicBezTo>
                    <a:lnTo>
                      <a:pt x="36669" y="10571"/>
                    </a:lnTo>
                    <a:lnTo>
                      <a:pt x="36669" y="10571"/>
                    </a:lnTo>
                    <a:lnTo>
                      <a:pt x="36524" y="10599"/>
                    </a:lnTo>
                    <a:cubicBezTo>
                      <a:pt x="36152" y="10670"/>
                      <a:pt x="35750" y="10705"/>
                      <a:pt x="35324" y="10705"/>
                    </a:cubicBezTo>
                    <a:cubicBezTo>
                      <a:pt x="35173" y="10705"/>
                      <a:pt x="35020" y="10701"/>
                      <a:pt x="34863" y="10692"/>
                    </a:cubicBezTo>
                    <a:cubicBezTo>
                      <a:pt x="34568" y="10677"/>
                      <a:pt x="34311" y="10487"/>
                      <a:pt x="34210" y="10212"/>
                    </a:cubicBezTo>
                    <a:cubicBezTo>
                      <a:pt x="34058" y="9799"/>
                      <a:pt x="33998" y="9200"/>
                      <a:pt x="34033" y="8432"/>
                    </a:cubicBezTo>
                    <a:cubicBezTo>
                      <a:pt x="34080" y="7438"/>
                      <a:pt x="34287" y="6185"/>
                      <a:pt x="34649" y="4705"/>
                    </a:cubicBezTo>
                    <a:lnTo>
                      <a:pt x="34657" y="4674"/>
                    </a:lnTo>
                    <a:lnTo>
                      <a:pt x="34626" y="4671"/>
                    </a:lnTo>
                    <a:cubicBezTo>
                      <a:pt x="34614" y="4670"/>
                      <a:pt x="34602" y="4670"/>
                      <a:pt x="34590" y="4668"/>
                    </a:cubicBezTo>
                    <a:lnTo>
                      <a:pt x="34538" y="4668"/>
                    </a:lnTo>
                    <a:cubicBezTo>
                      <a:pt x="34525" y="4668"/>
                      <a:pt x="34513" y="4664"/>
                      <a:pt x="34506" y="4654"/>
                    </a:cubicBezTo>
                    <a:cubicBezTo>
                      <a:pt x="34496" y="4645"/>
                      <a:pt x="34492" y="4634"/>
                      <a:pt x="34492" y="4622"/>
                    </a:cubicBezTo>
                    <a:cubicBezTo>
                      <a:pt x="34492" y="4599"/>
                      <a:pt x="34509" y="4579"/>
                      <a:pt x="34530" y="4576"/>
                    </a:cubicBezTo>
                    <a:cubicBezTo>
                      <a:pt x="34542" y="4575"/>
                      <a:pt x="34551" y="4573"/>
                      <a:pt x="34561" y="4573"/>
                    </a:cubicBezTo>
                    <a:cubicBezTo>
                      <a:pt x="34570" y="4572"/>
                      <a:pt x="34579" y="4570"/>
                      <a:pt x="34588" y="4570"/>
                    </a:cubicBezTo>
                    <a:cubicBezTo>
                      <a:pt x="34605" y="4569"/>
                      <a:pt x="34622" y="4569"/>
                      <a:pt x="34642" y="4569"/>
                    </a:cubicBezTo>
                    <a:lnTo>
                      <a:pt x="34683" y="4569"/>
                    </a:lnTo>
                    <a:lnTo>
                      <a:pt x="34689" y="4549"/>
                    </a:lnTo>
                    <a:cubicBezTo>
                      <a:pt x="34713" y="4448"/>
                      <a:pt x="34739" y="4349"/>
                      <a:pt x="34765" y="4246"/>
                    </a:cubicBezTo>
                    <a:lnTo>
                      <a:pt x="34770" y="4229"/>
                    </a:lnTo>
                    <a:lnTo>
                      <a:pt x="34756" y="4219"/>
                    </a:lnTo>
                    <a:cubicBezTo>
                      <a:pt x="34617" y="4102"/>
                      <a:pt x="34486" y="3980"/>
                      <a:pt x="34365" y="3855"/>
                    </a:cubicBezTo>
                    <a:cubicBezTo>
                      <a:pt x="34368" y="3838"/>
                      <a:pt x="34371" y="3821"/>
                      <a:pt x="34374" y="3804"/>
                    </a:cubicBezTo>
                    <a:cubicBezTo>
                      <a:pt x="34374" y="3801"/>
                      <a:pt x="34376" y="3800"/>
                      <a:pt x="34376" y="3797"/>
                    </a:cubicBezTo>
                    <a:lnTo>
                      <a:pt x="34377" y="3791"/>
                    </a:lnTo>
                    <a:cubicBezTo>
                      <a:pt x="34380" y="3772"/>
                      <a:pt x="34385" y="3754"/>
                      <a:pt x="34389" y="3735"/>
                    </a:cubicBezTo>
                    <a:cubicBezTo>
                      <a:pt x="34391" y="3726"/>
                      <a:pt x="34394" y="3716"/>
                      <a:pt x="34395" y="3706"/>
                    </a:cubicBezTo>
                    <a:cubicBezTo>
                      <a:pt x="34502" y="3254"/>
                      <a:pt x="34726" y="2772"/>
                      <a:pt x="35041" y="2312"/>
                    </a:cubicBezTo>
                    <a:cubicBezTo>
                      <a:pt x="35718" y="1324"/>
                      <a:pt x="37011" y="216"/>
                      <a:pt x="38609" y="71"/>
                    </a:cubicBezTo>
                    <a:cubicBezTo>
                      <a:pt x="38724" y="60"/>
                      <a:pt x="38838" y="55"/>
                      <a:pt x="38953" y="55"/>
                    </a:cubicBezTo>
                    <a:close/>
                    <a:moveTo>
                      <a:pt x="38960" y="1"/>
                    </a:moveTo>
                    <a:cubicBezTo>
                      <a:pt x="38841" y="1"/>
                      <a:pt x="38722" y="6"/>
                      <a:pt x="38603" y="17"/>
                    </a:cubicBezTo>
                    <a:cubicBezTo>
                      <a:pt x="37897" y="82"/>
                      <a:pt x="37176" y="344"/>
                      <a:pt x="36522" y="777"/>
                    </a:cubicBezTo>
                    <a:cubicBezTo>
                      <a:pt x="35927" y="1170"/>
                      <a:pt x="35400" y="1691"/>
                      <a:pt x="34995" y="2282"/>
                    </a:cubicBezTo>
                    <a:cubicBezTo>
                      <a:pt x="34677" y="2746"/>
                      <a:pt x="34450" y="3234"/>
                      <a:pt x="34342" y="3693"/>
                    </a:cubicBezTo>
                    <a:cubicBezTo>
                      <a:pt x="34340" y="3703"/>
                      <a:pt x="34337" y="3714"/>
                      <a:pt x="34336" y="3723"/>
                    </a:cubicBezTo>
                    <a:cubicBezTo>
                      <a:pt x="34331" y="3742"/>
                      <a:pt x="34327" y="3760"/>
                      <a:pt x="34324" y="3778"/>
                    </a:cubicBezTo>
                    <a:lnTo>
                      <a:pt x="34322" y="3784"/>
                    </a:lnTo>
                    <a:cubicBezTo>
                      <a:pt x="34321" y="3787"/>
                      <a:pt x="34321" y="3792"/>
                      <a:pt x="34321" y="3794"/>
                    </a:cubicBezTo>
                    <a:cubicBezTo>
                      <a:pt x="34316" y="3815"/>
                      <a:pt x="34311" y="3836"/>
                      <a:pt x="34308" y="3858"/>
                    </a:cubicBezTo>
                    <a:lnTo>
                      <a:pt x="34305" y="3872"/>
                    </a:lnTo>
                    <a:lnTo>
                      <a:pt x="34314" y="3882"/>
                    </a:lnTo>
                    <a:cubicBezTo>
                      <a:pt x="34437" y="4008"/>
                      <a:pt x="34568" y="4131"/>
                      <a:pt x="34707" y="4248"/>
                    </a:cubicBezTo>
                    <a:cubicBezTo>
                      <a:pt x="34684" y="4338"/>
                      <a:pt x="34663" y="4427"/>
                      <a:pt x="34640" y="4514"/>
                    </a:cubicBezTo>
                    <a:cubicBezTo>
                      <a:pt x="34622" y="4515"/>
                      <a:pt x="34603" y="4515"/>
                      <a:pt x="34583" y="4517"/>
                    </a:cubicBezTo>
                    <a:cubicBezTo>
                      <a:pt x="34573" y="4517"/>
                      <a:pt x="34564" y="4518"/>
                      <a:pt x="34553" y="4518"/>
                    </a:cubicBezTo>
                    <a:cubicBezTo>
                      <a:pt x="34544" y="4520"/>
                      <a:pt x="34535" y="4521"/>
                      <a:pt x="34521" y="4523"/>
                    </a:cubicBezTo>
                    <a:cubicBezTo>
                      <a:pt x="34473" y="4531"/>
                      <a:pt x="34437" y="4573"/>
                      <a:pt x="34437" y="4622"/>
                    </a:cubicBezTo>
                    <a:cubicBezTo>
                      <a:pt x="34437" y="4650"/>
                      <a:pt x="34447" y="4674"/>
                      <a:pt x="34466" y="4693"/>
                    </a:cubicBezTo>
                    <a:cubicBezTo>
                      <a:pt x="34486" y="4711"/>
                      <a:pt x="34510" y="4722"/>
                      <a:pt x="34536" y="4722"/>
                    </a:cubicBezTo>
                    <a:lnTo>
                      <a:pt x="34565" y="4722"/>
                    </a:lnTo>
                    <a:cubicBezTo>
                      <a:pt x="34571" y="4722"/>
                      <a:pt x="34579" y="4722"/>
                      <a:pt x="34587" y="4723"/>
                    </a:cubicBezTo>
                    <a:lnTo>
                      <a:pt x="34588" y="4723"/>
                    </a:lnTo>
                    <a:cubicBezTo>
                      <a:pt x="33778" y="8042"/>
                      <a:pt x="33908" y="9550"/>
                      <a:pt x="34158" y="10230"/>
                    </a:cubicBezTo>
                    <a:cubicBezTo>
                      <a:pt x="34269" y="10527"/>
                      <a:pt x="34544" y="10729"/>
                      <a:pt x="34860" y="10747"/>
                    </a:cubicBezTo>
                    <a:cubicBezTo>
                      <a:pt x="35014" y="10755"/>
                      <a:pt x="35165" y="10760"/>
                      <a:pt x="35314" y="10760"/>
                    </a:cubicBezTo>
                    <a:cubicBezTo>
                      <a:pt x="35698" y="10760"/>
                      <a:pt x="36062" y="10731"/>
                      <a:pt x="36403" y="10675"/>
                    </a:cubicBezTo>
                    <a:lnTo>
                      <a:pt x="36403" y="10675"/>
                    </a:lnTo>
                    <a:cubicBezTo>
                      <a:pt x="36154" y="10848"/>
                      <a:pt x="35860" y="11126"/>
                      <a:pt x="35693" y="11539"/>
                    </a:cubicBezTo>
                    <a:cubicBezTo>
                      <a:pt x="35469" y="12094"/>
                      <a:pt x="35519" y="12757"/>
                      <a:pt x="35843" y="13514"/>
                    </a:cubicBezTo>
                    <a:cubicBezTo>
                      <a:pt x="35455" y="13788"/>
                      <a:pt x="30599" y="17212"/>
                      <a:pt x="27970" y="19157"/>
                    </a:cubicBezTo>
                    <a:lnTo>
                      <a:pt x="27863" y="19125"/>
                    </a:lnTo>
                    <a:cubicBezTo>
                      <a:pt x="25030" y="18264"/>
                      <a:pt x="23160" y="17696"/>
                      <a:pt x="21750" y="16651"/>
                    </a:cubicBezTo>
                    <a:cubicBezTo>
                      <a:pt x="21749" y="16650"/>
                      <a:pt x="21747" y="16648"/>
                      <a:pt x="21746" y="16647"/>
                    </a:cubicBezTo>
                    <a:cubicBezTo>
                      <a:pt x="21704" y="16616"/>
                      <a:pt x="21652" y="16602"/>
                      <a:pt x="21593" y="16602"/>
                    </a:cubicBezTo>
                    <a:cubicBezTo>
                      <a:pt x="21507" y="16602"/>
                      <a:pt x="21405" y="16662"/>
                      <a:pt x="21285" y="16783"/>
                    </a:cubicBezTo>
                    <a:lnTo>
                      <a:pt x="17884" y="14950"/>
                    </a:lnTo>
                    <a:cubicBezTo>
                      <a:pt x="17887" y="14939"/>
                      <a:pt x="17890" y="14925"/>
                      <a:pt x="17894" y="14910"/>
                    </a:cubicBezTo>
                    <a:cubicBezTo>
                      <a:pt x="17908" y="14858"/>
                      <a:pt x="17920" y="14803"/>
                      <a:pt x="17932" y="14746"/>
                    </a:cubicBezTo>
                    <a:cubicBezTo>
                      <a:pt x="18049" y="14202"/>
                      <a:pt x="17897" y="13623"/>
                      <a:pt x="17530" y="13199"/>
                    </a:cubicBezTo>
                    <a:lnTo>
                      <a:pt x="17451" y="13106"/>
                    </a:lnTo>
                    <a:cubicBezTo>
                      <a:pt x="17392" y="13039"/>
                      <a:pt x="17305" y="13000"/>
                      <a:pt x="17217" y="13000"/>
                    </a:cubicBezTo>
                    <a:cubicBezTo>
                      <a:pt x="17204" y="13000"/>
                      <a:pt x="17192" y="13000"/>
                      <a:pt x="17180" y="13002"/>
                    </a:cubicBezTo>
                    <a:lnTo>
                      <a:pt x="15567" y="11490"/>
                    </a:lnTo>
                    <a:cubicBezTo>
                      <a:pt x="15515" y="11442"/>
                      <a:pt x="15449" y="11418"/>
                      <a:pt x="15383" y="11418"/>
                    </a:cubicBezTo>
                    <a:cubicBezTo>
                      <a:pt x="15317" y="11418"/>
                      <a:pt x="15251" y="11442"/>
                      <a:pt x="15199" y="11490"/>
                    </a:cubicBezTo>
                    <a:cubicBezTo>
                      <a:pt x="15095" y="11588"/>
                      <a:pt x="15086" y="11750"/>
                      <a:pt x="15176" y="11860"/>
                    </a:cubicBezTo>
                    <a:lnTo>
                      <a:pt x="16440" y="13373"/>
                    </a:lnTo>
                    <a:lnTo>
                      <a:pt x="16401" y="13395"/>
                    </a:lnTo>
                    <a:lnTo>
                      <a:pt x="16231" y="13193"/>
                    </a:lnTo>
                    <a:cubicBezTo>
                      <a:pt x="16176" y="13129"/>
                      <a:pt x="16095" y="13088"/>
                      <a:pt x="16009" y="13085"/>
                    </a:cubicBezTo>
                    <a:cubicBezTo>
                      <a:pt x="16004" y="13084"/>
                      <a:pt x="15998" y="13084"/>
                      <a:pt x="15993" y="13084"/>
                    </a:cubicBezTo>
                    <a:cubicBezTo>
                      <a:pt x="15913" y="13084"/>
                      <a:pt x="15836" y="13116"/>
                      <a:pt x="15778" y="13172"/>
                    </a:cubicBezTo>
                    <a:lnTo>
                      <a:pt x="15705" y="13244"/>
                    </a:lnTo>
                    <a:cubicBezTo>
                      <a:pt x="15644" y="13303"/>
                      <a:pt x="15609" y="13387"/>
                      <a:pt x="15612" y="13473"/>
                    </a:cubicBezTo>
                    <a:cubicBezTo>
                      <a:pt x="15612" y="13516"/>
                      <a:pt x="15622" y="13557"/>
                      <a:pt x="15641" y="13595"/>
                    </a:cubicBezTo>
                    <a:cubicBezTo>
                      <a:pt x="15609" y="13585"/>
                      <a:pt x="15576" y="13580"/>
                      <a:pt x="15544" y="13580"/>
                    </a:cubicBezTo>
                    <a:cubicBezTo>
                      <a:pt x="15536" y="13580"/>
                      <a:pt x="15528" y="13581"/>
                      <a:pt x="15520" y="13581"/>
                    </a:cubicBezTo>
                    <a:cubicBezTo>
                      <a:pt x="15436" y="13589"/>
                      <a:pt x="15356" y="13632"/>
                      <a:pt x="15306" y="13699"/>
                    </a:cubicBezTo>
                    <a:lnTo>
                      <a:pt x="15243" y="13779"/>
                    </a:lnTo>
                    <a:cubicBezTo>
                      <a:pt x="15191" y="13846"/>
                      <a:pt x="15170" y="13931"/>
                      <a:pt x="15182" y="14014"/>
                    </a:cubicBezTo>
                    <a:cubicBezTo>
                      <a:pt x="15191" y="14068"/>
                      <a:pt x="15213" y="14115"/>
                      <a:pt x="15245" y="14156"/>
                    </a:cubicBezTo>
                    <a:cubicBezTo>
                      <a:pt x="15235" y="14155"/>
                      <a:pt x="15225" y="14155"/>
                      <a:pt x="15215" y="14155"/>
                    </a:cubicBezTo>
                    <a:cubicBezTo>
                      <a:pt x="15194" y="14155"/>
                      <a:pt x="15172" y="14157"/>
                      <a:pt x="15150" y="14162"/>
                    </a:cubicBezTo>
                    <a:cubicBezTo>
                      <a:pt x="15073" y="14182"/>
                      <a:pt x="15008" y="14233"/>
                      <a:pt x="14971" y="14301"/>
                    </a:cubicBezTo>
                    <a:lnTo>
                      <a:pt x="14925" y="14384"/>
                    </a:lnTo>
                    <a:cubicBezTo>
                      <a:pt x="14887" y="14453"/>
                      <a:pt x="14879" y="14534"/>
                      <a:pt x="14904" y="14609"/>
                    </a:cubicBezTo>
                    <a:cubicBezTo>
                      <a:pt x="14928" y="14684"/>
                      <a:pt x="14983" y="14746"/>
                      <a:pt x="15055" y="14778"/>
                    </a:cubicBezTo>
                    <a:lnTo>
                      <a:pt x="15161" y="14827"/>
                    </a:lnTo>
                    <a:cubicBezTo>
                      <a:pt x="15205" y="14927"/>
                      <a:pt x="15593" y="15728"/>
                      <a:pt x="16737" y="16313"/>
                    </a:cubicBezTo>
                    <a:lnTo>
                      <a:pt x="20370" y="18769"/>
                    </a:lnTo>
                    <a:cubicBezTo>
                      <a:pt x="20356" y="18885"/>
                      <a:pt x="20348" y="19017"/>
                      <a:pt x="20348" y="19148"/>
                    </a:cubicBezTo>
                    <a:cubicBezTo>
                      <a:pt x="20348" y="19495"/>
                      <a:pt x="20399" y="20139"/>
                      <a:pt x="20729" y="20625"/>
                    </a:cubicBezTo>
                    <a:cubicBezTo>
                      <a:pt x="20079" y="20686"/>
                      <a:pt x="19379" y="20989"/>
                      <a:pt x="18646" y="21522"/>
                    </a:cubicBezTo>
                    <a:cubicBezTo>
                      <a:pt x="17865" y="22093"/>
                      <a:pt x="17018" y="22949"/>
                      <a:pt x="16128" y="24068"/>
                    </a:cubicBezTo>
                    <a:cubicBezTo>
                      <a:pt x="13450" y="27433"/>
                      <a:pt x="8513" y="33084"/>
                      <a:pt x="8362" y="33259"/>
                    </a:cubicBezTo>
                    <a:cubicBezTo>
                      <a:pt x="8357" y="33259"/>
                      <a:pt x="8354" y="33262"/>
                      <a:pt x="8351" y="33264"/>
                    </a:cubicBezTo>
                    <a:lnTo>
                      <a:pt x="8348" y="33264"/>
                    </a:lnTo>
                    <a:cubicBezTo>
                      <a:pt x="8016" y="33403"/>
                      <a:pt x="7712" y="33553"/>
                      <a:pt x="7443" y="33710"/>
                    </a:cubicBezTo>
                    <a:cubicBezTo>
                      <a:pt x="7441" y="33710"/>
                      <a:pt x="7440" y="33712"/>
                      <a:pt x="7440" y="33712"/>
                    </a:cubicBezTo>
                    <a:lnTo>
                      <a:pt x="7437" y="33713"/>
                    </a:lnTo>
                    <a:cubicBezTo>
                      <a:pt x="7108" y="33898"/>
                      <a:pt x="6870" y="34067"/>
                      <a:pt x="6730" y="34212"/>
                    </a:cubicBezTo>
                    <a:cubicBezTo>
                      <a:pt x="6709" y="34235"/>
                      <a:pt x="6688" y="34259"/>
                      <a:pt x="6663" y="34287"/>
                    </a:cubicBezTo>
                    <a:cubicBezTo>
                      <a:pt x="6663" y="34287"/>
                      <a:pt x="6662" y="34288"/>
                      <a:pt x="6662" y="34288"/>
                    </a:cubicBezTo>
                    <a:cubicBezTo>
                      <a:pt x="6660" y="34291"/>
                      <a:pt x="6659" y="34293"/>
                      <a:pt x="6659" y="34293"/>
                    </a:cubicBezTo>
                    <a:cubicBezTo>
                      <a:pt x="6276" y="34753"/>
                      <a:pt x="6032" y="35554"/>
                      <a:pt x="6029" y="35562"/>
                    </a:cubicBezTo>
                    <a:lnTo>
                      <a:pt x="6027" y="35566"/>
                    </a:lnTo>
                    <a:cubicBezTo>
                      <a:pt x="6027" y="35568"/>
                      <a:pt x="6024" y="35591"/>
                      <a:pt x="6024" y="35634"/>
                    </a:cubicBezTo>
                    <a:cubicBezTo>
                      <a:pt x="6024" y="35808"/>
                      <a:pt x="6071" y="36273"/>
                      <a:pt x="6503" y="36843"/>
                    </a:cubicBezTo>
                    <a:lnTo>
                      <a:pt x="6127" y="37435"/>
                    </a:lnTo>
                    <a:cubicBezTo>
                      <a:pt x="6077" y="37414"/>
                      <a:pt x="6022" y="37403"/>
                      <a:pt x="5961" y="37403"/>
                    </a:cubicBezTo>
                    <a:cubicBezTo>
                      <a:pt x="5746" y="37403"/>
                      <a:pt x="5446" y="37536"/>
                      <a:pt x="4968" y="37831"/>
                    </a:cubicBezTo>
                    <a:cubicBezTo>
                      <a:pt x="4177" y="38315"/>
                      <a:pt x="2714" y="38603"/>
                      <a:pt x="1298" y="38880"/>
                    </a:cubicBezTo>
                    <a:lnTo>
                      <a:pt x="1115" y="38915"/>
                    </a:lnTo>
                    <a:cubicBezTo>
                      <a:pt x="49" y="39123"/>
                      <a:pt x="0" y="39838"/>
                      <a:pt x="65" y="40245"/>
                    </a:cubicBezTo>
                    <a:cubicBezTo>
                      <a:pt x="92" y="40408"/>
                      <a:pt x="135" y="40518"/>
                      <a:pt x="136" y="40522"/>
                    </a:cubicBezTo>
                    <a:lnTo>
                      <a:pt x="144" y="40538"/>
                    </a:lnTo>
                    <a:lnTo>
                      <a:pt x="7707" y="40538"/>
                    </a:lnTo>
                    <a:lnTo>
                      <a:pt x="7715" y="40528"/>
                    </a:lnTo>
                    <a:cubicBezTo>
                      <a:pt x="7717" y="40526"/>
                      <a:pt x="7790" y="40415"/>
                      <a:pt x="7882" y="40254"/>
                    </a:cubicBezTo>
                    <a:cubicBezTo>
                      <a:pt x="7984" y="40072"/>
                      <a:pt x="8119" y="39804"/>
                      <a:pt x="8183" y="39564"/>
                    </a:cubicBezTo>
                    <a:cubicBezTo>
                      <a:pt x="8287" y="39164"/>
                      <a:pt x="8145" y="38629"/>
                      <a:pt x="8113" y="38517"/>
                    </a:cubicBezTo>
                    <a:lnTo>
                      <a:pt x="8155" y="38473"/>
                    </a:lnTo>
                    <a:cubicBezTo>
                      <a:pt x="8478" y="38716"/>
                      <a:pt x="8848" y="38817"/>
                      <a:pt x="8897" y="38829"/>
                    </a:cubicBezTo>
                    <a:lnTo>
                      <a:pt x="8904" y="38832"/>
                    </a:lnTo>
                    <a:lnTo>
                      <a:pt x="8914" y="38829"/>
                    </a:lnTo>
                    <a:cubicBezTo>
                      <a:pt x="9450" y="38665"/>
                      <a:pt x="9774" y="38517"/>
                      <a:pt x="9952" y="38422"/>
                    </a:cubicBezTo>
                    <a:cubicBezTo>
                      <a:pt x="10146" y="38318"/>
                      <a:pt x="10212" y="38253"/>
                      <a:pt x="10215" y="38251"/>
                    </a:cubicBezTo>
                    <a:lnTo>
                      <a:pt x="10218" y="38247"/>
                    </a:lnTo>
                    <a:cubicBezTo>
                      <a:pt x="10247" y="38205"/>
                      <a:pt x="10913" y="37224"/>
                      <a:pt x="11091" y="36785"/>
                    </a:cubicBezTo>
                    <a:cubicBezTo>
                      <a:pt x="11358" y="36582"/>
                      <a:pt x="11990" y="36092"/>
                      <a:pt x="12788" y="35475"/>
                    </a:cubicBezTo>
                    <a:cubicBezTo>
                      <a:pt x="13083" y="35247"/>
                      <a:pt x="13398" y="35002"/>
                      <a:pt x="13723" y="34750"/>
                    </a:cubicBezTo>
                    <a:cubicBezTo>
                      <a:pt x="15473" y="33397"/>
                      <a:pt x="17563" y="31787"/>
                      <a:pt x="18214" y="31341"/>
                    </a:cubicBezTo>
                    <a:cubicBezTo>
                      <a:pt x="19218" y="30653"/>
                      <a:pt x="20233" y="29223"/>
                      <a:pt x="20418" y="28956"/>
                    </a:cubicBezTo>
                    <a:lnTo>
                      <a:pt x="23537" y="32324"/>
                    </a:lnTo>
                    <a:lnTo>
                      <a:pt x="23545" y="32333"/>
                    </a:lnTo>
                    <a:cubicBezTo>
                      <a:pt x="24337" y="33203"/>
                      <a:pt x="25030" y="33978"/>
                      <a:pt x="25607" y="34635"/>
                    </a:cubicBezTo>
                    <a:cubicBezTo>
                      <a:pt x="25646" y="34680"/>
                      <a:pt x="25684" y="34723"/>
                      <a:pt x="25721" y="34765"/>
                    </a:cubicBezTo>
                    <a:cubicBezTo>
                      <a:pt x="24163" y="34964"/>
                      <a:pt x="22559" y="35164"/>
                      <a:pt x="21311" y="35316"/>
                    </a:cubicBezTo>
                    <a:cubicBezTo>
                      <a:pt x="20810" y="35377"/>
                      <a:pt x="20328" y="35563"/>
                      <a:pt x="19919" y="35857"/>
                    </a:cubicBezTo>
                    <a:cubicBezTo>
                      <a:pt x="19513" y="36147"/>
                      <a:pt x="19188" y="36537"/>
                      <a:pt x="18975" y="36982"/>
                    </a:cubicBezTo>
                    <a:lnTo>
                      <a:pt x="17498" y="37658"/>
                    </a:lnTo>
                    <a:cubicBezTo>
                      <a:pt x="17144" y="37822"/>
                      <a:pt x="16884" y="38129"/>
                      <a:pt x="16786" y="38505"/>
                    </a:cubicBezTo>
                    <a:cubicBezTo>
                      <a:pt x="16481" y="38466"/>
                      <a:pt x="16230" y="38446"/>
                      <a:pt x="16034" y="38446"/>
                    </a:cubicBezTo>
                    <a:cubicBezTo>
                      <a:pt x="15809" y="38446"/>
                      <a:pt x="15656" y="38472"/>
                      <a:pt x="15578" y="38523"/>
                    </a:cubicBezTo>
                    <a:cubicBezTo>
                      <a:pt x="15329" y="38688"/>
                      <a:pt x="15060" y="39275"/>
                      <a:pt x="15225" y="39907"/>
                    </a:cubicBezTo>
                    <a:cubicBezTo>
                      <a:pt x="15326" y="40298"/>
                      <a:pt x="15665" y="40593"/>
                      <a:pt x="16070" y="40642"/>
                    </a:cubicBezTo>
                    <a:cubicBezTo>
                      <a:pt x="16089" y="40644"/>
                      <a:pt x="16099" y="40645"/>
                      <a:pt x="16109" y="40645"/>
                    </a:cubicBezTo>
                    <a:lnTo>
                      <a:pt x="17417" y="40645"/>
                    </a:lnTo>
                    <a:lnTo>
                      <a:pt x="17416" y="40644"/>
                    </a:lnTo>
                    <a:cubicBezTo>
                      <a:pt x="17656" y="40644"/>
                      <a:pt x="17923" y="40644"/>
                      <a:pt x="18209" y="40642"/>
                    </a:cubicBezTo>
                    <a:cubicBezTo>
                      <a:pt x="18596" y="40641"/>
                      <a:pt x="18978" y="40638"/>
                      <a:pt x="19284" y="40636"/>
                    </a:cubicBezTo>
                    <a:cubicBezTo>
                      <a:pt x="19665" y="40633"/>
                      <a:pt x="19925" y="40632"/>
                      <a:pt x="19925" y="40632"/>
                    </a:cubicBezTo>
                    <a:lnTo>
                      <a:pt x="40986" y="40632"/>
                    </a:lnTo>
                    <a:lnTo>
                      <a:pt x="40994" y="40630"/>
                    </a:lnTo>
                    <a:cubicBezTo>
                      <a:pt x="41002" y="40629"/>
                      <a:pt x="41810" y="40401"/>
                      <a:pt x="42560" y="39745"/>
                    </a:cubicBezTo>
                    <a:cubicBezTo>
                      <a:pt x="43001" y="39358"/>
                      <a:pt x="43335" y="38902"/>
                      <a:pt x="43555" y="38387"/>
                    </a:cubicBezTo>
                    <a:cubicBezTo>
                      <a:pt x="43829" y="37745"/>
                      <a:pt x="43920" y="37010"/>
                      <a:pt x="43830" y="36202"/>
                    </a:cubicBezTo>
                    <a:cubicBezTo>
                      <a:pt x="43829" y="36186"/>
                      <a:pt x="43826" y="36167"/>
                      <a:pt x="43822" y="36150"/>
                    </a:cubicBezTo>
                    <a:cubicBezTo>
                      <a:pt x="43960" y="36105"/>
                      <a:pt x="44666" y="35836"/>
                      <a:pt x="44995" y="35120"/>
                    </a:cubicBezTo>
                    <a:cubicBezTo>
                      <a:pt x="45261" y="34544"/>
                      <a:pt x="45214" y="33834"/>
                      <a:pt x="44853" y="33010"/>
                    </a:cubicBezTo>
                    <a:cubicBezTo>
                      <a:pt x="44726" y="32695"/>
                      <a:pt x="44569" y="32402"/>
                      <a:pt x="44382" y="32139"/>
                    </a:cubicBezTo>
                    <a:cubicBezTo>
                      <a:pt x="44325" y="32050"/>
                      <a:pt x="44270" y="31966"/>
                      <a:pt x="44215" y="31885"/>
                    </a:cubicBezTo>
                    <a:cubicBezTo>
                      <a:pt x="44344" y="31689"/>
                      <a:pt x="44538" y="31513"/>
                      <a:pt x="44726" y="31342"/>
                    </a:cubicBezTo>
                    <a:cubicBezTo>
                      <a:pt x="45015" y="31079"/>
                      <a:pt x="45315" y="30807"/>
                      <a:pt x="45374" y="30465"/>
                    </a:cubicBezTo>
                    <a:cubicBezTo>
                      <a:pt x="45449" y="30046"/>
                      <a:pt x="45163" y="29222"/>
                      <a:pt x="44986" y="28763"/>
                    </a:cubicBezTo>
                    <a:lnTo>
                      <a:pt x="45460" y="25179"/>
                    </a:lnTo>
                    <a:lnTo>
                      <a:pt x="45460" y="25178"/>
                    </a:lnTo>
                    <a:cubicBezTo>
                      <a:pt x="45677" y="23936"/>
                      <a:pt x="45891" y="22829"/>
                      <a:pt x="46094" y="21885"/>
                    </a:cubicBezTo>
                    <a:lnTo>
                      <a:pt x="46235" y="22057"/>
                    </a:lnTo>
                    <a:cubicBezTo>
                      <a:pt x="46249" y="22074"/>
                      <a:pt x="46264" y="22093"/>
                      <a:pt x="46278" y="22109"/>
                    </a:cubicBezTo>
                    <a:cubicBezTo>
                      <a:pt x="46406" y="22267"/>
                      <a:pt x="46521" y="22411"/>
                      <a:pt x="46629" y="22545"/>
                    </a:cubicBezTo>
                    <a:lnTo>
                      <a:pt x="48744" y="25546"/>
                    </a:lnTo>
                    <a:cubicBezTo>
                      <a:pt x="48713" y="25916"/>
                      <a:pt x="48652" y="27150"/>
                      <a:pt x="49100" y="28168"/>
                    </a:cubicBezTo>
                    <a:cubicBezTo>
                      <a:pt x="49453" y="28976"/>
                      <a:pt x="50311" y="30313"/>
                      <a:pt x="51141" y="31608"/>
                    </a:cubicBezTo>
                    <a:cubicBezTo>
                      <a:pt x="51571" y="32278"/>
                      <a:pt x="51978" y="32911"/>
                      <a:pt x="52315" y="33470"/>
                    </a:cubicBezTo>
                    <a:cubicBezTo>
                      <a:pt x="52296" y="33565"/>
                      <a:pt x="52273" y="33666"/>
                      <a:pt x="52247" y="33775"/>
                    </a:cubicBezTo>
                    <a:cubicBezTo>
                      <a:pt x="52094" y="34434"/>
                      <a:pt x="51884" y="35337"/>
                      <a:pt x="52416" y="36031"/>
                    </a:cubicBezTo>
                    <a:cubicBezTo>
                      <a:pt x="52922" y="36692"/>
                      <a:pt x="53982" y="37040"/>
                      <a:pt x="55654" y="37100"/>
                    </a:cubicBezTo>
                    <a:cubicBezTo>
                      <a:pt x="56138" y="38014"/>
                      <a:pt x="56457" y="38621"/>
                      <a:pt x="56601" y="38904"/>
                    </a:cubicBezTo>
                    <a:cubicBezTo>
                      <a:pt x="56482" y="39372"/>
                      <a:pt x="56430" y="39864"/>
                      <a:pt x="56823" y="40307"/>
                    </a:cubicBezTo>
                    <a:lnTo>
                      <a:pt x="56830" y="40317"/>
                    </a:lnTo>
                    <a:lnTo>
                      <a:pt x="62594" y="40317"/>
                    </a:lnTo>
                    <a:cubicBezTo>
                      <a:pt x="62657" y="40317"/>
                      <a:pt x="62713" y="40288"/>
                      <a:pt x="62748" y="40236"/>
                    </a:cubicBezTo>
                    <a:cubicBezTo>
                      <a:pt x="62785" y="40185"/>
                      <a:pt x="62794" y="40122"/>
                      <a:pt x="62774" y="40063"/>
                    </a:cubicBezTo>
                    <a:cubicBezTo>
                      <a:pt x="62732" y="39941"/>
                      <a:pt x="62655" y="39864"/>
                      <a:pt x="62556" y="39843"/>
                    </a:cubicBezTo>
                    <a:cubicBezTo>
                      <a:pt x="62556" y="39843"/>
                      <a:pt x="62556" y="39841"/>
                      <a:pt x="62554" y="39841"/>
                    </a:cubicBezTo>
                    <a:cubicBezTo>
                      <a:pt x="62534" y="39815"/>
                      <a:pt x="62508" y="39791"/>
                      <a:pt x="62476" y="39771"/>
                    </a:cubicBezTo>
                    <a:cubicBezTo>
                      <a:pt x="62403" y="39723"/>
                      <a:pt x="62216" y="39722"/>
                      <a:pt x="61934" y="39717"/>
                    </a:cubicBezTo>
                    <a:cubicBezTo>
                      <a:pt x="61233" y="39707"/>
                      <a:pt x="59931" y="39690"/>
                      <a:pt x="58601" y="38941"/>
                    </a:cubicBezTo>
                    <a:lnTo>
                      <a:pt x="57500" y="36320"/>
                    </a:lnTo>
                    <a:cubicBezTo>
                      <a:pt x="57608" y="36287"/>
                      <a:pt x="57679" y="36206"/>
                      <a:pt x="57705" y="36085"/>
                    </a:cubicBezTo>
                    <a:cubicBezTo>
                      <a:pt x="57773" y="35761"/>
                      <a:pt x="57498" y="35190"/>
                      <a:pt x="57150" y="34932"/>
                    </a:cubicBezTo>
                    <a:cubicBezTo>
                      <a:pt x="56954" y="34788"/>
                      <a:pt x="56257" y="33684"/>
                      <a:pt x="55352" y="31925"/>
                    </a:cubicBezTo>
                    <a:cubicBezTo>
                      <a:pt x="54768" y="30787"/>
                      <a:pt x="53667" y="28538"/>
                      <a:pt x="52867" y="26248"/>
                    </a:cubicBezTo>
                    <a:cubicBezTo>
                      <a:pt x="52633" y="25580"/>
                      <a:pt x="52383" y="24797"/>
                      <a:pt x="52117" y="23968"/>
                    </a:cubicBezTo>
                    <a:cubicBezTo>
                      <a:pt x="51459" y="21923"/>
                      <a:pt x="50715" y="19604"/>
                      <a:pt x="49814" y="17615"/>
                    </a:cubicBezTo>
                    <a:cubicBezTo>
                      <a:pt x="48765" y="15298"/>
                      <a:pt x="47724" y="13935"/>
                      <a:pt x="46631" y="13442"/>
                    </a:cubicBezTo>
                    <a:cubicBezTo>
                      <a:pt x="46617" y="13435"/>
                      <a:pt x="46507" y="13369"/>
                      <a:pt x="46311" y="13262"/>
                    </a:cubicBezTo>
                    <a:cubicBezTo>
                      <a:pt x="46588" y="12841"/>
                      <a:pt x="46805" y="12421"/>
                      <a:pt x="46954" y="12011"/>
                    </a:cubicBezTo>
                    <a:cubicBezTo>
                      <a:pt x="47097" y="11618"/>
                      <a:pt x="47183" y="11227"/>
                      <a:pt x="47207" y="10848"/>
                    </a:cubicBezTo>
                    <a:cubicBezTo>
                      <a:pt x="47298" y="9463"/>
                      <a:pt x="46585" y="8495"/>
                      <a:pt x="45972" y="7926"/>
                    </a:cubicBezTo>
                    <a:cubicBezTo>
                      <a:pt x="45129" y="7144"/>
                      <a:pt x="43918" y="6635"/>
                      <a:pt x="42965" y="6635"/>
                    </a:cubicBezTo>
                    <a:cubicBezTo>
                      <a:pt x="42868" y="6635"/>
                      <a:pt x="42774" y="6640"/>
                      <a:pt x="42683" y="6651"/>
                    </a:cubicBezTo>
                    <a:cubicBezTo>
                      <a:pt x="43136" y="5610"/>
                      <a:pt x="43159" y="4807"/>
                      <a:pt x="43159" y="4800"/>
                    </a:cubicBezTo>
                    <a:lnTo>
                      <a:pt x="43159" y="4793"/>
                    </a:lnTo>
                    <a:cubicBezTo>
                      <a:pt x="43249" y="3809"/>
                      <a:pt x="43092" y="2885"/>
                      <a:pt x="42717" y="2188"/>
                    </a:cubicBezTo>
                    <a:cubicBezTo>
                      <a:pt x="42922" y="2142"/>
                      <a:pt x="43165" y="2066"/>
                      <a:pt x="43234" y="1951"/>
                    </a:cubicBezTo>
                    <a:cubicBezTo>
                      <a:pt x="43254" y="1919"/>
                      <a:pt x="43258" y="1884"/>
                      <a:pt x="43249" y="1849"/>
                    </a:cubicBezTo>
                    <a:cubicBezTo>
                      <a:pt x="43231" y="1789"/>
                      <a:pt x="43197" y="1746"/>
                      <a:pt x="43147" y="1722"/>
                    </a:cubicBezTo>
                    <a:cubicBezTo>
                      <a:pt x="43114" y="1706"/>
                      <a:pt x="43078" y="1700"/>
                      <a:pt x="43043" y="1700"/>
                    </a:cubicBezTo>
                    <a:cubicBezTo>
                      <a:pt x="43012" y="1700"/>
                      <a:pt x="42982" y="1705"/>
                      <a:pt x="42954" y="1711"/>
                    </a:cubicBezTo>
                    <a:cubicBezTo>
                      <a:pt x="43057" y="1597"/>
                      <a:pt x="43214" y="1392"/>
                      <a:pt x="43191" y="1251"/>
                    </a:cubicBezTo>
                    <a:cubicBezTo>
                      <a:pt x="43183" y="1201"/>
                      <a:pt x="43154" y="1162"/>
                      <a:pt x="43105" y="1138"/>
                    </a:cubicBezTo>
                    <a:cubicBezTo>
                      <a:pt x="43083" y="1126"/>
                      <a:pt x="43060" y="1121"/>
                      <a:pt x="43036" y="1121"/>
                    </a:cubicBezTo>
                    <a:cubicBezTo>
                      <a:pt x="42824" y="1121"/>
                      <a:pt x="42569" y="1538"/>
                      <a:pt x="42445" y="1768"/>
                    </a:cubicBezTo>
                    <a:cubicBezTo>
                      <a:pt x="42379" y="1684"/>
                      <a:pt x="42309" y="1603"/>
                      <a:pt x="42236" y="1529"/>
                    </a:cubicBezTo>
                    <a:cubicBezTo>
                      <a:pt x="41658" y="948"/>
                      <a:pt x="41040" y="526"/>
                      <a:pt x="40398" y="276"/>
                    </a:cubicBezTo>
                    <a:cubicBezTo>
                      <a:pt x="39929" y="94"/>
                      <a:pt x="39447" y="1"/>
                      <a:pt x="38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3493200" y="3075925"/>
                <a:ext cx="3209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0419" extrusionOk="0">
                    <a:moveTo>
                      <a:pt x="12022" y="7930"/>
                    </a:moveTo>
                    <a:cubicBezTo>
                      <a:pt x="12063" y="7930"/>
                      <a:pt x="12099" y="7940"/>
                      <a:pt x="12129" y="7959"/>
                    </a:cubicBezTo>
                    <a:cubicBezTo>
                      <a:pt x="12276" y="8052"/>
                      <a:pt x="12328" y="8369"/>
                      <a:pt x="12400" y="8808"/>
                    </a:cubicBezTo>
                    <a:cubicBezTo>
                      <a:pt x="12467" y="9220"/>
                      <a:pt x="12550" y="9729"/>
                      <a:pt x="12745" y="10298"/>
                    </a:cubicBezTo>
                    <a:lnTo>
                      <a:pt x="11481" y="9124"/>
                    </a:lnTo>
                    <a:cubicBezTo>
                      <a:pt x="11473" y="9049"/>
                      <a:pt x="11374" y="8107"/>
                      <a:pt x="11921" y="7947"/>
                    </a:cubicBezTo>
                    <a:cubicBezTo>
                      <a:pt x="11958" y="7936"/>
                      <a:pt x="11992" y="7930"/>
                      <a:pt x="12022" y="7930"/>
                    </a:cubicBezTo>
                    <a:close/>
                    <a:moveTo>
                      <a:pt x="292" y="0"/>
                    </a:moveTo>
                    <a:cubicBezTo>
                      <a:pt x="120" y="0"/>
                      <a:pt x="28" y="30"/>
                      <a:pt x="22" y="32"/>
                    </a:cubicBezTo>
                    <a:cubicBezTo>
                      <a:pt x="8" y="36"/>
                      <a:pt x="1" y="52"/>
                      <a:pt x="5" y="65"/>
                    </a:cubicBezTo>
                    <a:cubicBezTo>
                      <a:pt x="9" y="78"/>
                      <a:pt x="20" y="85"/>
                      <a:pt x="31" y="85"/>
                    </a:cubicBezTo>
                    <a:cubicBezTo>
                      <a:pt x="33" y="85"/>
                      <a:pt x="36" y="85"/>
                      <a:pt x="39" y="84"/>
                    </a:cubicBezTo>
                    <a:cubicBezTo>
                      <a:pt x="41" y="83"/>
                      <a:pt x="128" y="55"/>
                      <a:pt x="291" y="55"/>
                    </a:cubicBezTo>
                    <a:cubicBezTo>
                      <a:pt x="408" y="55"/>
                      <a:pt x="565" y="70"/>
                      <a:pt x="759" y="119"/>
                    </a:cubicBezTo>
                    <a:cubicBezTo>
                      <a:pt x="1187" y="228"/>
                      <a:pt x="1883" y="533"/>
                      <a:pt x="2773" y="1374"/>
                    </a:cubicBezTo>
                    <a:lnTo>
                      <a:pt x="9966" y="7788"/>
                    </a:lnTo>
                    <a:lnTo>
                      <a:pt x="12788" y="10413"/>
                    </a:lnTo>
                    <a:cubicBezTo>
                      <a:pt x="12794" y="10417"/>
                      <a:pt x="12800" y="10419"/>
                      <a:pt x="12807" y="10419"/>
                    </a:cubicBezTo>
                    <a:cubicBezTo>
                      <a:pt x="12811" y="10419"/>
                      <a:pt x="12817" y="10417"/>
                      <a:pt x="12822" y="10414"/>
                    </a:cubicBezTo>
                    <a:cubicBezTo>
                      <a:pt x="12833" y="10408"/>
                      <a:pt x="12836" y="10394"/>
                      <a:pt x="12833" y="10384"/>
                    </a:cubicBezTo>
                    <a:cubicBezTo>
                      <a:pt x="12612" y="9778"/>
                      <a:pt x="12524" y="9234"/>
                      <a:pt x="12452" y="8798"/>
                    </a:cubicBezTo>
                    <a:cubicBezTo>
                      <a:pt x="12375" y="8329"/>
                      <a:pt x="12325" y="8019"/>
                      <a:pt x="12157" y="7913"/>
                    </a:cubicBezTo>
                    <a:cubicBezTo>
                      <a:pt x="12118" y="7888"/>
                      <a:pt x="12073" y="7876"/>
                      <a:pt x="12023" y="7876"/>
                    </a:cubicBezTo>
                    <a:cubicBezTo>
                      <a:pt x="11986" y="7876"/>
                      <a:pt x="11947" y="7882"/>
                      <a:pt x="11905" y="7895"/>
                    </a:cubicBezTo>
                    <a:cubicBezTo>
                      <a:pt x="11379" y="8049"/>
                      <a:pt x="11402" y="8830"/>
                      <a:pt x="11421" y="9067"/>
                    </a:cubicBezTo>
                    <a:lnTo>
                      <a:pt x="10003" y="7748"/>
                    </a:lnTo>
                    <a:lnTo>
                      <a:pt x="2809" y="1334"/>
                    </a:lnTo>
                    <a:cubicBezTo>
                      <a:pt x="1909" y="483"/>
                      <a:pt x="1202" y="174"/>
                      <a:pt x="767" y="64"/>
                    </a:cubicBezTo>
                    <a:cubicBezTo>
                      <a:pt x="571" y="15"/>
                      <a:pt x="41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3137250" y="3467900"/>
                <a:ext cx="99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84" extrusionOk="0">
                    <a:moveTo>
                      <a:pt x="352" y="1"/>
                    </a:moveTo>
                    <a:lnTo>
                      <a:pt x="0" y="554"/>
                    </a:lnTo>
                    <a:lnTo>
                      <a:pt x="46" y="583"/>
                    </a:lnTo>
                    <a:lnTo>
                      <a:pt x="398" y="3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3177750" y="3513275"/>
                <a:ext cx="89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68" extrusionOk="0">
                    <a:moveTo>
                      <a:pt x="319" y="1"/>
                    </a:moveTo>
                    <a:lnTo>
                      <a:pt x="1" y="331"/>
                    </a:lnTo>
                    <a:lnTo>
                      <a:pt x="41" y="367"/>
                    </a:lnTo>
                    <a:lnTo>
                      <a:pt x="357" y="3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3125425" y="3449900"/>
                <a:ext cx="723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3267" extrusionOk="0">
                    <a:moveTo>
                      <a:pt x="34" y="1"/>
                    </a:moveTo>
                    <a:lnTo>
                      <a:pt x="1" y="43"/>
                    </a:lnTo>
                    <a:cubicBezTo>
                      <a:pt x="22" y="60"/>
                      <a:pt x="2117" y="1693"/>
                      <a:pt x="2843" y="3266"/>
                    </a:cubicBezTo>
                    <a:lnTo>
                      <a:pt x="2892" y="3243"/>
                    </a:lnTo>
                    <a:cubicBezTo>
                      <a:pt x="2161" y="1658"/>
                      <a:pt x="54" y="17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3440875" y="3485900"/>
                <a:ext cx="26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35" extrusionOk="0">
                    <a:moveTo>
                      <a:pt x="317" y="1"/>
                    </a:moveTo>
                    <a:cubicBezTo>
                      <a:pt x="316" y="4"/>
                      <a:pt x="68" y="429"/>
                      <a:pt x="33" y="1086"/>
                    </a:cubicBezTo>
                    <a:cubicBezTo>
                      <a:pt x="1" y="1692"/>
                      <a:pt x="146" y="2626"/>
                      <a:pt x="1025" y="3635"/>
                    </a:cubicBezTo>
                    <a:lnTo>
                      <a:pt x="1065" y="3600"/>
                    </a:lnTo>
                    <a:cubicBezTo>
                      <a:pt x="199" y="2605"/>
                      <a:pt x="56" y="1687"/>
                      <a:pt x="86" y="1092"/>
                    </a:cubicBezTo>
                    <a:cubicBezTo>
                      <a:pt x="120" y="447"/>
                      <a:pt x="361" y="31"/>
                      <a:pt x="365" y="28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3555350" y="3102875"/>
                <a:ext cx="1594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1451" extrusionOk="0">
                    <a:moveTo>
                      <a:pt x="32" y="0"/>
                    </a:moveTo>
                    <a:cubicBezTo>
                      <a:pt x="21" y="0"/>
                      <a:pt x="10" y="7"/>
                      <a:pt x="7" y="16"/>
                    </a:cubicBezTo>
                    <a:cubicBezTo>
                      <a:pt x="1" y="30"/>
                      <a:pt x="7" y="47"/>
                      <a:pt x="21" y="53"/>
                    </a:cubicBezTo>
                    <a:cubicBezTo>
                      <a:pt x="40" y="62"/>
                      <a:pt x="2129" y="969"/>
                      <a:pt x="3711" y="1351"/>
                    </a:cubicBezTo>
                    <a:cubicBezTo>
                      <a:pt x="4008" y="1423"/>
                      <a:pt x="4286" y="1450"/>
                      <a:pt x="4540" y="1450"/>
                    </a:cubicBezTo>
                    <a:cubicBezTo>
                      <a:pt x="4994" y="1450"/>
                      <a:pt x="5370" y="1359"/>
                      <a:pt x="5641" y="1262"/>
                    </a:cubicBezTo>
                    <a:cubicBezTo>
                      <a:pt x="6098" y="1099"/>
                      <a:pt x="6353" y="889"/>
                      <a:pt x="6364" y="882"/>
                    </a:cubicBezTo>
                    <a:cubicBezTo>
                      <a:pt x="6376" y="871"/>
                      <a:pt x="6378" y="854"/>
                      <a:pt x="6368" y="843"/>
                    </a:cubicBezTo>
                    <a:cubicBezTo>
                      <a:pt x="6362" y="836"/>
                      <a:pt x="6354" y="833"/>
                      <a:pt x="6346" y="833"/>
                    </a:cubicBezTo>
                    <a:cubicBezTo>
                      <a:pt x="6340" y="833"/>
                      <a:pt x="6335" y="835"/>
                      <a:pt x="6330" y="839"/>
                    </a:cubicBezTo>
                    <a:cubicBezTo>
                      <a:pt x="6321" y="846"/>
                      <a:pt x="5638" y="1396"/>
                      <a:pt x="4538" y="1396"/>
                    </a:cubicBezTo>
                    <a:cubicBezTo>
                      <a:pt x="4287" y="1396"/>
                      <a:pt x="4014" y="1368"/>
                      <a:pt x="3723" y="1298"/>
                    </a:cubicBezTo>
                    <a:cubicBezTo>
                      <a:pt x="2147" y="918"/>
                      <a:pt x="62" y="12"/>
                      <a:pt x="42" y="3"/>
                    </a:cubicBez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3762750" y="3232900"/>
                <a:ext cx="5410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633" extrusionOk="0">
                    <a:moveTo>
                      <a:pt x="858" y="1"/>
                    </a:moveTo>
                    <a:cubicBezTo>
                      <a:pt x="796" y="1"/>
                      <a:pt x="730" y="15"/>
                      <a:pt x="655" y="49"/>
                    </a:cubicBezTo>
                    <a:cubicBezTo>
                      <a:pt x="0" y="302"/>
                      <a:pt x="364" y="2516"/>
                      <a:pt x="381" y="2610"/>
                    </a:cubicBezTo>
                    <a:cubicBezTo>
                      <a:pt x="383" y="2623"/>
                      <a:pt x="395" y="2632"/>
                      <a:pt x="407" y="2632"/>
                    </a:cubicBezTo>
                    <a:lnTo>
                      <a:pt x="412" y="2632"/>
                    </a:lnTo>
                    <a:cubicBezTo>
                      <a:pt x="427" y="2629"/>
                      <a:pt x="436" y="2616"/>
                      <a:pt x="435" y="2600"/>
                    </a:cubicBezTo>
                    <a:cubicBezTo>
                      <a:pt x="430" y="2579"/>
                      <a:pt x="61" y="336"/>
                      <a:pt x="675" y="99"/>
                    </a:cubicBezTo>
                    <a:cubicBezTo>
                      <a:pt x="743" y="69"/>
                      <a:pt x="802" y="56"/>
                      <a:pt x="858" y="56"/>
                    </a:cubicBezTo>
                    <a:cubicBezTo>
                      <a:pt x="992" y="56"/>
                      <a:pt x="1107" y="134"/>
                      <a:pt x="1275" y="249"/>
                    </a:cubicBezTo>
                    <a:cubicBezTo>
                      <a:pt x="1460" y="374"/>
                      <a:pt x="1714" y="547"/>
                      <a:pt x="2122" y="700"/>
                    </a:cubicBezTo>
                    <a:cubicBezTo>
                      <a:pt x="2125" y="701"/>
                      <a:pt x="2129" y="701"/>
                      <a:pt x="2132" y="701"/>
                    </a:cubicBezTo>
                    <a:cubicBezTo>
                      <a:pt x="2143" y="701"/>
                      <a:pt x="2154" y="695"/>
                      <a:pt x="2158" y="683"/>
                    </a:cubicBezTo>
                    <a:cubicBezTo>
                      <a:pt x="2164" y="669"/>
                      <a:pt x="2156" y="654"/>
                      <a:pt x="2142" y="650"/>
                    </a:cubicBezTo>
                    <a:cubicBezTo>
                      <a:pt x="1739" y="498"/>
                      <a:pt x="1489" y="328"/>
                      <a:pt x="1306" y="203"/>
                    </a:cubicBezTo>
                    <a:cubicBezTo>
                      <a:pt x="1132" y="85"/>
                      <a:pt x="1007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3804975" y="3223000"/>
                <a:ext cx="30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444" extrusionOk="0">
                    <a:moveTo>
                      <a:pt x="1194" y="1"/>
                    </a:moveTo>
                    <a:cubicBezTo>
                      <a:pt x="1186" y="1"/>
                      <a:pt x="1178" y="5"/>
                      <a:pt x="1175" y="12"/>
                    </a:cubicBezTo>
                    <a:cubicBezTo>
                      <a:pt x="707" y="957"/>
                      <a:pt x="21" y="1399"/>
                      <a:pt x="13" y="1403"/>
                    </a:cubicBezTo>
                    <a:cubicBezTo>
                      <a:pt x="2" y="1409"/>
                      <a:pt x="1" y="1423"/>
                      <a:pt x="7" y="1432"/>
                    </a:cubicBezTo>
                    <a:cubicBezTo>
                      <a:pt x="10" y="1440"/>
                      <a:pt x="18" y="1443"/>
                      <a:pt x="25" y="1443"/>
                    </a:cubicBezTo>
                    <a:cubicBezTo>
                      <a:pt x="28" y="1443"/>
                      <a:pt x="33" y="1441"/>
                      <a:pt x="36" y="1440"/>
                    </a:cubicBezTo>
                    <a:cubicBezTo>
                      <a:pt x="44" y="1435"/>
                      <a:pt x="739" y="987"/>
                      <a:pt x="1213" y="32"/>
                    </a:cubicBezTo>
                    <a:cubicBezTo>
                      <a:pt x="1219" y="21"/>
                      <a:pt x="1215" y="9"/>
                      <a:pt x="1204" y="3"/>
                    </a:cubicBezTo>
                    <a:cubicBezTo>
                      <a:pt x="1201" y="1"/>
                      <a:pt x="1197" y="1"/>
                      <a:pt x="1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7B41E7-F21A-E2D4-BA2D-AA875BBD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345500"/>
            <a:ext cx="6357276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Lakukan</a:t>
            </a:r>
            <a:r>
              <a:rPr lang="en-ID" sz="3200" dirty="0"/>
              <a:t> Multilayer Perceptron </a:t>
            </a:r>
            <a:r>
              <a:rPr lang="en-ID" sz="3200" dirty="0" err="1"/>
              <a:t>untuk</a:t>
            </a:r>
            <a:r>
              <a:rPr lang="en-ID" sz="3200" dirty="0"/>
              <a:t> XOR </a:t>
            </a:r>
            <a:r>
              <a:rPr lang="en-ID" sz="3200" dirty="0" err="1"/>
              <a:t>dengan</a:t>
            </a:r>
            <a:r>
              <a:rPr lang="en-ID" sz="3200" dirty="0"/>
              <a:t> parameter yang </a:t>
            </a:r>
            <a:r>
              <a:rPr lang="en-ID" sz="3200" dirty="0" err="1"/>
              <a:t>tepat</a:t>
            </a:r>
            <a:r>
              <a:rPr lang="en-ID" sz="3200" dirty="0"/>
              <a:t> dan </a:t>
            </a:r>
            <a:r>
              <a:rPr lang="en-ID" sz="3200" dirty="0" err="1"/>
              <a:t>tampilkan</a:t>
            </a:r>
            <a:r>
              <a:rPr lang="en-ID" sz="3200" dirty="0"/>
              <a:t> </a:t>
            </a:r>
            <a:r>
              <a:rPr lang="en-ID" sz="3200" dirty="0" err="1"/>
              <a:t>akurasinya</a:t>
            </a:r>
            <a:r>
              <a:rPr lang="en-ID" sz="3200" dirty="0"/>
              <a:t> </a:t>
            </a:r>
            <a:endParaRPr sz="3200"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3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1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AF0DA1-310F-CE22-6583-200ED4A9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6" y="344712"/>
            <a:ext cx="5696243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 dirty="0"/>
              <a:t>Lakukan testing untuk data testing dan tampilkan akurasinya</a:t>
            </a:r>
            <a:endParaRPr sz="3200"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3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2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D2F0E8-D14C-773C-784F-1AB2A4A9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6" y="503164"/>
            <a:ext cx="5556536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93358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93358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Lakukan Single P</a:t>
            </a:r>
            <a:r>
              <a:rPr lang="en-ID" dirty="0"/>
              <a:t>e</a:t>
            </a:r>
            <a:r>
              <a:rPr lang="en" dirty="0"/>
              <a:t>rceptron untuk data AND, OR, XOR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198109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#14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17492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161128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161128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Lakukan analisa mengapa pada XOR tidak bisa memperoleh grade 1.0 (akurasi 100%)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28898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28898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Lakukan Multilayer Perceptron untuk XOR dengan parameter yang tepat dan tampilkan akurasinya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296668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296668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Lakukan</a:t>
            </a:r>
            <a:r>
              <a:rPr lang="en-US" dirty="0"/>
              <a:t> split </a:t>
            </a:r>
            <a:r>
              <a:rPr lang="en-US" dirty="0" err="1"/>
              <a:t>untuk</a:t>
            </a:r>
            <a:r>
              <a:rPr lang="en-US" dirty="0"/>
              <a:t> data heart.csv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hold-out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185242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252992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20742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192;p22">
            <a:extLst>
              <a:ext uri="{FF2B5EF4-FFF2-40B4-BE49-F238E27FC236}">
                <a16:creationId xmlns:a16="http://schemas.microsoft.com/office/drawing/2014/main" id="{7705A3F3-68D5-70BD-EE6B-A58D464325DD}"/>
              </a:ext>
            </a:extLst>
          </p:cNvPr>
          <p:cNvSpPr txBox="1">
            <a:spLocks/>
          </p:cNvSpPr>
          <p:nvPr/>
        </p:nvSpPr>
        <p:spPr>
          <a:xfrm>
            <a:off x="715100" y="364438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193;p22">
            <a:extLst>
              <a:ext uri="{FF2B5EF4-FFF2-40B4-BE49-F238E27FC236}">
                <a16:creationId xmlns:a16="http://schemas.microsoft.com/office/drawing/2014/main" id="{31716DA7-E776-0DF2-8136-98EA496E9CC0}"/>
              </a:ext>
            </a:extLst>
          </p:cNvPr>
          <p:cNvSpPr txBox="1">
            <a:spLocks/>
          </p:cNvSpPr>
          <p:nvPr/>
        </p:nvSpPr>
        <p:spPr>
          <a:xfrm>
            <a:off x="2050814" y="3644386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Lakukan</a:t>
            </a:r>
            <a:r>
              <a:rPr lang="en-US" dirty="0"/>
              <a:t> training data dan </a:t>
            </a:r>
            <a:r>
              <a:rPr lang="en-US" dirty="0" err="1"/>
              <a:t>pilih</a:t>
            </a:r>
            <a:r>
              <a:rPr lang="en-US" dirty="0"/>
              <a:t> parameter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multilayer perceptron</a:t>
            </a:r>
          </a:p>
        </p:txBody>
      </p:sp>
      <p:cxnSp>
        <p:nvCxnSpPr>
          <p:cNvPr id="4" name="Google Shape;196;p22">
            <a:extLst>
              <a:ext uri="{FF2B5EF4-FFF2-40B4-BE49-F238E27FC236}">
                <a16:creationId xmlns:a16="http://schemas.microsoft.com/office/drawing/2014/main" id="{D9498073-E1CC-DCB5-BFAF-43BA5ACF242B}"/>
              </a:ext>
            </a:extLst>
          </p:cNvPr>
          <p:cNvCxnSpPr/>
          <p:nvPr/>
        </p:nvCxnSpPr>
        <p:spPr>
          <a:xfrm>
            <a:off x="1259000" y="388512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" name="Google Shape;192;p22">
            <a:extLst>
              <a:ext uri="{FF2B5EF4-FFF2-40B4-BE49-F238E27FC236}">
                <a16:creationId xmlns:a16="http://schemas.microsoft.com/office/drawing/2014/main" id="{2AC77678-CC3A-83F0-005B-36CCEAE317FA}"/>
              </a:ext>
            </a:extLst>
          </p:cNvPr>
          <p:cNvSpPr txBox="1">
            <a:spLocks/>
          </p:cNvSpPr>
          <p:nvPr/>
        </p:nvSpPr>
        <p:spPr>
          <a:xfrm>
            <a:off x="714986" y="432208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6" name="Google Shape;193;p22">
            <a:extLst>
              <a:ext uri="{FF2B5EF4-FFF2-40B4-BE49-F238E27FC236}">
                <a16:creationId xmlns:a16="http://schemas.microsoft.com/office/drawing/2014/main" id="{0E75C838-F374-DD4C-7D55-00C2330C5193}"/>
              </a:ext>
            </a:extLst>
          </p:cNvPr>
          <p:cNvSpPr txBox="1">
            <a:spLocks/>
          </p:cNvSpPr>
          <p:nvPr/>
        </p:nvSpPr>
        <p:spPr>
          <a:xfrm>
            <a:off x="2050700" y="4322086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Lakukan</a:t>
            </a:r>
            <a:r>
              <a:rPr lang="en-US" dirty="0"/>
              <a:t> testing dan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akurasinya</a:t>
            </a:r>
            <a:endParaRPr lang="en-US" dirty="0"/>
          </a:p>
        </p:txBody>
      </p:sp>
      <p:cxnSp>
        <p:nvCxnSpPr>
          <p:cNvPr id="7" name="Google Shape;196;p22">
            <a:extLst>
              <a:ext uri="{FF2B5EF4-FFF2-40B4-BE49-F238E27FC236}">
                <a16:creationId xmlns:a16="http://schemas.microsoft.com/office/drawing/2014/main" id="{9584C246-0D8D-47B8-0311-9064669C9097}"/>
              </a:ext>
            </a:extLst>
          </p:cNvPr>
          <p:cNvCxnSpPr/>
          <p:nvPr/>
        </p:nvCxnSpPr>
        <p:spPr>
          <a:xfrm>
            <a:off x="1258886" y="456282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/>
              <a:t>Lakukan</a:t>
            </a:r>
            <a:r>
              <a:rPr lang="en-US" sz="3200" dirty="0"/>
              <a:t> Single Perceptron </a:t>
            </a:r>
            <a:r>
              <a:rPr lang="en-US" sz="3200" dirty="0" err="1"/>
              <a:t>untuk</a:t>
            </a:r>
            <a:r>
              <a:rPr lang="en-US" sz="3200" dirty="0"/>
              <a:t> data AND, OR, XOR</a:t>
            </a:r>
            <a:br>
              <a:rPr lang="en-US" sz="3200" dirty="0"/>
            </a:br>
            <a:endParaRPr sz="3200"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3EDE6B-0D99-0E6D-3500-5F12E553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0" y="1019903"/>
            <a:ext cx="5251977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8D8573-185B-26A6-C1BB-9947E17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0" y="1025968"/>
            <a:ext cx="494044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7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390D76C-A0CA-D0CD-09D5-DD970887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3" y="1034821"/>
            <a:ext cx="5139778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3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3200" dirty="0" err="1"/>
              <a:t>Lakukan</a:t>
            </a:r>
            <a:r>
              <a:rPr lang="en-ID" sz="3200" dirty="0"/>
              <a:t> </a:t>
            </a:r>
            <a:r>
              <a:rPr lang="en-ID" sz="3200" dirty="0" err="1"/>
              <a:t>analisa</a:t>
            </a:r>
            <a:r>
              <a:rPr lang="en-ID" sz="3200" dirty="0"/>
              <a:t> </a:t>
            </a:r>
            <a:r>
              <a:rPr lang="en-ID" sz="3200" dirty="0" err="1"/>
              <a:t>mengapa</a:t>
            </a:r>
            <a:r>
              <a:rPr lang="en-ID" sz="3200" dirty="0"/>
              <a:t> pada XOR </a:t>
            </a:r>
            <a:r>
              <a:rPr lang="en-ID" sz="3200" dirty="0" err="1"/>
              <a:t>tidak</a:t>
            </a:r>
            <a:r>
              <a:rPr lang="en-ID" sz="3200" dirty="0"/>
              <a:t> </a:t>
            </a:r>
            <a:r>
              <a:rPr lang="en-ID" sz="3200" dirty="0" err="1"/>
              <a:t>bisa</a:t>
            </a:r>
            <a:r>
              <a:rPr lang="en-ID" sz="3200" dirty="0"/>
              <a:t> </a:t>
            </a:r>
            <a:r>
              <a:rPr lang="en-ID" sz="3200" dirty="0" err="1"/>
              <a:t>memperoleh</a:t>
            </a:r>
            <a:r>
              <a:rPr lang="en-ID" sz="3200" dirty="0"/>
              <a:t> grade 1.0 (</a:t>
            </a:r>
            <a:r>
              <a:rPr lang="en-ID" sz="3200" dirty="0" err="1"/>
              <a:t>akurasi</a:t>
            </a:r>
            <a:r>
              <a:rPr lang="en-ID" sz="3200" dirty="0"/>
              <a:t> 100%)</a:t>
            </a:r>
            <a:br>
              <a:rPr lang="en-ID" sz="3200" dirty="0"/>
            </a:br>
            <a:endParaRPr sz="3200"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592686"/>
            <a:ext cx="4013100" cy="3814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Pada XOR,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100% </a:t>
            </a:r>
            <a:r>
              <a:rPr lang="en-ID" dirty="0" err="1"/>
              <a:t>atau</a:t>
            </a:r>
            <a:r>
              <a:rPr lang="en-ID" dirty="0"/>
              <a:t> grade 1.0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single perceptron.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oleh </a:t>
            </a:r>
            <a:r>
              <a:rPr lang="en-ID" dirty="0" err="1"/>
              <a:t>sifat</a:t>
            </a:r>
            <a:r>
              <a:rPr lang="en-ID" dirty="0"/>
              <a:t> XOR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linier oleh single perceptron. XOR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dipecahkan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tiruan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multi-layer perceptron (MLP)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tersembunyi</a:t>
            </a:r>
            <a:r>
              <a:rPr lang="en-ID" dirty="0"/>
              <a:t> (hidden layer).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tersembunyi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MLP </a:t>
            </a:r>
            <a:r>
              <a:rPr lang="en-ID" dirty="0" err="1"/>
              <a:t>memungkinkan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non-linier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XOR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Lakukan</a:t>
            </a:r>
            <a:r>
              <a:rPr lang="en-ID" sz="3200" dirty="0"/>
              <a:t> Multilayer Perceptron </a:t>
            </a:r>
            <a:r>
              <a:rPr lang="en-ID" sz="3200" dirty="0" err="1"/>
              <a:t>untuk</a:t>
            </a:r>
            <a:r>
              <a:rPr lang="en-ID" sz="3200" dirty="0"/>
              <a:t> XOR </a:t>
            </a:r>
            <a:r>
              <a:rPr lang="en-ID" sz="3200" dirty="0" err="1"/>
              <a:t>dengan</a:t>
            </a:r>
            <a:r>
              <a:rPr lang="en-ID" sz="3200" dirty="0"/>
              <a:t> parameter yang </a:t>
            </a:r>
            <a:r>
              <a:rPr lang="en-ID" sz="3200" dirty="0" err="1"/>
              <a:t>tepat</a:t>
            </a:r>
            <a:r>
              <a:rPr lang="en-ID" sz="3200" dirty="0"/>
              <a:t> dan </a:t>
            </a:r>
            <a:r>
              <a:rPr lang="en-ID" sz="3200" dirty="0" err="1"/>
              <a:t>tampilkan</a:t>
            </a:r>
            <a:r>
              <a:rPr lang="en-ID" sz="3200" dirty="0"/>
              <a:t> </a:t>
            </a:r>
            <a:r>
              <a:rPr lang="en-ID" sz="3200" dirty="0" err="1"/>
              <a:t>akurasinya</a:t>
            </a:r>
            <a:r>
              <a:rPr lang="en-ID" sz="3200" dirty="0"/>
              <a:t> </a:t>
            </a:r>
            <a:endParaRPr sz="3200"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Golos Text</vt:lpstr>
      <vt:lpstr>Bebas Neue</vt:lpstr>
      <vt:lpstr>Golos Text Medium</vt:lpstr>
      <vt:lpstr>Artificial Intelligence by Slidesgo</vt:lpstr>
      <vt:lpstr>Jaringan  Syaraf Tiruan</vt:lpstr>
      <vt:lpstr>01</vt:lpstr>
      <vt:lpstr>Lakukan Single Perceptron untuk data AND, OR, XOR </vt:lpstr>
      <vt:lpstr>PowerPoint Presentation</vt:lpstr>
      <vt:lpstr>PowerPoint Presentation</vt:lpstr>
      <vt:lpstr>PowerPoint Presentation</vt:lpstr>
      <vt:lpstr>Lakukan analisa mengapa pada XOR tidak bisa memperoleh grade 1.0 (akurasi 100%) </vt:lpstr>
      <vt:lpstr>PowerPoint Presentation</vt:lpstr>
      <vt:lpstr>Lakukan Multilayer Perceptron untuk XOR dengan parameter yang tepat dan tampilkan akurasinya </vt:lpstr>
      <vt:lpstr>PowerPoint Presentation</vt:lpstr>
      <vt:lpstr>Lakukan split untuk data heart.csv dengan metode Hold-out </vt:lpstr>
      <vt:lpstr>PowerPoint Presentation</vt:lpstr>
      <vt:lpstr>Lakukan Multilayer Perceptron untuk XOR dengan parameter yang tepat dan tampilkan akurasinya </vt:lpstr>
      <vt:lpstr>PowerPoint Presentation</vt:lpstr>
      <vt:lpstr>Lakukan testing untuk data testing dan tampilkan akurasinya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 Syaraf Tiruan</dc:title>
  <dc:creator>RATRI MARIA MANIK</dc:creator>
  <cp:lastModifiedBy>ratri cantik</cp:lastModifiedBy>
  <cp:revision>1</cp:revision>
  <dcterms:modified xsi:type="dcterms:W3CDTF">2023-05-28T15:44:40Z</dcterms:modified>
</cp:coreProperties>
</file>