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Montserrat Light" panose="00000400000000000000" pitchFamily="2" charset="0"/>
      <p:regular r:id="rId17"/>
      <p:italic r:id="rId18"/>
    </p:embeddedFont>
    <p:embeddedFont>
      <p:font typeface="Montserrat Medium" panose="00000600000000000000" pitchFamily="2" charset="0"/>
      <p:regular r:id="rId19"/>
      <p:bold r:id="rId20"/>
      <p:italic r:id="rId21"/>
      <p:boldItalic r:id="rId22"/>
    </p:embeddedFont>
    <p:embeddedFont>
      <p:font typeface="Nunito Light" pitchFamily="2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DA80D6-F5BE-425E-9A73-BAB71FF649D1}">
  <a:tblStyle styleId="{A7DA80D6-F5BE-425E-9A73-BAB71FF649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eeeabc331f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eeeabc331f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eeeabc331f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eeeabc331f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eeeabc331f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eeeabc331f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eeeabc331f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eeeabc331f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eeeabc331f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eeeabc331f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e207fd22f2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e207fd22f2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e207fd22f2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e207fd22f2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85500"/>
            <a:ext cx="70563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835075" y="4060492"/>
            <a:ext cx="1548300" cy="11022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5759325" y="2745518"/>
            <a:ext cx="201300" cy="46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511598" y="-228600"/>
            <a:ext cx="2982300" cy="100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1787320" y="2923500"/>
            <a:ext cx="393600" cy="407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988450" y="-94575"/>
            <a:ext cx="2550800" cy="339300"/>
            <a:chOff x="988450" y="-94575"/>
            <a:chExt cx="2550800" cy="339300"/>
          </a:xfrm>
        </p:grpSpPr>
        <p:sp>
          <p:nvSpPr>
            <p:cNvPr id="15" name="Google Shape;15;p2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2"/>
          <p:cNvSpPr/>
          <p:nvPr/>
        </p:nvSpPr>
        <p:spPr>
          <a:xfrm rot="5400000">
            <a:off x="8505225" y="191075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2090650" y="-279925"/>
            <a:ext cx="1513200" cy="446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952850"/>
            <a:ext cx="65760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1" name="Google Shape;151;p11"/>
          <p:cNvSpPr txBox="1">
            <a:spLocks noGrp="1"/>
          </p:cNvSpPr>
          <p:nvPr>
            <p:ph type="subTitle" idx="1"/>
          </p:nvPr>
        </p:nvSpPr>
        <p:spPr>
          <a:xfrm>
            <a:off x="1284000" y="2816250"/>
            <a:ext cx="6576000" cy="3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2" name="Google Shape;152;p11"/>
          <p:cNvSpPr/>
          <p:nvPr/>
        </p:nvSpPr>
        <p:spPr>
          <a:xfrm rot="-5400000">
            <a:off x="5679550" y="-2642175"/>
            <a:ext cx="243600" cy="54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Google Shape;153;p11"/>
          <p:cNvGrpSpPr/>
          <p:nvPr/>
        </p:nvGrpSpPr>
        <p:grpSpPr>
          <a:xfrm>
            <a:off x="8445700" y="2824475"/>
            <a:ext cx="1064700" cy="2550800"/>
            <a:chOff x="7366075" y="2214875"/>
            <a:chExt cx="1064700" cy="2550800"/>
          </a:xfrm>
        </p:grpSpPr>
        <p:sp>
          <p:nvSpPr>
            <p:cNvPr id="154" name="Google Shape;154;p11"/>
            <p:cNvSpPr/>
            <p:nvPr/>
          </p:nvSpPr>
          <p:spPr>
            <a:xfrm rot="5400000" flipH="1">
              <a:off x="7705975" y="1874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 rot="5400000" flipH="1">
              <a:off x="7705975" y="2071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1"/>
            <p:cNvSpPr/>
            <p:nvPr/>
          </p:nvSpPr>
          <p:spPr>
            <a:xfrm rot="5400000" flipH="1">
              <a:off x="7705975" y="22687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1"/>
            <p:cNvSpPr/>
            <p:nvPr/>
          </p:nvSpPr>
          <p:spPr>
            <a:xfrm rot="5400000" flipH="1">
              <a:off x="7705975" y="24656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 rot="5400000" flipH="1">
              <a:off x="7705975" y="26625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 rot="5400000" flipH="1">
              <a:off x="7705975" y="28594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 rot="5400000" flipH="1">
              <a:off x="7705975" y="30563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 rot="5400000" flipH="1">
              <a:off x="7705975" y="32532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1"/>
            <p:cNvSpPr/>
            <p:nvPr/>
          </p:nvSpPr>
          <p:spPr>
            <a:xfrm rot="5400000" flipH="1">
              <a:off x="7705975" y="34501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1"/>
            <p:cNvSpPr/>
            <p:nvPr/>
          </p:nvSpPr>
          <p:spPr>
            <a:xfrm rot="5400000" flipH="1">
              <a:off x="7705975" y="36470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1"/>
            <p:cNvSpPr/>
            <p:nvPr/>
          </p:nvSpPr>
          <p:spPr>
            <a:xfrm rot="5400000" flipH="1">
              <a:off x="7705975" y="3843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1"/>
            <p:cNvSpPr/>
            <p:nvPr/>
          </p:nvSpPr>
          <p:spPr>
            <a:xfrm rot="5400000" flipH="1">
              <a:off x="7705975" y="4040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11"/>
          <p:cNvSpPr/>
          <p:nvPr/>
        </p:nvSpPr>
        <p:spPr>
          <a:xfrm rot="-5400000">
            <a:off x="9654600" y="-1253550"/>
            <a:ext cx="393600" cy="290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/>
          <p:nvPr/>
        </p:nvSpPr>
        <p:spPr>
          <a:xfrm>
            <a:off x="8611000" y="2004925"/>
            <a:ext cx="1912200" cy="34464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"/>
          <p:cNvSpPr/>
          <p:nvPr/>
        </p:nvSpPr>
        <p:spPr>
          <a:xfrm>
            <a:off x="-1149975" y="4060492"/>
            <a:ext cx="1548300" cy="11022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"/>
          <p:cNvSpPr/>
          <p:nvPr/>
        </p:nvSpPr>
        <p:spPr>
          <a:xfrm rot="5400000">
            <a:off x="230150" y="4452350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/>
          <p:nvPr/>
        </p:nvSpPr>
        <p:spPr>
          <a:xfrm rot="-5400000">
            <a:off x="-968952" y="3882131"/>
            <a:ext cx="2022900" cy="5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3"/>
          <p:cNvSpPr/>
          <p:nvPr/>
        </p:nvSpPr>
        <p:spPr>
          <a:xfrm>
            <a:off x="171368" y="4485595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3"/>
          <p:cNvSpPr/>
          <p:nvPr/>
        </p:nvSpPr>
        <p:spPr>
          <a:xfrm rot="-5400000">
            <a:off x="2468543" y="-2776220"/>
            <a:ext cx="201300" cy="572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3"/>
          <p:cNvSpPr/>
          <p:nvPr/>
        </p:nvSpPr>
        <p:spPr>
          <a:xfrm rot="10800000">
            <a:off x="-538700" y="-145025"/>
            <a:ext cx="1242000" cy="5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" name="Google Shape;176;p13"/>
          <p:cNvGrpSpPr/>
          <p:nvPr/>
        </p:nvGrpSpPr>
        <p:grpSpPr>
          <a:xfrm rot="10800000" flipH="1">
            <a:off x="6632668" y="4815360"/>
            <a:ext cx="2550800" cy="339300"/>
            <a:chOff x="988450" y="-94575"/>
            <a:chExt cx="2550800" cy="339300"/>
          </a:xfrm>
        </p:grpSpPr>
        <p:sp>
          <p:nvSpPr>
            <p:cNvPr id="177" name="Google Shape;177;p13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13"/>
          <p:cNvSpPr/>
          <p:nvPr/>
        </p:nvSpPr>
        <p:spPr>
          <a:xfrm rot="10800000" flipH="1">
            <a:off x="7734868" y="4893910"/>
            <a:ext cx="1513200" cy="446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3"/>
          <p:cNvSpPr/>
          <p:nvPr/>
        </p:nvSpPr>
        <p:spPr>
          <a:xfrm>
            <a:off x="8818875" y="-148725"/>
            <a:ext cx="579000" cy="353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/>
          <p:nvPr/>
        </p:nvSpPr>
        <p:spPr>
          <a:xfrm rot="-5400000">
            <a:off x="5679550" y="-2642175"/>
            <a:ext cx="243600" cy="54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" name="Google Shape;194;p14"/>
          <p:cNvGrpSpPr/>
          <p:nvPr/>
        </p:nvGrpSpPr>
        <p:grpSpPr>
          <a:xfrm>
            <a:off x="8445700" y="2824475"/>
            <a:ext cx="1064700" cy="2550800"/>
            <a:chOff x="7366075" y="2214875"/>
            <a:chExt cx="1064700" cy="2550800"/>
          </a:xfrm>
        </p:grpSpPr>
        <p:sp>
          <p:nvSpPr>
            <p:cNvPr id="195" name="Google Shape;195;p14"/>
            <p:cNvSpPr/>
            <p:nvPr/>
          </p:nvSpPr>
          <p:spPr>
            <a:xfrm rot="5400000" flipH="1">
              <a:off x="7705975" y="1874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 rot="5400000" flipH="1">
              <a:off x="7705975" y="2071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 rot="5400000" flipH="1">
              <a:off x="7705975" y="22687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 rot="5400000" flipH="1">
              <a:off x="7705975" y="24656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 rot="5400000" flipH="1">
              <a:off x="7705975" y="26625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 rot="5400000" flipH="1">
              <a:off x="7705975" y="28594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 rot="5400000" flipH="1">
              <a:off x="7705975" y="30563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 rot="5400000" flipH="1">
              <a:off x="7705975" y="32532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 rot="5400000" flipH="1">
              <a:off x="7705975" y="34501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 rot="5400000" flipH="1">
              <a:off x="7705975" y="36470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 rot="5400000" flipH="1">
              <a:off x="7705975" y="3843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 rot="5400000" flipH="1">
              <a:off x="7705975" y="4040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14"/>
          <p:cNvSpPr/>
          <p:nvPr/>
        </p:nvSpPr>
        <p:spPr>
          <a:xfrm rot="-5400000">
            <a:off x="9654600" y="-1253550"/>
            <a:ext cx="393600" cy="290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4"/>
          <p:cNvSpPr/>
          <p:nvPr/>
        </p:nvSpPr>
        <p:spPr>
          <a:xfrm>
            <a:off x="8611000" y="2004925"/>
            <a:ext cx="1912200" cy="34464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4"/>
          <p:cNvSpPr/>
          <p:nvPr/>
        </p:nvSpPr>
        <p:spPr>
          <a:xfrm>
            <a:off x="-1149975" y="4060492"/>
            <a:ext cx="1548300" cy="11022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4"/>
          <p:cNvSpPr/>
          <p:nvPr/>
        </p:nvSpPr>
        <p:spPr>
          <a:xfrm rot="5400000">
            <a:off x="230150" y="4452350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0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"/>
          <p:cNvSpPr txBox="1">
            <a:spLocks noGrp="1"/>
          </p:cNvSpPr>
          <p:nvPr>
            <p:ph type="body" idx="1"/>
          </p:nvPr>
        </p:nvSpPr>
        <p:spPr>
          <a:xfrm flipH="1">
            <a:off x="4391350" y="972725"/>
            <a:ext cx="4032600" cy="3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14" name="Google Shape;214;p15"/>
          <p:cNvSpPr>
            <a:spLocks noGrp="1"/>
          </p:cNvSpPr>
          <p:nvPr>
            <p:ph type="pic" idx="2"/>
          </p:nvPr>
        </p:nvSpPr>
        <p:spPr>
          <a:xfrm>
            <a:off x="726450" y="1181392"/>
            <a:ext cx="3300900" cy="3299100"/>
          </a:xfrm>
          <a:prstGeom prst="rect">
            <a:avLst/>
          </a:prstGeom>
          <a:noFill/>
          <a:ln>
            <a:noFill/>
          </a:ln>
        </p:spPr>
      </p:sp>
      <p:sp>
        <p:nvSpPr>
          <p:cNvPr id="215" name="Google Shape;215;p15"/>
          <p:cNvSpPr/>
          <p:nvPr/>
        </p:nvSpPr>
        <p:spPr>
          <a:xfrm rot="5400000">
            <a:off x="6879275" y="2774875"/>
            <a:ext cx="409800" cy="44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5"/>
          <p:cNvSpPr/>
          <p:nvPr/>
        </p:nvSpPr>
        <p:spPr>
          <a:xfrm rot="10800000">
            <a:off x="8346945" y="236200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5"/>
          <p:cNvSpPr/>
          <p:nvPr/>
        </p:nvSpPr>
        <p:spPr>
          <a:xfrm rot="5400000">
            <a:off x="7767965" y="563964"/>
            <a:ext cx="2022900" cy="5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6"/>
          <p:cNvSpPr txBox="1">
            <a:spLocks noGrp="1"/>
          </p:cNvSpPr>
          <p:nvPr>
            <p:ph type="subTitle" idx="1"/>
          </p:nvPr>
        </p:nvSpPr>
        <p:spPr>
          <a:xfrm>
            <a:off x="720000" y="12637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2" name="Google Shape;222;p16"/>
          <p:cNvSpPr txBox="1">
            <a:spLocks noGrp="1"/>
          </p:cNvSpPr>
          <p:nvPr>
            <p:ph type="subTitle" idx="2"/>
          </p:nvPr>
        </p:nvSpPr>
        <p:spPr>
          <a:xfrm>
            <a:off x="720000" y="195560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3" name="Google Shape;223;p16"/>
          <p:cNvSpPr txBox="1">
            <a:spLocks noGrp="1"/>
          </p:cNvSpPr>
          <p:nvPr>
            <p:ph type="subTitle" idx="3"/>
          </p:nvPr>
        </p:nvSpPr>
        <p:spPr>
          <a:xfrm>
            <a:off x="720000" y="26475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4" name="Google Shape;224;p16"/>
          <p:cNvSpPr txBox="1">
            <a:spLocks noGrp="1"/>
          </p:cNvSpPr>
          <p:nvPr>
            <p:ph type="subTitle" idx="4"/>
          </p:nvPr>
        </p:nvSpPr>
        <p:spPr>
          <a:xfrm>
            <a:off x="720000" y="333940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5" name="Google Shape;225;p16"/>
          <p:cNvSpPr txBox="1">
            <a:spLocks noGrp="1"/>
          </p:cNvSpPr>
          <p:nvPr>
            <p:ph type="subTitle" idx="5"/>
          </p:nvPr>
        </p:nvSpPr>
        <p:spPr>
          <a:xfrm>
            <a:off x="720000" y="40313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6" name="Google Shape;226;p16"/>
          <p:cNvSpPr/>
          <p:nvPr/>
        </p:nvSpPr>
        <p:spPr>
          <a:xfrm rot="5400000">
            <a:off x="6537900" y="1733800"/>
            <a:ext cx="4758600" cy="962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6"/>
          <p:cNvSpPr/>
          <p:nvPr/>
        </p:nvSpPr>
        <p:spPr>
          <a:xfrm rot="5400000">
            <a:off x="7887750" y="4213850"/>
            <a:ext cx="2515800" cy="61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16"/>
          <p:cNvGrpSpPr/>
          <p:nvPr/>
        </p:nvGrpSpPr>
        <p:grpSpPr>
          <a:xfrm>
            <a:off x="8718025" y="-94450"/>
            <a:ext cx="1064700" cy="2550800"/>
            <a:chOff x="7366075" y="2214875"/>
            <a:chExt cx="1064700" cy="2550800"/>
          </a:xfrm>
        </p:grpSpPr>
        <p:sp>
          <p:nvSpPr>
            <p:cNvPr id="229" name="Google Shape;229;p16"/>
            <p:cNvSpPr/>
            <p:nvPr/>
          </p:nvSpPr>
          <p:spPr>
            <a:xfrm rot="5400000" flipH="1">
              <a:off x="7705975" y="1874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 rot="5400000" flipH="1">
              <a:off x="7705975" y="2071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 rot="5400000" flipH="1">
              <a:off x="7705975" y="22687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 rot="5400000" flipH="1">
              <a:off x="7705975" y="24656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 rot="5400000" flipH="1">
              <a:off x="7705975" y="26625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 rot="5400000" flipH="1">
              <a:off x="7705975" y="28594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 rot="5400000" flipH="1">
              <a:off x="7705975" y="30563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 rot="5400000" flipH="1">
              <a:off x="7705975" y="32532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 rot="5400000" flipH="1">
              <a:off x="7705975" y="34501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 rot="5400000" flipH="1">
              <a:off x="7705975" y="36470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 rot="5400000" flipH="1">
              <a:off x="7705975" y="3843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 rot="5400000" flipH="1">
              <a:off x="7705975" y="4040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" name="Google Shape;241;p16"/>
          <p:cNvSpPr/>
          <p:nvPr/>
        </p:nvSpPr>
        <p:spPr>
          <a:xfrm rot="5400000">
            <a:off x="-253925" y="-137650"/>
            <a:ext cx="1089000" cy="685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6"/>
          <p:cNvSpPr/>
          <p:nvPr/>
        </p:nvSpPr>
        <p:spPr>
          <a:xfrm>
            <a:off x="-547825" y="190925"/>
            <a:ext cx="973800" cy="42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16"/>
          <p:cNvGrpSpPr/>
          <p:nvPr/>
        </p:nvGrpSpPr>
        <p:grpSpPr>
          <a:xfrm>
            <a:off x="-673550" y="4849975"/>
            <a:ext cx="2550800" cy="339300"/>
            <a:chOff x="988450" y="-94575"/>
            <a:chExt cx="2550800" cy="339300"/>
          </a:xfrm>
        </p:grpSpPr>
        <p:sp>
          <p:nvSpPr>
            <p:cNvPr id="244" name="Google Shape;244;p16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"/>
          <p:cNvSpPr/>
          <p:nvPr/>
        </p:nvSpPr>
        <p:spPr>
          <a:xfrm rot="5400000">
            <a:off x="6537900" y="1733800"/>
            <a:ext cx="4758600" cy="962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" name="Google Shape;262;p18"/>
          <p:cNvGrpSpPr/>
          <p:nvPr/>
        </p:nvGrpSpPr>
        <p:grpSpPr>
          <a:xfrm>
            <a:off x="8718025" y="-94450"/>
            <a:ext cx="1064700" cy="2550800"/>
            <a:chOff x="7366075" y="2214875"/>
            <a:chExt cx="1064700" cy="2550800"/>
          </a:xfrm>
        </p:grpSpPr>
        <p:sp>
          <p:nvSpPr>
            <p:cNvPr id="263" name="Google Shape;263;p18"/>
            <p:cNvSpPr/>
            <p:nvPr/>
          </p:nvSpPr>
          <p:spPr>
            <a:xfrm rot="5400000" flipH="1">
              <a:off x="7705975" y="1874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8"/>
            <p:cNvSpPr/>
            <p:nvPr/>
          </p:nvSpPr>
          <p:spPr>
            <a:xfrm rot="5400000" flipH="1">
              <a:off x="7705975" y="2071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8"/>
            <p:cNvSpPr/>
            <p:nvPr/>
          </p:nvSpPr>
          <p:spPr>
            <a:xfrm rot="5400000" flipH="1">
              <a:off x="7705975" y="22687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8"/>
            <p:cNvSpPr/>
            <p:nvPr/>
          </p:nvSpPr>
          <p:spPr>
            <a:xfrm rot="5400000" flipH="1">
              <a:off x="7705975" y="24656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8"/>
            <p:cNvSpPr/>
            <p:nvPr/>
          </p:nvSpPr>
          <p:spPr>
            <a:xfrm rot="5400000" flipH="1">
              <a:off x="7705975" y="26625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8"/>
            <p:cNvSpPr/>
            <p:nvPr/>
          </p:nvSpPr>
          <p:spPr>
            <a:xfrm rot="5400000" flipH="1">
              <a:off x="7705975" y="28594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8"/>
            <p:cNvSpPr/>
            <p:nvPr/>
          </p:nvSpPr>
          <p:spPr>
            <a:xfrm rot="5400000" flipH="1">
              <a:off x="7705975" y="30563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 rot="5400000" flipH="1">
              <a:off x="7705975" y="32532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8"/>
            <p:cNvSpPr/>
            <p:nvPr/>
          </p:nvSpPr>
          <p:spPr>
            <a:xfrm rot="5400000" flipH="1">
              <a:off x="7705975" y="34501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8"/>
            <p:cNvSpPr/>
            <p:nvPr/>
          </p:nvSpPr>
          <p:spPr>
            <a:xfrm rot="5400000" flipH="1">
              <a:off x="7705975" y="36470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 rot="5400000" flipH="1">
              <a:off x="7705975" y="3843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 rot="5400000" flipH="1">
              <a:off x="7705975" y="4040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18"/>
          <p:cNvSpPr/>
          <p:nvPr/>
        </p:nvSpPr>
        <p:spPr>
          <a:xfrm rot="5400000">
            <a:off x="-253925" y="-137650"/>
            <a:ext cx="1089000" cy="685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8"/>
          <p:cNvSpPr/>
          <p:nvPr/>
        </p:nvSpPr>
        <p:spPr>
          <a:xfrm>
            <a:off x="-547825" y="190925"/>
            <a:ext cx="973800" cy="428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" name="Google Shape;277;p18"/>
          <p:cNvGrpSpPr/>
          <p:nvPr/>
        </p:nvGrpSpPr>
        <p:grpSpPr>
          <a:xfrm>
            <a:off x="-673550" y="4849975"/>
            <a:ext cx="2550800" cy="339300"/>
            <a:chOff x="988450" y="-94575"/>
            <a:chExt cx="2550800" cy="339300"/>
          </a:xfrm>
        </p:grpSpPr>
        <p:sp>
          <p:nvSpPr>
            <p:cNvPr id="278" name="Google Shape;278;p18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8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8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8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8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8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8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8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8"/>
          <p:cNvSpPr/>
          <p:nvPr/>
        </p:nvSpPr>
        <p:spPr>
          <a:xfrm rot="5400000">
            <a:off x="6879275" y="2774875"/>
            <a:ext cx="409800" cy="44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9"/>
          <p:cNvSpPr/>
          <p:nvPr/>
        </p:nvSpPr>
        <p:spPr>
          <a:xfrm rot="-5400000">
            <a:off x="5679550" y="-2642175"/>
            <a:ext cx="243600" cy="54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/>
          <p:nvPr/>
        </p:nvSpPr>
        <p:spPr>
          <a:xfrm rot="-5400000">
            <a:off x="9582900" y="-1325250"/>
            <a:ext cx="537000" cy="290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"/>
          <p:cNvSpPr/>
          <p:nvPr/>
        </p:nvSpPr>
        <p:spPr>
          <a:xfrm>
            <a:off x="-1149975" y="4060492"/>
            <a:ext cx="1548300" cy="11022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9"/>
          <p:cNvSpPr/>
          <p:nvPr/>
        </p:nvSpPr>
        <p:spPr>
          <a:xfrm rot="5400000">
            <a:off x="230150" y="387850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19"/>
          <p:cNvGrpSpPr/>
          <p:nvPr/>
        </p:nvGrpSpPr>
        <p:grpSpPr>
          <a:xfrm rot="10800000" flipH="1">
            <a:off x="6632668" y="4815360"/>
            <a:ext cx="2550800" cy="339300"/>
            <a:chOff x="988450" y="-94575"/>
            <a:chExt cx="2550800" cy="339300"/>
          </a:xfrm>
        </p:grpSpPr>
        <p:sp>
          <p:nvSpPr>
            <p:cNvPr id="297" name="Google Shape;297;p19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9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9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9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9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9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9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9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9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9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" name="Google Shape;309;p19"/>
          <p:cNvSpPr/>
          <p:nvPr/>
        </p:nvSpPr>
        <p:spPr>
          <a:xfrm rot="10800000" flipH="1">
            <a:off x="7734868" y="4893910"/>
            <a:ext cx="1513200" cy="446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2152350" y="2556363"/>
            <a:ext cx="48393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3925875" y="1271038"/>
            <a:ext cx="1268400" cy="1269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"/>
          </p:nvPr>
        </p:nvSpPr>
        <p:spPr>
          <a:xfrm>
            <a:off x="2152350" y="3398163"/>
            <a:ext cx="48393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/>
          <p:nvPr/>
        </p:nvSpPr>
        <p:spPr>
          <a:xfrm rot="5400000" flipH="1">
            <a:off x="4228625" y="-2642175"/>
            <a:ext cx="243600" cy="54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 rot="5400000" flipH="1">
            <a:off x="31875" y="-1325250"/>
            <a:ext cx="537000" cy="290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 rot="10800000">
            <a:off x="968307" y="4815360"/>
            <a:ext cx="2550800" cy="339300"/>
            <a:chOff x="988450" y="-94575"/>
            <a:chExt cx="2550800" cy="339300"/>
          </a:xfrm>
        </p:grpSpPr>
        <p:sp>
          <p:nvSpPr>
            <p:cNvPr id="36" name="Google Shape;36;p3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3"/>
          <p:cNvSpPr/>
          <p:nvPr/>
        </p:nvSpPr>
        <p:spPr>
          <a:xfrm rot="10800000">
            <a:off x="903707" y="4893910"/>
            <a:ext cx="1513200" cy="446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  <a:defRPr sz="1200"/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○"/>
              <a:defRPr/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■"/>
              <a:defRPr/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/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○"/>
              <a:defRPr/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■"/>
              <a:defRPr/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/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○"/>
              <a:defRPr/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/>
          <p:nvPr/>
        </p:nvSpPr>
        <p:spPr>
          <a:xfrm rot="-5400000" flipH="1">
            <a:off x="-1441950" y="1230582"/>
            <a:ext cx="3356100" cy="5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 rot="10800000" flipH="1">
            <a:off x="364978" y="236200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4"/>
          <p:cNvGrpSpPr/>
          <p:nvPr/>
        </p:nvGrpSpPr>
        <p:grpSpPr>
          <a:xfrm flipH="1">
            <a:off x="6738478" y="-94575"/>
            <a:ext cx="2550800" cy="339300"/>
            <a:chOff x="988450" y="-94575"/>
            <a:chExt cx="2550800" cy="339300"/>
          </a:xfrm>
        </p:grpSpPr>
        <p:sp>
          <p:nvSpPr>
            <p:cNvPr id="54" name="Google Shape;54;p4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4"/>
          <p:cNvSpPr/>
          <p:nvPr/>
        </p:nvSpPr>
        <p:spPr>
          <a:xfrm flipH="1">
            <a:off x="6673878" y="-279925"/>
            <a:ext cx="1513200" cy="446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"/>
          <p:cNvSpPr/>
          <p:nvPr/>
        </p:nvSpPr>
        <p:spPr>
          <a:xfrm rot="-5400000" flipH="1">
            <a:off x="2662153" y="2192625"/>
            <a:ext cx="201300" cy="572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4"/>
          <p:cNvSpPr/>
          <p:nvPr/>
        </p:nvSpPr>
        <p:spPr>
          <a:xfrm flipH="1">
            <a:off x="-345240" y="4708525"/>
            <a:ext cx="1613100" cy="5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 rot="5400000">
            <a:off x="7116853" y="2661350"/>
            <a:ext cx="4216200" cy="9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 txBox="1">
            <a:spLocks noGrp="1"/>
          </p:cNvSpPr>
          <p:nvPr>
            <p:ph type="subTitle" idx="1"/>
          </p:nvPr>
        </p:nvSpPr>
        <p:spPr>
          <a:xfrm>
            <a:off x="1290750" y="267212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2"/>
          </p:nvPr>
        </p:nvSpPr>
        <p:spPr>
          <a:xfrm>
            <a:off x="4945625" y="267212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3"/>
          </p:nvPr>
        </p:nvSpPr>
        <p:spPr>
          <a:xfrm>
            <a:off x="1290750" y="3037934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4"/>
          </p:nvPr>
        </p:nvSpPr>
        <p:spPr>
          <a:xfrm>
            <a:off x="4945625" y="3037934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"/>
          <p:cNvSpPr/>
          <p:nvPr/>
        </p:nvSpPr>
        <p:spPr>
          <a:xfrm rot="-5400000">
            <a:off x="5679550" y="-2642175"/>
            <a:ext cx="243600" cy="54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 rot="-5400000">
            <a:off x="9582900" y="-1325250"/>
            <a:ext cx="537000" cy="290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-1149975" y="4060492"/>
            <a:ext cx="1548300" cy="11022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 rot="5400000">
            <a:off x="230150" y="387850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5"/>
          <p:cNvGrpSpPr/>
          <p:nvPr/>
        </p:nvGrpSpPr>
        <p:grpSpPr>
          <a:xfrm rot="10800000" flipH="1">
            <a:off x="6632668" y="4815360"/>
            <a:ext cx="2550800" cy="339300"/>
            <a:chOff x="988450" y="-94575"/>
            <a:chExt cx="2550800" cy="339300"/>
          </a:xfrm>
        </p:grpSpPr>
        <p:sp>
          <p:nvSpPr>
            <p:cNvPr id="82" name="Google Shape;82;p5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5"/>
          <p:cNvSpPr/>
          <p:nvPr/>
        </p:nvSpPr>
        <p:spPr>
          <a:xfrm rot="10800000" flipH="1">
            <a:off x="7734868" y="4893910"/>
            <a:ext cx="1513200" cy="446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/>
          <p:nvPr/>
        </p:nvSpPr>
        <p:spPr>
          <a:xfrm rot="5400000">
            <a:off x="7927995" y="563964"/>
            <a:ext cx="2022900" cy="5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 rot="10800000">
            <a:off x="8506975" y="236200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6"/>
          <p:cNvGrpSpPr/>
          <p:nvPr/>
        </p:nvGrpSpPr>
        <p:grpSpPr>
          <a:xfrm>
            <a:off x="-113725" y="-94575"/>
            <a:ext cx="2550800" cy="339300"/>
            <a:chOff x="988450" y="-94575"/>
            <a:chExt cx="2550800" cy="339300"/>
          </a:xfrm>
        </p:grpSpPr>
        <p:sp>
          <p:nvSpPr>
            <p:cNvPr id="99" name="Google Shape;99;p6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6"/>
          <p:cNvSpPr/>
          <p:nvPr/>
        </p:nvSpPr>
        <p:spPr>
          <a:xfrm>
            <a:off x="988475" y="-279925"/>
            <a:ext cx="1513200" cy="446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"/>
          <p:cNvSpPr/>
          <p:nvPr/>
        </p:nvSpPr>
        <p:spPr>
          <a:xfrm rot="5400000">
            <a:off x="6312100" y="2192625"/>
            <a:ext cx="201300" cy="572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7907693" y="4708525"/>
            <a:ext cx="1613100" cy="5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/>
          <p:nvPr/>
        </p:nvSpPr>
        <p:spPr>
          <a:xfrm rot="-5400000" flipH="1">
            <a:off x="-2157500" y="2661350"/>
            <a:ext cx="4216200" cy="9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>
            <a:spLocks noGrp="1"/>
          </p:cNvSpPr>
          <p:nvPr>
            <p:ph type="body" idx="1"/>
          </p:nvPr>
        </p:nvSpPr>
        <p:spPr>
          <a:xfrm>
            <a:off x="726450" y="1645025"/>
            <a:ext cx="4036200" cy="25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5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>
            <a:spLocks noGrp="1"/>
          </p:cNvSpPr>
          <p:nvPr>
            <p:ph type="pic" idx="2"/>
          </p:nvPr>
        </p:nvSpPr>
        <p:spPr>
          <a:xfrm>
            <a:off x="5129800" y="1181392"/>
            <a:ext cx="3300900" cy="32991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7"/>
          <p:cNvSpPr/>
          <p:nvPr/>
        </p:nvSpPr>
        <p:spPr>
          <a:xfrm rot="-5400000" flipH="1">
            <a:off x="-962400" y="563964"/>
            <a:ext cx="2022900" cy="5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"/>
          <p:cNvSpPr/>
          <p:nvPr/>
        </p:nvSpPr>
        <p:spPr>
          <a:xfrm rot="-5400000" flipH="1">
            <a:off x="-381750" y="2783350"/>
            <a:ext cx="664800" cy="42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"/>
          <p:cNvSpPr/>
          <p:nvPr/>
        </p:nvSpPr>
        <p:spPr>
          <a:xfrm rot="10800000" flipH="1">
            <a:off x="177920" y="236200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>
            <a:spLocks noGrp="1"/>
          </p:cNvSpPr>
          <p:nvPr>
            <p:ph type="subTitle" idx="1"/>
          </p:nvPr>
        </p:nvSpPr>
        <p:spPr>
          <a:xfrm>
            <a:off x="720064" y="1732525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subTitle" idx="2"/>
          </p:nvPr>
        </p:nvSpPr>
        <p:spPr>
          <a:xfrm>
            <a:off x="4826936" y="1732525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 txBox="1">
            <a:spLocks noGrp="1"/>
          </p:cNvSpPr>
          <p:nvPr>
            <p:ph type="title"/>
          </p:nvPr>
        </p:nvSpPr>
        <p:spPr>
          <a:xfrm>
            <a:off x="740550" y="3910025"/>
            <a:ext cx="7662900" cy="69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0"/>
          <p:cNvSpPr/>
          <p:nvPr/>
        </p:nvSpPr>
        <p:spPr>
          <a:xfrm rot="5400000" flipH="1">
            <a:off x="2857025" y="-2642175"/>
            <a:ext cx="243600" cy="54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10"/>
          <p:cNvGrpSpPr/>
          <p:nvPr/>
        </p:nvGrpSpPr>
        <p:grpSpPr>
          <a:xfrm flipH="1">
            <a:off x="-730225" y="2824475"/>
            <a:ext cx="1064700" cy="2550800"/>
            <a:chOff x="7366075" y="2214875"/>
            <a:chExt cx="1064700" cy="2550800"/>
          </a:xfrm>
        </p:grpSpPr>
        <p:sp>
          <p:nvSpPr>
            <p:cNvPr id="133" name="Google Shape;133;p10"/>
            <p:cNvSpPr/>
            <p:nvPr/>
          </p:nvSpPr>
          <p:spPr>
            <a:xfrm rot="5400000" flipH="1">
              <a:off x="7705975" y="1874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0"/>
            <p:cNvSpPr/>
            <p:nvPr/>
          </p:nvSpPr>
          <p:spPr>
            <a:xfrm rot="5400000" flipH="1">
              <a:off x="7705975" y="2071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0"/>
            <p:cNvSpPr/>
            <p:nvPr/>
          </p:nvSpPr>
          <p:spPr>
            <a:xfrm rot="5400000" flipH="1">
              <a:off x="7705975" y="22687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0"/>
            <p:cNvSpPr/>
            <p:nvPr/>
          </p:nvSpPr>
          <p:spPr>
            <a:xfrm rot="5400000" flipH="1">
              <a:off x="7705975" y="24656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0"/>
            <p:cNvSpPr/>
            <p:nvPr/>
          </p:nvSpPr>
          <p:spPr>
            <a:xfrm rot="5400000" flipH="1">
              <a:off x="7705975" y="26625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5400000" flipH="1">
              <a:off x="7705975" y="28594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5400000" flipH="1">
              <a:off x="7705975" y="30563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rot="5400000" flipH="1">
              <a:off x="7705975" y="32532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 rot="5400000" flipH="1">
              <a:off x="7705975" y="34501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0"/>
            <p:cNvSpPr/>
            <p:nvPr/>
          </p:nvSpPr>
          <p:spPr>
            <a:xfrm rot="5400000" flipH="1">
              <a:off x="7705975" y="36470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0"/>
            <p:cNvSpPr/>
            <p:nvPr/>
          </p:nvSpPr>
          <p:spPr>
            <a:xfrm rot="5400000" flipH="1">
              <a:off x="7705975" y="3843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 rot="5400000" flipH="1">
              <a:off x="7705975" y="4040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10"/>
          <p:cNvSpPr/>
          <p:nvPr/>
        </p:nvSpPr>
        <p:spPr>
          <a:xfrm rot="5400000" flipH="1">
            <a:off x="-1268025" y="-1253550"/>
            <a:ext cx="393600" cy="290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0"/>
          <p:cNvSpPr/>
          <p:nvPr/>
        </p:nvSpPr>
        <p:spPr>
          <a:xfrm flipH="1">
            <a:off x="-1743025" y="2004925"/>
            <a:ext cx="1912200" cy="34464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0"/>
          <p:cNvSpPr/>
          <p:nvPr/>
        </p:nvSpPr>
        <p:spPr>
          <a:xfrm flipH="1">
            <a:off x="8839050" y="4060492"/>
            <a:ext cx="1548300" cy="11022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"/>
          <p:cNvSpPr/>
          <p:nvPr/>
        </p:nvSpPr>
        <p:spPr>
          <a:xfrm rot="-5400000" flipH="1">
            <a:off x="8703625" y="4452350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23"/>
          <p:cNvGrpSpPr/>
          <p:nvPr/>
        </p:nvGrpSpPr>
        <p:grpSpPr>
          <a:xfrm>
            <a:off x="7366075" y="2214875"/>
            <a:ext cx="1064700" cy="2550800"/>
            <a:chOff x="7366075" y="2214875"/>
            <a:chExt cx="1064700" cy="2550800"/>
          </a:xfrm>
        </p:grpSpPr>
        <p:sp>
          <p:nvSpPr>
            <p:cNvPr id="321" name="Google Shape;321;p23"/>
            <p:cNvSpPr/>
            <p:nvPr/>
          </p:nvSpPr>
          <p:spPr>
            <a:xfrm rot="5400000" flipH="1">
              <a:off x="7705975" y="1874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 rot="5400000" flipH="1">
              <a:off x="7705975" y="2071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 rot="5400000" flipH="1">
              <a:off x="7705975" y="22687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 rot="5400000" flipH="1">
              <a:off x="7705975" y="24656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3"/>
            <p:cNvSpPr/>
            <p:nvPr/>
          </p:nvSpPr>
          <p:spPr>
            <a:xfrm rot="5400000" flipH="1">
              <a:off x="7705975" y="26625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 rot="5400000" flipH="1">
              <a:off x="7705975" y="28594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 rot="5400000" flipH="1">
              <a:off x="7705975" y="30563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3"/>
            <p:cNvSpPr/>
            <p:nvPr/>
          </p:nvSpPr>
          <p:spPr>
            <a:xfrm rot="5400000" flipH="1">
              <a:off x="7705975" y="32532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3"/>
            <p:cNvSpPr/>
            <p:nvPr/>
          </p:nvSpPr>
          <p:spPr>
            <a:xfrm rot="5400000" flipH="1">
              <a:off x="7705975" y="34501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3"/>
            <p:cNvSpPr/>
            <p:nvPr/>
          </p:nvSpPr>
          <p:spPr>
            <a:xfrm rot="5400000" flipH="1">
              <a:off x="7705975" y="36470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 rot="5400000" flipH="1">
              <a:off x="7705975" y="3843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 rot="5400000" flipH="1">
              <a:off x="7705975" y="4040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23"/>
          <p:cNvSpPr/>
          <p:nvPr/>
        </p:nvSpPr>
        <p:spPr>
          <a:xfrm>
            <a:off x="8170125" y="927225"/>
            <a:ext cx="973800" cy="42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3"/>
          <p:cNvSpPr txBox="1">
            <a:spLocks noGrp="1"/>
          </p:cNvSpPr>
          <p:nvPr>
            <p:ph type="ctrTitle"/>
          </p:nvPr>
        </p:nvSpPr>
        <p:spPr>
          <a:xfrm>
            <a:off x="713225" y="1185500"/>
            <a:ext cx="70563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 – Nearest </a:t>
            </a:r>
            <a:r>
              <a:rPr lang="en-US" dirty="0" err="1"/>
              <a:t>Neightbors</a:t>
            </a:r>
            <a:endParaRPr dirty="0"/>
          </a:p>
        </p:txBody>
      </p:sp>
      <p:sp>
        <p:nvSpPr>
          <p:cNvPr id="335" name="Google Shape;335;p23"/>
          <p:cNvSpPr/>
          <p:nvPr/>
        </p:nvSpPr>
        <p:spPr>
          <a:xfrm>
            <a:off x="8021423" y="678600"/>
            <a:ext cx="2501700" cy="1172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F28DB1-B3F6-2B73-1021-76AC3D75A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457343"/>
          </a:xfrm>
        </p:spPr>
        <p:txBody>
          <a:bodyPr/>
          <a:lstStyle/>
          <a:p>
            <a:pPr algn="l"/>
            <a:r>
              <a:rPr lang="en-US" sz="1400" dirty="0"/>
              <a:t>1. Dataset </a:t>
            </a:r>
            <a:r>
              <a:rPr lang="en-US" sz="1400" dirty="0">
                <a:sym typeface="Wingdings" panose="05000000000000000000" pitchFamily="2" charset="2"/>
              </a:rPr>
              <a:t> milk.csv, </a:t>
            </a:r>
            <a:r>
              <a:rPr lang="en-US" sz="1400" dirty="0" err="1">
                <a:sym typeface="Wingdings" panose="05000000000000000000" pitchFamily="2" charset="2"/>
              </a:rPr>
              <a:t>ambil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train_data</a:t>
            </a:r>
            <a:r>
              <a:rPr lang="en-US" sz="1400" dirty="0">
                <a:sym typeface="Wingdings" panose="05000000000000000000" pitchFamily="2" charset="2"/>
              </a:rPr>
              <a:t> &amp; </a:t>
            </a:r>
            <a:r>
              <a:rPr lang="en-US" sz="1400" dirty="0" err="1">
                <a:sym typeface="Wingdings" panose="05000000000000000000" pitchFamily="2" charset="2"/>
              </a:rPr>
              <a:t>train_label</a:t>
            </a:r>
            <a:r>
              <a:rPr lang="en-US" sz="1400" dirty="0">
                <a:sym typeface="Wingdings" panose="05000000000000000000" pitchFamily="2" charset="2"/>
              </a:rPr>
              <a:t>, </a:t>
            </a:r>
            <a:r>
              <a:rPr lang="en-US" sz="1400" dirty="0" err="1">
                <a:sym typeface="Wingdings" panose="05000000000000000000" pitchFamily="2" charset="2"/>
              </a:rPr>
              <a:t>tampilkan</a:t>
            </a:r>
            <a:endParaRPr lang="en-ID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8E9A1E5-05ED-9728-EB49-7DD8D0B5C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06" y="976770"/>
            <a:ext cx="4134984" cy="360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"/>
          <p:cNvSpPr/>
          <p:nvPr/>
        </p:nvSpPr>
        <p:spPr>
          <a:xfrm rot="-5400000" flipH="1">
            <a:off x="6026415" y="1990900"/>
            <a:ext cx="3003300" cy="328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1" name="Google Shape;351;p25"/>
          <p:cNvGrpSpPr/>
          <p:nvPr/>
        </p:nvGrpSpPr>
        <p:grpSpPr>
          <a:xfrm flipH="1">
            <a:off x="8107965" y="0"/>
            <a:ext cx="1064700" cy="2550800"/>
            <a:chOff x="7366075" y="2214875"/>
            <a:chExt cx="1064700" cy="2550800"/>
          </a:xfrm>
        </p:grpSpPr>
        <p:sp>
          <p:nvSpPr>
            <p:cNvPr id="352" name="Google Shape;352;p25"/>
            <p:cNvSpPr/>
            <p:nvPr/>
          </p:nvSpPr>
          <p:spPr>
            <a:xfrm rot="5400000" flipH="1">
              <a:off x="7705975" y="1874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5"/>
            <p:cNvSpPr/>
            <p:nvPr/>
          </p:nvSpPr>
          <p:spPr>
            <a:xfrm rot="5400000" flipH="1">
              <a:off x="7705975" y="2071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5"/>
            <p:cNvSpPr/>
            <p:nvPr/>
          </p:nvSpPr>
          <p:spPr>
            <a:xfrm rot="5400000" flipH="1">
              <a:off x="7705975" y="22687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5"/>
            <p:cNvSpPr/>
            <p:nvPr/>
          </p:nvSpPr>
          <p:spPr>
            <a:xfrm rot="5400000" flipH="1">
              <a:off x="7705975" y="24656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5"/>
            <p:cNvSpPr/>
            <p:nvPr/>
          </p:nvSpPr>
          <p:spPr>
            <a:xfrm rot="5400000" flipH="1">
              <a:off x="7705975" y="26625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5"/>
            <p:cNvSpPr/>
            <p:nvPr/>
          </p:nvSpPr>
          <p:spPr>
            <a:xfrm rot="5400000" flipH="1">
              <a:off x="7705975" y="28594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5"/>
            <p:cNvSpPr/>
            <p:nvPr/>
          </p:nvSpPr>
          <p:spPr>
            <a:xfrm rot="5400000" flipH="1">
              <a:off x="7705975" y="30563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5"/>
            <p:cNvSpPr/>
            <p:nvPr/>
          </p:nvSpPr>
          <p:spPr>
            <a:xfrm rot="5400000" flipH="1">
              <a:off x="7705975" y="32532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5"/>
            <p:cNvSpPr/>
            <p:nvPr/>
          </p:nvSpPr>
          <p:spPr>
            <a:xfrm rot="5400000" flipH="1">
              <a:off x="7705975" y="34501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5"/>
            <p:cNvSpPr/>
            <p:nvPr/>
          </p:nvSpPr>
          <p:spPr>
            <a:xfrm rot="5400000" flipH="1">
              <a:off x="7705975" y="36470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5"/>
            <p:cNvSpPr/>
            <p:nvPr/>
          </p:nvSpPr>
          <p:spPr>
            <a:xfrm rot="5400000" flipH="1">
              <a:off x="7705975" y="3843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5"/>
            <p:cNvSpPr/>
            <p:nvPr/>
          </p:nvSpPr>
          <p:spPr>
            <a:xfrm rot="5400000" flipH="1">
              <a:off x="7705975" y="4040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4" name="Google Shape;364;p25"/>
          <p:cNvSpPr/>
          <p:nvPr/>
        </p:nvSpPr>
        <p:spPr>
          <a:xfrm flipH="1">
            <a:off x="5251825" y="4034325"/>
            <a:ext cx="4286400" cy="1467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AC5960AA-6B12-B57C-B67F-154E0ECA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457343"/>
          </a:xfrm>
        </p:spPr>
        <p:txBody>
          <a:bodyPr/>
          <a:lstStyle/>
          <a:p>
            <a:pPr algn="l"/>
            <a:r>
              <a:rPr lang="en-US" sz="1400" dirty="0"/>
              <a:t>2. </a:t>
            </a:r>
            <a:r>
              <a:rPr lang="en-US" sz="1400" dirty="0" err="1"/>
              <a:t>Lakukan</a:t>
            </a:r>
            <a:r>
              <a:rPr lang="en-US" sz="1400" dirty="0"/>
              <a:t> </a:t>
            </a:r>
            <a:r>
              <a:rPr lang="en-US" sz="1400" dirty="0" err="1"/>
              <a:t>normalisasi</a:t>
            </a:r>
            <a:r>
              <a:rPr lang="en-US" sz="1400" dirty="0"/>
              <a:t> </a:t>
            </a:r>
            <a:r>
              <a:rPr lang="en-US" sz="1400" dirty="0" err="1"/>
              <a:t>terhadap</a:t>
            </a:r>
            <a:r>
              <a:rPr lang="en-US" sz="1400" dirty="0"/>
              <a:t> </a:t>
            </a:r>
            <a:r>
              <a:rPr lang="en-US" sz="1400" dirty="0" err="1"/>
              <a:t>train_label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metode</a:t>
            </a:r>
            <a:r>
              <a:rPr lang="en-US" sz="1400" dirty="0"/>
              <a:t> min-max(0-1)</a:t>
            </a:r>
            <a:endParaRPr lang="en-ID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CA4432-1D32-1880-66B8-9164CB8F0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039" y="981328"/>
            <a:ext cx="6507991" cy="360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D84B0E9-5EF4-8556-CE9C-0BBD71316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457343"/>
          </a:xfrm>
        </p:spPr>
        <p:txBody>
          <a:bodyPr/>
          <a:lstStyle/>
          <a:p>
            <a:pPr algn="l"/>
            <a:r>
              <a:rPr lang="en-US" sz="1400" dirty="0"/>
              <a:t>3. </a:t>
            </a:r>
            <a:r>
              <a:rPr lang="en-US" sz="1400" dirty="0" err="1"/>
              <a:t>Lakukan</a:t>
            </a:r>
            <a:r>
              <a:rPr lang="en-US" sz="1400" dirty="0"/>
              <a:t> </a:t>
            </a:r>
            <a:r>
              <a:rPr lang="en-US" sz="1400" dirty="0" err="1"/>
              <a:t>klasifikasi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k-NN </a:t>
            </a:r>
            <a:r>
              <a:rPr lang="en-US" sz="1400" dirty="0" err="1"/>
              <a:t>untuk</a:t>
            </a:r>
            <a:r>
              <a:rPr lang="en-US" sz="1400" dirty="0"/>
              <a:t> 1 input data test</a:t>
            </a:r>
            <a:endParaRPr lang="en-ID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7071DE-3434-9FCA-8141-5E58D9624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670" y="991174"/>
            <a:ext cx="6562383" cy="360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A680DAE7-B145-F79E-8D5E-20C54D4A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457343"/>
          </a:xfrm>
        </p:spPr>
        <p:txBody>
          <a:bodyPr/>
          <a:lstStyle/>
          <a:p>
            <a:pPr algn="l"/>
            <a:r>
              <a:rPr lang="en-US" sz="1400" dirty="0"/>
              <a:t>4. dataset </a:t>
            </a:r>
            <a:r>
              <a:rPr lang="en-US" sz="1400" dirty="0">
                <a:sym typeface="Wingdings" panose="05000000000000000000" pitchFamily="2" charset="2"/>
              </a:rPr>
              <a:t> milk_training.csv, </a:t>
            </a:r>
            <a:r>
              <a:rPr lang="en-US" sz="1400" dirty="0" err="1">
                <a:sym typeface="Wingdings" panose="05000000000000000000" pitchFamily="2" charset="2"/>
              </a:rPr>
              <a:t>ambil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train_data</a:t>
            </a:r>
            <a:r>
              <a:rPr lang="en-US" sz="1400" dirty="0">
                <a:sym typeface="Wingdings" panose="05000000000000000000" pitchFamily="2" charset="2"/>
              </a:rPr>
              <a:t> &amp; </a:t>
            </a:r>
            <a:r>
              <a:rPr lang="en-US" sz="1400" dirty="0" err="1">
                <a:sym typeface="Wingdings" panose="05000000000000000000" pitchFamily="2" charset="2"/>
              </a:rPr>
              <a:t>train_label</a:t>
            </a:r>
            <a:r>
              <a:rPr lang="en-US" sz="1400" dirty="0">
                <a:sym typeface="Wingdings" panose="05000000000000000000" pitchFamily="2" charset="2"/>
              </a:rPr>
              <a:t>, </a:t>
            </a:r>
            <a:r>
              <a:rPr lang="en-US" sz="1400" dirty="0" err="1">
                <a:sym typeface="Wingdings" panose="05000000000000000000" pitchFamily="2" charset="2"/>
              </a:rPr>
              <a:t>tampilkan</a:t>
            </a:r>
            <a:endParaRPr lang="en-ID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EF3EDC-AEE1-D80D-9D6E-9BB3C9F5A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237" y="981126"/>
            <a:ext cx="4845043" cy="396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28"/>
          <p:cNvGrpSpPr/>
          <p:nvPr/>
        </p:nvGrpSpPr>
        <p:grpSpPr>
          <a:xfrm rot="-5400000">
            <a:off x="-1199445" y="859655"/>
            <a:ext cx="2550800" cy="339300"/>
            <a:chOff x="988450" y="-94575"/>
            <a:chExt cx="2550800" cy="339300"/>
          </a:xfrm>
        </p:grpSpPr>
        <p:sp>
          <p:nvSpPr>
            <p:cNvPr id="395" name="Google Shape;395;p28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itle 2">
            <a:extLst>
              <a:ext uri="{FF2B5EF4-FFF2-40B4-BE49-F238E27FC236}">
                <a16:creationId xmlns:a16="http://schemas.microsoft.com/office/drawing/2014/main" id="{926D4EC2-7AFE-C8BE-1EF7-8FECC1F5C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457343"/>
          </a:xfrm>
        </p:spPr>
        <p:txBody>
          <a:bodyPr/>
          <a:lstStyle/>
          <a:p>
            <a:pPr algn="l"/>
            <a:r>
              <a:rPr lang="en-US" sz="1400" dirty="0"/>
              <a:t>5. </a:t>
            </a:r>
            <a:r>
              <a:rPr lang="en-US" sz="1400" dirty="0" err="1"/>
              <a:t>Lakukan</a:t>
            </a:r>
            <a:r>
              <a:rPr lang="en-US" sz="1400" dirty="0"/>
              <a:t> </a:t>
            </a:r>
            <a:r>
              <a:rPr lang="en-US" sz="1400" dirty="0" err="1"/>
              <a:t>normalisasi</a:t>
            </a:r>
            <a:r>
              <a:rPr lang="en-US" sz="1400" dirty="0"/>
              <a:t> </a:t>
            </a:r>
            <a:r>
              <a:rPr lang="en-US" sz="1400" dirty="0" err="1"/>
              <a:t>terhadap</a:t>
            </a:r>
            <a:r>
              <a:rPr lang="en-US" sz="1400" dirty="0"/>
              <a:t> </a:t>
            </a:r>
            <a:r>
              <a:rPr lang="en-US" sz="1400" dirty="0" err="1"/>
              <a:t>train_data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metode</a:t>
            </a:r>
            <a:r>
              <a:rPr lang="en-US" sz="1400" dirty="0"/>
              <a:t> min – max(0-1)</a:t>
            </a:r>
            <a:endParaRPr lang="en-ID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198290-6894-19D2-35F5-A1FD01C1B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29" y="971134"/>
            <a:ext cx="6410683" cy="342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9"/>
          <p:cNvSpPr/>
          <p:nvPr/>
        </p:nvSpPr>
        <p:spPr>
          <a:xfrm rot="5400000">
            <a:off x="-236240" y="1990900"/>
            <a:ext cx="3003300" cy="328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" name="Google Shape;412;p29"/>
          <p:cNvGrpSpPr/>
          <p:nvPr/>
        </p:nvGrpSpPr>
        <p:grpSpPr>
          <a:xfrm>
            <a:off x="-562175" y="4443790"/>
            <a:ext cx="2550800" cy="339300"/>
            <a:chOff x="988450" y="-94575"/>
            <a:chExt cx="2550800" cy="339300"/>
          </a:xfrm>
        </p:grpSpPr>
        <p:sp>
          <p:nvSpPr>
            <p:cNvPr id="413" name="Google Shape;413;p29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" name="Google Shape;425;p29"/>
          <p:cNvSpPr/>
          <p:nvPr/>
        </p:nvSpPr>
        <p:spPr>
          <a:xfrm rot="5400000">
            <a:off x="-1039475" y="1282525"/>
            <a:ext cx="2841900" cy="22662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D0AA48EF-F909-48B6-FF17-FD52B3692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457343"/>
          </a:xfrm>
        </p:spPr>
        <p:txBody>
          <a:bodyPr/>
          <a:lstStyle/>
          <a:p>
            <a:pPr algn="l"/>
            <a:r>
              <a:rPr lang="en-US" sz="1400" dirty="0"/>
              <a:t>6. </a:t>
            </a:r>
            <a:r>
              <a:rPr lang="en-US" sz="1400" dirty="0" err="1"/>
              <a:t>test_dataset</a:t>
            </a:r>
            <a:r>
              <a:rPr lang="en-US" sz="1400" dirty="0"/>
              <a:t> </a:t>
            </a:r>
            <a:r>
              <a:rPr lang="en-US" sz="1400" dirty="0">
                <a:sym typeface="Wingdings" panose="05000000000000000000" pitchFamily="2" charset="2"/>
              </a:rPr>
              <a:t> milk_testing.csv, </a:t>
            </a:r>
            <a:r>
              <a:rPr lang="en-US" sz="1400" dirty="0" err="1">
                <a:sym typeface="Wingdings" panose="05000000000000000000" pitchFamily="2" charset="2"/>
              </a:rPr>
              <a:t>ambil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test_data</a:t>
            </a:r>
            <a:r>
              <a:rPr lang="en-US" sz="1400" dirty="0">
                <a:sym typeface="Wingdings" panose="05000000000000000000" pitchFamily="2" charset="2"/>
              </a:rPr>
              <a:t> &amp; </a:t>
            </a:r>
            <a:r>
              <a:rPr lang="en-US" sz="1400" dirty="0" err="1">
                <a:sym typeface="Wingdings" panose="05000000000000000000" pitchFamily="2" charset="2"/>
              </a:rPr>
              <a:t>test_label</a:t>
            </a:r>
            <a:r>
              <a:rPr lang="en-US" sz="1400" dirty="0">
                <a:sym typeface="Wingdings" panose="05000000000000000000" pitchFamily="2" charset="2"/>
              </a:rPr>
              <a:t>, </a:t>
            </a:r>
            <a:r>
              <a:rPr lang="en-US" sz="1400" dirty="0" err="1">
                <a:sym typeface="Wingdings" panose="05000000000000000000" pitchFamily="2" charset="2"/>
              </a:rPr>
              <a:t>tampilkan</a:t>
            </a:r>
            <a:endParaRPr lang="en-ID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4F1A6B-6EEB-708E-53E6-B2F4F8227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412" y="951717"/>
            <a:ext cx="5636219" cy="396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A4273BB0-7323-7CE7-8F8E-0C0C7C9F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457343"/>
          </a:xfrm>
        </p:spPr>
        <p:txBody>
          <a:bodyPr/>
          <a:lstStyle/>
          <a:p>
            <a:pPr algn="l"/>
            <a:r>
              <a:rPr lang="en-US" sz="1400" dirty="0"/>
              <a:t>7. </a:t>
            </a:r>
            <a:r>
              <a:rPr lang="en-US" sz="1400" dirty="0" err="1"/>
              <a:t>Lakukan</a:t>
            </a:r>
            <a:r>
              <a:rPr lang="en-US" sz="1400" dirty="0"/>
              <a:t> </a:t>
            </a:r>
            <a:r>
              <a:rPr lang="en-US" sz="1400" dirty="0" err="1"/>
              <a:t>normalisasi</a:t>
            </a:r>
            <a:r>
              <a:rPr lang="en-US" sz="1400" dirty="0"/>
              <a:t> </a:t>
            </a:r>
            <a:r>
              <a:rPr lang="en-US" sz="1400" dirty="0" err="1"/>
              <a:t>terhadap</a:t>
            </a:r>
            <a:r>
              <a:rPr lang="en-US" sz="1400" dirty="0"/>
              <a:t> </a:t>
            </a:r>
            <a:r>
              <a:rPr lang="en-US" sz="1400" dirty="0" err="1"/>
              <a:t>test_data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metode</a:t>
            </a:r>
            <a:r>
              <a:rPr lang="en-US" sz="1400" dirty="0"/>
              <a:t> min – max (0-1)</a:t>
            </a:r>
            <a:endParaRPr lang="en-ID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DDC6AB-F900-57CA-9889-3F818B964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980" y="949578"/>
            <a:ext cx="6743341" cy="360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886F644F-9419-A2A4-86F4-940A3118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457343"/>
          </a:xfrm>
        </p:spPr>
        <p:txBody>
          <a:bodyPr/>
          <a:lstStyle/>
          <a:p>
            <a:pPr algn="l"/>
            <a:r>
              <a:rPr lang="en-US" sz="1400" dirty="0"/>
              <a:t>8. </a:t>
            </a:r>
            <a:r>
              <a:rPr lang="en-US" sz="1400" dirty="0" err="1"/>
              <a:t>Lakukan</a:t>
            </a:r>
            <a:r>
              <a:rPr lang="en-US" sz="1400" dirty="0"/>
              <a:t> </a:t>
            </a:r>
            <a:r>
              <a:rPr lang="en-US" sz="1400" dirty="0" err="1"/>
              <a:t>klasifikasi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k-NN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test_data</a:t>
            </a:r>
            <a:r>
              <a:rPr lang="en-US" sz="1400" dirty="0"/>
              <a:t>, </a:t>
            </a:r>
            <a:r>
              <a:rPr lang="en-US" sz="1400" dirty="0" err="1"/>
              <a:t>bandingkan</a:t>
            </a:r>
            <a:r>
              <a:rPr lang="en-US" sz="1400" dirty="0"/>
              <a:t> </a:t>
            </a:r>
            <a:r>
              <a:rPr lang="en-US" sz="1400" dirty="0" err="1"/>
              <a:t>hasilnya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test_label</a:t>
            </a:r>
            <a:br>
              <a:rPr lang="en-US" sz="1400" dirty="0"/>
            </a:br>
            <a:endParaRPr lang="en-ID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61EDA5-4B66-0890-B738-1CA38189F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77" y="1041604"/>
            <a:ext cx="6054545" cy="36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S Phases of the Vocational Guidance Process by Slidesgo">
  <a:themeElements>
    <a:clrScheme name="Simple Light">
      <a:dk1>
        <a:srgbClr val="262D33"/>
      </a:dk1>
      <a:lt1>
        <a:srgbClr val="F3FBFF"/>
      </a:lt1>
      <a:dk2>
        <a:srgbClr val="A8BDC6"/>
      </a:dk2>
      <a:lt2>
        <a:srgbClr val="4F7786"/>
      </a:lt2>
      <a:accent1>
        <a:srgbClr val="C6EBF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D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On-screen Show (16:9)</PresentationFormat>
  <Paragraphs>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Montserrat Light</vt:lpstr>
      <vt:lpstr>Bebas Neue</vt:lpstr>
      <vt:lpstr>Arial</vt:lpstr>
      <vt:lpstr>Montserrat</vt:lpstr>
      <vt:lpstr>Montserrat Medium</vt:lpstr>
      <vt:lpstr>Nunito Light</vt:lpstr>
      <vt:lpstr>ES Phases of the Vocational Guidance Process by Slidesgo</vt:lpstr>
      <vt:lpstr>k – Nearest Neightbors</vt:lpstr>
      <vt:lpstr>1. Dataset  milk.csv, ambil train_data &amp; train_label, tampilkan</vt:lpstr>
      <vt:lpstr>2. Lakukan normalisasi terhadap train_label dengan metode min-max(0-1)</vt:lpstr>
      <vt:lpstr>3. Lakukan klasifikasi menggunakan k-NN untuk 1 input data test</vt:lpstr>
      <vt:lpstr>4. dataset  milk_training.csv, ambil train_data &amp; train_label, tampilkan</vt:lpstr>
      <vt:lpstr>5. Lakukan normalisasi terhadap train_data dengan metode min – max(0-1)</vt:lpstr>
      <vt:lpstr>6. test_dataset  milk_testing.csv, ambil test_data &amp; test_label, tampilkan</vt:lpstr>
      <vt:lpstr>7. Lakukan normalisasi terhadap test_data dengan metode min – max (0-1)</vt:lpstr>
      <vt:lpstr>8. Lakukan klasifikasi menggunakan k-NN untuk test_data, bandingkan hasilnya dengan test_label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– Nearest Neightbors</dc:title>
  <dc:creator>RATRI MARIA MANIK</dc:creator>
  <cp:lastModifiedBy>ratri cantik</cp:lastModifiedBy>
  <cp:revision>1</cp:revision>
  <dcterms:modified xsi:type="dcterms:W3CDTF">2023-05-13T11:06:29Z</dcterms:modified>
</cp:coreProperties>
</file>