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6" r:id="rId6"/>
    <p:sldId id="259" r:id="rId7"/>
    <p:sldId id="261" r:id="rId8"/>
    <p:sldId id="296" r:id="rId9"/>
    <p:sldId id="262" r:id="rId10"/>
    <p:sldId id="263" r:id="rId11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Inter Medium" panose="020B0604020202020204" charset="0"/>
      <p:regular r:id="rId19"/>
      <p:bold r:id="rId20"/>
    </p:embeddedFont>
    <p:embeddedFont>
      <p:font typeface="Kron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4B456B-8988-4AFA-9B04-D5E32C7E7D5E}">
  <a:tblStyle styleId="{2F4B456B-8988-4AFA-9B04-D5E32C7E7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1a624180a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1a624180a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205c6cc64f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205c6cc64f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46b508612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46b508612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205c6cc64f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205c6cc64f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19d2408549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19d2408549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19d2408549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19d2408549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205c6cc64f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205c6cc64f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35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205c6cc64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205c6cc64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463225" y="4332525"/>
            <a:ext cx="1556400" cy="1556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359600" y="4238997"/>
            <a:ext cx="1898391" cy="1649926"/>
            <a:chOff x="7170900" y="2667248"/>
            <a:chExt cx="2524456" cy="21940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72;p2"/>
          <p:cNvSpPr/>
          <p:nvPr/>
        </p:nvSpPr>
        <p:spPr>
          <a:xfrm>
            <a:off x="7884875" y="26175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5866950" y="47058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2189700" y="128488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734975" y="978713"/>
            <a:ext cx="5527200" cy="27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highlight>
                  <a:schemeClr val="l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734975" y="3744788"/>
            <a:ext cx="5527200" cy="4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-368886" y="-577740"/>
            <a:ext cx="1790849" cy="1556459"/>
            <a:chOff x="7170900" y="2667248"/>
            <a:chExt cx="2524456" cy="2194050"/>
          </a:xfrm>
        </p:grpSpPr>
        <p:cxnSp>
          <p:nvCxnSpPr>
            <p:cNvPr id="79" name="Google Shape;79;p2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2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2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3"/>
          <p:cNvSpPr txBox="1">
            <a:spLocks noGrp="1"/>
          </p:cNvSpPr>
          <p:nvPr>
            <p:ph type="subTitle" idx="1"/>
          </p:nvPr>
        </p:nvSpPr>
        <p:spPr>
          <a:xfrm>
            <a:off x="1799200" y="1380200"/>
            <a:ext cx="22887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2"/>
          </p:nvPr>
        </p:nvSpPr>
        <p:spPr>
          <a:xfrm>
            <a:off x="1799175" y="1756925"/>
            <a:ext cx="22887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hasCustomPrompt="1"/>
          </p:nvPr>
        </p:nvSpPr>
        <p:spPr>
          <a:xfrm>
            <a:off x="734975" y="1445088"/>
            <a:ext cx="11445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3"/>
          </p:nvPr>
        </p:nvSpPr>
        <p:spPr>
          <a:xfrm>
            <a:off x="1799200" y="3262551"/>
            <a:ext cx="22887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4"/>
          </p:nvPr>
        </p:nvSpPr>
        <p:spPr>
          <a:xfrm>
            <a:off x="1799175" y="3650400"/>
            <a:ext cx="22887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5" hasCustomPrompt="1"/>
          </p:nvPr>
        </p:nvSpPr>
        <p:spPr>
          <a:xfrm>
            <a:off x="734975" y="3321050"/>
            <a:ext cx="11445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6"/>
          </p:nvPr>
        </p:nvSpPr>
        <p:spPr>
          <a:xfrm>
            <a:off x="5613125" y="1380200"/>
            <a:ext cx="22887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7"/>
          </p:nvPr>
        </p:nvSpPr>
        <p:spPr>
          <a:xfrm>
            <a:off x="5613125" y="1756925"/>
            <a:ext cx="22887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title" idx="8" hasCustomPrompt="1"/>
          </p:nvPr>
        </p:nvSpPr>
        <p:spPr>
          <a:xfrm>
            <a:off x="4549025" y="1445088"/>
            <a:ext cx="11445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3"/>
          <p:cNvSpPr txBox="1">
            <a:spLocks noGrp="1"/>
          </p:cNvSpPr>
          <p:nvPr>
            <p:ph type="subTitle" idx="9"/>
          </p:nvPr>
        </p:nvSpPr>
        <p:spPr>
          <a:xfrm>
            <a:off x="5613125" y="3262550"/>
            <a:ext cx="2288700" cy="5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13"/>
          </p:nvPr>
        </p:nvSpPr>
        <p:spPr>
          <a:xfrm>
            <a:off x="5613125" y="3650400"/>
            <a:ext cx="22887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549025" y="3321050"/>
            <a:ext cx="11445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8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40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15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3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3200400" y="4751063"/>
            <a:ext cx="2742000" cy="105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3"/>
          <p:cNvSpPr/>
          <p:nvPr/>
        </p:nvSpPr>
        <p:spPr>
          <a:xfrm>
            <a:off x="-901300" y="1911300"/>
            <a:ext cx="1556400" cy="1556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315650" y="27554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13"/>
          <p:cNvGrpSpPr/>
          <p:nvPr/>
        </p:nvGrpSpPr>
        <p:grpSpPr>
          <a:xfrm>
            <a:off x="8457639" y="2739472"/>
            <a:ext cx="1790849" cy="1556459"/>
            <a:chOff x="7170900" y="2667248"/>
            <a:chExt cx="2524456" cy="2194050"/>
          </a:xfrm>
        </p:grpSpPr>
        <p:cxnSp>
          <p:nvCxnSpPr>
            <p:cNvPr id="586" name="Google Shape;586;p1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1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1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1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1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1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6" name="Google Shape;646;p13"/>
          <p:cNvSpPr/>
          <p:nvPr/>
        </p:nvSpPr>
        <p:spPr>
          <a:xfrm rot="1905475">
            <a:off x="1427850" y="4569987"/>
            <a:ext cx="2138677" cy="1276884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47" name="Google Shape;647;p13"/>
          <p:cNvGrpSpPr/>
          <p:nvPr/>
        </p:nvGrpSpPr>
        <p:grpSpPr>
          <a:xfrm>
            <a:off x="88554" y="-1118404"/>
            <a:ext cx="1492711" cy="1297342"/>
            <a:chOff x="7170900" y="2667248"/>
            <a:chExt cx="2524456" cy="2194050"/>
          </a:xfrm>
        </p:grpSpPr>
        <p:cxnSp>
          <p:nvCxnSpPr>
            <p:cNvPr id="648" name="Google Shape;648;p1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8" name="Google Shape;708;p13"/>
          <p:cNvSpPr/>
          <p:nvPr/>
        </p:nvSpPr>
        <p:spPr>
          <a:xfrm>
            <a:off x="8538525" y="3132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3"/>
          <p:cNvSpPr/>
          <p:nvPr/>
        </p:nvSpPr>
        <p:spPr>
          <a:xfrm>
            <a:off x="2421438" y="48411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6"/>
          <p:cNvSpPr/>
          <p:nvPr/>
        </p:nvSpPr>
        <p:spPr>
          <a:xfrm>
            <a:off x="659225" y="45327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6"/>
          <p:cNvSpPr/>
          <p:nvPr/>
        </p:nvSpPr>
        <p:spPr>
          <a:xfrm>
            <a:off x="6639325" y="4668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16"/>
          <p:cNvGrpSpPr/>
          <p:nvPr/>
        </p:nvGrpSpPr>
        <p:grpSpPr>
          <a:xfrm>
            <a:off x="-844625" y="1431584"/>
            <a:ext cx="1204166" cy="1046562"/>
            <a:chOff x="7170900" y="2667248"/>
            <a:chExt cx="2524456" cy="2194050"/>
          </a:xfrm>
        </p:grpSpPr>
        <p:cxnSp>
          <p:nvCxnSpPr>
            <p:cNvPr id="913" name="Google Shape;913;p1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1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1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1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1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1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1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1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1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1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1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1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1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1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1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1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1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1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1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1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1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1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1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1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1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1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1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1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1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1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1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1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1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1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1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1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1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1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1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1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1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1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1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3" name="Google Shape;973;p16"/>
          <p:cNvSpPr/>
          <p:nvPr/>
        </p:nvSpPr>
        <p:spPr>
          <a:xfrm>
            <a:off x="8718025" y="74955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6"/>
          <p:cNvSpPr txBox="1">
            <a:spLocks noGrp="1"/>
          </p:cNvSpPr>
          <p:nvPr>
            <p:ph type="title"/>
          </p:nvPr>
        </p:nvSpPr>
        <p:spPr>
          <a:xfrm>
            <a:off x="742325" y="965088"/>
            <a:ext cx="38442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16"/>
          <p:cNvSpPr txBox="1">
            <a:spLocks noGrp="1"/>
          </p:cNvSpPr>
          <p:nvPr>
            <p:ph type="subTitle" idx="1"/>
          </p:nvPr>
        </p:nvSpPr>
        <p:spPr>
          <a:xfrm>
            <a:off x="734975" y="1841725"/>
            <a:ext cx="4326600" cy="23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6" name="Google Shape;976;p16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7" name="Google Shape;977;p16"/>
          <p:cNvGrpSpPr/>
          <p:nvPr/>
        </p:nvGrpSpPr>
        <p:grpSpPr>
          <a:xfrm>
            <a:off x="469998" y="-1014037"/>
            <a:ext cx="1549764" cy="1346927"/>
            <a:chOff x="7170900" y="2667248"/>
            <a:chExt cx="2524456" cy="2194050"/>
          </a:xfrm>
        </p:grpSpPr>
        <p:cxnSp>
          <p:nvCxnSpPr>
            <p:cNvPr id="978" name="Google Shape;978;p1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1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1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1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1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1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1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1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1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1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1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1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1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1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1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1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1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1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1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1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1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1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1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1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1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1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1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1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1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1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1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1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1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1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1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1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1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1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1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7"/>
          <p:cNvSpPr/>
          <p:nvPr/>
        </p:nvSpPr>
        <p:spPr>
          <a:xfrm>
            <a:off x="4685675" y="47735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17"/>
          <p:cNvGrpSpPr/>
          <p:nvPr/>
        </p:nvGrpSpPr>
        <p:grpSpPr>
          <a:xfrm>
            <a:off x="-844625" y="1431584"/>
            <a:ext cx="1204166" cy="1046562"/>
            <a:chOff x="7170900" y="2667248"/>
            <a:chExt cx="2524456" cy="2194050"/>
          </a:xfrm>
        </p:grpSpPr>
        <p:cxnSp>
          <p:nvCxnSpPr>
            <p:cNvPr id="1041" name="Google Shape;1041;p1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1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1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1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1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1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1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1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1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1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1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1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1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1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1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1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1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1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1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1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1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1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1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1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1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1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1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1" name="Google Shape;1101;p17"/>
          <p:cNvGrpSpPr/>
          <p:nvPr/>
        </p:nvGrpSpPr>
        <p:grpSpPr>
          <a:xfrm>
            <a:off x="469998" y="4651876"/>
            <a:ext cx="1549764" cy="1346927"/>
            <a:chOff x="7170900" y="2667248"/>
            <a:chExt cx="2524456" cy="2194050"/>
          </a:xfrm>
        </p:grpSpPr>
        <p:cxnSp>
          <p:nvCxnSpPr>
            <p:cNvPr id="1102" name="Google Shape;1102;p17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17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17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17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17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17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17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17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17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17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17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17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17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17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17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17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17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17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17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17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17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17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17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17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17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17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17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17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17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17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17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17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17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17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17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17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17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17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17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17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17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17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17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17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17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17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17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17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17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17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17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17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17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17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17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17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17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17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17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17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2" name="Google Shape;1162;p17"/>
          <p:cNvSpPr txBox="1">
            <a:spLocks noGrp="1"/>
          </p:cNvSpPr>
          <p:nvPr>
            <p:ph type="body" idx="1"/>
          </p:nvPr>
        </p:nvSpPr>
        <p:spPr>
          <a:xfrm>
            <a:off x="740850" y="1550900"/>
            <a:ext cx="47832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63" name="Google Shape;1163;p17"/>
          <p:cNvSpPr txBox="1">
            <a:spLocks noGrp="1"/>
          </p:cNvSpPr>
          <p:nvPr>
            <p:ph type="title"/>
          </p:nvPr>
        </p:nvSpPr>
        <p:spPr>
          <a:xfrm>
            <a:off x="740850" y="457200"/>
            <a:ext cx="47832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17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8_1_1_1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9"/>
          <p:cNvSpPr/>
          <p:nvPr/>
        </p:nvSpPr>
        <p:spPr>
          <a:xfrm>
            <a:off x="8324925" y="-841600"/>
            <a:ext cx="1791900" cy="19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9"/>
          <p:cNvSpPr/>
          <p:nvPr/>
        </p:nvSpPr>
        <p:spPr>
          <a:xfrm>
            <a:off x="8518700" y="177199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9"/>
          <p:cNvGrpSpPr/>
          <p:nvPr/>
        </p:nvGrpSpPr>
        <p:grpSpPr>
          <a:xfrm>
            <a:off x="1595375" y="4774447"/>
            <a:ext cx="1898391" cy="1649926"/>
            <a:chOff x="7170900" y="2667248"/>
            <a:chExt cx="2524456" cy="2194050"/>
          </a:xfrm>
        </p:grpSpPr>
        <p:cxnSp>
          <p:nvCxnSpPr>
            <p:cNvPr id="1298" name="Google Shape;1298;p19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19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19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19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19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19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19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19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19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19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19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19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19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19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19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19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19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19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19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19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19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19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19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19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19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19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19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19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19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19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19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19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19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19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19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19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19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19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19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19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19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19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19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19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19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19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19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19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19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19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19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19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19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19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19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19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19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19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19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19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8" name="Google Shape;1358;p19"/>
          <p:cNvSpPr/>
          <p:nvPr/>
        </p:nvSpPr>
        <p:spPr>
          <a:xfrm>
            <a:off x="659225" y="45327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9"/>
          <p:cNvSpPr/>
          <p:nvPr/>
        </p:nvSpPr>
        <p:spPr>
          <a:xfrm>
            <a:off x="8680650" y="40306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19"/>
          <p:cNvSpPr/>
          <p:nvPr/>
        </p:nvSpPr>
        <p:spPr>
          <a:xfrm>
            <a:off x="-1344100" y="-34876"/>
            <a:ext cx="1650000" cy="165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9"/>
          <p:cNvSpPr txBox="1">
            <a:spLocks noGrp="1"/>
          </p:cNvSpPr>
          <p:nvPr>
            <p:ph type="title"/>
          </p:nvPr>
        </p:nvSpPr>
        <p:spPr>
          <a:xfrm>
            <a:off x="741300" y="1897675"/>
            <a:ext cx="2522700" cy="7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2" name="Google Shape;1362;p19"/>
          <p:cNvSpPr txBox="1">
            <a:spLocks noGrp="1"/>
          </p:cNvSpPr>
          <p:nvPr>
            <p:ph type="subTitle" idx="1"/>
          </p:nvPr>
        </p:nvSpPr>
        <p:spPr>
          <a:xfrm>
            <a:off x="741300" y="2501775"/>
            <a:ext cx="2522700" cy="17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19"/>
          <p:cNvSpPr txBox="1">
            <a:spLocks noGrp="1"/>
          </p:cNvSpPr>
          <p:nvPr>
            <p:ph type="title" idx="2"/>
          </p:nvPr>
        </p:nvSpPr>
        <p:spPr>
          <a:xfrm>
            <a:off x="3313800" y="1897675"/>
            <a:ext cx="2522700" cy="7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4" name="Google Shape;1364;p19"/>
          <p:cNvSpPr txBox="1">
            <a:spLocks noGrp="1"/>
          </p:cNvSpPr>
          <p:nvPr>
            <p:ph type="subTitle" idx="3"/>
          </p:nvPr>
        </p:nvSpPr>
        <p:spPr>
          <a:xfrm>
            <a:off x="3313801" y="2501775"/>
            <a:ext cx="2522700" cy="17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19"/>
          <p:cNvSpPr txBox="1">
            <a:spLocks noGrp="1"/>
          </p:cNvSpPr>
          <p:nvPr>
            <p:ph type="title" idx="4"/>
          </p:nvPr>
        </p:nvSpPr>
        <p:spPr>
          <a:xfrm>
            <a:off x="5886300" y="1897675"/>
            <a:ext cx="2522700" cy="7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6" name="Google Shape;1366;p19"/>
          <p:cNvSpPr txBox="1">
            <a:spLocks noGrp="1"/>
          </p:cNvSpPr>
          <p:nvPr>
            <p:ph type="subTitle" idx="5"/>
          </p:nvPr>
        </p:nvSpPr>
        <p:spPr>
          <a:xfrm>
            <a:off x="5886302" y="2501775"/>
            <a:ext cx="2522700" cy="17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7" name="Google Shape;1367;p19"/>
          <p:cNvSpPr txBox="1">
            <a:spLocks noGrp="1"/>
          </p:cNvSpPr>
          <p:nvPr>
            <p:ph type="title" idx="6"/>
          </p:nvPr>
        </p:nvSpPr>
        <p:spPr>
          <a:xfrm>
            <a:off x="735000" y="457200"/>
            <a:ext cx="767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19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0"/>
          <p:cNvSpPr/>
          <p:nvPr/>
        </p:nvSpPr>
        <p:spPr>
          <a:xfrm>
            <a:off x="-1064400" y="603225"/>
            <a:ext cx="1370400" cy="23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20"/>
          <p:cNvSpPr/>
          <p:nvPr/>
        </p:nvSpPr>
        <p:spPr>
          <a:xfrm>
            <a:off x="3747000" y="4894274"/>
            <a:ext cx="1650000" cy="165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2" name="Google Shape;1372;p20"/>
          <p:cNvGrpSpPr/>
          <p:nvPr/>
        </p:nvGrpSpPr>
        <p:grpSpPr>
          <a:xfrm>
            <a:off x="8761367" y="1914374"/>
            <a:ext cx="1370275" cy="1190930"/>
            <a:chOff x="7170900" y="2667248"/>
            <a:chExt cx="2524456" cy="2194050"/>
          </a:xfrm>
        </p:grpSpPr>
        <p:cxnSp>
          <p:nvCxnSpPr>
            <p:cNvPr id="1373" name="Google Shape;1373;p20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20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20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20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20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20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0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20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20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0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0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0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20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20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0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0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9" name="Google Shape;1389;p20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0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20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20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20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20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20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20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20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20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0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0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0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0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0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0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0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0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0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0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0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0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0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0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20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20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20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20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20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20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20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20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20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20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20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20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20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20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20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20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20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20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20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20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3" name="Google Shape;1433;p20"/>
          <p:cNvSpPr/>
          <p:nvPr/>
        </p:nvSpPr>
        <p:spPr>
          <a:xfrm>
            <a:off x="3439300" y="48471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0"/>
          <p:cNvSpPr/>
          <p:nvPr/>
        </p:nvSpPr>
        <p:spPr>
          <a:xfrm>
            <a:off x="246175" y="18793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0"/>
          <p:cNvSpPr/>
          <p:nvPr/>
        </p:nvSpPr>
        <p:spPr>
          <a:xfrm>
            <a:off x="-1344100" y="-34876"/>
            <a:ext cx="1650000" cy="165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0"/>
          <p:cNvSpPr/>
          <p:nvPr/>
        </p:nvSpPr>
        <p:spPr>
          <a:xfrm>
            <a:off x="8408975" y="-378526"/>
            <a:ext cx="1650000" cy="165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0"/>
          <p:cNvSpPr/>
          <p:nvPr/>
        </p:nvSpPr>
        <p:spPr>
          <a:xfrm>
            <a:off x="8115225" y="1994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0"/>
          <p:cNvSpPr txBox="1">
            <a:spLocks noGrp="1"/>
          </p:cNvSpPr>
          <p:nvPr>
            <p:ph type="title"/>
          </p:nvPr>
        </p:nvSpPr>
        <p:spPr>
          <a:xfrm>
            <a:off x="734975" y="1271475"/>
            <a:ext cx="31935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9" name="Google Shape;1439;p20"/>
          <p:cNvSpPr txBox="1">
            <a:spLocks noGrp="1"/>
          </p:cNvSpPr>
          <p:nvPr>
            <p:ph type="subTitle" idx="1"/>
          </p:nvPr>
        </p:nvSpPr>
        <p:spPr>
          <a:xfrm>
            <a:off x="734975" y="1770150"/>
            <a:ext cx="3309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0"/>
          <p:cNvSpPr txBox="1">
            <a:spLocks noGrp="1"/>
          </p:cNvSpPr>
          <p:nvPr>
            <p:ph type="title" idx="2"/>
          </p:nvPr>
        </p:nvSpPr>
        <p:spPr>
          <a:xfrm>
            <a:off x="727500" y="457200"/>
            <a:ext cx="7689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0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2" name="Google Shape;1442;p20"/>
          <p:cNvSpPr txBox="1">
            <a:spLocks noGrp="1"/>
          </p:cNvSpPr>
          <p:nvPr>
            <p:ph type="title" idx="3"/>
          </p:nvPr>
        </p:nvSpPr>
        <p:spPr>
          <a:xfrm>
            <a:off x="4748168" y="1271475"/>
            <a:ext cx="31935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3" name="Google Shape;1443;p20"/>
          <p:cNvSpPr txBox="1">
            <a:spLocks noGrp="1"/>
          </p:cNvSpPr>
          <p:nvPr>
            <p:ph type="subTitle" idx="4"/>
          </p:nvPr>
        </p:nvSpPr>
        <p:spPr>
          <a:xfrm>
            <a:off x="4748185" y="1770150"/>
            <a:ext cx="3309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20"/>
          <p:cNvSpPr txBox="1">
            <a:spLocks noGrp="1"/>
          </p:cNvSpPr>
          <p:nvPr>
            <p:ph type="subTitle" idx="5"/>
          </p:nvPr>
        </p:nvSpPr>
        <p:spPr>
          <a:xfrm>
            <a:off x="734975" y="3558000"/>
            <a:ext cx="3309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5" name="Google Shape;1445;p20"/>
          <p:cNvSpPr txBox="1">
            <a:spLocks noGrp="1"/>
          </p:cNvSpPr>
          <p:nvPr>
            <p:ph type="title" idx="6"/>
          </p:nvPr>
        </p:nvSpPr>
        <p:spPr>
          <a:xfrm>
            <a:off x="4748168" y="3059325"/>
            <a:ext cx="31935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6" name="Google Shape;1446;p20"/>
          <p:cNvSpPr txBox="1">
            <a:spLocks noGrp="1"/>
          </p:cNvSpPr>
          <p:nvPr>
            <p:ph type="subTitle" idx="7"/>
          </p:nvPr>
        </p:nvSpPr>
        <p:spPr>
          <a:xfrm>
            <a:off x="4748175" y="3558000"/>
            <a:ext cx="3309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20"/>
          <p:cNvSpPr txBox="1">
            <a:spLocks noGrp="1"/>
          </p:cNvSpPr>
          <p:nvPr>
            <p:ph type="title" idx="8"/>
          </p:nvPr>
        </p:nvSpPr>
        <p:spPr>
          <a:xfrm>
            <a:off x="734975" y="3059325"/>
            <a:ext cx="3193500" cy="6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4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0" name="Google Shape;1920;p24"/>
          <p:cNvSpPr/>
          <p:nvPr/>
        </p:nvSpPr>
        <p:spPr>
          <a:xfrm>
            <a:off x="970225" y="45747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24"/>
          <p:cNvSpPr/>
          <p:nvPr/>
        </p:nvSpPr>
        <p:spPr>
          <a:xfrm>
            <a:off x="-1401200" y="2413525"/>
            <a:ext cx="3312300" cy="331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24"/>
          <p:cNvSpPr/>
          <p:nvPr/>
        </p:nvSpPr>
        <p:spPr>
          <a:xfrm>
            <a:off x="7587475" y="-1892551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24"/>
          <p:cNvGrpSpPr/>
          <p:nvPr/>
        </p:nvGrpSpPr>
        <p:grpSpPr>
          <a:xfrm>
            <a:off x="4955250" y="-809641"/>
            <a:ext cx="1898391" cy="1649926"/>
            <a:chOff x="7170900" y="2667248"/>
            <a:chExt cx="2524456" cy="2194050"/>
          </a:xfrm>
        </p:grpSpPr>
        <p:cxnSp>
          <p:nvCxnSpPr>
            <p:cNvPr id="1924" name="Google Shape;1924;p2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5" name="Google Shape;1925;p2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6" name="Google Shape;1926;p2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7" name="Google Shape;1927;p2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8" name="Google Shape;1928;p2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9" name="Google Shape;1929;p2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2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1" name="Google Shape;1931;p2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2" name="Google Shape;1932;p2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3" name="Google Shape;1933;p2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4" name="Google Shape;1934;p2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5" name="Google Shape;1935;p2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6" name="Google Shape;1936;p2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7" name="Google Shape;1937;p2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8" name="Google Shape;1938;p2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9" name="Google Shape;1939;p2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0" name="Google Shape;1940;p2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1" name="Google Shape;1941;p2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2" name="Google Shape;1942;p2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2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4" name="Google Shape;1944;p2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5" name="Google Shape;1945;p2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6" name="Google Shape;1946;p2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7" name="Google Shape;1947;p2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8" name="Google Shape;1948;p2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9" name="Google Shape;1949;p2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0" name="Google Shape;1950;p2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2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2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3" name="Google Shape;1953;p2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4" name="Google Shape;1954;p2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5" name="Google Shape;1955;p2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2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2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8" name="Google Shape;1958;p2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9" name="Google Shape;1959;p2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0" name="Google Shape;1960;p2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1" name="Google Shape;1961;p2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2" name="Google Shape;1962;p2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3" name="Google Shape;1963;p2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2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2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6" name="Google Shape;1966;p2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7" name="Google Shape;1967;p2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2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2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2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2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2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3" name="Google Shape;1973;p2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4" name="Google Shape;1974;p2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5" name="Google Shape;1975;p2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6" name="Google Shape;1976;p2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7" name="Google Shape;1977;p2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2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2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2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1" name="Google Shape;1981;p2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2" name="Google Shape;1982;p2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3" name="Google Shape;1983;p2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4" name="Google Shape;1984;p24"/>
          <p:cNvSpPr/>
          <p:nvPr/>
        </p:nvSpPr>
        <p:spPr>
          <a:xfrm>
            <a:off x="8697238" y="11753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24"/>
          <p:cNvSpPr/>
          <p:nvPr/>
        </p:nvSpPr>
        <p:spPr>
          <a:xfrm>
            <a:off x="659225" y="4668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6" name="Google Shape;1986;p24"/>
          <p:cNvGrpSpPr/>
          <p:nvPr/>
        </p:nvGrpSpPr>
        <p:grpSpPr>
          <a:xfrm>
            <a:off x="2158650" y="4449072"/>
            <a:ext cx="1898391" cy="1649926"/>
            <a:chOff x="7170900" y="2667248"/>
            <a:chExt cx="2524456" cy="2194050"/>
          </a:xfrm>
        </p:grpSpPr>
        <p:cxnSp>
          <p:nvCxnSpPr>
            <p:cNvPr id="1987" name="Google Shape;1987;p2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8" name="Google Shape;1988;p2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2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0" name="Google Shape;1990;p2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1" name="Google Shape;1991;p2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2" name="Google Shape;1992;p2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p2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4" name="Google Shape;1994;p2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5" name="Google Shape;1995;p2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6" name="Google Shape;1996;p2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7" name="Google Shape;1997;p2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8" name="Google Shape;1998;p2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9" name="Google Shape;1999;p2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0" name="Google Shape;2000;p2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1" name="Google Shape;2001;p2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2" name="Google Shape;2002;p2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3" name="Google Shape;2003;p2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4" name="Google Shape;2004;p2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5" name="Google Shape;2005;p2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6" name="Google Shape;2006;p2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7" name="Google Shape;2007;p2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8" name="Google Shape;2008;p2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9" name="Google Shape;2009;p2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0" name="Google Shape;2010;p2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1" name="Google Shape;2011;p2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2" name="Google Shape;2012;p2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3" name="Google Shape;2013;p2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4" name="Google Shape;2014;p2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5" name="Google Shape;2015;p2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6" name="Google Shape;2016;p2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7" name="Google Shape;2017;p2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8" name="Google Shape;2018;p2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9" name="Google Shape;2019;p2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0" name="Google Shape;2020;p2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1" name="Google Shape;2021;p2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2" name="Google Shape;2022;p2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3" name="Google Shape;2023;p2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4" name="Google Shape;2024;p2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5" name="Google Shape;2025;p2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6" name="Google Shape;2026;p2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7" name="Google Shape;2027;p2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8" name="Google Shape;2028;p2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" name="Google Shape;2029;p2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" name="Google Shape;2030;p2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1" name="Google Shape;2031;p2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2" name="Google Shape;2032;p2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3" name="Google Shape;2033;p2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4" name="Google Shape;2034;p2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5" name="Google Shape;2035;p2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6" name="Google Shape;2036;p2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2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8" name="Google Shape;2038;p2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9" name="Google Shape;2039;p2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0" name="Google Shape;2040;p2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2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Google Shape;2042;p2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3" name="Google Shape;2043;p2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4" name="Google Shape;2044;p2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5" name="Google Shape;2045;p2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6" name="Google Shape;2046;p2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7" name="Google Shape;2047;p24"/>
          <p:cNvSpPr/>
          <p:nvPr/>
        </p:nvSpPr>
        <p:spPr>
          <a:xfrm>
            <a:off x="1549300" y="39246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1">
    <p:bg>
      <p:bgPr>
        <a:solidFill>
          <a:schemeClr val="lt2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25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0" name="Google Shape;2050;p25"/>
          <p:cNvSpPr/>
          <p:nvPr/>
        </p:nvSpPr>
        <p:spPr>
          <a:xfrm>
            <a:off x="4948875" y="4102487"/>
            <a:ext cx="3239100" cy="36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25"/>
          <p:cNvSpPr/>
          <p:nvPr/>
        </p:nvSpPr>
        <p:spPr>
          <a:xfrm>
            <a:off x="636375" y="-2226626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25"/>
          <p:cNvSpPr/>
          <p:nvPr/>
        </p:nvSpPr>
        <p:spPr>
          <a:xfrm>
            <a:off x="1758975" y="9341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25"/>
          <p:cNvSpPr/>
          <p:nvPr/>
        </p:nvSpPr>
        <p:spPr>
          <a:xfrm>
            <a:off x="3968900" y="48411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25"/>
          <p:cNvGrpSpPr/>
          <p:nvPr/>
        </p:nvGrpSpPr>
        <p:grpSpPr>
          <a:xfrm>
            <a:off x="8583800" y="273559"/>
            <a:ext cx="1204166" cy="1046562"/>
            <a:chOff x="7170900" y="2667248"/>
            <a:chExt cx="2524456" cy="2194050"/>
          </a:xfrm>
        </p:grpSpPr>
        <p:cxnSp>
          <p:nvCxnSpPr>
            <p:cNvPr id="2055" name="Google Shape;2055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Google Shape;2056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7" name="Google Shape;2057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1" name="Google Shape;2081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4" name="Google Shape;2084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5" name="Google Shape;2085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6" name="Google Shape;2086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7" name="Google Shape;2087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8" name="Google Shape;2088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9" name="Google Shape;2089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0" name="Google Shape;2090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1" name="Google Shape;2091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2" name="Google Shape;2092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3" name="Google Shape;2093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4" name="Google Shape;2094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6" name="Google Shape;2096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7" name="Google Shape;2097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8" name="Google Shape;2098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9" name="Google Shape;2099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0" name="Google Shape;2100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1" name="Google Shape;2101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2" name="Google Shape;2102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3" name="Google Shape;2103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4" name="Google Shape;2104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5" name="Google Shape;2105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6" name="Google Shape;2106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7" name="Google Shape;2107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9" name="Google Shape;2109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0" name="Google Shape;2110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1" name="Google Shape;2111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3" name="Google Shape;2113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4" name="Google Shape;2114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5" name="Google Shape;2115;p25"/>
          <p:cNvGrpSpPr/>
          <p:nvPr/>
        </p:nvGrpSpPr>
        <p:grpSpPr>
          <a:xfrm>
            <a:off x="469998" y="4651876"/>
            <a:ext cx="1549764" cy="1346927"/>
            <a:chOff x="7170900" y="2667248"/>
            <a:chExt cx="2524456" cy="2194050"/>
          </a:xfrm>
        </p:grpSpPr>
        <p:cxnSp>
          <p:nvCxnSpPr>
            <p:cNvPr id="2116" name="Google Shape;2116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7" name="Google Shape;2117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3" name="Google Shape;2123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4" name="Google Shape;2124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5" name="Google Shape;2125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6" name="Google Shape;2126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7" name="Google Shape;2127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8" name="Google Shape;2128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9" name="Google Shape;2129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0" name="Google Shape;2130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1" name="Google Shape;2131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2" name="Google Shape;2132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3" name="Google Shape;2133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4" name="Google Shape;2134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5" name="Google Shape;2135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6" name="Google Shape;2136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8" name="Google Shape;2138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9" name="Google Shape;2139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0" name="Google Shape;2140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1" name="Google Shape;2141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2" name="Google Shape;2142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3" name="Google Shape;2143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4" name="Google Shape;2144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6" name="Google Shape;2146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9" name="Google Shape;2149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0" name="Google Shape;2150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3" name="Google Shape;2153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5" name="Google Shape;2155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6" name="Google Shape;2156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8" name="Google Shape;2158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9" name="Google Shape;2159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0" name="Google Shape;2160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1" name="Google Shape;2161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2" name="Google Shape;2162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5" name="Google Shape;2165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6" name="Google Shape;2166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8" name="Google Shape;2168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9" name="Google Shape;2169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0" name="Google Shape;2170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1" name="Google Shape;2171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4" name="Google Shape;2174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5" name="Google Shape;2175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6" name="Google Shape;2176;p25"/>
          <p:cNvSpPr/>
          <p:nvPr/>
        </p:nvSpPr>
        <p:spPr>
          <a:xfrm>
            <a:off x="132906" y="484254"/>
            <a:ext cx="1204140" cy="718924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7" name="Google Shape;2177;p25"/>
          <p:cNvSpPr/>
          <p:nvPr/>
        </p:nvSpPr>
        <p:spPr>
          <a:xfrm>
            <a:off x="4457338" y="4757587"/>
            <a:ext cx="1135500" cy="1135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8" name="Google Shape;2178;p25"/>
          <p:cNvGrpSpPr/>
          <p:nvPr/>
        </p:nvGrpSpPr>
        <p:grpSpPr>
          <a:xfrm>
            <a:off x="8583800" y="1464134"/>
            <a:ext cx="1204166" cy="1046562"/>
            <a:chOff x="7170900" y="2667248"/>
            <a:chExt cx="2524456" cy="2194050"/>
          </a:xfrm>
        </p:grpSpPr>
        <p:cxnSp>
          <p:nvCxnSpPr>
            <p:cNvPr id="2179" name="Google Shape;2179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0" name="Google Shape;2180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3" name="Google Shape;2183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4" name="Google Shape;2184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5" name="Google Shape;2185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6" name="Google Shape;2186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7" name="Google Shape;2187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8" name="Google Shape;2188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9" name="Google Shape;2189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0" name="Google Shape;2190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1" name="Google Shape;2191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2" name="Google Shape;2192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3" name="Google Shape;2193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5" name="Google Shape;2195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6" name="Google Shape;2196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7" name="Google Shape;2197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8" name="Google Shape;2198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9" name="Google Shape;2199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0" name="Google Shape;2200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1" name="Google Shape;2201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2" name="Google Shape;2202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3" name="Google Shape;2203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4" name="Google Shape;2204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6" name="Google Shape;2236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7" name="Google Shape;2237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8" name="Google Shape;2238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9" name="Google Shape;2239;p25"/>
          <p:cNvSpPr/>
          <p:nvPr/>
        </p:nvSpPr>
        <p:spPr>
          <a:xfrm>
            <a:off x="8036475" y="27355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0" name="Google Shape;2240;p25"/>
          <p:cNvGrpSpPr/>
          <p:nvPr/>
        </p:nvGrpSpPr>
        <p:grpSpPr>
          <a:xfrm>
            <a:off x="-1333777" y="4651876"/>
            <a:ext cx="1549764" cy="1346927"/>
            <a:chOff x="7170900" y="2667248"/>
            <a:chExt cx="2524456" cy="2194050"/>
          </a:xfrm>
        </p:grpSpPr>
        <p:cxnSp>
          <p:nvCxnSpPr>
            <p:cNvPr id="2241" name="Google Shape;2241;p25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2" name="Google Shape;2242;p25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25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25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5" name="Google Shape;2245;p25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6;p25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7" name="Google Shape;2247;p25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5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25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25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25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25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25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25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25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25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7" name="Google Shape;2257;p25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8" name="Google Shape;2258;p25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9" name="Google Shape;2259;p25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0" name="Google Shape;2260;p25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1" name="Google Shape;2261;p25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2" name="Google Shape;2262;p25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3" name="Google Shape;2263;p25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4" name="Google Shape;2264;p25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5" name="Google Shape;2265;p25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6" name="Google Shape;2266;p25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7" name="Google Shape;2267;p25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8" name="Google Shape;2268;p25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9" name="Google Shape;2269;p25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0" name="Google Shape;2270;p25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1" name="Google Shape;2271;p25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2" name="Google Shape;2272;p25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3" name="Google Shape;2273;p25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4" name="Google Shape;2274;p25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5" name="Google Shape;2275;p25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6" name="Google Shape;2276;p25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7" name="Google Shape;2277;p25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8" name="Google Shape;2278;p25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9" name="Google Shape;2279;p25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0" name="Google Shape;2280;p25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1" name="Google Shape;2281;p25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2" name="Google Shape;2282;p25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3" name="Google Shape;2283;p25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4" name="Google Shape;2284;p25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5" name="Google Shape;2285;p25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6" name="Google Shape;2286;p25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7" name="Google Shape;2287;p25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8" name="Google Shape;2288;p25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9" name="Google Shape;2289;p25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0" name="Google Shape;2290;p25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1" name="Google Shape;2291;p25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2" name="Google Shape;2292;p25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3" name="Google Shape;2293;p25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4" name="Google Shape;2294;p25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5" name="Google Shape;2295;p25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6" name="Google Shape;2296;p25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7" name="Google Shape;2297;p25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8" name="Google Shape;2298;p25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9" name="Google Shape;2299;p25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0" name="Google Shape;2300;p25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356225" y="179475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659225" y="45327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873050" y="3852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1873050" y="2634150"/>
            <a:ext cx="5397900" cy="7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highlight>
                  <a:schemeClr val="l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 idx="2" hasCustomPrompt="1"/>
          </p:nvPr>
        </p:nvSpPr>
        <p:spPr>
          <a:xfrm>
            <a:off x="3397202" y="1228950"/>
            <a:ext cx="2349600" cy="12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" name="Google Shape;145;p3"/>
          <p:cNvSpPr txBox="1">
            <a:spLocks noGrp="1"/>
          </p:cNvSpPr>
          <p:nvPr>
            <p:ph type="subTitle" idx="1"/>
          </p:nvPr>
        </p:nvSpPr>
        <p:spPr>
          <a:xfrm>
            <a:off x="1873050" y="3468450"/>
            <a:ext cx="5397900" cy="4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49725" y="457200"/>
            <a:ext cx="76446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980425" y="1000500"/>
            <a:ext cx="7183200" cy="3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-98025" y="2029375"/>
            <a:ext cx="576000" cy="24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-1383800" y="4458274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517325" y="47735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6646450" y="19235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7279250" y="48411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734975" y="2061700"/>
            <a:ext cx="3258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2"/>
          </p:nvPr>
        </p:nvSpPr>
        <p:spPr>
          <a:xfrm>
            <a:off x="4505265" y="2061700"/>
            <a:ext cx="3258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1"/>
          </p:nvPr>
        </p:nvSpPr>
        <p:spPr>
          <a:xfrm>
            <a:off x="4505275" y="2498925"/>
            <a:ext cx="29925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3"/>
          </p:nvPr>
        </p:nvSpPr>
        <p:spPr>
          <a:xfrm>
            <a:off x="734975" y="2498925"/>
            <a:ext cx="304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4"/>
          </p:nvPr>
        </p:nvSpPr>
        <p:spPr>
          <a:xfrm>
            <a:off x="733950" y="457200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-595525" y="2815400"/>
            <a:ext cx="951600" cy="20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-1023818" y="4278306"/>
            <a:ext cx="1672200" cy="1453339"/>
            <a:chOff x="7170900" y="2667248"/>
            <a:chExt cx="2524456" cy="2194050"/>
          </a:xfrm>
        </p:grpSpPr>
        <p:cxnSp>
          <p:nvCxnSpPr>
            <p:cNvPr id="166" name="Google Shape;166;p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6"/>
          <p:cNvGrpSpPr/>
          <p:nvPr/>
        </p:nvGrpSpPr>
        <p:grpSpPr>
          <a:xfrm>
            <a:off x="8656357" y="67781"/>
            <a:ext cx="1672200" cy="1453339"/>
            <a:chOff x="7170900" y="2667248"/>
            <a:chExt cx="2524456" cy="2194050"/>
          </a:xfrm>
        </p:grpSpPr>
        <p:cxnSp>
          <p:nvCxnSpPr>
            <p:cNvPr id="227" name="Google Shape;227;p6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p6"/>
          <p:cNvSpPr/>
          <p:nvPr/>
        </p:nvSpPr>
        <p:spPr>
          <a:xfrm>
            <a:off x="8769175" y="41012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6"/>
          <p:cNvSpPr/>
          <p:nvPr/>
        </p:nvSpPr>
        <p:spPr>
          <a:xfrm>
            <a:off x="3800275" y="4876100"/>
            <a:ext cx="1556400" cy="1556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"/>
          <p:cNvSpPr txBox="1">
            <a:spLocks noGrp="1"/>
          </p:cNvSpPr>
          <p:nvPr>
            <p:ph type="title"/>
          </p:nvPr>
        </p:nvSpPr>
        <p:spPr>
          <a:xfrm>
            <a:off x="741475" y="457200"/>
            <a:ext cx="767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"/>
          <p:cNvSpPr txBox="1">
            <a:spLocks noGrp="1"/>
          </p:cNvSpPr>
          <p:nvPr>
            <p:ph type="title"/>
          </p:nvPr>
        </p:nvSpPr>
        <p:spPr>
          <a:xfrm>
            <a:off x="734975" y="1168650"/>
            <a:ext cx="7674000" cy="28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8" name="Google Shape;488;p8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>
            <a:spLocks noGrp="1"/>
          </p:cNvSpPr>
          <p:nvPr>
            <p:ph type="subTitle" idx="1"/>
          </p:nvPr>
        </p:nvSpPr>
        <p:spPr>
          <a:xfrm>
            <a:off x="4572000" y="1632925"/>
            <a:ext cx="38370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AutoNum type="arabicPeriod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1" name="Google Shape;491;p9"/>
          <p:cNvSpPr txBox="1">
            <a:spLocks noGrp="1"/>
          </p:cNvSpPr>
          <p:nvPr>
            <p:ph type="title"/>
          </p:nvPr>
        </p:nvSpPr>
        <p:spPr>
          <a:xfrm>
            <a:off x="4571850" y="457200"/>
            <a:ext cx="3837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9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"/>
          <p:cNvSpPr txBox="1">
            <a:spLocks noGrp="1"/>
          </p:cNvSpPr>
          <p:nvPr>
            <p:ph type="title"/>
          </p:nvPr>
        </p:nvSpPr>
        <p:spPr>
          <a:xfrm>
            <a:off x="734975" y="4129000"/>
            <a:ext cx="7674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95" name="Google Shape;495;p10"/>
          <p:cNvCxnSpPr/>
          <p:nvPr/>
        </p:nvCxnSpPr>
        <p:spPr>
          <a:xfrm>
            <a:off x="0" y="527625"/>
            <a:ext cx="916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10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"/>
          <p:cNvSpPr/>
          <p:nvPr/>
        </p:nvSpPr>
        <p:spPr>
          <a:xfrm>
            <a:off x="1856500" y="434077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11"/>
          <p:cNvGrpSpPr/>
          <p:nvPr/>
        </p:nvGrpSpPr>
        <p:grpSpPr>
          <a:xfrm>
            <a:off x="4297075" y="4549647"/>
            <a:ext cx="1898391" cy="1649926"/>
            <a:chOff x="7170900" y="2667248"/>
            <a:chExt cx="2524456" cy="2194050"/>
          </a:xfrm>
        </p:grpSpPr>
        <p:cxnSp>
          <p:nvCxnSpPr>
            <p:cNvPr id="500" name="Google Shape;500;p11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1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1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1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1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1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1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1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1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1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1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1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1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1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1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1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1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1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1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1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1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1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1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1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1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1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1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1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1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1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1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1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1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1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1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1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1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1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1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1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1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1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1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1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1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1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1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1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1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1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1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1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1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1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1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1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1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0" name="Google Shape;560;p11"/>
          <p:cNvSpPr/>
          <p:nvPr/>
        </p:nvSpPr>
        <p:spPr>
          <a:xfrm>
            <a:off x="454700" y="119835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7939325" y="2168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1"/>
          <p:cNvSpPr txBox="1">
            <a:spLocks noGrp="1"/>
          </p:cNvSpPr>
          <p:nvPr>
            <p:ph type="title" hasCustomPrompt="1"/>
          </p:nvPr>
        </p:nvSpPr>
        <p:spPr>
          <a:xfrm>
            <a:off x="735000" y="1624913"/>
            <a:ext cx="7674000" cy="139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3" name="Google Shape;563;p11"/>
          <p:cNvSpPr txBox="1">
            <a:spLocks noGrp="1"/>
          </p:cNvSpPr>
          <p:nvPr>
            <p:ph type="subTitle" idx="1"/>
          </p:nvPr>
        </p:nvSpPr>
        <p:spPr>
          <a:xfrm>
            <a:off x="735000" y="3023588"/>
            <a:ext cx="76740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4" name="Google Shape;564;p11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buNone/>
              <a:defRPr sz="1900" b="1">
                <a:highlight>
                  <a:schemeClr val="lt2"/>
                </a:highlight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4975" y="445025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70" r:id="rId16"/>
    <p:sldLayoutId id="21474836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29"/>
          <p:cNvSpPr/>
          <p:nvPr/>
        </p:nvSpPr>
        <p:spPr>
          <a:xfrm>
            <a:off x="7902300" y="-356275"/>
            <a:ext cx="2742000" cy="2060700"/>
          </a:xfrm>
          <a:prstGeom prst="rect">
            <a:avLst/>
          </a:prstGeom>
          <a:solidFill>
            <a:srgbClr val="FEA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29"/>
          <p:cNvSpPr/>
          <p:nvPr/>
        </p:nvSpPr>
        <p:spPr>
          <a:xfrm>
            <a:off x="385124" y="538800"/>
            <a:ext cx="2450698" cy="1463174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3" name="Google Shape;2313;p29"/>
          <p:cNvSpPr/>
          <p:nvPr/>
        </p:nvSpPr>
        <p:spPr>
          <a:xfrm>
            <a:off x="6051875" y="-676676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29"/>
          <p:cNvSpPr txBox="1">
            <a:spLocks noGrp="1"/>
          </p:cNvSpPr>
          <p:nvPr>
            <p:ph type="ctrTitle"/>
          </p:nvPr>
        </p:nvSpPr>
        <p:spPr>
          <a:xfrm>
            <a:off x="692340" y="972837"/>
            <a:ext cx="7759320" cy="1463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Praktikum Kecerdasan </a:t>
            </a:r>
            <a:r>
              <a:rPr lang="en-US" sz="2000" dirty="0" err="1">
                <a:solidFill>
                  <a:schemeClr val="accent2"/>
                </a:solidFill>
              </a:rPr>
              <a:t>Buatan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 err="1">
                <a:solidFill>
                  <a:schemeClr val="accent2"/>
                </a:solidFill>
              </a:rPr>
              <a:t>Algoritma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Pencarian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Breadth First Search dan Depth First Search</a:t>
            </a:r>
            <a:endParaRPr lang="en-ID" sz="2000" dirty="0">
              <a:solidFill>
                <a:schemeClr val="accent2"/>
              </a:solidFill>
            </a:endParaRPr>
          </a:p>
        </p:txBody>
      </p:sp>
      <p:sp>
        <p:nvSpPr>
          <p:cNvPr id="2316" name="Google Shape;2316;p29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E5035-E502-1AF1-A304-7C85DD8F4D85}"/>
              </a:ext>
            </a:extLst>
          </p:cNvPr>
          <p:cNvSpPr txBox="1"/>
          <p:nvPr/>
        </p:nvSpPr>
        <p:spPr>
          <a:xfrm>
            <a:off x="1790055" y="2702775"/>
            <a:ext cx="5563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Dosen</a:t>
            </a:r>
            <a:r>
              <a:rPr lang="en-US" sz="14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Pengampu</a:t>
            </a:r>
            <a:br>
              <a:rPr lang="en-US" sz="14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</a:br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Entin</a:t>
            </a:r>
            <a:r>
              <a:rPr lang="en-US" sz="14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Martiana</a:t>
            </a:r>
            <a:r>
              <a:rPr lang="en-US" sz="14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Kusumaningtyas</a:t>
            </a:r>
            <a:r>
              <a:rPr lang="en-US" sz="14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S.Kom</a:t>
            </a:r>
            <a:r>
              <a:rPr lang="en-US" sz="14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M.kom</a:t>
            </a:r>
            <a:endParaRPr lang="en-US" sz="1400" b="1" dirty="0">
              <a:solidFill>
                <a:schemeClr val="bg1"/>
              </a:solidFill>
              <a:latin typeface="Inter Medium" panose="020B0604020202020204" charset="0"/>
              <a:ea typeface="Inter Medium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04CD-E905-5338-88AF-F165C92AA37D}"/>
              </a:ext>
            </a:extLst>
          </p:cNvPr>
          <p:cNvSpPr txBox="1"/>
          <p:nvPr/>
        </p:nvSpPr>
        <p:spPr>
          <a:xfrm>
            <a:off x="3605242" y="3492758"/>
            <a:ext cx="19335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ID" sz="16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Ratri Maria Manik</a:t>
            </a:r>
            <a:br>
              <a:rPr lang="en-ID" sz="16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</a:br>
            <a:r>
              <a:rPr lang="en-ID" sz="16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3121600039</a:t>
            </a:r>
            <a:br>
              <a:rPr lang="en-ID" sz="16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</a:br>
            <a:r>
              <a:rPr lang="en-ID" sz="1600" b="1" dirty="0">
                <a:solidFill>
                  <a:schemeClr val="bg1"/>
                </a:solidFill>
                <a:latin typeface="Inter Medium" panose="020B0604020202020204" charset="0"/>
                <a:ea typeface="Inter Medium" panose="020B0604020202020204" charset="0"/>
              </a:rPr>
              <a:t>2 D4 IT - 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bg1"/>
              </a:solidFill>
              <a:latin typeface="Inter Medium" panose="020B0604020202020204" charset="0"/>
              <a:ea typeface="Inter Medium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36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2331;p31">
            <a:extLst>
              <a:ext uri="{FF2B5EF4-FFF2-40B4-BE49-F238E27FC236}">
                <a16:creationId xmlns:a16="http://schemas.microsoft.com/office/drawing/2014/main" id="{509017A3-6104-4E6A-EF22-1B0EF8979F72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Krona One" panose="020B0604020202020204" charset="0"/>
              </a:rPr>
              <a:t>Depth First Search</a:t>
            </a:r>
            <a:endParaRPr lang="en-ID" sz="20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0B0CC1-6D52-13E4-242F-2F9ECA53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70" y="659739"/>
            <a:ext cx="4352011" cy="37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CA302A-9E72-C02B-6653-2DC1BFF3B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1" y="659739"/>
            <a:ext cx="2540131" cy="1492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3"/>
          <p:cNvSpPr/>
          <p:nvPr/>
        </p:nvSpPr>
        <p:spPr>
          <a:xfrm>
            <a:off x="7724750" y="-733562"/>
            <a:ext cx="2742000" cy="21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33"/>
          <p:cNvSpPr/>
          <p:nvPr/>
        </p:nvSpPr>
        <p:spPr>
          <a:xfrm>
            <a:off x="6808525" y="2948550"/>
            <a:ext cx="3312300" cy="331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33"/>
          <p:cNvSpPr/>
          <p:nvPr/>
        </p:nvSpPr>
        <p:spPr>
          <a:xfrm rot="-10610207">
            <a:off x="3024833" y="684797"/>
            <a:ext cx="2980698" cy="1779607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4" name="Google Shape;2364;p33"/>
          <p:cNvSpPr/>
          <p:nvPr/>
        </p:nvSpPr>
        <p:spPr>
          <a:xfrm>
            <a:off x="-1160375" y="-1414926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5" name="Google Shape;2365;p33"/>
          <p:cNvGrpSpPr/>
          <p:nvPr/>
        </p:nvGrpSpPr>
        <p:grpSpPr>
          <a:xfrm>
            <a:off x="1873050" y="4125422"/>
            <a:ext cx="1898391" cy="1649926"/>
            <a:chOff x="7170900" y="2667248"/>
            <a:chExt cx="2524456" cy="2194050"/>
          </a:xfrm>
        </p:grpSpPr>
        <p:cxnSp>
          <p:nvCxnSpPr>
            <p:cNvPr id="2366" name="Google Shape;2366;p33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7" name="Google Shape;2367;p33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8" name="Google Shape;2368;p33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9" name="Google Shape;2369;p33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33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1" name="Google Shape;2371;p33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2" name="Google Shape;2372;p33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33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4" name="Google Shape;2374;p33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5" name="Google Shape;2375;p33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6" name="Google Shape;2376;p33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7" name="Google Shape;2377;p33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8" name="Google Shape;2378;p33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9" name="Google Shape;2379;p33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0" name="Google Shape;2380;p33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1" name="Google Shape;2381;p33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2" name="Google Shape;2382;p33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3" name="Google Shape;2383;p33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4" name="Google Shape;2384;p33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5" name="Google Shape;2385;p33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33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33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8" name="Google Shape;2388;p33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9" name="Google Shape;2389;p33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0" name="Google Shape;2390;p33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1" name="Google Shape;2391;p33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2" name="Google Shape;2392;p33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3" name="Google Shape;2393;p33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4" name="Google Shape;2394;p33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5" name="Google Shape;2395;p33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6" name="Google Shape;2396;p33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7" name="Google Shape;2397;p33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8" name="Google Shape;2398;p33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9" name="Google Shape;2399;p33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0" name="Google Shape;2400;p33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1" name="Google Shape;2401;p33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2" name="Google Shape;2402;p33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3" name="Google Shape;2403;p33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4" name="Google Shape;2404;p33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5" name="Google Shape;2405;p33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6" name="Google Shape;2406;p33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7" name="Google Shape;2407;p33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8" name="Google Shape;2408;p33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9" name="Google Shape;2409;p33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0" name="Google Shape;2410;p33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1" name="Google Shape;2411;p33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2" name="Google Shape;2412;p33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3" name="Google Shape;2413;p33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4" name="Google Shape;2414;p33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33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6" name="Google Shape;2416;p33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7" name="Google Shape;2417;p33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33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9" name="Google Shape;2419;p33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0" name="Google Shape;2420;p33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1" name="Google Shape;2421;p33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2" name="Google Shape;2422;p33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3" name="Google Shape;2423;p33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4" name="Google Shape;2424;p33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5" name="Google Shape;2425;p33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33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430" name="Google Shape;2430;p33"/>
          <p:cNvSpPr/>
          <p:nvPr/>
        </p:nvSpPr>
        <p:spPr>
          <a:xfrm>
            <a:off x="8333225" y="2412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1D955-5954-E66F-F55E-9F127051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4" y="721944"/>
            <a:ext cx="6397046" cy="3600000"/>
          </a:xfrm>
          <a:prstGeom prst="rect">
            <a:avLst/>
          </a:prstGeom>
        </p:spPr>
      </p:pic>
      <p:sp>
        <p:nvSpPr>
          <p:cNvPr id="10" name="Google Shape;2331;p31">
            <a:extLst>
              <a:ext uri="{FF2B5EF4-FFF2-40B4-BE49-F238E27FC236}">
                <a16:creationId xmlns:a16="http://schemas.microsoft.com/office/drawing/2014/main" id="{A6F39DD2-AEAF-5D17-2556-EC6D6149C69D}"/>
              </a:ext>
            </a:extLst>
          </p:cNvPr>
          <p:cNvSpPr txBox="1">
            <a:spLocks/>
          </p:cNvSpPr>
          <p:nvPr/>
        </p:nvSpPr>
        <p:spPr>
          <a:xfrm>
            <a:off x="734550" y="134694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Krona One" panose="020B0604020202020204" charset="0"/>
              </a:rPr>
              <a:t>01</a:t>
            </a:r>
            <a:endParaRPr lang="en-ID" sz="28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0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2331;p31">
            <a:extLst>
              <a:ext uri="{FF2B5EF4-FFF2-40B4-BE49-F238E27FC236}">
                <a16:creationId xmlns:a16="http://schemas.microsoft.com/office/drawing/2014/main" id="{45DC40BD-A1E2-69B4-3269-523ACF17FD62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Krona One" panose="020B0604020202020204" charset="0"/>
              </a:rPr>
              <a:t>Breadth First Search</a:t>
            </a:r>
            <a:endParaRPr lang="en-ID" sz="20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F1174-CCCA-2217-3F35-96601FD70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6"/>
          <a:stretch/>
        </p:blipFill>
        <p:spPr>
          <a:xfrm>
            <a:off x="836909" y="584984"/>
            <a:ext cx="4326677" cy="4426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91752D-DBD4-32DE-08FE-53A11BE2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45" y="584984"/>
            <a:ext cx="3562533" cy="2082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1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8" name="Google Shape;2331;p31">
            <a:extLst>
              <a:ext uri="{FF2B5EF4-FFF2-40B4-BE49-F238E27FC236}">
                <a16:creationId xmlns:a16="http://schemas.microsoft.com/office/drawing/2014/main" id="{43F82FF1-6BB1-5836-5E8A-0375C946865F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Krona One" panose="020B0604020202020204" charset="0"/>
              </a:rPr>
              <a:t>Depth First Search</a:t>
            </a:r>
            <a:endParaRPr lang="en-ID" sz="20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BFB431-D1F8-0C93-3A96-F0C90A00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85" y="659740"/>
            <a:ext cx="3564000" cy="2302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2C9FB0-5E0B-5B73-081C-EA96F7DB1D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81"/>
          <a:stretch/>
        </p:blipFill>
        <p:spPr>
          <a:xfrm>
            <a:off x="4510220" y="659739"/>
            <a:ext cx="4327200" cy="3706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39"/>
          <p:cNvSpPr/>
          <p:nvPr/>
        </p:nvSpPr>
        <p:spPr>
          <a:xfrm>
            <a:off x="-636025" y="-777727"/>
            <a:ext cx="2742000" cy="171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6" name="Google Shape;2576;p39"/>
          <p:cNvSpPr/>
          <p:nvPr/>
        </p:nvSpPr>
        <p:spPr>
          <a:xfrm>
            <a:off x="507725" y="4031000"/>
            <a:ext cx="3312300" cy="3312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39"/>
          <p:cNvSpPr/>
          <p:nvPr/>
        </p:nvSpPr>
        <p:spPr>
          <a:xfrm rot="-2377991">
            <a:off x="7767308" y="2361957"/>
            <a:ext cx="2382194" cy="1422275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8" name="Google Shape;2578;p39"/>
          <p:cNvSpPr/>
          <p:nvPr/>
        </p:nvSpPr>
        <p:spPr>
          <a:xfrm>
            <a:off x="5089075" y="-2459851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39"/>
          <p:cNvSpPr/>
          <p:nvPr/>
        </p:nvSpPr>
        <p:spPr>
          <a:xfrm rot="-5400000">
            <a:off x="8363742" y="3707150"/>
            <a:ext cx="138900" cy="132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39"/>
          <p:cNvSpPr/>
          <p:nvPr/>
        </p:nvSpPr>
        <p:spPr>
          <a:xfrm>
            <a:off x="2047275" y="3790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39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2331;p31">
            <a:extLst>
              <a:ext uri="{FF2B5EF4-FFF2-40B4-BE49-F238E27FC236}">
                <a16:creationId xmlns:a16="http://schemas.microsoft.com/office/drawing/2014/main" id="{8BB2D6C1-872E-43A5-DF56-CB6699E69EB6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Krona One" panose="020B0604020202020204" charset="0"/>
              </a:rPr>
              <a:t>02</a:t>
            </a:r>
            <a:endParaRPr lang="en-ID" sz="28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2330D-F569-1D9F-5BA1-FBC927F0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0" y="713982"/>
            <a:ext cx="6372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32"/>
          <p:cNvSpPr/>
          <p:nvPr/>
        </p:nvSpPr>
        <p:spPr>
          <a:xfrm>
            <a:off x="6400200" y="538799"/>
            <a:ext cx="3239100" cy="369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32"/>
          <p:cNvSpPr/>
          <p:nvPr/>
        </p:nvSpPr>
        <p:spPr>
          <a:xfrm>
            <a:off x="7207500" y="-328676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32"/>
          <p:cNvSpPr/>
          <p:nvPr/>
        </p:nvSpPr>
        <p:spPr>
          <a:xfrm>
            <a:off x="5886375" y="1320125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32"/>
          <p:cNvSpPr/>
          <p:nvPr/>
        </p:nvSpPr>
        <p:spPr>
          <a:xfrm>
            <a:off x="5763756" y="3961679"/>
            <a:ext cx="1204140" cy="718924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3" name="Google Shape;2353;p32"/>
          <p:cNvSpPr/>
          <p:nvPr/>
        </p:nvSpPr>
        <p:spPr>
          <a:xfrm>
            <a:off x="8718025" y="74955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32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2331;p31">
            <a:extLst>
              <a:ext uri="{FF2B5EF4-FFF2-40B4-BE49-F238E27FC236}">
                <a16:creationId xmlns:a16="http://schemas.microsoft.com/office/drawing/2014/main" id="{FF81C633-17F8-5AB2-C7D5-D0CB687C2C2F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Krona One" panose="020B0604020202020204" charset="0"/>
              </a:rPr>
              <a:t>Breadth First Search</a:t>
            </a:r>
            <a:endParaRPr lang="en-ID" sz="20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DD2E9-26F4-352E-C0E8-7BA1FF6C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34" y="584098"/>
            <a:ext cx="4323651" cy="370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AE7EC3-7635-EAFC-C1ED-9A281F98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769" y="584098"/>
            <a:ext cx="3558358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34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443" name="Google Shape;2443;p34"/>
          <p:cNvGrpSpPr/>
          <p:nvPr/>
        </p:nvGrpSpPr>
        <p:grpSpPr>
          <a:xfrm rot="-5400000">
            <a:off x="8343075" y="176222"/>
            <a:ext cx="1898391" cy="1649926"/>
            <a:chOff x="7170900" y="2667248"/>
            <a:chExt cx="2524456" cy="2194050"/>
          </a:xfrm>
        </p:grpSpPr>
        <p:cxnSp>
          <p:nvCxnSpPr>
            <p:cNvPr id="2444" name="Google Shape;2444;p34"/>
            <p:cNvCxnSpPr/>
            <p:nvPr/>
          </p:nvCxnSpPr>
          <p:spPr>
            <a:xfrm>
              <a:off x="7235125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34"/>
            <p:cNvCxnSpPr/>
            <p:nvPr/>
          </p:nvCxnSpPr>
          <p:spPr>
            <a:xfrm>
              <a:off x="7170900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34"/>
            <p:cNvCxnSpPr/>
            <p:nvPr/>
          </p:nvCxnSpPr>
          <p:spPr>
            <a:xfrm>
              <a:off x="77015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34"/>
            <p:cNvCxnSpPr/>
            <p:nvPr/>
          </p:nvCxnSpPr>
          <p:spPr>
            <a:xfrm>
              <a:off x="76372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34"/>
            <p:cNvCxnSpPr/>
            <p:nvPr/>
          </p:nvCxnSpPr>
          <p:spPr>
            <a:xfrm>
              <a:off x="81678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34"/>
            <p:cNvCxnSpPr/>
            <p:nvPr/>
          </p:nvCxnSpPr>
          <p:spPr>
            <a:xfrm>
              <a:off x="81036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34"/>
            <p:cNvCxnSpPr/>
            <p:nvPr/>
          </p:nvCxnSpPr>
          <p:spPr>
            <a:xfrm>
              <a:off x="863425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34"/>
            <p:cNvCxnSpPr/>
            <p:nvPr/>
          </p:nvCxnSpPr>
          <p:spPr>
            <a:xfrm>
              <a:off x="857003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34"/>
            <p:cNvCxnSpPr/>
            <p:nvPr/>
          </p:nvCxnSpPr>
          <p:spPr>
            <a:xfrm>
              <a:off x="9164806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34"/>
            <p:cNvCxnSpPr/>
            <p:nvPr/>
          </p:nvCxnSpPr>
          <p:spPr>
            <a:xfrm>
              <a:off x="9100581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34"/>
            <p:cNvCxnSpPr/>
            <p:nvPr/>
          </p:nvCxnSpPr>
          <p:spPr>
            <a:xfrm>
              <a:off x="9631181" y="26672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34"/>
            <p:cNvCxnSpPr/>
            <p:nvPr/>
          </p:nvCxnSpPr>
          <p:spPr>
            <a:xfrm>
              <a:off x="9566956" y="27449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4"/>
            <p:cNvCxnSpPr/>
            <p:nvPr/>
          </p:nvCxnSpPr>
          <p:spPr>
            <a:xfrm>
              <a:off x="7235125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34"/>
            <p:cNvCxnSpPr/>
            <p:nvPr/>
          </p:nvCxnSpPr>
          <p:spPr>
            <a:xfrm>
              <a:off x="7170900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34"/>
            <p:cNvCxnSpPr/>
            <p:nvPr/>
          </p:nvCxnSpPr>
          <p:spPr>
            <a:xfrm>
              <a:off x="77015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4"/>
            <p:cNvCxnSpPr/>
            <p:nvPr/>
          </p:nvCxnSpPr>
          <p:spPr>
            <a:xfrm>
              <a:off x="76372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34"/>
            <p:cNvCxnSpPr/>
            <p:nvPr/>
          </p:nvCxnSpPr>
          <p:spPr>
            <a:xfrm>
              <a:off x="81678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34"/>
            <p:cNvCxnSpPr/>
            <p:nvPr/>
          </p:nvCxnSpPr>
          <p:spPr>
            <a:xfrm>
              <a:off x="81036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4"/>
            <p:cNvCxnSpPr/>
            <p:nvPr/>
          </p:nvCxnSpPr>
          <p:spPr>
            <a:xfrm>
              <a:off x="863425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34"/>
            <p:cNvCxnSpPr/>
            <p:nvPr/>
          </p:nvCxnSpPr>
          <p:spPr>
            <a:xfrm>
              <a:off x="857003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34"/>
            <p:cNvCxnSpPr/>
            <p:nvPr/>
          </p:nvCxnSpPr>
          <p:spPr>
            <a:xfrm>
              <a:off x="9164806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34"/>
            <p:cNvCxnSpPr/>
            <p:nvPr/>
          </p:nvCxnSpPr>
          <p:spPr>
            <a:xfrm>
              <a:off x="9100581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34"/>
            <p:cNvCxnSpPr/>
            <p:nvPr/>
          </p:nvCxnSpPr>
          <p:spPr>
            <a:xfrm>
              <a:off x="9631181" y="315534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4"/>
            <p:cNvCxnSpPr/>
            <p:nvPr/>
          </p:nvCxnSpPr>
          <p:spPr>
            <a:xfrm>
              <a:off x="9566956" y="323306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34"/>
            <p:cNvCxnSpPr/>
            <p:nvPr/>
          </p:nvCxnSpPr>
          <p:spPr>
            <a:xfrm>
              <a:off x="7235125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34"/>
            <p:cNvCxnSpPr/>
            <p:nvPr/>
          </p:nvCxnSpPr>
          <p:spPr>
            <a:xfrm>
              <a:off x="7170900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34"/>
            <p:cNvCxnSpPr/>
            <p:nvPr/>
          </p:nvCxnSpPr>
          <p:spPr>
            <a:xfrm>
              <a:off x="77015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34"/>
            <p:cNvCxnSpPr/>
            <p:nvPr/>
          </p:nvCxnSpPr>
          <p:spPr>
            <a:xfrm>
              <a:off x="76372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34"/>
            <p:cNvCxnSpPr/>
            <p:nvPr/>
          </p:nvCxnSpPr>
          <p:spPr>
            <a:xfrm>
              <a:off x="81678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34"/>
            <p:cNvCxnSpPr/>
            <p:nvPr/>
          </p:nvCxnSpPr>
          <p:spPr>
            <a:xfrm>
              <a:off x="81036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34"/>
            <p:cNvCxnSpPr/>
            <p:nvPr/>
          </p:nvCxnSpPr>
          <p:spPr>
            <a:xfrm>
              <a:off x="863425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34"/>
            <p:cNvCxnSpPr/>
            <p:nvPr/>
          </p:nvCxnSpPr>
          <p:spPr>
            <a:xfrm>
              <a:off x="857003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34"/>
            <p:cNvCxnSpPr/>
            <p:nvPr/>
          </p:nvCxnSpPr>
          <p:spPr>
            <a:xfrm>
              <a:off x="9164806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34"/>
            <p:cNvCxnSpPr/>
            <p:nvPr/>
          </p:nvCxnSpPr>
          <p:spPr>
            <a:xfrm>
              <a:off x="9100581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4"/>
            <p:cNvCxnSpPr/>
            <p:nvPr/>
          </p:nvCxnSpPr>
          <p:spPr>
            <a:xfrm>
              <a:off x="9631181" y="3686560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9" name="Google Shape;2479;p34"/>
            <p:cNvCxnSpPr/>
            <p:nvPr/>
          </p:nvCxnSpPr>
          <p:spPr>
            <a:xfrm>
              <a:off x="9566956" y="3764282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0" name="Google Shape;2480;p34"/>
            <p:cNvCxnSpPr/>
            <p:nvPr/>
          </p:nvCxnSpPr>
          <p:spPr>
            <a:xfrm>
              <a:off x="7235125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34"/>
            <p:cNvCxnSpPr/>
            <p:nvPr/>
          </p:nvCxnSpPr>
          <p:spPr>
            <a:xfrm>
              <a:off x="7170900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2" name="Google Shape;2482;p34"/>
            <p:cNvCxnSpPr/>
            <p:nvPr/>
          </p:nvCxnSpPr>
          <p:spPr>
            <a:xfrm>
              <a:off x="77015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3" name="Google Shape;2483;p34"/>
            <p:cNvCxnSpPr/>
            <p:nvPr/>
          </p:nvCxnSpPr>
          <p:spPr>
            <a:xfrm>
              <a:off x="76372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4" name="Google Shape;2484;p34"/>
            <p:cNvCxnSpPr/>
            <p:nvPr/>
          </p:nvCxnSpPr>
          <p:spPr>
            <a:xfrm>
              <a:off x="81678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5" name="Google Shape;2485;p34"/>
            <p:cNvCxnSpPr/>
            <p:nvPr/>
          </p:nvCxnSpPr>
          <p:spPr>
            <a:xfrm>
              <a:off x="81036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6" name="Google Shape;2486;p34"/>
            <p:cNvCxnSpPr/>
            <p:nvPr/>
          </p:nvCxnSpPr>
          <p:spPr>
            <a:xfrm>
              <a:off x="863425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7" name="Google Shape;2487;p34"/>
            <p:cNvCxnSpPr/>
            <p:nvPr/>
          </p:nvCxnSpPr>
          <p:spPr>
            <a:xfrm>
              <a:off x="857003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8" name="Google Shape;2488;p34"/>
            <p:cNvCxnSpPr/>
            <p:nvPr/>
          </p:nvCxnSpPr>
          <p:spPr>
            <a:xfrm>
              <a:off x="9164806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9" name="Google Shape;2489;p34"/>
            <p:cNvCxnSpPr/>
            <p:nvPr/>
          </p:nvCxnSpPr>
          <p:spPr>
            <a:xfrm>
              <a:off x="9100581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0" name="Google Shape;2490;p34"/>
            <p:cNvCxnSpPr/>
            <p:nvPr/>
          </p:nvCxnSpPr>
          <p:spPr>
            <a:xfrm>
              <a:off x="9631181" y="4196223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1" name="Google Shape;2491;p34"/>
            <p:cNvCxnSpPr/>
            <p:nvPr/>
          </p:nvCxnSpPr>
          <p:spPr>
            <a:xfrm>
              <a:off x="9566956" y="4273944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2" name="Google Shape;2492;p34"/>
            <p:cNvCxnSpPr/>
            <p:nvPr/>
          </p:nvCxnSpPr>
          <p:spPr>
            <a:xfrm>
              <a:off x="7235125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3" name="Google Shape;2493;p34"/>
            <p:cNvCxnSpPr/>
            <p:nvPr/>
          </p:nvCxnSpPr>
          <p:spPr>
            <a:xfrm>
              <a:off x="7170900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34"/>
            <p:cNvCxnSpPr/>
            <p:nvPr/>
          </p:nvCxnSpPr>
          <p:spPr>
            <a:xfrm>
              <a:off x="77015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5" name="Google Shape;2495;p34"/>
            <p:cNvCxnSpPr/>
            <p:nvPr/>
          </p:nvCxnSpPr>
          <p:spPr>
            <a:xfrm>
              <a:off x="76372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6" name="Google Shape;2496;p34"/>
            <p:cNvCxnSpPr/>
            <p:nvPr/>
          </p:nvCxnSpPr>
          <p:spPr>
            <a:xfrm>
              <a:off x="81678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7" name="Google Shape;2497;p34"/>
            <p:cNvCxnSpPr/>
            <p:nvPr/>
          </p:nvCxnSpPr>
          <p:spPr>
            <a:xfrm>
              <a:off x="81036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8" name="Google Shape;2498;p34"/>
            <p:cNvCxnSpPr/>
            <p:nvPr/>
          </p:nvCxnSpPr>
          <p:spPr>
            <a:xfrm>
              <a:off x="863425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9" name="Google Shape;2499;p34"/>
            <p:cNvCxnSpPr/>
            <p:nvPr/>
          </p:nvCxnSpPr>
          <p:spPr>
            <a:xfrm>
              <a:off x="857003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0" name="Google Shape;2500;p34"/>
            <p:cNvCxnSpPr/>
            <p:nvPr/>
          </p:nvCxnSpPr>
          <p:spPr>
            <a:xfrm>
              <a:off x="9164806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1" name="Google Shape;2501;p34"/>
            <p:cNvCxnSpPr/>
            <p:nvPr/>
          </p:nvCxnSpPr>
          <p:spPr>
            <a:xfrm>
              <a:off x="9100581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2" name="Google Shape;2502;p34"/>
            <p:cNvCxnSpPr/>
            <p:nvPr/>
          </p:nvCxnSpPr>
          <p:spPr>
            <a:xfrm>
              <a:off x="9631181" y="4705898"/>
              <a:ext cx="0" cy="15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3" name="Google Shape;2503;p34"/>
            <p:cNvCxnSpPr/>
            <p:nvPr/>
          </p:nvCxnSpPr>
          <p:spPr>
            <a:xfrm>
              <a:off x="9566956" y="4783619"/>
              <a:ext cx="128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2331;p31">
            <a:extLst>
              <a:ext uri="{FF2B5EF4-FFF2-40B4-BE49-F238E27FC236}">
                <a16:creationId xmlns:a16="http://schemas.microsoft.com/office/drawing/2014/main" id="{D24BCD83-B986-C6E1-2E01-90BDB813B327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Krona One" panose="020B0604020202020204" charset="0"/>
              </a:rPr>
              <a:t>Depth First Search</a:t>
            </a:r>
            <a:endParaRPr lang="en-ID" sz="20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210FB2-D868-5022-7E20-800AD95E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7" y="582247"/>
            <a:ext cx="4319990" cy="370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5CCB76-5A44-9356-189B-974F6FC37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377" y="582247"/>
            <a:ext cx="2552831" cy="1562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42"/>
          <p:cNvSpPr/>
          <p:nvPr/>
        </p:nvSpPr>
        <p:spPr>
          <a:xfrm>
            <a:off x="6551675" y="3961700"/>
            <a:ext cx="1441800" cy="238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42"/>
          <p:cNvSpPr/>
          <p:nvPr/>
        </p:nvSpPr>
        <p:spPr>
          <a:xfrm rot="-7718940">
            <a:off x="-530170" y="4060051"/>
            <a:ext cx="1672983" cy="1098503"/>
          </a:xfrm>
          <a:custGeom>
            <a:avLst/>
            <a:gdLst/>
            <a:ahLst/>
            <a:cxnLst/>
            <a:rect l="l" t="t" r="r" b="b"/>
            <a:pathLst>
              <a:path w="115422" h="68912" extrusionOk="0">
                <a:moveTo>
                  <a:pt x="74453" y="0"/>
                </a:moveTo>
                <a:cubicBezTo>
                  <a:pt x="42997" y="0"/>
                  <a:pt x="-12868" y="34020"/>
                  <a:pt x="2736" y="61333"/>
                </a:cubicBezTo>
                <a:cubicBezTo>
                  <a:pt x="10271" y="74523"/>
                  <a:pt x="33094" y="66784"/>
                  <a:pt x="48167" y="64903"/>
                </a:cubicBezTo>
                <a:cubicBezTo>
                  <a:pt x="64788" y="62829"/>
                  <a:pt x="81205" y="55033"/>
                  <a:pt x="93923" y="44134"/>
                </a:cubicBezTo>
                <a:cubicBezTo>
                  <a:pt x="101185" y="37911"/>
                  <a:pt x="110362" y="32321"/>
                  <a:pt x="113719" y="23365"/>
                </a:cubicBezTo>
                <a:cubicBezTo>
                  <a:pt x="115466" y="18705"/>
                  <a:pt x="116502" y="12325"/>
                  <a:pt x="113394" y="8438"/>
                </a:cubicBezTo>
                <a:cubicBezTo>
                  <a:pt x="109783" y="3923"/>
                  <a:pt x="102590" y="3884"/>
                  <a:pt x="96844" y="3245"/>
                </a:cubicBezTo>
                <a:cubicBezTo>
                  <a:pt x="89514" y="2429"/>
                  <a:pt x="81101" y="1073"/>
                  <a:pt x="74777" y="4868"/>
                </a:cubicBezTo>
                <a:cubicBezTo>
                  <a:pt x="69832" y="7835"/>
                  <a:pt x="64530" y="10551"/>
                  <a:pt x="58876" y="1168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1" name="Google Shape;2631;p42"/>
          <p:cNvSpPr/>
          <p:nvPr/>
        </p:nvSpPr>
        <p:spPr>
          <a:xfrm>
            <a:off x="6190650" y="-1558926"/>
            <a:ext cx="3658200" cy="3658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2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2331;p31">
            <a:extLst>
              <a:ext uri="{FF2B5EF4-FFF2-40B4-BE49-F238E27FC236}">
                <a16:creationId xmlns:a16="http://schemas.microsoft.com/office/drawing/2014/main" id="{41F6E7BA-E4BB-FE0A-70B0-3669A148DFEC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Krona One" panose="020B0604020202020204" charset="0"/>
              </a:rPr>
              <a:t>03</a:t>
            </a:r>
            <a:endParaRPr lang="en-ID" sz="28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FAC94D-9706-3781-FEC4-B5FE0101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5" y="659739"/>
            <a:ext cx="639347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0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35"/>
          <p:cNvSpPr txBox="1">
            <a:spLocks noGrp="1"/>
          </p:cNvSpPr>
          <p:nvPr>
            <p:ph type="sldNum" idx="12"/>
          </p:nvPr>
        </p:nvSpPr>
        <p:spPr>
          <a:xfrm>
            <a:off x="8266725" y="4705875"/>
            <a:ext cx="6951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516" name="Google Shape;2516;p35"/>
          <p:cNvSpPr/>
          <p:nvPr/>
        </p:nvSpPr>
        <p:spPr>
          <a:xfrm>
            <a:off x="7911475" y="177200"/>
            <a:ext cx="151500" cy="144000"/>
          </a:xfrm>
          <a:prstGeom prst="star5">
            <a:avLst>
              <a:gd name="adj" fmla="val 0"/>
              <a:gd name="hf" fmla="val 105146"/>
              <a:gd name="vf" fmla="val 110557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331;p31">
            <a:extLst>
              <a:ext uri="{FF2B5EF4-FFF2-40B4-BE49-F238E27FC236}">
                <a16:creationId xmlns:a16="http://schemas.microsoft.com/office/drawing/2014/main" id="{F9672CF4-B105-231B-A3DD-6990CB73147A}"/>
              </a:ext>
            </a:extLst>
          </p:cNvPr>
          <p:cNvSpPr txBox="1">
            <a:spLocks/>
          </p:cNvSpPr>
          <p:nvPr/>
        </p:nvSpPr>
        <p:spPr>
          <a:xfrm>
            <a:off x="733950" y="132339"/>
            <a:ext cx="76749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Krona One" panose="020B0604020202020204" charset="0"/>
              </a:rPr>
              <a:t>Breadth First Search</a:t>
            </a:r>
            <a:endParaRPr lang="en-ID" sz="2000" dirty="0">
              <a:solidFill>
                <a:schemeClr val="accent2"/>
              </a:solidFill>
              <a:latin typeface="Krona One" panose="020B060402020202020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D3EC6B3-3751-7EF0-25F5-8DC84723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4" y="659739"/>
            <a:ext cx="4319900" cy="370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5AACCDC-D35B-CE64-53D7-DE9CBC98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18" y="659739"/>
            <a:ext cx="2772000" cy="85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finery Project Proposal by Slidesgo">
  <a:themeElements>
    <a:clrScheme name="Simple Light">
      <a:dk1>
        <a:srgbClr val="035334"/>
      </a:dk1>
      <a:lt1>
        <a:srgbClr val="FF5100"/>
      </a:lt1>
      <a:dk2>
        <a:srgbClr val="EAEAEA"/>
      </a:dk2>
      <a:lt2>
        <a:srgbClr val="FEA881"/>
      </a:lt2>
      <a:accent1>
        <a:srgbClr val="689885"/>
      </a:accent1>
      <a:accent2>
        <a:srgbClr val="0C3D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35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On-screen Show (16:9)</PresentationFormat>
  <Paragraphs>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Barlow</vt:lpstr>
      <vt:lpstr>Inter Medium</vt:lpstr>
      <vt:lpstr>Arimo</vt:lpstr>
      <vt:lpstr>Abril Fatface</vt:lpstr>
      <vt:lpstr>Arial</vt:lpstr>
      <vt:lpstr>Krona One</vt:lpstr>
      <vt:lpstr>Bebas Neue</vt:lpstr>
      <vt:lpstr>Refinery Project Proposal by Slidesgo</vt:lpstr>
      <vt:lpstr>Praktikum Kecerdasan Buatan Algoritma Pencarian  Breadth First Search dan Depth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Kecerdasan Buatan Algoritma Pencarian  Breadth First Search dan Depth First Search</dc:title>
  <dc:creator>RATRI MARIA MANIK</dc:creator>
  <cp:lastModifiedBy>ratri cantik</cp:lastModifiedBy>
  <cp:revision>2</cp:revision>
  <dcterms:modified xsi:type="dcterms:W3CDTF">2023-03-19T15:16:27Z</dcterms:modified>
</cp:coreProperties>
</file>