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7"/>
    </p:embeddedFont>
    <p:embeddedFont>
      <p:font typeface="Montserrat" panose="00000500000000000000" pitchFamily="2" charset="0"/>
      <p:regular r:id="rId8"/>
      <p:bold r:id="rId9"/>
      <p:italic r:id="rId10"/>
      <p:boldItalic r:id="rId11"/>
    </p:embeddedFont>
    <p:embeddedFont>
      <p:font typeface="Montserrat Medium" panose="000006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DA80D6-F5BE-425E-9A73-BAB71FF649D1}">
  <a:tblStyle styleId="{A7DA80D6-F5BE-425E-9A73-BAB71FF649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20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eeeabc331f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eeeabc331f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eeeabc331f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eeeabc331f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85500"/>
            <a:ext cx="70563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835075" y="4060492"/>
            <a:ext cx="1548300" cy="11022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5759325" y="2745518"/>
            <a:ext cx="201300" cy="46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511598" y="-228600"/>
            <a:ext cx="2982300" cy="100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1787320" y="2923500"/>
            <a:ext cx="393600" cy="407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988450" y="-94575"/>
            <a:ext cx="2550800" cy="339300"/>
            <a:chOff x="988450" y="-94575"/>
            <a:chExt cx="2550800" cy="339300"/>
          </a:xfrm>
        </p:grpSpPr>
        <p:sp>
          <p:nvSpPr>
            <p:cNvPr id="15" name="Google Shape;15;p2"/>
            <p:cNvSpPr/>
            <p:nvPr/>
          </p:nvSpPr>
          <p:spPr>
            <a:xfrm flipH="1">
              <a:off x="988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1185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>
              <a:off x="13822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15791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17760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flipH="1">
              <a:off x="19729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flipH="1">
              <a:off x="21698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flipH="1">
              <a:off x="23667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flipH="1">
              <a:off x="25636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flipH="1">
              <a:off x="27605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flipH="1">
              <a:off x="2957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flipH="1">
              <a:off x="3154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2"/>
          <p:cNvSpPr/>
          <p:nvPr/>
        </p:nvSpPr>
        <p:spPr>
          <a:xfrm rot="5400000">
            <a:off x="8505225" y="191075"/>
            <a:ext cx="303600" cy="3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2090650" y="-279925"/>
            <a:ext cx="1513200" cy="446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/>
          <p:nvPr/>
        </p:nvSpPr>
        <p:spPr>
          <a:xfrm rot="-5400000">
            <a:off x="-968952" y="3882131"/>
            <a:ext cx="2022900" cy="5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3"/>
          <p:cNvSpPr/>
          <p:nvPr/>
        </p:nvSpPr>
        <p:spPr>
          <a:xfrm>
            <a:off x="171368" y="4485595"/>
            <a:ext cx="303600" cy="3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3"/>
          <p:cNvSpPr/>
          <p:nvPr/>
        </p:nvSpPr>
        <p:spPr>
          <a:xfrm rot="-5400000">
            <a:off x="2468543" y="-2776220"/>
            <a:ext cx="201300" cy="572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3"/>
          <p:cNvSpPr/>
          <p:nvPr/>
        </p:nvSpPr>
        <p:spPr>
          <a:xfrm rot="10800000">
            <a:off x="-538700" y="-145025"/>
            <a:ext cx="1242000" cy="5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" name="Google Shape;176;p13"/>
          <p:cNvGrpSpPr/>
          <p:nvPr/>
        </p:nvGrpSpPr>
        <p:grpSpPr>
          <a:xfrm rot="10800000" flipH="1">
            <a:off x="6632668" y="4815360"/>
            <a:ext cx="2550800" cy="339300"/>
            <a:chOff x="988450" y="-94575"/>
            <a:chExt cx="2550800" cy="339300"/>
          </a:xfrm>
        </p:grpSpPr>
        <p:sp>
          <p:nvSpPr>
            <p:cNvPr id="177" name="Google Shape;177;p13"/>
            <p:cNvSpPr/>
            <p:nvPr/>
          </p:nvSpPr>
          <p:spPr>
            <a:xfrm flipH="1">
              <a:off x="988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 flipH="1">
              <a:off x="1185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 flipH="1">
              <a:off x="13822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 flipH="1">
              <a:off x="15791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 flipH="1">
              <a:off x="17760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 flipH="1">
              <a:off x="19729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3"/>
            <p:cNvSpPr/>
            <p:nvPr/>
          </p:nvSpPr>
          <p:spPr>
            <a:xfrm flipH="1">
              <a:off x="21698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 flipH="1">
              <a:off x="23667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 flipH="1">
              <a:off x="25636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 flipH="1">
              <a:off x="27605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 flipH="1">
              <a:off x="2957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 flipH="1">
              <a:off x="3154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13"/>
          <p:cNvSpPr/>
          <p:nvPr/>
        </p:nvSpPr>
        <p:spPr>
          <a:xfrm rot="10800000" flipH="1">
            <a:off x="7734868" y="4893910"/>
            <a:ext cx="1513200" cy="446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3"/>
          <p:cNvSpPr/>
          <p:nvPr/>
        </p:nvSpPr>
        <p:spPr>
          <a:xfrm>
            <a:off x="8818875" y="-148725"/>
            <a:ext cx="579000" cy="353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"/>
          <p:cNvSpPr/>
          <p:nvPr/>
        </p:nvSpPr>
        <p:spPr>
          <a:xfrm rot="5400000">
            <a:off x="6537900" y="1733800"/>
            <a:ext cx="4758600" cy="962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2" name="Google Shape;262;p18"/>
          <p:cNvGrpSpPr/>
          <p:nvPr/>
        </p:nvGrpSpPr>
        <p:grpSpPr>
          <a:xfrm>
            <a:off x="8718025" y="-94450"/>
            <a:ext cx="1064700" cy="2550800"/>
            <a:chOff x="7366075" y="2214875"/>
            <a:chExt cx="1064700" cy="2550800"/>
          </a:xfrm>
        </p:grpSpPr>
        <p:sp>
          <p:nvSpPr>
            <p:cNvPr id="263" name="Google Shape;263;p18"/>
            <p:cNvSpPr/>
            <p:nvPr/>
          </p:nvSpPr>
          <p:spPr>
            <a:xfrm rot="5400000" flipH="1">
              <a:off x="7705975" y="1874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8"/>
            <p:cNvSpPr/>
            <p:nvPr/>
          </p:nvSpPr>
          <p:spPr>
            <a:xfrm rot="5400000" flipH="1">
              <a:off x="7705975" y="2071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8"/>
            <p:cNvSpPr/>
            <p:nvPr/>
          </p:nvSpPr>
          <p:spPr>
            <a:xfrm rot="5400000" flipH="1">
              <a:off x="7705975" y="22687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8"/>
            <p:cNvSpPr/>
            <p:nvPr/>
          </p:nvSpPr>
          <p:spPr>
            <a:xfrm rot="5400000" flipH="1">
              <a:off x="7705975" y="24656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8"/>
            <p:cNvSpPr/>
            <p:nvPr/>
          </p:nvSpPr>
          <p:spPr>
            <a:xfrm rot="5400000" flipH="1">
              <a:off x="7705975" y="26625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8"/>
            <p:cNvSpPr/>
            <p:nvPr/>
          </p:nvSpPr>
          <p:spPr>
            <a:xfrm rot="5400000" flipH="1">
              <a:off x="7705975" y="28594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8"/>
            <p:cNvSpPr/>
            <p:nvPr/>
          </p:nvSpPr>
          <p:spPr>
            <a:xfrm rot="5400000" flipH="1">
              <a:off x="7705975" y="30563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8"/>
            <p:cNvSpPr/>
            <p:nvPr/>
          </p:nvSpPr>
          <p:spPr>
            <a:xfrm rot="5400000" flipH="1">
              <a:off x="7705975" y="32532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8"/>
            <p:cNvSpPr/>
            <p:nvPr/>
          </p:nvSpPr>
          <p:spPr>
            <a:xfrm rot="5400000" flipH="1">
              <a:off x="7705975" y="34501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8"/>
            <p:cNvSpPr/>
            <p:nvPr/>
          </p:nvSpPr>
          <p:spPr>
            <a:xfrm rot="5400000" flipH="1">
              <a:off x="7705975" y="36470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 rot="5400000" flipH="1">
              <a:off x="7705975" y="3843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 rot="5400000" flipH="1">
              <a:off x="7705975" y="4040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18"/>
          <p:cNvSpPr/>
          <p:nvPr/>
        </p:nvSpPr>
        <p:spPr>
          <a:xfrm rot="5400000">
            <a:off x="-253925" y="-137650"/>
            <a:ext cx="1089000" cy="685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8"/>
          <p:cNvSpPr/>
          <p:nvPr/>
        </p:nvSpPr>
        <p:spPr>
          <a:xfrm>
            <a:off x="-547825" y="190925"/>
            <a:ext cx="973800" cy="428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" name="Google Shape;277;p18"/>
          <p:cNvGrpSpPr/>
          <p:nvPr/>
        </p:nvGrpSpPr>
        <p:grpSpPr>
          <a:xfrm>
            <a:off x="-673550" y="4849975"/>
            <a:ext cx="2550800" cy="339300"/>
            <a:chOff x="988450" y="-94575"/>
            <a:chExt cx="2550800" cy="339300"/>
          </a:xfrm>
        </p:grpSpPr>
        <p:sp>
          <p:nvSpPr>
            <p:cNvPr id="278" name="Google Shape;278;p18"/>
            <p:cNvSpPr/>
            <p:nvPr/>
          </p:nvSpPr>
          <p:spPr>
            <a:xfrm flipH="1">
              <a:off x="988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8"/>
            <p:cNvSpPr/>
            <p:nvPr/>
          </p:nvSpPr>
          <p:spPr>
            <a:xfrm flipH="1">
              <a:off x="1185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8"/>
            <p:cNvSpPr/>
            <p:nvPr/>
          </p:nvSpPr>
          <p:spPr>
            <a:xfrm flipH="1">
              <a:off x="13822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8"/>
            <p:cNvSpPr/>
            <p:nvPr/>
          </p:nvSpPr>
          <p:spPr>
            <a:xfrm flipH="1">
              <a:off x="15791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8"/>
            <p:cNvSpPr/>
            <p:nvPr/>
          </p:nvSpPr>
          <p:spPr>
            <a:xfrm flipH="1">
              <a:off x="17760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8"/>
            <p:cNvSpPr/>
            <p:nvPr/>
          </p:nvSpPr>
          <p:spPr>
            <a:xfrm flipH="1">
              <a:off x="19729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8"/>
            <p:cNvSpPr/>
            <p:nvPr/>
          </p:nvSpPr>
          <p:spPr>
            <a:xfrm flipH="1">
              <a:off x="21698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8"/>
            <p:cNvSpPr/>
            <p:nvPr/>
          </p:nvSpPr>
          <p:spPr>
            <a:xfrm flipH="1">
              <a:off x="23667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8"/>
            <p:cNvSpPr/>
            <p:nvPr/>
          </p:nvSpPr>
          <p:spPr>
            <a:xfrm flipH="1">
              <a:off x="25636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8"/>
            <p:cNvSpPr/>
            <p:nvPr/>
          </p:nvSpPr>
          <p:spPr>
            <a:xfrm flipH="1">
              <a:off x="27605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8"/>
            <p:cNvSpPr/>
            <p:nvPr/>
          </p:nvSpPr>
          <p:spPr>
            <a:xfrm flipH="1">
              <a:off x="2957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8"/>
            <p:cNvSpPr/>
            <p:nvPr/>
          </p:nvSpPr>
          <p:spPr>
            <a:xfrm flipH="1">
              <a:off x="3154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8"/>
          <p:cNvSpPr/>
          <p:nvPr/>
        </p:nvSpPr>
        <p:spPr>
          <a:xfrm rot="5400000">
            <a:off x="6879275" y="2774875"/>
            <a:ext cx="409800" cy="445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9"/>
          <p:cNvSpPr/>
          <p:nvPr/>
        </p:nvSpPr>
        <p:spPr>
          <a:xfrm rot="-5400000">
            <a:off x="5679550" y="-2642175"/>
            <a:ext cx="243600" cy="54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9"/>
          <p:cNvSpPr/>
          <p:nvPr/>
        </p:nvSpPr>
        <p:spPr>
          <a:xfrm rot="-5400000">
            <a:off x="9582900" y="-1325250"/>
            <a:ext cx="537000" cy="290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9"/>
          <p:cNvSpPr/>
          <p:nvPr/>
        </p:nvSpPr>
        <p:spPr>
          <a:xfrm>
            <a:off x="-1149975" y="4060492"/>
            <a:ext cx="1548300" cy="11022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9"/>
          <p:cNvSpPr/>
          <p:nvPr/>
        </p:nvSpPr>
        <p:spPr>
          <a:xfrm rot="5400000">
            <a:off x="230150" y="387850"/>
            <a:ext cx="303600" cy="3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19"/>
          <p:cNvGrpSpPr/>
          <p:nvPr/>
        </p:nvGrpSpPr>
        <p:grpSpPr>
          <a:xfrm rot="10800000" flipH="1">
            <a:off x="6632668" y="4815360"/>
            <a:ext cx="2550800" cy="339300"/>
            <a:chOff x="988450" y="-94575"/>
            <a:chExt cx="2550800" cy="339300"/>
          </a:xfrm>
        </p:grpSpPr>
        <p:sp>
          <p:nvSpPr>
            <p:cNvPr id="297" name="Google Shape;297;p19"/>
            <p:cNvSpPr/>
            <p:nvPr/>
          </p:nvSpPr>
          <p:spPr>
            <a:xfrm flipH="1">
              <a:off x="988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9"/>
            <p:cNvSpPr/>
            <p:nvPr/>
          </p:nvSpPr>
          <p:spPr>
            <a:xfrm flipH="1">
              <a:off x="1185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9"/>
            <p:cNvSpPr/>
            <p:nvPr/>
          </p:nvSpPr>
          <p:spPr>
            <a:xfrm flipH="1">
              <a:off x="13822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9"/>
            <p:cNvSpPr/>
            <p:nvPr/>
          </p:nvSpPr>
          <p:spPr>
            <a:xfrm flipH="1">
              <a:off x="15791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9"/>
            <p:cNvSpPr/>
            <p:nvPr/>
          </p:nvSpPr>
          <p:spPr>
            <a:xfrm flipH="1">
              <a:off x="17760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9"/>
            <p:cNvSpPr/>
            <p:nvPr/>
          </p:nvSpPr>
          <p:spPr>
            <a:xfrm flipH="1">
              <a:off x="19729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9"/>
            <p:cNvSpPr/>
            <p:nvPr/>
          </p:nvSpPr>
          <p:spPr>
            <a:xfrm flipH="1">
              <a:off x="21698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9"/>
            <p:cNvSpPr/>
            <p:nvPr/>
          </p:nvSpPr>
          <p:spPr>
            <a:xfrm flipH="1">
              <a:off x="23667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9"/>
            <p:cNvSpPr/>
            <p:nvPr/>
          </p:nvSpPr>
          <p:spPr>
            <a:xfrm flipH="1">
              <a:off x="25636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9"/>
            <p:cNvSpPr/>
            <p:nvPr/>
          </p:nvSpPr>
          <p:spPr>
            <a:xfrm flipH="1">
              <a:off x="27605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9"/>
            <p:cNvSpPr/>
            <p:nvPr/>
          </p:nvSpPr>
          <p:spPr>
            <a:xfrm flipH="1">
              <a:off x="2957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9"/>
            <p:cNvSpPr/>
            <p:nvPr/>
          </p:nvSpPr>
          <p:spPr>
            <a:xfrm flipH="1">
              <a:off x="3154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9" name="Google Shape;309;p19"/>
          <p:cNvSpPr/>
          <p:nvPr/>
        </p:nvSpPr>
        <p:spPr>
          <a:xfrm rot="10800000" flipH="1">
            <a:off x="7734868" y="4893910"/>
            <a:ext cx="1513200" cy="446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2152350" y="2556363"/>
            <a:ext cx="48393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2" hasCustomPrompt="1"/>
          </p:nvPr>
        </p:nvSpPr>
        <p:spPr>
          <a:xfrm>
            <a:off x="3925875" y="1271038"/>
            <a:ext cx="1268400" cy="1269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"/>
          </p:nvPr>
        </p:nvSpPr>
        <p:spPr>
          <a:xfrm>
            <a:off x="2152350" y="3398163"/>
            <a:ext cx="48393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/>
          <p:nvPr/>
        </p:nvSpPr>
        <p:spPr>
          <a:xfrm rot="5400000" flipH="1">
            <a:off x="4228625" y="-2642175"/>
            <a:ext cx="243600" cy="54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 rot="5400000" flipH="1">
            <a:off x="31875" y="-1325250"/>
            <a:ext cx="537000" cy="290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 rot="10800000">
            <a:off x="968307" y="4815360"/>
            <a:ext cx="2550800" cy="339300"/>
            <a:chOff x="988450" y="-94575"/>
            <a:chExt cx="2550800" cy="339300"/>
          </a:xfrm>
        </p:grpSpPr>
        <p:sp>
          <p:nvSpPr>
            <p:cNvPr id="36" name="Google Shape;36;p3"/>
            <p:cNvSpPr/>
            <p:nvPr/>
          </p:nvSpPr>
          <p:spPr>
            <a:xfrm flipH="1">
              <a:off x="988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1185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flipH="1">
              <a:off x="13822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15791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flipH="1">
              <a:off x="17760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19729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flipH="1">
              <a:off x="21698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 flipH="1">
              <a:off x="23667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flipH="1">
              <a:off x="25636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flipH="1">
              <a:off x="27605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flipH="1">
              <a:off x="2957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flipH="1">
              <a:off x="3154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3"/>
          <p:cNvSpPr/>
          <p:nvPr/>
        </p:nvSpPr>
        <p:spPr>
          <a:xfrm rot="10800000">
            <a:off x="903707" y="4893910"/>
            <a:ext cx="1513200" cy="446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 txBox="1">
            <a:spLocks noGrp="1"/>
          </p:cNvSpPr>
          <p:nvPr>
            <p:ph type="subTitle" idx="1"/>
          </p:nvPr>
        </p:nvSpPr>
        <p:spPr>
          <a:xfrm>
            <a:off x="1290750" y="2672122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ubTitle" idx="2"/>
          </p:nvPr>
        </p:nvSpPr>
        <p:spPr>
          <a:xfrm>
            <a:off x="4945625" y="2672122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3"/>
          </p:nvPr>
        </p:nvSpPr>
        <p:spPr>
          <a:xfrm>
            <a:off x="1290750" y="3037934"/>
            <a:ext cx="2907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4"/>
          </p:nvPr>
        </p:nvSpPr>
        <p:spPr>
          <a:xfrm>
            <a:off x="4945625" y="3037934"/>
            <a:ext cx="2907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"/>
          <p:cNvSpPr/>
          <p:nvPr/>
        </p:nvSpPr>
        <p:spPr>
          <a:xfrm rot="-5400000">
            <a:off x="5679550" y="-2642175"/>
            <a:ext cx="243600" cy="54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 rot="-5400000">
            <a:off x="9582900" y="-1325250"/>
            <a:ext cx="537000" cy="290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-1149975" y="4060492"/>
            <a:ext cx="1548300" cy="11022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/>
          <p:nvPr/>
        </p:nvSpPr>
        <p:spPr>
          <a:xfrm rot="5400000">
            <a:off x="230150" y="387850"/>
            <a:ext cx="303600" cy="3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5"/>
          <p:cNvGrpSpPr/>
          <p:nvPr/>
        </p:nvGrpSpPr>
        <p:grpSpPr>
          <a:xfrm rot="10800000" flipH="1">
            <a:off x="6632668" y="4815360"/>
            <a:ext cx="2550800" cy="339300"/>
            <a:chOff x="988450" y="-94575"/>
            <a:chExt cx="2550800" cy="339300"/>
          </a:xfrm>
        </p:grpSpPr>
        <p:sp>
          <p:nvSpPr>
            <p:cNvPr id="82" name="Google Shape;82;p5"/>
            <p:cNvSpPr/>
            <p:nvPr/>
          </p:nvSpPr>
          <p:spPr>
            <a:xfrm flipH="1">
              <a:off x="988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 flipH="1">
              <a:off x="1185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 flipH="1">
              <a:off x="13822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 flipH="1">
              <a:off x="15791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 flipH="1">
              <a:off x="17760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flipH="1">
              <a:off x="19729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 flipH="1">
              <a:off x="21698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 flipH="1">
              <a:off x="23667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 flipH="1">
              <a:off x="25636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 flipH="1">
              <a:off x="27605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 flipH="1">
              <a:off x="2957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 flipH="1">
              <a:off x="3154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5"/>
          <p:cNvSpPr/>
          <p:nvPr/>
        </p:nvSpPr>
        <p:spPr>
          <a:xfrm rot="10800000" flipH="1">
            <a:off x="7734868" y="4893910"/>
            <a:ext cx="1513200" cy="446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/>
          <p:nvPr/>
        </p:nvSpPr>
        <p:spPr>
          <a:xfrm rot="5400000">
            <a:off x="7927995" y="563964"/>
            <a:ext cx="2022900" cy="5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 rot="10800000">
            <a:off x="8506975" y="236200"/>
            <a:ext cx="303600" cy="3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6"/>
          <p:cNvGrpSpPr/>
          <p:nvPr/>
        </p:nvGrpSpPr>
        <p:grpSpPr>
          <a:xfrm>
            <a:off x="-113725" y="-94575"/>
            <a:ext cx="2550800" cy="339300"/>
            <a:chOff x="988450" y="-94575"/>
            <a:chExt cx="2550800" cy="339300"/>
          </a:xfrm>
        </p:grpSpPr>
        <p:sp>
          <p:nvSpPr>
            <p:cNvPr id="99" name="Google Shape;99;p6"/>
            <p:cNvSpPr/>
            <p:nvPr/>
          </p:nvSpPr>
          <p:spPr>
            <a:xfrm flipH="1">
              <a:off x="988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 flipH="1">
              <a:off x="1185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 flipH="1">
              <a:off x="13822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flipH="1">
              <a:off x="15791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 flipH="1">
              <a:off x="17760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 flipH="1">
              <a:off x="19729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 flipH="1">
              <a:off x="21698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 flipH="1">
              <a:off x="23667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 flipH="1">
              <a:off x="25636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flipH="1">
              <a:off x="27605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 flipH="1">
              <a:off x="2957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 flipH="1">
              <a:off x="3154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6"/>
          <p:cNvSpPr/>
          <p:nvPr/>
        </p:nvSpPr>
        <p:spPr>
          <a:xfrm>
            <a:off x="988475" y="-279925"/>
            <a:ext cx="1513200" cy="446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"/>
          <p:cNvSpPr/>
          <p:nvPr/>
        </p:nvSpPr>
        <p:spPr>
          <a:xfrm rot="5400000">
            <a:off x="6312100" y="2192625"/>
            <a:ext cx="201300" cy="572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7907693" y="4708525"/>
            <a:ext cx="1613100" cy="5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/>
          <p:nvPr/>
        </p:nvSpPr>
        <p:spPr>
          <a:xfrm rot="-5400000" flipH="1">
            <a:off x="-2157500" y="2661350"/>
            <a:ext cx="4216200" cy="9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>
            <a:spLocks noGrp="1"/>
          </p:cNvSpPr>
          <p:nvPr>
            <p:ph type="body" idx="1"/>
          </p:nvPr>
        </p:nvSpPr>
        <p:spPr>
          <a:xfrm>
            <a:off x="726450" y="1645025"/>
            <a:ext cx="4036200" cy="25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5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18" name="Google Shape;118;p7"/>
          <p:cNvSpPr>
            <a:spLocks noGrp="1"/>
          </p:cNvSpPr>
          <p:nvPr>
            <p:ph type="pic" idx="2"/>
          </p:nvPr>
        </p:nvSpPr>
        <p:spPr>
          <a:xfrm>
            <a:off x="5129800" y="1181392"/>
            <a:ext cx="3300900" cy="32991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7"/>
          <p:cNvSpPr/>
          <p:nvPr/>
        </p:nvSpPr>
        <p:spPr>
          <a:xfrm rot="-5400000" flipH="1">
            <a:off x="-962400" y="563964"/>
            <a:ext cx="2022900" cy="5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"/>
          <p:cNvSpPr/>
          <p:nvPr/>
        </p:nvSpPr>
        <p:spPr>
          <a:xfrm rot="-5400000" flipH="1">
            <a:off x="-381750" y="2783350"/>
            <a:ext cx="664800" cy="42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"/>
          <p:cNvSpPr/>
          <p:nvPr/>
        </p:nvSpPr>
        <p:spPr>
          <a:xfrm rot="10800000" flipH="1">
            <a:off x="177920" y="236200"/>
            <a:ext cx="303600" cy="3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>
            <a:spLocks noGrp="1"/>
          </p:cNvSpPr>
          <p:nvPr>
            <p:ph type="subTitle" idx="1"/>
          </p:nvPr>
        </p:nvSpPr>
        <p:spPr>
          <a:xfrm>
            <a:off x="720064" y="1732525"/>
            <a:ext cx="35970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9"/>
          <p:cNvSpPr txBox="1">
            <a:spLocks noGrp="1"/>
          </p:cNvSpPr>
          <p:nvPr>
            <p:ph type="subTitle" idx="2"/>
          </p:nvPr>
        </p:nvSpPr>
        <p:spPr>
          <a:xfrm>
            <a:off x="4826936" y="1732525"/>
            <a:ext cx="35970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 txBox="1">
            <a:spLocks noGrp="1"/>
          </p:cNvSpPr>
          <p:nvPr>
            <p:ph type="title"/>
          </p:nvPr>
        </p:nvSpPr>
        <p:spPr>
          <a:xfrm>
            <a:off x="740550" y="3910025"/>
            <a:ext cx="7662900" cy="69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0"/>
          <p:cNvSpPr/>
          <p:nvPr/>
        </p:nvSpPr>
        <p:spPr>
          <a:xfrm rot="5400000" flipH="1">
            <a:off x="2857025" y="-2642175"/>
            <a:ext cx="243600" cy="54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10"/>
          <p:cNvGrpSpPr/>
          <p:nvPr/>
        </p:nvGrpSpPr>
        <p:grpSpPr>
          <a:xfrm flipH="1">
            <a:off x="-730225" y="2824475"/>
            <a:ext cx="1064700" cy="2550800"/>
            <a:chOff x="7366075" y="2214875"/>
            <a:chExt cx="1064700" cy="2550800"/>
          </a:xfrm>
        </p:grpSpPr>
        <p:sp>
          <p:nvSpPr>
            <p:cNvPr id="133" name="Google Shape;133;p10"/>
            <p:cNvSpPr/>
            <p:nvPr/>
          </p:nvSpPr>
          <p:spPr>
            <a:xfrm rot="5400000" flipH="1">
              <a:off x="7705975" y="1874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0"/>
            <p:cNvSpPr/>
            <p:nvPr/>
          </p:nvSpPr>
          <p:spPr>
            <a:xfrm rot="5400000" flipH="1">
              <a:off x="7705975" y="2071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0"/>
            <p:cNvSpPr/>
            <p:nvPr/>
          </p:nvSpPr>
          <p:spPr>
            <a:xfrm rot="5400000" flipH="1">
              <a:off x="7705975" y="22687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0"/>
            <p:cNvSpPr/>
            <p:nvPr/>
          </p:nvSpPr>
          <p:spPr>
            <a:xfrm rot="5400000" flipH="1">
              <a:off x="7705975" y="24656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0"/>
            <p:cNvSpPr/>
            <p:nvPr/>
          </p:nvSpPr>
          <p:spPr>
            <a:xfrm rot="5400000" flipH="1">
              <a:off x="7705975" y="26625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5400000" flipH="1">
              <a:off x="7705975" y="28594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 rot="5400000" flipH="1">
              <a:off x="7705975" y="30563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 rot="5400000" flipH="1">
              <a:off x="7705975" y="32532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 rot="5400000" flipH="1">
              <a:off x="7705975" y="34501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0"/>
            <p:cNvSpPr/>
            <p:nvPr/>
          </p:nvSpPr>
          <p:spPr>
            <a:xfrm rot="5400000" flipH="1">
              <a:off x="7705975" y="36470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0"/>
            <p:cNvSpPr/>
            <p:nvPr/>
          </p:nvSpPr>
          <p:spPr>
            <a:xfrm rot="5400000" flipH="1">
              <a:off x="7705975" y="3843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 rot="5400000" flipH="1">
              <a:off x="7705975" y="4040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10"/>
          <p:cNvSpPr/>
          <p:nvPr/>
        </p:nvSpPr>
        <p:spPr>
          <a:xfrm rot="5400000" flipH="1">
            <a:off x="-1268025" y="-1253550"/>
            <a:ext cx="393600" cy="290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0"/>
          <p:cNvSpPr/>
          <p:nvPr/>
        </p:nvSpPr>
        <p:spPr>
          <a:xfrm flipH="1">
            <a:off x="-1743025" y="2004925"/>
            <a:ext cx="1912200" cy="34464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0"/>
          <p:cNvSpPr/>
          <p:nvPr/>
        </p:nvSpPr>
        <p:spPr>
          <a:xfrm flipH="1">
            <a:off x="8839050" y="4060492"/>
            <a:ext cx="1548300" cy="11022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0"/>
          <p:cNvSpPr/>
          <p:nvPr/>
        </p:nvSpPr>
        <p:spPr>
          <a:xfrm rot="-5400000" flipH="1">
            <a:off x="8703625" y="4452350"/>
            <a:ext cx="303600" cy="3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952850"/>
            <a:ext cx="65760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1" name="Google Shape;151;p11"/>
          <p:cNvSpPr txBox="1">
            <a:spLocks noGrp="1"/>
          </p:cNvSpPr>
          <p:nvPr>
            <p:ph type="subTitle" idx="1"/>
          </p:nvPr>
        </p:nvSpPr>
        <p:spPr>
          <a:xfrm>
            <a:off x="1284000" y="2816250"/>
            <a:ext cx="6576000" cy="37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2" name="Google Shape;152;p11"/>
          <p:cNvSpPr/>
          <p:nvPr/>
        </p:nvSpPr>
        <p:spPr>
          <a:xfrm rot="-5400000">
            <a:off x="5679550" y="-2642175"/>
            <a:ext cx="243600" cy="54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Google Shape;153;p11"/>
          <p:cNvGrpSpPr/>
          <p:nvPr/>
        </p:nvGrpSpPr>
        <p:grpSpPr>
          <a:xfrm>
            <a:off x="8445700" y="2824475"/>
            <a:ext cx="1064700" cy="2550800"/>
            <a:chOff x="7366075" y="2214875"/>
            <a:chExt cx="1064700" cy="2550800"/>
          </a:xfrm>
        </p:grpSpPr>
        <p:sp>
          <p:nvSpPr>
            <p:cNvPr id="154" name="Google Shape;154;p11"/>
            <p:cNvSpPr/>
            <p:nvPr/>
          </p:nvSpPr>
          <p:spPr>
            <a:xfrm rot="5400000" flipH="1">
              <a:off x="7705975" y="1874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 rot="5400000" flipH="1">
              <a:off x="7705975" y="2071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1"/>
            <p:cNvSpPr/>
            <p:nvPr/>
          </p:nvSpPr>
          <p:spPr>
            <a:xfrm rot="5400000" flipH="1">
              <a:off x="7705975" y="22687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1"/>
            <p:cNvSpPr/>
            <p:nvPr/>
          </p:nvSpPr>
          <p:spPr>
            <a:xfrm rot="5400000" flipH="1">
              <a:off x="7705975" y="24656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 rot="5400000" flipH="1">
              <a:off x="7705975" y="26625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 rot="5400000" flipH="1">
              <a:off x="7705975" y="28594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1"/>
            <p:cNvSpPr/>
            <p:nvPr/>
          </p:nvSpPr>
          <p:spPr>
            <a:xfrm rot="5400000" flipH="1">
              <a:off x="7705975" y="30563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 rot="5400000" flipH="1">
              <a:off x="7705975" y="32532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1"/>
            <p:cNvSpPr/>
            <p:nvPr/>
          </p:nvSpPr>
          <p:spPr>
            <a:xfrm rot="5400000" flipH="1">
              <a:off x="7705975" y="34501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1"/>
            <p:cNvSpPr/>
            <p:nvPr/>
          </p:nvSpPr>
          <p:spPr>
            <a:xfrm rot="5400000" flipH="1">
              <a:off x="7705975" y="36470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1"/>
            <p:cNvSpPr/>
            <p:nvPr/>
          </p:nvSpPr>
          <p:spPr>
            <a:xfrm rot="5400000" flipH="1">
              <a:off x="7705975" y="3843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1"/>
            <p:cNvSpPr/>
            <p:nvPr/>
          </p:nvSpPr>
          <p:spPr>
            <a:xfrm rot="5400000" flipH="1">
              <a:off x="7705975" y="4040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11"/>
          <p:cNvSpPr/>
          <p:nvPr/>
        </p:nvSpPr>
        <p:spPr>
          <a:xfrm rot="-5400000">
            <a:off x="9654600" y="-1253550"/>
            <a:ext cx="393600" cy="290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"/>
          <p:cNvSpPr/>
          <p:nvPr/>
        </p:nvSpPr>
        <p:spPr>
          <a:xfrm>
            <a:off x="8611000" y="2004925"/>
            <a:ext cx="1912200" cy="34464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1"/>
          <p:cNvSpPr/>
          <p:nvPr/>
        </p:nvSpPr>
        <p:spPr>
          <a:xfrm>
            <a:off x="-1149975" y="4060492"/>
            <a:ext cx="1548300" cy="11022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1"/>
          <p:cNvSpPr/>
          <p:nvPr/>
        </p:nvSpPr>
        <p:spPr>
          <a:xfrm rot="5400000">
            <a:off x="230150" y="4452350"/>
            <a:ext cx="303600" cy="3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5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23"/>
          <p:cNvGrpSpPr/>
          <p:nvPr/>
        </p:nvGrpSpPr>
        <p:grpSpPr>
          <a:xfrm>
            <a:off x="7366075" y="2214875"/>
            <a:ext cx="1064700" cy="2550800"/>
            <a:chOff x="7366075" y="2214875"/>
            <a:chExt cx="1064700" cy="2550800"/>
          </a:xfrm>
        </p:grpSpPr>
        <p:sp>
          <p:nvSpPr>
            <p:cNvPr id="321" name="Google Shape;321;p23"/>
            <p:cNvSpPr/>
            <p:nvPr/>
          </p:nvSpPr>
          <p:spPr>
            <a:xfrm rot="5400000" flipH="1">
              <a:off x="7705975" y="1874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3"/>
            <p:cNvSpPr/>
            <p:nvPr/>
          </p:nvSpPr>
          <p:spPr>
            <a:xfrm rot="5400000" flipH="1">
              <a:off x="7705975" y="2071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 rot="5400000" flipH="1">
              <a:off x="7705975" y="22687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3"/>
            <p:cNvSpPr/>
            <p:nvPr/>
          </p:nvSpPr>
          <p:spPr>
            <a:xfrm rot="5400000" flipH="1">
              <a:off x="7705975" y="24656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3"/>
            <p:cNvSpPr/>
            <p:nvPr/>
          </p:nvSpPr>
          <p:spPr>
            <a:xfrm rot="5400000" flipH="1">
              <a:off x="7705975" y="26625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3"/>
            <p:cNvSpPr/>
            <p:nvPr/>
          </p:nvSpPr>
          <p:spPr>
            <a:xfrm rot="5400000" flipH="1">
              <a:off x="7705975" y="28594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3"/>
            <p:cNvSpPr/>
            <p:nvPr/>
          </p:nvSpPr>
          <p:spPr>
            <a:xfrm rot="5400000" flipH="1">
              <a:off x="7705975" y="30563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3"/>
            <p:cNvSpPr/>
            <p:nvPr/>
          </p:nvSpPr>
          <p:spPr>
            <a:xfrm rot="5400000" flipH="1">
              <a:off x="7705975" y="32532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3"/>
            <p:cNvSpPr/>
            <p:nvPr/>
          </p:nvSpPr>
          <p:spPr>
            <a:xfrm rot="5400000" flipH="1">
              <a:off x="7705975" y="34501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3"/>
            <p:cNvSpPr/>
            <p:nvPr/>
          </p:nvSpPr>
          <p:spPr>
            <a:xfrm rot="5400000" flipH="1">
              <a:off x="7705975" y="36470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3"/>
            <p:cNvSpPr/>
            <p:nvPr/>
          </p:nvSpPr>
          <p:spPr>
            <a:xfrm rot="5400000" flipH="1">
              <a:off x="7705975" y="3843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 rot="5400000" flipH="1">
              <a:off x="7705975" y="4040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" name="Google Shape;333;p23"/>
          <p:cNvSpPr/>
          <p:nvPr/>
        </p:nvSpPr>
        <p:spPr>
          <a:xfrm>
            <a:off x="8170125" y="927225"/>
            <a:ext cx="973800" cy="42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3"/>
          <p:cNvSpPr txBox="1">
            <a:spLocks noGrp="1"/>
          </p:cNvSpPr>
          <p:nvPr>
            <p:ph type="ctrTitle"/>
          </p:nvPr>
        </p:nvSpPr>
        <p:spPr>
          <a:xfrm>
            <a:off x="713225" y="1185500"/>
            <a:ext cx="70563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Natural Language Processing</a:t>
            </a:r>
          </a:p>
        </p:txBody>
      </p:sp>
      <p:sp>
        <p:nvSpPr>
          <p:cNvPr id="335" name="Google Shape;335;p23"/>
          <p:cNvSpPr/>
          <p:nvPr/>
        </p:nvSpPr>
        <p:spPr>
          <a:xfrm>
            <a:off x="8021423" y="678600"/>
            <a:ext cx="2501700" cy="1172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5"/>
          <p:cNvSpPr/>
          <p:nvPr/>
        </p:nvSpPr>
        <p:spPr>
          <a:xfrm rot="-5400000" flipH="1">
            <a:off x="6026415" y="1990900"/>
            <a:ext cx="3003300" cy="328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1" name="Google Shape;351;p25"/>
          <p:cNvGrpSpPr/>
          <p:nvPr/>
        </p:nvGrpSpPr>
        <p:grpSpPr>
          <a:xfrm flipH="1">
            <a:off x="8107965" y="0"/>
            <a:ext cx="1064700" cy="2550800"/>
            <a:chOff x="7366075" y="2214875"/>
            <a:chExt cx="1064700" cy="2550800"/>
          </a:xfrm>
        </p:grpSpPr>
        <p:sp>
          <p:nvSpPr>
            <p:cNvPr id="352" name="Google Shape;352;p25"/>
            <p:cNvSpPr/>
            <p:nvPr/>
          </p:nvSpPr>
          <p:spPr>
            <a:xfrm rot="5400000" flipH="1">
              <a:off x="7705975" y="1874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5"/>
            <p:cNvSpPr/>
            <p:nvPr/>
          </p:nvSpPr>
          <p:spPr>
            <a:xfrm rot="5400000" flipH="1">
              <a:off x="7705975" y="2071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5"/>
            <p:cNvSpPr/>
            <p:nvPr/>
          </p:nvSpPr>
          <p:spPr>
            <a:xfrm rot="5400000" flipH="1">
              <a:off x="7705975" y="22687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5"/>
            <p:cNvSpPr/>
            <p:nvPr/>
          </p:nvSpPr>
          <p:spPr>
            <a:xfrm rot="5400000" flipH="1">
              <a:off x="7705975" y="24656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5"/>
            <p:cNvSpPr/>
            <p:nvPr/>
          </p:nvSpPr>
          <p:spPr>
            <a:xfrm rot="5400000" flipH="1">
              <a:off x="7705975" y="26625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5"/>
            <p:cNvSpPr/>
            <p:nvPr/>
          </p:nvSpPr>
          <p:spPr>
            <a:xfrm rot="5400000" flipH="1">
              <a:off x="7705975" y="28594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5"/>
            <p:cNvSpPr/>
            <p:nvPr/>
          </p:nvSpPr>
          <p:spPr>
            <a:xfrm rot="5400000" flipH="1">
              <a:off x="7705975" y="30563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5"/>
            <p:cNvSpPr/>
            <p:nvPr/>
          </p:nvSpPr>
          <p:spPr>
            <a:xfrm rot="5400000" flipH="1">
              <a:off x="7705975" y="32532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5"/>
            <p:cNvSpPr/>
            <p:nvPr/>
          </p:nvSpPr>
          <p:spPr>
            <a:xfrm rot="5400000" flipH="1">
              <a:off x="7705975" y="34501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5"/>
            <p:cNvSpPr/>
            <p:nvPr/>
          </p:nvSpPr>
          <p:spPr>
            <a:xfrm rot="5400000" flipH="1">
              <a:off x="7705975" y="36470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5"/>
            <p:cNvSpPr/>
            <p:nvPr/>
          </p:nvSpPr>
          <p:spPr>
            <a:xfrm rot="5400000" flipH="1">
              <a:off x="7705975" y="3843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5"/>
            <p:cNvSpPr/>
            <p:nvPr/>
          </p:nvSpPr>
          <p:spPr>
            <a:xfrm rot="5400000" flipH="1">
              <a:off x="7705975" y="4040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4" name="Google Shape;364;p25"/>
          <p:cNvSpPr/>
          <p:nvPr/>
        </p:nvSpPr>
        <p:spPr>
          <a:xfrm flipH="1">
            <a:off x="5251825" y="4034325"/>
            <a:ext cx="4286400" cy="1467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C52AF5-E87F-7C41-E4A3-1C01C8FC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Percobaan</a:t>
            </a:r>
            <a:r>
              <a:rPr lang="en-US" dirty="0"/>
              <a:t> Praktikum. 01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A19E80-5AB7-8FA9-5018-073C15C01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50" y="1265850"/>
            <a:ext cx="3397425" cy="2495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E95A26-F837-015C-5C77-22BED99FB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814" y="1265850"/>
            <a:ext cx="3983325" cy="144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Percobaan</a:t>
            </a:r>
            <a:r>
              <a:rPr lang="en-US" dirty="0"/>
              <a:t> Praktikum. 02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18A91F-660E-E423-5A79-6D8402D87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07" y="1265850"/>
            <a:ext cx="4320000" cy="2525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CBA63B-5FBA-2B2F-DC64-575F05088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4534" y="2047830"/>
            <a:ext cx="4320000" cy="12148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Latihan </a:t>
            </a:r>
            <a:r>
              <a:rPr lang="en-US" dirty="0" err="1"/>
              <a:t>Soal</a:t>
            </a:r>
            <a:r>
              <a:rPr lang="en-US" dirty="0"/>
              <a:t>. 04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58C02B-A749-237D-91C0-487891566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10" y="1276244"/>
            <a:ext cx="4320000" cy="2634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AF1C66-2AEC-92C0-348F-F79CB8D15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98000"/>
            <a:ext cx="3600000" cy="18138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S Phases of the Vocational Guidance Process by Slidesgo">
  <a:themeElements>
    <a:clrScheme name="Simple Light">
      <a:dk1>
        <a:srgbClr val="262D33"/>
      </a:dk1>
      <a:lt1>
        <a:srgbClr val="F3FBFF"/>
      </a:lt1>
      <a:dk2>
        <a:srgbClr val="A8BDC6"/>
      </a:dk2>
      <a:lt2>
        <a:srgbClr val="4F7786"/>
      </a:lt2>
      <a:accent1>
        <a:srgbClr val="C6EBF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D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On-screen Show (16:9)</PresentationFormat>
  <Paragraphs>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Montserrat</vt:lpstr>
      <vt:lpstr>Montserrat Medium</vt:lpstr>
      <vt:lpstr>Bebas Neue</vt:lpstr>
      <vt:lpstr>ES Phases of the Vocational Guidance Process by Slidesgo</vt:lpstr>
      <vt:lpstr>Natural Language Processing</vt:lpstr>
      <vt:lpstr>Percobaan Praktikum. 01</vt:lpstr>
      <vt:lpstr>Percobaan Praktikum. 02</vt:lpstr>
      <vt:lpstr>Latihan Soal. 04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RATRI MARIA MANIK</dc:creator>
  <cp:lastModifiedBy>ratri cantik</cp:lastModifiedBy>
  <cp:revision>1</cp:revision>
  <dcterms:modified xsi:type="dcterms:W3CDTF">2023-04-02T17:20:12Z</dcterms:modified>
</cp:coreProperties>
</file>