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0" r:id="rId1"/>
  </p:sldMasterIdLst>
  <p:notesMasterIdLst>
    <p:notesMasterId r:id="rId33"/>
  </p:notesMasterIdLst>
  <p:handoutMasterIdLst>
    <p:handoutMasterId r:id="rId34"/>
  </p:handoutMasterIdLst>
  <p:sldIdLst>
    <p:sldId id="1009" r:id="rId2"/>
    <p:sldId id="883" r:id="rId3"/>
    <p:sldId id="963" r:id="rId4"/>
    <p:sldId id="968" r:id="rId5"/>
    <p:sldId id="927" r:id="rId6"/>
    <p:sldId id="1018" r:id="rId7"/>
    <p:sldId id="1019" r:id="rId8"/>
    <p:sldId id="1017" r:id="rId9"/>
    <p:sldId id="861" r:id="rId10"/>
    <p:sldId id="1029" r:id="rId11"/>
    <p:sldId id="1043" r:id="rId12"/>
    <p:sldId id="1034" r:id="rId13"/>
    <p:sldId id="1041" r:id="rId14"/>
    <p:sldId id="1044" r:id="rId15"/>
    <p:sldId id="1035" r:id="rId16"/>
    <p:sldId id="1042" r:id="rId17"/>
    <p:sldId id="1049" r:id="rId18"/>
    <p:sldId id="1032" r:id="rId19"/>
    <p:sldId id="1033" r:id="rId20"/>
    <p:sldId id="1045" r:id="rId21"/>
    <p:sldId id="1027" r:id="rId22"/>
    <p:sldId id="1046" r:id="rId23"/>
    <p:sldId id="1048" r:id="rId24"/>
    <p:sldId id="1028" r:id="rId25"/>
    <p:sldId id="1036" r:id="rId26"/>
    <p:sldId id="1047" r:id="rId27"/>
    <p:sldId id="1038" r:id="rId28"/>
    <p:sldId id="1039" r:id="rId29"/>
    <p:sldId id="1020" r:id="rId30"/>
    <p:sldId id="1023" r:id="rId31"/>
    <p:sldId id="873" r:id="rId32"/>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5" pos="1268" userDrawn="1">
          <p15:clr>
            <a:srgbClr val="A4A3A4"/>
          </p15:clr>
        </p15:guide>
        <p15:guide id="13" orient="horz" pos="4110" userDrawn="1">
          <p15:clr>
            <a:srgbClr val="A4A3A4"/>
          </p15:clr>
        </p15:guide>
        <p15:guide id="30" pos="7044" userDrawn="1">
          <p15:clr>
            <a:srgbClr val="A4A3A4"/>
          </p15:clr>
        </p15:guide>
        <p15:guide id="31" orient="horz" pos="1426" userDrawn="1">
          <p15:clr>
            <a:srgbClr val="A4A3A4"/>
          </p15:clr>
        </p15:guide>
        <p15:guide id="32" orient="horz" pos="3748" userDrawn="1">
          <p15:clr>
            <a:srgbClr val="A4A3A4"/>
          </p15:clr>
        </p15:guide>
        <p15:guide id="33" orient="horz" pos="352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mie Attiger" initials="NA" lastIdx="10" clrIdx="0">
    <p:extLst>
      <p:ext uri="{19B8F6BF-5375-455C-9EA6-DF929625EA0E}">
        <p15:presenceInfo xmlns:p15="http://schemas.microsoft.com/office/powerpoint/2012/main" userId="S::noemie.attiger@intervista.ch::7d341e7e-eff9-4c1a-89a6-81d90db9dcda" providerId="AD"/>
      </p:ext>
    </p:extLst>
  </p:cmAuthor>
  <p:cmAuthor id="2" name="Gabriela Etter" initials="GE" lastIdx="106" clrIdx="1">
    <p:extLst>
      <p:ext uri="{19B8F6BF-5375-455C-9EA6-DF929625EA0E}">
        <p15:presenceInfo xmlns:p15="http://schemas.microsoft.com/office/powerpoint/2012/main" userId="S::gabriela.etter@intervista.ch::c7827a87-b4d0-423d-9f42-977a9c84ad8c" providerId="AD"/>
      </p:ext>
    </p:extLst>
  </p:cmAuthor>
  <p:cmAuthor id="3" name="Felix Bernet" initials="FB" lastIdx="47" clrIdx="2">
    <p:extLst>
      <p:ext uri="{19B8F6BF-5375-455C-9EA6-DF929625EA0E}">
        <p15:presenceInfo xmlns:p15="http://schemas.microsoft.com/office/powerpoint/2012/main" userId="S::felix.bernet@intervista.ch::98fbee44-1d0a-4114-8492-3daef03c4a0b" providerId="AD"/>
      </p:ext>
    </p:extLst>
  </p:cmAuthor>
  <p:cmAuthor id="4" name="Joseph Müller" initials="JM" lastIdx="40" clrIdx="3">
    <p:extLst>
      <p:ext uri="{19B8F6BF-5375-455C-9EA6-DF929625EA0E}">
        <p15:presenceInfo xmlns:p15="http://schemas.microsoft.com/office/powerpoint/2012/main" userId="S::joseph.mueller@intervista.ch::8b08eb44-a671-4565-9b09-adf329c4750e" providerId="AD"/>
      </p:ext>
    </p:extLst>
  </p:cmAuthor>
  <p:cmAuthor id="5" name="Julia Krämer" initials="JK" lastIdx="1" clrIdx="4">
    <p:extLst>
      <p:ext uri="{19B8F6BF-5375-455C-9EA6-DF929625EA0E}">
        <p15:presenceInfo xmlns:p15="http://schemas.microsoft.com/office/powerpoint/2012/main" userId="S::julia.kraemer@intervista.ch::a4287cce-6364-4d39-9e65-3cdb320c0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9DCD"/>
    <a:srgbClr val="FFFFFF"/>
    <a:srgbClr val="0D9ECD"/>
    <a:srgbClr val="D7D9E4"/>
    <a:srgbClr val="AFB2C9"/>
    <a:srgbClr val="828FA9"/>
    <a:srgbClr val="5B6985"/>
    <a:srgbClr val="474B6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6357" autoAdjust="0"/>
  </p:normalViewPr>
  <p:slideViewPr>
    <p:cSldViewPr showGuides="1">
      <p:cViewPr varScale="1">
        <p:scale>
          <a:sx n="110" d="100"/>
          <a:sy n="110" d="100"/>
        </p:scale>
        <p:origin x="702" y="96"/>
      </p:cViewPr>
      <p:guideLst>
        <p:guide pos="1268"/>
        <p:guide orient="horz" pos="4110"/>
        <p:guide pos="7044"/>
        <p:guide orient="horz" pos="1426"/>
        <p:guide orient="horz" pos="3748"/>
        <p:guide orient="horz" pos="3521"/>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936"/>
    </p:cViewPr>
  </p:sorterViewPr>
  <p:notesViewPr>
    <p:cSldViewPr>
      <p:cViewPr varScale="1">
        <p:scale>
          <a:sx n="77" d="100"/>
          <a:sy n="77" d="100"/>
        </p:scale>
        <p:origin x="4002" y="114"/>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Valeur moyenne distances quotidiennes</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dPt>
            <c:idx val="53"/>
            <c:marker>
              <c:symbol val="none"/>
            </c:marker>
            <c:bubble3D val="0"/>
            <c:spPr>
              <a:ln w="28575" cap="rnd">
                <a:solidFill>
                  <a:schemeClr val="tx1"/>
                </a:solidFill>
                <a:round/>
              </a:ln>
              <a:effectLst/>
            </c:spPr>
            <c:extLst>
              <c:ext xmlns:c16="http://schemas.microsoft.com/office/drawing/2014/chart" uri="{C3380CC4-5D6E-409C-BE32-E72D297353CC}">
                <c16:uniqueId val="{00000016-BAC1-4E17-B140-9FC1A98D7F21}"/>
              </c:ext>
            </c:extLst>
          </c:dPt>
          <c:dPt>
            <c:idx val="139"/>
            <c:marker>
              <c:symbol val="none"/>
            </c:marker>
            <c:bubble3D val="0"/>
            <c:spPr>
              <a:ln w="28575" cap="rnd">
                <a:solidFill>
                  <a:schemeClr val="tx1"/>
                </a:solidFill>
                <a:round/>
              </a:ln>
              <a:effectLst/>
            </c:spPr>
            <c:extLst>
              <c:ext xmlns:c16="http://schemas.microsoft.com/office/drawing/2014/chart" uri="{C3380CC4-5D6E-409C-BE32-E72D297353CC}">
                <c16:uniqueId val="{00000019-D79D-4328-B014-F0E21C919E00}"/>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0</c:formatCode>
                <c:ptCount val="533"/>
                <c:pt idx="0">
                  <c:v>34.390860841643402</c:v>
                </c:pt>
                <c:pt idx="1">
                  <c:v>38.647851490615899</c:v>
                </c:pt>
                <c:pt idx="2">
                  <c:v>36.852759679592303</c:v>
                </c:pt>
                <c:pt idx="3">
                  <c:v>35.214790153945302</c:v>
                </c:pt>
                <c:pt idx="4">
                  <c:v>40.452624600230898</c:v>
                </c:pt>
                <c:pt idx="5">
                  <c:v>44.147224290792799</c:v>
                </c:pt>
                <c:pt idx="6">
                  <c:v>40.482149721531599</c:v>
                </c:pt>
                <c:pt idx="7">
                  <c:v>38.6927154399635</c:v>
                </c:pt>
                <c:pt idx="8">
                  <c:v>41.546865188393298</c:v>
                </c:pt>
                <c:pt idx="9">
                  <c:v>42.432668958773</c:v>
                </c:pt>
                <c:pt idx="10">
                  <c:v>42.6836202334216</c:v>
                </c:pt>
                <c:pt idx="11">
                  <c:v>44.634427360354401</c:v>
                </c:pt>
                <c:pt idx="12">
                  <c:v>47.448879634712704</c:v>
                </c:pt>
                <c:pt idx="13">
                  <c:v>42.537513986562097</c:v>
                </c:pt>
                <c:pt idx="14">
                  <c:v>36.977557695256102</c:v>
                </c:pt>
                <c:pt idx="15">
                  <c:v>41.794814560294903</c:v>
                </c:pt>
                <c:pt idx="16">
                  <c:v>42.559324427033197</c:v>
                </c:pt>
                <c:pt idx="17">
                  <c:v>42.243129941758603</c:v>
                </c:pt>
                <c:pt idx="18">
                  <c:v>43.537018136491596</c:v>
                </c:pt>
                <c:pt idx="19">
                  <c:v>49.588052459295398</c:v>
                </c:pt>
                <c:pt idx="20">
                  <c:v>45.9398559235729</c:v>
                </c:pt>
                <c:pt idx="21">
                  <c:v>40.401996088914203</c:v>
                </c:pt>
                <c:pt idx="22">
                  <c:v>40.984316040722803</c:v>
                </c:pt>
                <c:pt idx="23">
                  <c:v>42.434654204534098</c:v>
                </c:pt>
                <c:pt idx="24">
                  <c:v>42.069834643206597</c:v>
                </c:pt>
                <c:pt idx="25">
                  <c:v>45.928418557783303</c:v>
                </c:pt>
                <c:pt idx="26">
                  <c:v>48.599023774924802</c:v>
                </c:pt>
                <c:pt idx="27">
                  <c:v>43.887837419982702</c:v>
                </c:pt>
                <c:pt idx="28">
                  <c:v>38.471769236171603</c:v>
                </c:pt>
                <c:pt idx="29">
                  <c:v>41.087268493578598</c:v>
                </c:pt>
                <c:pt idx="30">
                  <c:v>41.106803236382703</c:v>
                </c:pt>
                <c:pt idx="31">
                  <c:v>44.086309090922903</c:v>
                </c:pt>
                <c:pt idx="32">
                  <c:v>47.032200074624797</c:v>
                </c:pt>
                <c:pt idx="33">
                  <c:v>52.585356335085102</c:v>
                </c:pt>
                <c:pt idx="34">
                  <c:v>50.516865447469598</c:v>
                </c:pt>
                <c:pt idx="35">
                  <c:v>43.428743340128896</c:v>
                </c:pt>
                <c:pt idx="36">
                  <c:v>38.532195537202597</c:v>
                </c:pt>
                <c:pt idx="37">
                  <c:v>40.825960911399697</c:v>
                </c:pt>
                <c:pt idx="38">
                  <c:v>42.612088776984599</c:v>
                </c:pt>
                <c:pt idx="39">
                  <c:v>44.369436601356497</c:v>
                </c:pt>
                <c:pt idx="40">
                  <c:v>49.311611424524401</c:v>
                </c:pt>
                <c:pt idx="41">
                  <c:v>47.843375023872603</c:v>
                </c:pt>
                <c:pt idx="42">
                  <c:v>36.7341236621766</c:v>
                </c:pt>
                <c:pt idx="43">
                  <c:v>39.313598866198902</c:v>
                </c:pt>
                <c:pt idx="44">
                  <c:v>41.769808285971102</c:v>
                </c:pt>
                <c:pt idx="45">
                  <c:v>41.229452957900001</c:v>
                </c:pt>
                <c:pt idx="46">
                  <c:v>43.770282357283001</c:v>
                </c:pt>
                <c:pt idx="47">
                  <c:v>46.612865467514702</c:v>
                </c:pt>
                <c:pt idx="48">
                  <c:v>44.672937768552899</c:v>
                </c:pt>
                <c:pt idx="49">
                  <c:v>37.852371946667702</c:v>
                </c:pt>
                <c:pt idx="50">
                  <c:v>41.930296858025997</c:v>
                </c:pt>
                <c:pt idx="51">
                  <c:v>39.519347054006303</c:v>
                </c:pt>
                <c:pt idx="52">
                  <c:v>39.024869851695598</c:v>
                </c:pt>
                <c:pt idx="53">
                  <c:v>41.161532988200399</c:v>
                </c:pt>
                <c:pt idx="54">
                  <c:v>45.811717927834998</c:v>
                </c:pt>
                <c:pt idx="55">
                  <c:v>39.767109058122102</c:v>
                </c:pt>
                <c:pt idx="56">
                  <c:v>36.252492350683298</c:v>
                </c:pt>
                <c:pt idx="57">
                  <c:v>38.2506154638616</c:v>
                </c:pt>
                <c:pt idx="58">
                  <c:v>39.4166899100207</c:v>
                </c:pt>
                <c:pt idx="59">
                  <c:v>42.2269239082109</c:v>
                </c:pt>
                <c:pt idx="60">
                  <c:v>40.940471686963903</c:v>
                </c:pt>
                <c:pt idx="61">
                  <c:v>42.809204282810001</c:v>
                </c:pt>
                <c:pt idx="62">
                  <c:v>38.893047158175897</c:v>
                </c:pt>
                <c:pt idx="63">
                  <c:v>38.441895438197598</c:v>
                </c:pt>
                <c:pt idx="64">
                  <c:v>36.816476539276699</c:v>
                </c:pt>
                <c:pt idx="65">
                  <c:v>36.789824824556803</c:v>
                </c:pt>
                <c:pt idx="66">
                  <c:v>38.337240730916399</c:v>
                </c:pt>
                <c:pt idx="67">
                  <c:v>40.216785849597201</c:v>
                </c:pt>
                <c:pt idx="68">
                  <c:v>39.0322724733415</c:v>
                </c:pt>
                <c:pt idx="69">
                  <c:v>31.310030749453201</c:v>
                </c:pt>
                <c:pt idx="70">
                  <c:v>26.390750435462</c:v>
                </c:pt>
                <c:pt idx="71">
                  <c:v>28.600399266614499</c:v>
                </c:pt>
                <c:pt idx="72">
                  <c:v>23.6459341178778</c:v>
                </c:pt>
                <c:pt idx="73">
                  <c:v>22.2735679938469</c:v>
                </c:pt>
                <c:pt idx="74">
                  <c:v>21.1585826626719</c:v>
                </c:pt>
                <c:pt idx="75">
                  <c:v>22.1927787536873</c:v>
                </c:pt>
                <c:pt idx="76">
                  <c:v>14.0971068993406</c:v>
                </c:pt>
                <c:pt idx="77">
                  <c:v>11.5712583491889</c:v>
                </c:pt>
                <c:pt idx="78">
                  <c:v>17.344411206555598</c:v>
                </c:pt>
                <c:pt idx="79">
                  <c:v>17.174930952756299</c:v>
                </c:pt>
                <c:pt idx="80">
                  <c:v>16.4244169191794</c:v>
                </c:pt>
                <c:pt idx="81">
                  <c:v>17.6300142247119</c:v>
                </c:pt>
                <c:pt idx="82">
                  <c:v>18.737978320203201</c:v>
                </c:pt>
                <c:pt idx="83">
                  <c:v>17.083516700391701</c:v>
                </c:pt>
                <c:pt idx="84">
                  <c:v>11.432581318593799</c:v>
                </c:pt>
                <c:pt idx="85">
                  <c:v>17.275271641454101</c:v>
                </c:pt>
                <c:pt idx="86">
                  <c:v>16.325854227909499</c:v>
                </c:pt>
                <c:pt idx="87">
                  <c:v>17.933021597742801</c:v>
                </c:pt>
                <c:pt idx="88">
                  <c:v>18.216055128144198</c:v>
                </c:pt>
                <c:pt idx="89">
                  <c:v>20.399332167912899</c:v>
                </c:pt>
                <c:pt idx="90">
                  <c:v>18.0466403090821</c:v>
                </c:pt>
                <c:pt idx="91">
                  <c:v>16.2891755743087</c:v>
                </c:pt>
                <c:pt idx="92">
                  <c:v>18.8815018917239</c:v>
                </c:pt>
                <c:pt idx="93">
                  <c:v>18.8219810638079</c:v>
                </c:pt>
                <c:pt idx="94">
                  <c:v>20.4311474332928</c:v>
                </c:pt>
                <c:pt idx="95">
                  <c:v>22.817278498375</c:v>
                </c:pt>
                <c:pt idx="96">
                  <c:v>18.4041569170607</c:v>
                </c:pt>
                <c:pt idx="97">
                  <c:v>19.250168791899998</c:v>
                </c:pt>
                <c:pt idx="98">
                  <c:v>15.7783930986451</c:v>
                </c:pt>
                <c:pt idx="99">
                  <c:v>16.353083393009499</c:v>
                </c:pt>
                <c:pt idx="100">
                  <c:v>18.4158752918351</c:v>
                </c:pt>
                <c:pt idx="101">
                  <c:v>21.618641308131501</c:v>
                </c:pt>
                <c:pt idx="102">
                  <c:v>20.407160566481299</c:v>
                </c:pt>
                <c:pt idx="103">
                  <c:v>22.841253595649199</c:v>
                </c:pt>
                <c:pt idx="104">
                  <c:v>19.935145925407799</c:v>
                </c:pt>
                <c:pt idx="105">
                  <c:v>18.0635726863519</c:v>
                </c:pt>
                <c:pt idx="106">
                  <c:v>20.195616409156099</c:v>
                </c:pt>
                <c:pt idx="107">
                  <c:v>20.6214157687659</c:v>
                </c:pt>
                <c:pt idx="108">
                  <c:v>21.993376360938701</c:v>
                </c:pt>
                <c:pt idx="109">
                  <c:v>23.6066401420996</c:v>
                </c:pt>
                <c:pt idx="110">
                  <c:v>24.201227462429799</c:v>
                </c:pt>
                <c:pt idx="111">
                  <c:v>22.864701926278499</c:v>
                </c:pt>
                <c:pt idx="112">
                  <c:v>18.993872530309499</c:v>
                </c:pt>
                <c:pt idx="113">
                  <c:v>23.6441643395382</c:v>
                </c:pt>
                <c:pt idx="114">
                  <c:v>22.503992555139099</c:v>
                </c:pt>
                <c:pt idx="115">
                  <c:v>23.1717947689888</c:v>
                </c:pt>
                <c:pt idx="116">
                  <c:v>23.7083045805756</c:v>
                </c:pt>
                <c:pt idx="117">
                  <c:v>23.507621194140199</c:v>
                </c:pt>
                <c:pt idx="118">
                  <c:v>20.199032810974</c:v>
                </c:pt>
                <c:pt idx="119">
                  <c:v>21.473963569085299</c:v>
                </c:pt>
                <c:pt idx="120">
                  <c:v>25.077020907756399</c:v>
                </c:pt>
                <c:pt idx="121">
                  <c:v>22.845889442917901</c:v>
                </c:pt>
                <c:pt idx="122">
                  <c:v>25.338413387130899</c:v>
                </c:pt>
                <c:pt idx="123">
                  <c:v>28.783355510068599</c:v>
                </c:pt>
                <c:pt idx="124">
                  <c:v>28.590075593029901</c:v>
                </c:pt>
                <c:pt idx="125">
                  <c:v>26.485026206450399</c:v>
                </c:pt>
                <c:pt idx="126">
                  <c:v>26.424800442289101</c:v>
                </c:pt>
                <c:pt idx="127">
                  <c:v>24.594098461522101</c:v>
                </c:pt>
                <c:pt idx="128">
                  <c:v>27.2904437483012</c:v>
                </c:pt>
                <c:pt idx="129">
                  <c:v>27.633647633788399</c:v>
                </c:pt>
                <c:pt idx="130">
                  <c:v>28.4405271804793</c:v>
                </c:pt>
                <c:pt idx="131">
                  <c:v>29.330042421238499</c:v>
                </c:pt>
                <c:pt idx="132">
                  <c:v>27.8630318167761</c:v>
                </c:pt>
                <c:pt idx="133">
                  <c:v>29.291837330746201</c:v>
                </c:pt>
                <c:pt idx="134">
                  <c:v>30.7042027451938</c:v>
                </c:pt>
                <c:pt idx="135">
                  <c:v>33.253569177333198</c:v>
                </c:pt>
                <c:pt idx="136">
                  <c:v>34.844104939936599</c:v>
                </c:pt>
                <c:pt idx="137">
                  <c:v>36.923998323345302</c:v>
                </c:pt>
                <c:pt idx="138">
                  <c:v>37.276538310447201</c:v>
                </c:pt>
                <c:pt idx="139">
                  <c:v>26.484279895608001</c:v>
                </c:pt>
                <c:pt idx="140">
                  <c:v>33.322114491280097</c:v>
                </c:pt>
                <c:pt idx="141">
                  <c:v>31.169459652765902</c:v>
                </c:pt>
                <c:pt idx="142">
                  <c:v>31.8186407434813</c:v>
                </c:pt>
                <c:pt idx="143">
                  <c:v>32.846944204964302</c:v>
                </c:pt>
                <c:pt idx="144">
                  <c:v>33.105276823909399</c:v>
                </c:pt>
                <c:pt idx="145">
                  <c:v>35.938067081531699</c:v>
                </c:pt>
                <c:pt idx="146">
                  <c:v>36.202165897965301</c:v>
                </c:pt>
                <c:pt idx="147">
                  <c:v>36.320552365106401</c:v>
                </c:pt>
                <c:pt idx="148">
                  <c:v>38.308793761480402</c:v>
                </c:pt>
                <c:pt idx="149">
                  <c:v>33.7004516978376</c:v>
                </c:pt>
                <c:pt idx="150">
                  <c:v>34.646314911431801</c:v>
                </c:pt>
                <c:pt idx="151">
                  <c:v>31.776772208812702</c:v>
                </c:pt>
                <c:pt idx="152">
                  <c:v>34.765644043379503</c:v>
                </c:pt>
                <c:pt idx="153">
                  <c:v>32.468218703921501</c:v>
                </c:pt>
                <c:pt idx="154">
                  <c:v>25.595876323086401</c:v>
                </c:pt>
                <c:pt idx="155">
                  <c:v>32.280910237333103</c:v>
                </c:pt>
                <c:pt idx="156">
                  <c:v>33.187536617951302</c:v>
                </c:pt>
                <c:pt idx="157">
                  <c:v>35.747411267794703</c:v>
                </c:pt>
                <c:pt idx="158">
                  <c:v>36.732908353308297</c:v>
                </c:pt>
                <c:pt idx="159">
                  <c:v>42.132040694174698</c:v>
                </c:pt>
                <c:pt idx="160">
                  <c:v>34.325497947470701</c:v>
                </c:pt>
                <c:pt idx="161">
                  <c:v>31.072066579223801</c:v>
                </c:pt>
                <c:pt idx="162">
                  <c:v>35.197320309174302</c:v>
                </c:pt>
                <c:pt idx="163">
                  <c:v>34.687237520794099</c:v>
                </c:pt>
                <c:pt idx="164">
                  <c:v>36.032662408460901</c:v>
                </c:pt>
                <c:pt idx="165">
                  <c:v>40.341406605702403</c:v>
                </c:pt>
                <c:pt idx="166">
                  <c:v>45.046846552898302</c:v>
                </c:pt>
                <c:pt idx="167">
                  <c:v>41.547442169809997</c:v>
                </c:pt>
                <c:pt idx="168">
                  <c:v>43.401111015308103</c:v>
                </c:pt>
                <c:pt idx="169">
                  <c:v>38.181514473949399</c:v>
                </c:pt>
                <c:pt idx="170">
                  <c:v>40.858915042091802</c:v>
                </c:pt>
                <c:pt idx="171">
                  <c:v>42.180126644479799</c:v>
                </c:pt>
                <c:pt idx="172">
                  <c:v>43.5545931335609</c:v>
                </c:pt>
                <c:pt idx="173">
                  <c:v>45.901892193263699</c:v>
                </c:pt>
                <c:pt idx="174">
                  <c:v>42.563031759150597</c:v>
                </c:pt>
                <c:pt idx="175">
                  <c:v>39.055777919776901</c:v>
                </c:pt>
                <c:pt idx="176">
                  <c:v>36.7870115905435</c:v>
                </c:pt>
                <c:pt idx="177">
                  <c:v>40.900535485214903</c:v>
                </c:pt>
                <c:pt idx="178">
                  <c:v>38.552872694543701</c:v>
                </c:pt>
                <c:pt idx="179">
                  <c:v>43.946978390461403</c:v>
                </c:pt>
                <c:pt idx="180">
                  <c:v>41.821354160271198</c:v>
                </c:pt>
                <c:pt idx="181">
                  <c:v>45.563928814827896</c:v>
                </c:pt>
                <c:pt idx="182">
                  <c:v>43.876157081835302</c:v>
                </c:pt>
                <c:pt idx="183">
                  <c:v>37.152883609587803</c:v>
                </c:pt>
                <c:pt idx="184">
                  <c:v>41.902240057726303</c:v>
                </c:pt>
                <c:pt idx="185">
                  <c:v>42.581285009043199</c:v>
                </c:pt>
                <c:pt idx="186">
                  <c:v>44.670237016412699</c:v>
                </c:pt>
                <c:pt idx="187">
                  <c:v>46.252092467502997</c:v>
                </c:pt>
                <c:pt idx="188">
                  <c:v>45.086819930599297</c:v>
                </c:pt>
                <c:pt idx="189">
                  <c:v>46.829473198336999</c:v>
                </c:pt>
                <c:pt idx="190">
                  <c:v>42.443898710798301</c:v>
                </c:pt>
                <c:pt idx="191">
                  <c:v>41.6884698592105</c:v>
                </c:pt>
                <c:pt idx="192">
                  <c:v>41.049078929707598</c:v>
                </c:pt>
                <c:pt idx="193">
                  <c:v>40.603623811959203</c:v>
                </c:pt>
                <c:pt idx="194">
                  <c:v>48.065810450055302</c:v>
                </c:pt>
                <c:pt idx="195">
                  <c:v>51.1389129010104</c:v>
                </c:pt>
                <c:pt idx="196">
                  <c:v>50.761663027095999</c:v>
                </c:pt>
                <c:pt idx="197">
                  <c:v>43.965888684196997</c:v>
                </c:pt>
                <c:pt idx="198">
                  <c:v>41.388168530042599</c:v>
                </c:pt>
                <c:pt idx="199">
                  <c:v>41.776941899414098</c:v>
                </c:pt>
                <c:pt idx="200">
                  <c:v>45.791691070107703</c:v>
                </c:pt>
                <c:pt idx="201">
                  <c:v>46.278893979139603</c:v>
                </c:pt>
                <c:pt idx="202">
                  <c:v>52.585896341186398</c:v>
                </c:pt>
                <c:pt idx="203">
                  <c:v>44.090010060464998</c:v>
                </c:pt>
                <c:pt idx="204">
                  <c:v>44.450244895188298</c:v>
                </c:pt>
                <c:pt idx="205">
                  <c:v>43.033811339141799</c:v>
                </c:pt>
                <c:pt idx="206">
                  <c:v>46.718606706644202</c:v>
                </c:pt>
                <c:pt idx="207">
                  <c:v>48.459040923495301</c:v>
                </c:pt>
                <c:pt idx="208">
                  <c:v>52.146767894284899</c:v>
                </c:pt>
                <c:pt idx="209">
                  <c:v>46.264688788191201</c:v>
                </c:pt>
                <c:pt idx="210">
                  <c:v>41.903048732041903</c:v>
                </c:pt>
                <c:pt idx="211">
                  <c:v>39.298287717841703</c:v>
                </c:pt>
                <c:pt idx="212">
                  <c:v>38.372923271883202</c:v>
                </c:pt>
                <c:pt idx="213">
                  <c:v>45.561520219291303</c:v>
                </c:pt>
                <c:pt idx="214">
                  <c:v>46.399001658248203</c:v>
                </c:pt>
                <c:pt idx="215">
                  <c:v>48.803411295622702</c:v>
                </c:pt>
                <c:pt idx="216">
                  <c:v>51.148577052119201</c:v>
                </c:pt>
                <c:pt idx="217">
                  <c:v>47.402966747646403</c:v>
                </c:pt>
                <c:pt idx="218">
                  <c:v>41.286867033022403</c:v>
                </c:pt>
                <c:pt idx="219">
                  <c:v>42.019105438779697</c:v>
                </c:pt>
                <c:pt idx="220">
                  <c:v>43.307832487271398</c:v>
                </c:pt>
                <c:pt idx="221">
                  <c:v>42.215675493907803</c:v>
                </c:pt>
                <c:pt idx="222">
                  <c:v>48.620112489792703</c:v>
                </c:pt>
                <c:pt idx="223">
                  <c:v>48.185642321426002</c:v>
                </c:pt>
                <c:pt idx="224">
                  <c:v>44.797018383541399</c:v>
                </c:pt>
                <c:pt idx="225">
                  <c:v>39.604976174952</c:v>
                </c:pt>
                <c:pt idx="226">
                  <c:v>39.757224971648697</c:v>
                </c:pt>
                <c:pt idx="227">
                  <c:v>45.220536441639403</c:v>
                </c:pt>
                <c:pt idx="228">
                  <c:v>45.909099137771101</c:v>
                </c:pt>
                <c:pt idx="229">
                  <c:v>48.004555293975102</c:v>
                </c:pt>
                <c:pt idx="230">
                  <c:v>42.237970624896597</c:v>
                </c:pt>
                <c:pt idx="231">
                  <c:v>43.680757115569499</c:v>
                </c:pt>
                <c:pt idx="232">
                  <c:v>42.1178285895597</c:v>
                </c:pt>
                <c:pt idx="233">
                  <c:v>42.846758313903798</c:v>
                </c:pt>
                <c:pt idx="234">
                  <c:v>44.435381175079399</c:v>
                </c:pt>
                <c:pt idx="235">
                  <c:v>43.971782573608202</c:v>
                </c:pt>
                <c:pt idx="236">
                  <c:v>48.085539863149201</c:v>
                </c:pt>
                <c:pt idx="237">
                  <c:v>41.520683770697701</c:v>
                </c:pt>
                <c:pt idx="238">
                  <c:v>35.134193633322901</c:v>
                </c:pt>
                <c:pt idx="239">
                  <c:v>40.5380598395218</c:v>
                </c:pt>
                <c:pt idx="240">
                  <c:v>42.3395206003242</c:v>
                </c:pt>
                <c:pt idx="241">
                  <c:v>43.270049541020398</c:v>
                </c:pt>
                <c:pt idx="242">
                  <c:v>43.4397957230738</c:v>
                </c:pt>
                <c:pt idx="243">
                  <c:v>51.268232503295202</c:v>
                </c:pt>
                <c:pt idx="244">
                  <c:v>50.277521830910601</c:v>
                </c:pt>
                <c:pt idx="245">
                  <c:v>41.381453788105901</c:v>
                </c:pt>
                <c:pt idx="246">
                  <c:v>42.341546105221703</c:v>
                </c:pt>
                <c:pt idx="247">
                  <c:v>41.132385946013599</c:v>
                </c:pt>
                <c:pt idx="248">
                  <c:v>46.683114923189102</c:v>
                </c:pt>
                <c:pt idx="249">
                  <c:v>46.154985536421201</c:v>
                </c:pt>
                <c:pt idx="250">
                  <c:v>50.118840200884499</c:v>
                </c:pt>
                <c:pt idx="251">
                  <c:v>48.622319241272002</c:v>
                </c:pt>
                <c:pt idx="252">
                  <c:v>51.727879730724098</c:v>
                </c:pt>
                <c:pt idx="253">
                  <c:v>43.921110866269203</c:v>
                </c:pt>
                <c:pt idx="254">
                  <c:v>42.963541293308801</c:v>
                </c:pt>
                <c:pt idx="255">
                  <c:v>41.336115385289602</c:v>
                </c:pt>
                <c:pt idx="256">
                  <c:v>44.834948476107101</c:v>
                </c:pt>
                <c:pt idx="257">
                  <c:v>49.333795434738001</c:v>
                </c:pt>
                <c:pt idx="258">
                  <c:v>48.8447105176039</c:v>
                </c:pt>
                <c:pt idx="259">
                  <c:v>43.171273982730298</c:v>
                </c:pt>
                <c:pt idx="260">
                  <c:v>43.564555759627297</c:v>
                </c:pt>
                <c:pt idx="261">
                  <c:v>41.812873427530199</c:v>
                </c:pt>
                <c:pt idx="262">
                  <c:v>42.354108050166303</c:v>
                </c:pt>
                <c:pt idx="263">
                  <c:v>42.593612880471703</c:v>
                </c:pt>
                <c:pt idx="264">
                  <c:v>44.479284364450002</c:v>
                </c:pt>
                <c:pt idx="265">
                  <c:v>41.886604280115499</c:v>
                </c:pt>
                <c:pt idx="266">
                  <c:v>39.538808549895002</c:v>
                </c:pt>
                <c:pt idx="267">
                  <c:v>40.644674388950797</c:v>
                </c:pt>
                <c:pt idx="268">
                  <c:v>41.412725292006499</c:v>
                </c:pt>
                <c:pt idx="269">
                  <c:v>44.152750661744101</c:v>
                </c:pt>
                <c:pt idx="270">
                  <c:v>45.820484703154001</c:v>
                </c:pt>
                <c:pt idx="271">
                  <c:v>47.778708563835202</c:v>
                </c:pt>
                <c:pt idx="272">
                  <c:v>42.145865342803702</c:v>
                </c:pt>
                <c:pt idx="273">
                  <c:v>41.566218118315803</c:v>
                </c:pt>
                <c:pt idx="274">
                  <c:v>39.431545034254299</c:v>
                </c:pt>
                <c:pt idx="275">
                  <c:v>39.737562375288</c:v>
                </c:pt>
                <c:pt idx="276">
                  <c:v>43.268895665782999</c:v>
                </c:pt>
                <c:pt idx="277">
                  <c:v>44.663497164693801</c:v>
                </c:pt>
                <c:pt idx="278">
                  <c:v>49.585990091498097</c:v>
                </c:pt>
                <c:pt idx="279">
                  <c:v>41.137778233136103</c:v>
                </c:pt>
                <c:pt idx="280">
                  <c:v>38.9219111619188</c:v>
                </c:pt>
                <c:pt idx="281">
                  <c:v>39.660361532200703</c:v>
                </c:pt>
                <c:pt idx="282">
                  <c:v>41.238239331489403</c:v>
                </c:pt>
                <c:pt idx="283">
                  <c:v>41.724175402259704</c:v>
                </c:pt>
                <c:pt idx="284">
                  <c:v>43.046906265924001</c:v>
                </c:pt>
                <c:pt idx="285">
                  <c:v>44.898086063340401</c:v>
                </c:pt>
                <c:pt idx="286">
                  <c:v>40.510231547455803</c:v>
                </c:pt>
                <c:pt idx="287">
                  <c:v>36.735895931022803</c:v>
                </c:pt>
                <c:pt idx="288">
                  <c:v>37.058768457992997</c:v>
                </c:pt>
                <c:pt idx="289">
                  <c:v>37.9536606907551</c:v>
                </c:pt>
                <c:pt idx="290">
                  <c:v>36.650306258671399</c:v>
                </c:pt>
                <c:pt idx="291">
                  <c:v>38.238699646784397</c:v>
                </c:pt>
                <c:pt idx="292">
                  <c:v>39.240544638820801</c:v>
                </c:pt>
                <c:pt idx="293">
                  <c:v>34.0531144627234</c:v>
                </c:pt>
                <c:pt idx="294">
                  <c:v>35.800650836696398</c:v>
                </c:pt>
                <c:pt idx="295">
                  <c:v>31.863111709964301</c:v>
                </c:pt>
                <c:pt idx="296">
                  <c:v>32.838073722859797</c:v>
                </c:pt>
                <c:pt idx="297">
                  <c:v>33.705803073005001</c:v>
                </c:pt>
                <c:pt idx="298">
                  <c:v>34.185887331747303</c:v>
                </c:pt>
                <c:pt idx="299">
                  <c:v>37.200695756451701</c:v>
                </c:pt>
                <c:pt idx="300">
                  <c:v>34.683508028295897</c:v>
                </c:pt>
                <c:pt idx="301">
                  <c:v>28.008484656365301</c:v>
                </c:pt>
                <c:pt idx="302">
                  <c:v>31.616144728274801</c:v>
                </c:pt>
                <c:pt idx="303">
                  <c:v>29.442917480485601</c:v>
                </c:pt>
                <c:pt idx="304">
                  <c:v>28.642404302260399</c:v>
                </c:pt>
                <c:pt idx="305">
                  <c:v>32.731842519916597</c:v>
                </c:pt>
                <c:pt idx="306">
                  <c:v>34.329406961602103</c:v>
                </c:pt>
                <c:pt idx="307">
                  <c:v>34.112746078747101</c:v>
                </c:pt>
                <c:pt idx="308">
                  <c:v>27.313110130226899</c:v>
                </c:pt>
                <c:pt idx="309">
                  <c:v>31.170174119684098</c:v>
                </c:pt>
                <c:pt idx="310">
                  <c:v>31.398677888645199</c:v>
                </c:pt>
                <c:pt idx="311">
                  <c:v>32.898955955878698</c:v>
                </c:pt>
                <c:pt idx="312">
                  <c:v>31.981459875919899</c:v>
                </c:pt>
                <c:pt idx="313">
                  <c:v>35.719264697475602</c:v>
                </c:pt>
                <c:pt idx="314">
                  <c:v>35.060212711692202</c:v>
                </c:pt>
                <c:pt idx="315">
                  <c:v>29.591709417984902</c:v>
                </c:pt>
                <c:pt idx="316">
                  <c:v>30.3303008928435</c:v>
                </c:pt>
                <c:pt idx="317">
                  <c:v>30.721343907475699</c:v>
                </c:pt>
                <c:pt idx="318">
                  <c:v>34.075865684549399</c:v>
                </c:pt>
                <c:pt idx="319">
                  <c:v>33.9862053590345</c:v>
                </c:pt>
                <c:pt idx="320">
                  <c:v>37.371191869275798</c:v>
                </c:pt>
                <c:pt idx="321">
                  <c:v>35.039124863780501</c:v>
                </c:pt>
                <c:pt idx="322">
                  <c:v>29.000766211070001</c:v>
                </c:pt>
                <c:pt idx="323">
                  <c:v>31.592927407181701</c:v>
                </c:pt>
                <c:pt idx="324">
                  <c:v>33.224801216286103</c:v>
                </c:pt>
                <c:pt idx="325">
                  <c:v>34.113412846909299</c:v>
                </c:pt>
                <c:pt idx="326">
                  <c:v>37.716369309938102</c:v>
                </c:pt>
                <c:pt idx="327">
                  <c:v>38.530443551266799</c:v>
                </c:pt>
                <c:pt idx="328">
                  <c:v>34.657740805912503</c:v>
                </c:pt>
                <c:pt idx="329">
                  <c:v>27.661050608156302</c:v>
                </c:pt>
                <c:pt idx="330">
                  <c:v>33.931312299681103</c:v>
                </c:pt>
                <c:pt idx="331">
                  <c:v>31.357251840523801</c:v>
                </c:pt>
                <c:pt idx="332">
                  <c:v>34.0396825857568</c:v>
                </c:pt>
                <c:pt idx="333">
                  <c:v>35.546522556657401</c:v>
                </c:pt>
                <c:pt idx="334">
                  <c:v>36.1764693551956</c:v>
                </c:pt>
                <c:pt idx="335">
                  <c:v>29.908718532041998</c:v>
                </c:pt>
                <c:pt idx="336">
                  <c:v>24.1967505036747</c:v>
                </c:pt>
                <c:pt idx="337">
                  <c:v>31.609427070245101</c:v>
                </c:pt>
                <c:pt idx="338">
                  <c:v>32.131670928172397</c:v>
                </c:pt>
                <c:pt idx="339">
                  <c:v>31.5354666520835</c:v>
                </c:pt>
                <c:pt idx="340">
                  <c:v>33.934842936096899</c:v>
                </c:pt>
                <c:pt idx="341">
                  <c:v>36.208937369596498</c:v>
                </c:pt>
                <c:pt idx="342">
                  <c:v>29.849217005912902</c:v>
                </c:pt>
                <c:pt idx="343">
                  <c:v>26.928721078890302</c:v>
                </c:pt>
                <c:pt idx="344">
                  <c:v>33.428415307536703</c:v>
                </c:pt>
                <c:pt idx="345">
                  <c:v>32.280741369002897</c:v>
                </c:pt>
                <c:pt idx="346">
                  <c:v>34.543248021686601</c:v>
                </c:pt>
                <c:pt idx="347">
                  <c:v>35.988682851783103</c:v>
                </c:pt>
                <c:pt idx="348">
                  <c:v>40.1896060225477</c:v>
                </c:pt>
                <c:pt idx="349">
                  <c:v>35.224546235215797</c:v>
                </c:pt>
                <c:pt idx="350">
                  <c:v>24.983571715946699</c:v>
                </c:pt>
                <c:pt idx="351">
                  <c:v>33.650452625963801</c:v>
                </c:pt>
                <c:pt idx="352">
                  <c:v>33.654035804918699</c:v>
                </c:pt>
                <c:pt idx="353">
                  <c:v>35.165800525838399</c:v>
                </c:pt>
                <c:pt idx="354">
                  <c:v>30.8386836</c:v>
                </c:pt>
                <c:pt idx="355">
                  <c:v>29.212767800000002</c:v>
                </c:pt>
                <c:pt idx="356">
                  <c:v>35.106730399999996</c:v>
                </c:pt>
                <c:pt idx="357">
                  <c:v>27.891554599999999</c:v>
                </c:pt>
                <c:pt idx="358">
                  <c:v>28.849119647154598</c:v>
                </c:pt>
                <c:pt idx="359">
                  <c:v>32.062149174021101</c:v>
                </c:pt>
                <c:pt idx="360">
                  <c:v>34.3577010728511</c:v>
                </c:pt>
                <c:pt idx="361">
                  <c:v>29.176636813733701</c:v>
                </c:pt>
                <c:pt idx="362">
                  <c:v>22.3592006183096</c:v>
                </c:pt>
                <c:pt idx="363">
                  <c:v>31.5938851719967</c:v>
                </c:pt>
                <c:pt idx="364">
                  <c:v>25.275414763308198</c:v>
                </c:pt>
                <c:pt idx="365">
                  <c:v>29.4511656429856</c:v>
                </c:pt>
                <c:pt idx="366">
                  <c:v>28.7746037413437</c:v>
                </c:pt>
                <c:pt idx="367">
                  <c:v>28.401279671090901</c:v>
                </c:pt>
                <c:pt idx="368">
                  <c:v>33.986716087117301</c:v>
                </c:pt>
                <c:pt idx="369">
                  <c:v>35.014613605391901</c:v>
                </c:pt>
                <c:pt idx="370">
                  <c:v>33.1816020294306</c:v>
                </c:pt>
                <c:pt idx="371">
                  <c:v>28.3836533369469</c:v>
                </c:pt>
                <c:pt idx="372">
                  <c:v>31.851196643087501</c:v>
                </c:pt>
                <c:pt idx="373">
                  <c:v>27.575926222012001</c:v>
                </c:pt>
                <c:pt idx="374">
                  <c:v>31.0670751518253</c:v>
                </c:pt>
                <c:pt idx="375">
                  <c:v>29.6396127020795</c:v>
                </c:pt>
                <c:pt idx="376">
                  <c:v>31.034114970586302</c:v>
                </c:pt>
                <c:pt idx="377">
                  <c:v>31.926420146100501</c:v>
                </c:pt>
                <c:pt idx="378">
                  <c:v>22.4973347386474</c:v>
                </c:pt>
                <c:pt idx="379">
                  <c:v>28</c:v>
                </c:pt>
                <c:pt idx="380">
                  <c:v>28.929594284849198</c:v>
                </c:pt>
                <c:pt idx="381">
                  <c:v>31.577064701202101</c:v>
                </c:pt>
                <c:pt idx="382">
                  <c:v>29.0537996680766</c:v>
                </c:pt>
                <c:pt idx="383">
                  <c:v>32.884383318271603</c:v>
                </c:pt>
                <c:pt idx="384">
                  <c:v>28.973605980016</c:v>
                </c:pt>
                <c:pt idx="385">
                  <c:v>28.580680022725101</c:v>
                </c:pt>
                <c:pt idx="386">
                  <c:v>27.675494529412902</c:v>
                </c:pt>
                <c:pt idx="387">
                  <c:v>30.1763156448771</c:v>
                </c:pt>
                <c:pt idx="388">
                  <c:v>29.385600984302702</c:v>
                </c:pt>
                <c:pt idx="389">
                  <c:v>30.0746250364312</c:v>
                </c:pt>
                <c:pt idx="390">
                  <c:v>32.898585540040401</c:v>
                </c:pt>
                <c:pt idx="391">
                  <c:v>27.754229635122002</c:v>
                </c:pt>
                <c:pt idx="392">
                  <c:v>27.389638242149498</c:v>
                </c:pt>
                <c:pt idx="393">
                  <c:v>29.395317712127699</c:v>
                </c:pt>
                <c:pt idx="394">
                  <c:v>30.273044975548299</c:v>
                </c:pt>
                <c:pt idx="395">
                  <c:v>29.899114641523099</c:v>
                </c:pt>
                <c:pt idx="396">
                  <c:v>32.3688179992375</c:v>
                </c:pt>
                <c:pt idx="397">
                  <c:v>37.160348431097901</c:v>
                </c:pt>
                <c:pt idx="398">
                  <c:v>33.984152364397303</c:v>
                </c:pt>
                <c:pt idx="399">
                  <c:v>24.038732044894299</c:v>
                </c:pt>
                <c:pt idx="400">
                  <c:v>29.568286145543599</c:v>
                </c:pt>
                <c:pt idx="401">
                  <c:v>30.040348003716499</c:v>
                </c:pt>
                <c:pt idx="402">
                  <c:v>29.8790834059537</c:v>
                </c:pt>
                <c:pt idx="403">
                  <c:v>31.939976275818999</c:v>
                </c:pt>
                <c:pt idx="404">
                  <c:v>35.411785930875503</c:v>
                </c:pt>
                <c:pt idx="405">
                  <c:v>34.846476456260099</c:v>
                </c:pt>
                <c:pt idx="406">
                  <c:v>32.250290204129499</c:v>
                </c:pt>
                <c:pt idx="407">
                  <c:v>32.188017903563903</c:v>
                </c:pt>
                <c:pt idx="408">
                  <c:v>31.049501789959798</c:v>
                </c:pt>
                <c:pt idx="409">
                  <c:v>33.452325120991802</c:v>
                </c:pt>
                <c:pt idx="410">
                  <c:v>33.367452149865102</c:v>
                </c:pt>
                <c:pt idx="411">
                  <c:v>38.318948736875797</c:v>
                </c:pt>
                <c:pt idx="412">
                  <c:v>39.650151843766402</c:v>
                </c:pt>
                <c:pt idx="413">
                  <c:v>38.882661791866298</c:v>
                </c:pt>
                <c:pt idx="414">
                  <c:v>30.984047141828</c:v>
                </c:pt>
                <c:pt idx="415">
                  <c:v>32.534634135792601</c:v>
                </c:pt>
                <c:pt idx="416">
                  <c:v>33.429786069072797</c:v>
                </c:pt>
                <c:pt idx="417">
                  <c:v>34.891137589972701</c:v>
                </c:pt>
                <c:pt idx="418">
                  <c:v>38.826034151294301</c:v>
                </c:pt>
                <c:pt idx="419">
                  <c:v>35.886413016167303</c:v>
                </c:pt>
                <c:pt idx="420">
                  <c:v>33.763856669338601</c:v>
                </c:pt>
                <c:pt idx="421">
                  <c:v>33.182477423411498</c:v>
                </c:pt>
                <c:pt idx="422">
                  <c:v>32.736645367767501</c:v>
                </c:pt>
                <c:pt idx="423">
                  <c:v>33.303233141461803</c:v>
                </c:pt>
                <c:pt idx="424">
                  <c:v>33.770928102963197</c:v>
                </c:pt>
                <c:pt idx="425">
                  <c:v>37.455495051151097</c:v>
                </c:pt>
                <c:pt idx="426">
                  <c:v>38.097753394481202</c:v>
                </c:pt>
                <c:pt idx="427">
                  <c:v>30.187695018172199</c:v>
                </c:pt>
                <c:pt idx="428">
                  <c:v>30.671927847395398</c:v>
                </c:pt>
                <c:pt idx="429">
                  <c:v>31.5410174548086</c:v>
                </c:pt>
                <c:pt idx="430">
                  <c:v>34.4618354968785</c:v>
                </c:pt>
                <c:pt idx="431">
                  <c:v>32.866956942568798</c:v>
                </c:pt>
                <c:pt idx="432">
                  <c:v>37.109623150812801</c:v>
                </c:pt>
                <c:pt idx="433">
                  <c:v>35.714732595691203</c:v>
                </c:pt>
                <c:pt idx="434">
                  <c:v>27.401102606649101</c:v>
                </c:pt>
                <c:pt idx="435">
                  <c:v>30.626836845500399</c:v>
                </c:pt>
                <c:pt idx="436">
                  <c:v>31.3276847145899</c:v>
                </c:pt>
                <c:pt idx="437">
                  <c:v>32.643761451594798</c:v>
                </c:pt>
                <c:pt idx="438">
                  <c:v>34.195812885093197</c:v>
                </c:pt>
                <c:pt idx="439">
                  <c:v>36.613950435548396</c:v>
                </c:pt>
                <c:pt idx="440">
                  <c:v>37.645865968845897</c:v>
                </c:pt>
                <c:pt idx="441">
                  <c:v>31.362944068379601</c:v>
                </c:pt>
                <c:pt idx="442">
                  <c:v>32.042023362089303</c:v>
                </c:pt>
                <c:pt idx="443">
                  <c:v>34.799387294823497</c:v>
                </c:pt>
                <c:pt idx="444">
                  <c:v>37.046804330008499</c:v>
                </c:pt>
                <c:pt idx="445">
                  <c:v>36.7169970310349</c:v>
                </c:pt>
                <c:pt idx="446">
                  <c:v>41.336306616611601</c:v>
                </c:pt>
                <c:pt idx="447">
                  <c:v>35.918279145478003</c:v>
                </c:pt>
                <c:pt idx="448">
                  <c:v>37.2016142317757</c:v>
                </c:pt>
                <c:pt idx="449">
                  <c:v>35.007583530771797</c:v>
                </c:pt>
                <c:pt idx="450">
                  <c:v>35.1118693034148</c:v>
                </c:pt>
                <c:pt idx="451">
                  <c:v>40.070560991339697</c:v>
                </c:pt>
                <c:pt idx="452">
                  <c:v>42.006508750485303</c:v>
                </c:pt>
                <c:pt idx="453">
                  <c:v>41.9737720479689</c:v>
                </c:pt>
                <c:pt idx="454">
                  <c:v>37.074273636218898</c:v>
                </c:pt>
                <c:pt idx="455">
                  <c:v>37.950934084281798</c:v>
                </c:pt>
                <c:pt idx="456">
                  <c:v>37.226708977108203</c:v>
                </c:pt>
                <c:pt idx="457">
                  <c:v>34.190427254460303</c:v>
                </c:pt>
                <c:pt idx="458">
                  <c:v>33.155980634530103</c:v>
                </c:pt>
                <c:pt idx="459">
                  <c:v>37.195404999553602</c:v>
                </c:pt>
                <c:pt idx="460">
                  <c:v>40.017040035175199</c:v>
                </c:pt>
                <c:pt idx="461">
                  <c:v>37.226386872821699</c:v>
                </c:pt>
                <c:pt idx="462">
                  <c:v>32.302170053858099</c:v>
                </c:pt>
                <c:pt idx="463">
                  <c:v>29.5693733006533</c:v>
                </c:pt>
                <c:pt idx="464">
                  <c:v>33.234961352392098</c:v>
                </c:pt>
                <c:pt idx="465">
                  <c:v>34.823955205528698</c:v>
                </c:pt>
                <c:pt idx="466">
                  <c:v>36.800419110988798</c:v>
                </c:pt>
                <c:pt idx="467">
                  <c:v>39.489686983461901</c:v>
                </c:pt>
                <c:pt idx="468">
                  <c:v>38.574241702543603</c:v>
                </c:pt>
                <c:pt idx="469">
                  <c:v>29.9790056140207</c:v>
                </c:pt>
                <c:pt idx="470">
                  <c:v>34.762538287021101</c:v>
                </c:pt>
                <c:pt idx="471">
                  <c:v>36.194811707039499</c:v>
                </c:pt>
                <c:pt idx="472">
                  <c:v>35.316225559458402</c:v>
                </c:pt>
                <c:pt idx="473">
                  <c:v>37.986916529205203</c:v>
                </c:pt>
                <c:pt idx="474">
                  <c:v>40.022366181912098</c:v>
                </c:pt>
                <c:pt idx="475">
                  <c:v>41.875227065087799</c:v>
                </c:pt>
                <c:pt idx="476">
                  <c:v>39.402695617933801</c:v>
                </c:pt>
                <c:pt idx="477">
                  <c:v>34.7448325414152</c:v>
                </c:pt>
                <c:pt idx="478">
                  <c:v>35.756538310089098</c:v>
                </c:pt>
                <c:pt idx="479">
                  <c:v>35.821952759977101</c:v>
                </c:pt>
                <c:pt idx="480">
                  <c:v>35.843925754430401</c:v>
                </c:pt>
                <c:pt idx="481">
                  <c:v>39.224499297194903</c:v>
                </c:pt>
                <c:pt idx="482">
                  <c:v>34.408418596342798</c:v>
                </c:pt>
                <c:pt idx="483">
                  <c:v>31.583208591409701</c:v>
                </c:pt>
                <c:pt idx="484">
                  <c:v>37.870457225510101</c:v>
                </c:pt>
                <c:pt idx="485">
                  <c:v>36.433919713000797</c:v>
                </c:pt>
                <c:pt idx="486">
                  <c:v>35.066490745071398</c:v>
                </c:pt>
                <c:pt idx="487">
                  <c:v>34.332246538897699</c:v>
                </c:pt>
                <c:pt idx="488">
                  <c:v>39.580117599574798</c:v>
                </c:pt>
                <c:pt idx="489">
                  <c:v>44.329741335943403</c:v>
                </c:pt>
                <c:pt idx="490">
                  <c:v>42.691581836467499</c:v>
                </c:pt>
                <c:pt idx="491">
                  <c:v>34.405212658145302</c:v>
                </c:pt>
                <c:pt idx="492">
                  <c:v>35.500243860703399</c:v>
                </c:pt>
                <c:pt idx="493">
                  <c:v>41.436982655652997</c:v>
                </c:pt>
                <c:pt idx="494">
                  <c:v>35.371101050376303</c:v>
                </c:pt>
                <c:pt idx="495">
                  <c:v>41.076256310132599</c:v>
                </c:pt>
                <c:pt idx="496">
                  <c:v>36.755672765036998</c:v>
                </c:pt>
                <c:pt idx="497">
                  <c:v>33.4389626832345</c:v>
                </c:pt>
                <c:pt idx="498">
                  <c:v>35.524360845017</c:v>
                </c:pt>
                <c:pt idx="499">
                  <c:v>37.535300557395203</c:v>
                </c:pt>
                <c:pt idx="500">
                  <c:v>37.017232713729499</c:v>
                </c:pt>
                <c:pt idx="501">
                  <c:v>37.233425565374397</c:v>
                </c:pt>
                <c:pt idx="502">
                  <c:v>41.965591986002401</c:v>
                </c:pt>
                <c:pt idx="503">
                  <c:v>43.181828382122603</c:v>
                </c:pt>
                <c:pt idx="504">
                  <c:v>38.363137241787499</c:v>
                </c:pt>
                <c:pt idx="505">
                  <c:v>35.407868615935897</c:v>
                </c:pt>
                <c:pt idx="506">
                  <c:v>37.673949339144102</c:v>
                </c:pt>
                <c:pt idx="507">
                  <c:v>37.845769117306098</c:v>
                </c:pt>
                <c:pt idx="508">
                  <c:v>38.179246167533599</c:v>
                </c:pt>
                <c:pt idx="509">
                  <c:v>46.917210190310499</c:v>
                </c:pt>
                <c:pt idx="510">
                  <c:v>42.135155886875403</c:v>
                </c:pt>
                <c:pt idx="511">
                  <c:v>40.502872102082598</c:v>
                </c:pt>
                <c:pt idx="512">
                  <c:v>38.700049149806901</c:v>
                </c:pt>
                <c:pt idx="513">
                  <c:v>40.342383215726798</c:v>
                </c:pt>
                <c:pt idx="514">
                  <c:v>41.503254945157899</c:v>
                </c:pt>
                <c:pt idx="515">
                  <c:v>42.686099039430601</c:v>
                </c:pt>
                <c:pt idx="516">
                  <c:v>45.010651566017003</c:v>
                </c:pt>
                <c:pt idx="517">
                  <c:v>39.922901172167101</c:v>
                </c:pt>
                <c:pt idx="518">
                  <c:v>38.005287568869299</c:v>
                </c:pt>
                <c:pt idx="519">
                  <c:v>35.981574350000002</c:v>
                </c:pt>
                <c:pt idx="520">
                  <c:v>37.073349299999997</c:v>
                </c:pt>
                <c:pt idx="521">
                  <c:v>39.994460359999998</c:v>
                </c:pt>
                <c:pt idx="522">
                  <c:v>41.770410120000001</c:v>
                </c:pt>
                <c:pt idx="523">
                  <c:v>47.351521630000001</c:v>
                </c:pt>
                <c:pt idx="524">
                  <c:v>44.207250270000003</c:v>
                </c:pt>
                <c:pt idx="525">
                  <c:v>41.322183639999999</c:v>
                </c:pt>
                <c:pt idx="526">
                  <c:v>40.191285327154603</c:v>
                </c:pt>
                <c:pt idx="527">
                  <c:v>40.544816920243903</c:v>
                </c:pt>
                <c:pt idx="528">
                  <c:v>41.586658012347002</c:v>
                </c:pt>
                <c:pt idx="529">
                  <c:v>42.976651248059397</c:v>
                </c:pt>
                <c:pt idx="530">
                  <c:v>47.278359755993201</c:v>
                </c:pt>
                <c:pt idx="531">
                  <c:v>46.281932672199702</c:v>
                </c:pt>
                <c:pt idx="532">
                  <c:v>38.562349323265103</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Médiane distances quotidiennes</c:v>
                </c:pt>
              </c:strCache>
            </c:strRef>
          </c:tx>
          <c:spPr>
            <a:ln w="28575" cap="rnd">
              <a:solidFill>
                <a:schemeClr val="bg1"/>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0</c:formatCode>
                <c:ptCount val="533"/>
                <c:pt idx="0">
                  <c:v>11.771001271332199</c:v>
                </c:pt>
                <c:pt idx="1">
                  <c:v>20.973342762519898</c:v>
                </c:pt>
                <c:pt idx="2">
                  <c:v>20.2189892226022</c:v>
                </c:pt>
                <c:pt idx="3">
                  <c:v>17.360490571412399</c:v>
                </c:pt>
                <c:pt idx="4">
                  <c:v>21.591335158165599</c:v>
                </c:pt>
                <c:pt idx="5">
                  <c:v>24.066435801516899</c:v>
                </c:pt>
                <c:pt idx="6">
                  <c:v>19.119698812415201</c:v>
                </c:pt>
                <c:pt idx="7">
                  <c:v>12.918345796755601</c:v>
                </c:pt>
                <c:pt idx="8">
                  <c:v>22.042297665253901</c:v>
                </c:pt>
                <c:pt idx="9">
                  <c:v>23.579307165266101</c:v>
                </c:pt>
                <c:pt idx="10">
                  <c:v>23.330932639576002</c:v>
                </c:pt>
                <c:pt idx="11">
                  <c:v>24.990233405822298</c:v>
                </c:pt>
                <c:pt idx="12">
                  <c:v>25.706690762884499</c:v>
                </c:pt>
                <c:pt idx="13">
                  <c:v>19.784570311018499</c:v>
                </c:pt>
                <c:pt idx="14">
                  <c:v>11.447145357723301</c:v>
                </c:pt>
                <c:pt idx="15">
                  <c:v>23.255719338681399</c:v>
                </c:pt>
                <c:pt idx="16">
                  <c:v>23.660682316726799</c:v>
                </c:pt>
                <c:pt idx="17">
                  <c:v>23.5588228502207</c:v>
                </c:pt>
                <c:pt idx="18">
                  <c:v>24.109907562140901</c:v>
                </c:pt>
                <c:pt idx="19">
                  <c:v>27.683027522198</c:v>
                </c:pt>
                <c:pt idx="20">
                  <c:v>21.0449448465316</c:v>
                </c:pt>
                <c:pt idx="21">
                  <c:v>14.0951572384347</c:v>
                </c:pt>
                <c:pt idx="22">
                  <c:v>22.826087947849199</c:v>
                </c:pt>
                <c:pt idx="23">
                  <c:v>22.597512964660801</c:v>
                </c:pt>
                <c:pt idx="24">
                  <c:v>22.012592732263101</c:v>
                </c:pt>
                <c:pt idx="25">
                  <c:v>25.273285601346199</c:v>
                </c:pt>
                <c:pt idx="26">
                  <c:v>26.817607817511298</c:v>
                </c:pt>
                <c:pt idx="27">
                  <c:v>20.4457561547102</c:v>
                </c:pt>
                <c:pt idx="28">
                  <c:v>10.737898161951801</c:v>
                </c:pt>
                <c:pt idx="29">
                  <c:v>21.491081919426701</c:v>
                </c:pt>
                <c:pt idx="30">
                  <c:v>22.998844188766899</c:v>
                </c:pt>
                <c:pt idx="31">
                  <c:v>24.8000253942574</c:v>
                </c:pt>
                <c:pt idx="32">
                  <c:v>26.449692852726798</c:v>
                </c:pt>
                <c:pt idx="33">
                  <c:v>29.664333735246998</c:v>
                </c:pt>
                <c:pt idx="34">
                  <c:v>25.549740040913701</c:v>
                </c:pt>
                <c:pt idx="35">
                  <c:v>15.0707860707171</c:v>
                </c:pt>
                <c:pt idx="36">
                  <c:v>20.733857817667499</c:v>
                </c:pt>
                <c:pt idx="37">
                  <c:v>21.218625882975001</c:v>
                </c:pt>
                <c:pt idx="38">
                  <c:v>23.984842259477698</c:v>
                </c:pt>
                <c:pt idx="39">
                  <c:v>24.521145687460699</c:v>
                </c:pt>
                <c:pt idx="40">
                  <c:v>27.630632362558899</c:v>
                </c:pt>
                <c:pt idx="41">
                  <c:v>23.6745295973551</c:v>
                </c:pt>
                <c:pt idx="42">
                  <c:v>13.127869810905301</c:v>
                </c:pt>
                <c:pt idx="43">
                  <c:v>21.301358701600801</c:v>
                </c:pt>
                <c:pt idx="44">
                  <c:v>23.5458931925589</c:v>
                </c:pt>
                <c:pt idx="45">
                  <c:v>22.8942348731218</c:v>
                </c:pt>
                <c:pt idx="46">
                  <c:v>25.081473520961499</c:v>
                </c:pt>
                <c:pt idx="47">
                  <c:v>26.399938405343899</c:v>
                </c:pt>
                <c:pt idx="48">
                  <c:v>20.6711114325695</c:v>
                </c:pt>
                <c:pt idx="49">
                  <c:v>13.541391114703799</c:v>
                </c:pt>
                <c:pt idx="50">
                  <c:v>23.866421858671401</c:v>
                </c:pt>
                <c:pt idx="51">
                  <c:v>21.553648329975399</c:v>
                </c:pt>
                <c:pt idx="52">
                  <c:v>20.065190196204</c:v>
                </c:pt>
                <c:pt idx="53">
                  <c:v>22.109175593209301</c:v>
                </c:pt>
                <c:pt idx="54">
                  <c:v>25.7155016366989</c:v>
                </c:pt>
                <c:pt idx="55">
                  <c:v>19.310140023330799</c:v>
                </c:pt>
                <c:pt idx="56">
                  <c:v>11.773242040199699</c:v>
                </c:pt>
                <c:pt idx="57">
                  <c:v>21.599387867538699</c:v>
                </c:pt>
                <c:pt idx="58">
                  <c:v>21.9096347339948</c:v>
                </c:pt>
                <c:pt idx="59">
                  <c:v>23.668935461481301</c:v>
                </c:pt>
                <c:pt idx="60">
                  <c:v>23.1123999018799</c:v>
                </c:pt>
                <c:pt idx="61">
                  <c:v>24.241483815705902</c:v>
                </c:pt>
                <c:pt idx="62">
                  <c:v>18.967089539605301</c:v>
                </c:pt>
                <c:pt idx="63">
                  <c:v>13.9685478297356</c:v>
                </c:pt>
                <c:pt idx="64">
                  <c:v>20.142342194027702</c:v>
                </c:pt>
                <c:pt idx="65">
                  <c:v>20.580982220336299</c:v>
                </c:pt>
                <c:pt idx="66">
                  <c:v>21.323544716464799</c:v>
                </c:pt>
                <c:pt idx="67">
                  <c:v>22.259275599719501</c:v>
                </c:pt>
                <c:pt idx="68">
                  <c:v>20.785382365299501</c:v>
                </c:pt>
                <c:pt idx="69">
                  <c:v>13.5374759876529</c:v>
                </c:pt>
                <c:pt idx="70">
                  <c:v>9.3607288241933002</c:v>
                </c:pt>
                <c:pt idx="71">
                  <c:v>14.227790484622901</c:v>
                </c:pt>
                <c:pt idx="72">
                  <c:v>9.4656019098190107</c:v>
                </c:pt>
                <c:pt idx="73">
                  <c:v>8.8713119255061699</c:v>
                </c:pt>
                <c:pt idx="74">
                  <c:v>8.0412125648782702</c:v>
                </c:pt>
                <c:pt idx="75">
                  <c:v>7.5898294460242797</c:v>
                </c:pt>
                <c:pt idx="76">
                  <c:v>4.39877745053911</c:v>
                </c:pt>
                <c:pt idx="77">
                  <c:v>2.2402142016329498</c:v>
                </c:pt>
                <c:pt idx="78">
                  <c:v>4.8060006689347601</c:v>
                </c:pt>
                <c:pt idx="79">
                  <c:v>5.4169551856209202</c:v>
                </c:pt>
                <c:pt idx="80">
                  <c:v>5.0376310074331601</c:v>
                </c:pt>
                <c:pt idx="81">
                  <c:v>5.8402775953414903</c:v>
                </c:pt>
                <c:pt idx="82">
                  <c:v>6.6964402136708197</c:v>
                </c:pt>
                <c:pt idx="83">
                  <c:v>6.4032297758813197</c:v>
                </c:pt>
                <c:pt idx="84">
                  <c:v>2.1309390163708999</c:v>
                </c:pt>
                <c:pt idx="85">
                  <c:v>4.5612633017703104</c:v>
                </c:pt>
                <c:pt idx="86">
                  <c:v>5.9387984681254196</c:v>
                </c:pt>
                <c:pt idx="87">
                  <c:v>6.47707598347416</c:v>
                </c:pt>
                <c:pt idx="88">
                  <c:v>6.6807357336355002</c:v>
                </c:pt>
                <c:pt idx="89">
                  <c:v>7.3887475462473997</c:v>
                </c:pt>
                <c:pt idx="90">
                  <c:v>6.4293929312181</c:v>
                </c:pt>
                <c:pt idx="91">
                  <c:v>5.0240349347574202</c:v>
                </c:pt>
                <c:pt idx="92">
                  <c:v>6.38652647800581</c:v>
                </c:pt>
                <c:pt idx="93">
                  <c:v>6.9181587206437802</c:v>
                </c:pt>
                <c:pt idx="94">
                  <c:v>7.1239244423699004</c:v>
                </c:pt>
                <c:pt idx="95">
                  <c:v>8.8051859318891701</c:v>
                </c:pt>
                <c:pt idx="96">
                  <c:v>5.4039191351469897</c:v>
                </c:pt>
                <c:pt idx="97">
                  <c:v>7.6524862099141604</c:v>
                </c:pt>
                <c:pt idx="98">
                  <c:v>5.0596422852961798</c:v>
                </c:pt>
                <c:pt idx="99">
                  <c:v>4.8343709555949204</c:v>
                </c:pt>
                <c:pt idx="100">
                  <c:v>6.6252252698475003</c:v>
                </c:pt>
                <c:pt idx="101">
                  <c:v>7.5863796264170702</c:v>
                </c:pt>
                <c:pt idx="102">
                  <c:v>7.7876113513118002</c:v>
                </c:pt>
                <c:pt idx="103">
                  <c:v>9.3114808296405798</c:v>
                </c:pt>
                <c:pt idx="104">
                  <c:v>7.4579483111808997</c:v>
                </c:pt>
                <c:pt idx="105">
                  <c:v>5.5172281655977304</c:v>
                </c:pt>
                <c:pt idx="106">
                  <c:v>6.9845055808197296</c:v>
                </c:pt>
                <c:pt idx="107">
                  <c:v>6.94370820267127</c:v>
                </c:pt>
                <c:pt idx="108">
                  <c:v>8.1563704235376697</c:v>
                </c:pt>
                <c:pt idx="109">
                  <c:v>9.1878018405189295</c:v>
                </c:pt>
                <c:pt idx="110">
                  <c:v>10.1333716694981</c:v>
                </c:pt>
                <c:pt idx="111">
                  <c:v>8.5503655664156994</c:v>
                </c:pt>
                <c:pt idx="112">
                  <c:v>4.9328006358468501</c:v>
                </c:pt>
                <c:pt idx="113">
                  <c:v>9.6737755953964903</c:v>
                </c:pt>
                <c:pt idx="114">
                  <c:v>7.71107170626337</c:v>
                </c:pt>
                <c:pt idx="115">
                  <c:v>9.3290342074263304</c:v>
                </c:pt>
                <c:pt idx="116">
                  <c:v>8.2101183054948503</c:v>
                </c:pt>
                <c:pt idx="117">
                  <c:v>8.1097225177740206</c:v>
                </c:pt>
                <c:pt idx="118">
                  <c:v>7.9063587407746603</c:v>
                </c:pt>
                <c:pt idx="119">
                  <c:v>6.4015027643315099</c:v>
                </c:pt>
                <c:pt idx="120">
                  <c:v>10.276811831001099</c:v>
                </c:pt>
                <c:pt idx="121">
                  <c:v>8.2990946208613998</c:v>
                </c:pt>
                <c:pt idx="122">
                  <c:v>10.288328422793899</c:v>
                </c:pt>
                <c:pt idx="123">
                  <c:v>12.4925570844834</c:v>
                </c:pt>
                <c:pt idx="124">
                  <c:v>13.231726375726</c:v>
                </c:pt>
                <c:pt idx="125">
                  <c:v>11.9996837540287</c:v>
                </c:pt>
                <c:pt idx="126">
                  <c:v>8.7035585149149792</c:v>
                </c:pt>
                <c:pt idx="127">
                  <c:v>11.0858038689256</c:v>
                </c:pt>
                <c:pt idx="128">
                  <c:v>11.971774191646899</c:v>
                </c:pt>
                <c:pt idx="129">
                  <c:v>12.890720760618199</c:v>
                </c:pt>
                <c:pt idx="130">
                  <c:v>12.922665719866901</c:v>
                </c:pt>
                <c:pt idx="131">
                  <c:v>13.4776924101256</c:v>
                </c:pt>
                <c:pt idx="132">
                  <c:v>12.6286422910095</c:v>
                </c:pt>
                <c:pt idx="133">
                  <c:v>10.4965574004686</c:v>
                </c:pt>
                <c:pt idx="134">
                  <c:v>13.6797009115569</c:v>
                </c:pt>
                <c:pt idx="135">
                  <c:v>16.051935835426601</c:v>
                </c:pt>
                <c:pt idx="136">
                  <c:v>17.735048424365701</c:v>
                </c:pt>
                <c:pt idx="137">
                  <c:v>13.8307307159932</c:v>
                </c:pt>
                <c:pt idx="138">
                  <c:v>17.706443526908402</c:v>
                </c:pt>
                <c:pt idx="139">
                  <c:v>10.278970184469101</c:v>
                </c:pt>
                <c:pt idx="140">
                  <c:v>11.2660379169052</c:v>
                </c:pt>
                <c:pt idx="141">
                  <c:v>14.645426911392001</c:v>
                </c:pt>
                <c:pt idx="142">
                  <c:v>14.8554837726864</c:v>
                </c:pt>
                <c:pt idx="143">
                  <c:v>16.200878815656299</c:v>
                </c:pt>
                <c:pt idx="144">
                  <c:v>16.286388721869201</c:v>
                </c:pt>
                <c:pt idx="145">
                  <c:v>17.6024023384008</c:v>
                </c:pt>
                <c:pt idx="146">
                  <c:v>16.322016850911201</c:v>
                </c:pt>
                <c:pt idx="147">
                  <c:v>13.600717465400299</c:v>
                </c:pt>
                <c:pt idx="148">
                  <c:v>14.793313956649</c:v>
                </c:pt>
                <c:pt idx="149">
                  <c:v>17.130340785320399</c:v>
                </c:pt>
                <c:pt idx="150">
                  <c:v>17.105124424843702</c:v>
                </c:pt>
                <c:pt idx="151">
                  <c:v>14.775876711906401</c:v>
                </c:pt>
                <c:pt idx="152">
                  <c:v>18.2225600383074</c:v>
                </c:pt>
                <c:pt idx="153">
                  <c:v>15.3266555862047</c:v>
                </c:pt>
                <c:pt idx="154">
                  <c:v>6.3906094728260996</c:v>
                </c:pt>
                <c:pt idx="155">
                  <c:v>17.299539639022601</c:v>
                </c:pt>
                <c:pt idx="156">
                  <c:v>16.500379206258099</c:v>
                </c:pt>
                <c:pt idx="157">
                  <c:v>18.647392273148998</c:v>
                </c:pt>
                <c:pt idx="158">
                  <c:v>17.530927914144399</c:v>
                </c:pt>
                <c:pt idx="159">
                  <c:v>21.7075669492469</c:v>
                </c:pt>
                <c:pt idx="160">
                  <c:v>15.956251259029001</c:v>
                </c:pt>
                <c:pt idx="161">
                  <c:v>8.5749812695914507</c:v>
                </c:pt>
                <c:pt idx="162">
                  <c:v>17.844208753014801</c:v>
                </c:pt>
                <c:pt idx="163">
                  <c:v>17.5372374598007</c:v>
                </c:pt>
                <c:pt idx="164">
                  <c:v>18.109967700279501</c:v>
                </c:pt>
                <c:pt idx="165">
                  <c:v>21.813618817683601</c:v>
                </c:pt>
                <c:pt idx="166">
                  <c:v>22.731766079026102</c:v>
                </c:pt>
                <c:pt idx="167">
                  <c:v>19.4562757906961</c:v>
                </c:pt>
                <c:pt idx="168">
                  <c:v>16.7160654569978</c:v>
                </c:pt>
                <c:pt idx="169">
                  <c:v>20.1955002867643</c:v>
                </c:pt>
                <c:pt idx="170">
                  <c:v>21.041734048568902</c:v>
                </c:pt>
                <c:pt idx="171">
                  <c:v>23.199245037185801</c:v>
                </c:pt>
                <c:pt idx="172">
                  <c:v>23.8849486584982</c:v>
                </c:pt>
                <c:pt idx="173">
                  <c:v>25.081167610730098</c:v>
                </c:pt>
                <c:pt idx="174">
                  <c:v>20.531550412746199</c:v>
                </c:pt>
                <c:pt idx="175">
                  <c:v>13.4817632654694</c:v>
                </c:pt>
                <c:pt idx="176">
                  <c:v>16.953570621077102</c:v>
                </c:pt>
                <c:pt idx="177">
                  <c:v>22.641936602995401</c:v>
                </c:pt>
                <c:pt idx="178">
                  <c:v>21.2114356211728</c:v>
                </c:pt>
                <c:pt idx="179">
                  <c:v>22.401590850195401</c:v>
                </c:pt>
                <c:pt idx="180">
                  <c:v>21.832406865768199</c:v>
                </c:pt>
                <c:pt idx="181">
                  <c:v>21.359744178328601</c:v>
                </c:pt>
                <c:pt idx="182">
                  <c:v>17.060022274493701</c:v>
                </c:pt>
                <c:pt idx="183">
                  <c:v>17.807306375569301</c:v>
                </c:pt>
                <c:pt idx="184">
                  <c:v>22.195841236394401</c:v>
                </c:pt>
                <c:pt idx="185">
                  <c:v>22.476221316993399</c:v>
                </c:pt>
                <c:pt idx="186">
                  <c:v>23.484539870379201</c:v>
                </c:pt>
                <c:pt idx="187">
                  <c:v>24.165252658768399</c:v>
                </c:pt>
                <c:pt idx="188">
                  <c:v>19.804042419198002</c:v>
                </c:pt>
                <c:pt idx="189">
                  <c:v>18.845728443702999</c:v>
                </c:pt>
                <c:pt idx="190">
                  <c:v>20.956596931306802</c:v>
                </c:pt>
                <c:pt idx="191">
                  <c:v>21.087995960068199</c:v>
                </c:pt>
                <c:pt idx="192">
                  <c:v>21.478887088072401</c:v>
                </c:pt>
                <c:pt idx="193">
                  <c:v>20.874955492076602</c:v>
                </c:pt>
                <c:pt idx="194">
                  <c:v>24.1081858230507</c:v>
                </c:pt>
                <c:pt idx="195">
                  <c:v>23.788390904810999</c:v>
                </c:pt>
                <c:pt idx="196">
                  <c:v>20.556178398619799</c:v>
                </c:pt>
                <c:pt idx="197">
                  <c:v>20.833558061547301</c:v>
                </c:pt>
                <c:pt idx="198">
                  <c:v>21.784293968364</c:v>
                </c:pt>
                <c:pt idx="199">
                  <c:v>21.245151751239</c:v>
                </c:pt>
                <c:pt idx="200">
                  <c:v>22.4284076116321</c:v>
                </c:pt>
                <c:pt idx="201">
                  <c:v>22.0613163597816</c:v>
                </c:pt>
                <c:pt idx="202">
                  <c:v>23.503565041752399</c:v>
                </c:pt>
                <c:pt idx="203">
                  <c:v>15.7826257742796</c:v>
                </c:pt>
                <c:pt idx="204">
                  <c:v>21.821658697771401</c:v>
                </c:pt>
                <c:pt idx="205">
                  <c:v>21.492131216834601</c:v>
                </c:pt>
                <c:pt idx="206">
                  <c:v>23.6623325561097</c:v>
                </c:pt>
                <c:pt idx="207">
                  <c:v>24.285616971993701</c:v>
                </c:pt>
                <c:pt idx="208">
                  <c:v>26.965599999221499</c:v>
                </c:pt>
                <c:pt idx="209">
                  <c:v>16.689684018515699</c:v>
                </c:pt>
                <c:pt idx="210">
                  <c:v>12.6226048106225</c:v>
                </c:pt>
                <c:pt idx="211">
                  <c:v>18.4693231902585</c:v>
                </c:pt>
                <c:pt idx="212">
                  <c:v>19.408448968255701</c:v>
                </c:pt>
                <c:pt idx="213">
                  <c:v>23.880895963707101</c:v>
                </c:pt>
                <c:pt idx="214">
                  <c:v>24.8706516124867</c:v>
                </c:pt>
                <c:pt idx="215">
                  <c:v>25.095634402906899</c:v>
                </c:pt>
                <c:pt idx="216">
                  <c:v>23.116592004636399</c:v>
                </c:pt>
                <c:pt idx="217">
                  <c:v>19.124227090788398</c:v>
                </c:pt>
                <c:pt idx="218">
                  <c:v>21.102994419986999</c:v>
                </c:pt>
                <c:pt idx="219">
                  <c:v>22.205201573894101</c:v>
                </c:pt>
                <c:pt idx="220">
                  <c:v>23.184954873543798</c:v>
                </c:pt>
                <c:pt idx="221">
                  <c:v>21.296421032009299</c:v>
                </c:pt>
                <c:pt idx="222">
                  <c:v>26.715746477126601</c:v>
                </c:pt>
                <c:pt idx="223">
                  <c:v>23.513211117545399</c:v>
                </c:pt>
                <c:pt idx="224">
                  <c:v>16.599024496378199</c:v>
                </c:pt>
                <c:pt idx="225">
                  <c:v>20.271091260890199</c:v>
                </c:pt>
                <c:pt idx="226">
                  <c:v>21.291582627085599</c:v>
                </c:pt>
                <c:pt idx="227">
                  <c:v>23.704506270559801</c:v>
                </c:pt>
                <c:pt idx="228">
                  <c:v>25.773001595444899</c:v>
                </c:pt>
                <c:pt idx="229">
                  <c:v>26.1619150885968</c:v>
                </c:pt>
                <c:pt idx="230">
                  <c:v>19.580072720306699</c:v>
                </c:pt>
                <c:pt idx="231">
                  <c:v>15.1074436268329</c:v>
                </c:pt>
                <c:pt idx="232">
                  <c:v>21.539521899483301</c:v>
                </c:pt>
                <c:pt idx="233">
                  <c:v>23.519185298680799</c:v>
                </c:pt>
                <c:pt idx="234">
                  <c:v>23.912533190235099</c:v>
                </c:pt>
                <c:pt idx="235">
                  <c:v>24.0308840109176</c:v>
                </c:pt>
                <c:pt idx="236">
                  <c:v>25.4524533297391</c:v>
                </c:pt>
                <c:pt idx="237">
                  <c:v>17.780924857138601</c:v>
                </c:pt>
                <c:pt idx="238">
                  <c:v>8.9973127400878692</c:v>
                </c:pt>
                <c:pt idx="239">
                  <c:v>20.122924259539101</c:v>
                </c:pt>
                <c:pt idx="240">
                  <c:v>22.643048581512598</c:v>
                </c:pt>
                <c:pt idx="241">
                  <c:v>24.894304874351398</c:v>
                </c:pt>
                <c:pt idx="242">
                  <c:v>23.731645048160701</c:v>
                </c:pt>
                <c:pt idx="243">
                  <c:v>27.125650379189398</c:v>
                </c:pt>
                <c:pt idx="244">
                  <c:v>24.191553056293198</c:v>
                </c:pt>
                <c:pt idx="245">
                  <c:v>13.9810060100807</c:v>
                </c:pt>
                <c:pt idx="246">
                  <c:v>21.859048381330599</c:v>
                </c:pt>
                <c:pt idx="247">
                  <c:v>22.588719494007599</c:v>
                </c:pt>
                <c:pt idx="248">
                  <c:v>25.594593039955502</c:v>
                </c:pt>
                <c:pt idx="249">
                  <c:v>25.150662754795199</c:v>
                </c:pt>
                <c:pt idx="250">
                  <c:v>25.6621537112424</c:v>
                </c:pt>
                <c:pt idx="251">
                  <c:v>22.926613096245401</c:v>
                </c:pt>
                <c:pt idx="252">
                  <c:v>21.296445491003801</c:v>
                </c:pt>
                <c:pt idx="253">
                  <c:v>21.771593128160099</c:v>
                </c:pt>
                <c:pt idx="254">
                  <c:v>23.610090574826199</c:v>
                </c:pt>
                <c:pt idx="255">
                  <c:v>23.084287744330499</c:v>
                </c:pt>
                <c:pt idx="256">
                  <c:v>23.4660682620237</c:v>
                </c:pt>
                <c:pt idx="257">
                  <c:v>26.306011600228</c:v>
                </c:pt>
                <c:pt idx="258">
                  <c:v>23.153395985594202</c:v>
                </c:pt>
                <c:pt idx="259">
                  <c:v>16.134759832502102</c:v>
                </c:pt>
                <c:pt idx="260">
                  <c:v>20.868294804051601</c:v>
                </c:pt>
                <c:pt idx="261">
                  <c:v>21.532611272463701</c:v>
                </c:pt>
                <c:pt idx="262">
                  <c:v>23.3617558892395</c:v>
                </c:pt>
                <c:pt idx="263">
                  <c:v>22.048391917917101</c:v>
                </c:pt>
                <c:pt idx="264">
                  <c:v>22.479306344190501</c:v>
                </c:pt>
                <c:pt idx="265">
                  <c:v>19.019693053642701</c:v>
                </c:pt>
                <c:pt idx="266">
                  <c:v>11.6692524900187</c:v>
                </c:pt>
                <c:pt idx="267">
                  <c:v>21.622432535485899</c:v>
                </c:pt>
                <c:pt idx="268">
                  <c:v>21.4571482045883</c:v>
                </c:pt>
                <c:pt idx="269">
                  <c:v>23.802343553227502</c:v>
                </c:pt>
                <c:pt idx="270">
                  <c:v>23.131069541537901</c:v>
                </c:pt>
                <c:pt idx="271">
                  <c:v>22.816582835187798</c:v>
                </c:pt>
                <c:pt idx="272">
                  <c:v>18.501105785286001</c:v>
                </c:pt>
                <c:pt idx="273">
                  <c:v>13.439819555803201</c:v>
                </c:pt>
                <c:pt idx="274">
                  <c:v>18.9790992092599</c:v>
                </c:pt>
                <c:pt idx="275">
                  <c:v>20.165030662486298</c:v>
                </c:pt>
                <c:pt idx="276">
                  <c:v>23.428335420881499</c:v>
                </c:pt>
                <c:pt idx="277">
                  <c:v>23.4042895790367</c:v>
                </c:pt>
                <c:pt idx="278">
                  <c:v>25.796215627900601</c:v>
                </c:pt>
                <c:pt idx="279">
                  <c:v>18.5516577260825</c:v>
                </c:pt>
                <c:pt idx="280">
                  <c:v>12.4124583391763</c:v>
                </c:pt>
                <c:pt idx="281">
                  <c:v>20.4583669240216</c:v>
                </c:pt>
                <c:pt idx="282">
                  <c:v>20.0468760335709</c:v>
                </c:pt>
                <c:pt idx="283">
                  <c:v>21.6347762457705</c:v>
                </c:pt>
                <c:pt idx="284">
                  <c:v>20.330562120077499</c:v>
                </c:pt>
                <c:pt idx="285">
                  <c:v>21.562055804987999</c:v>
                </c:pt>
                <c:pt idx="286">
                  <c:v>18.1775783666154</c:v>
                </c:pt>
                <c:pt idx="287">
                  <c:v>12.361572297677901</c:v>
                </c:pt>
                <c:pt idx="288">
                  <c:v>18.8142145794687</c:v>
                </c:pt>
                <c:pt idx="289">
                  <c:v>19.174539050620201</c:v>
                </c:pt>
                <c:pt idx="290">
                  <c:v>20.110686467089099</c:v>
                </c:pt>
                <c:pt idx="291">
                  <c:v>18.879136830826901</c:v>
                </c:pt>
                <c:pt idx="292">
                  <c:v>19.895917215117102</c:v>
                </c:pt>
                <c:pt idx="293">
                  <c:v>16.1587427229402</c:v>
                </c:pt>
                <c:pt idx="294">
                  <c:v>12.9241948006038</c:v>
                </c:pt>
                <c:pt idx="295">
                  <c:v>14.831008631714701</c:v>
                </c:pt>
                <c:pt idx="296">
                  <c:v>15.8233607381465</c:v>
                </c:pt>
                <c:pt idx="297">
                  <c:v>15.7865000905432</c:v>
                </c:pt>
                <c:pt idx="298">
                  <c:v>16.436263066526301</c:v>
                </c:pt>
                <c:pt idx="299">
                  <c:v>17.358055411044798</c:v>
                </c:pt>
                <c:pt idx="300">
                  <c:v>15.0437740940305</c:v>
                </c:pt>
                <c:pt idx="301">
                  <c:v>6.5570897492967699</c:v>
                </c:pt>
                <c:pt idx="302">
                  <c:v>14.3720998378458</c:v>
                </c:pt>
                <c:pt idx="303">
                  <c:v>13.893323643781599</c:v>
                </c:pt>
                <c:pt idx="304">
                  <c:v>13.3527827721393</c:v>
                </c:pt>
                <c:pt idx="305">
                  <c:v>15.333403459160399</c:v>
                </c:pt>
                <c:pt idx="306">
                  <c:v>16.683491513542599</c:v>
                </c:pt>
                <c:pt idx="307">
                  <c:v>14.7265019814976</c:v>
                </c:pt>
                <c:pt idx="308">
                  <c:v>7.8771948116304102</c:v>
                </c:pt>
                <c:pt idx="309">
                  <c:v>15.0766796110198</c:v>
                </c:pt>
                <c:pt idx="310">
                  <c:v>14.8311452451488</c:v>
                </c:pt>
                <c:pt idx="311">
                  <c:v>15.7596788395602</c:v>
                </c:pt>
                <c:pt idx="312">
                  <c:v>15.9706031228994</c:v>
                </c:pt>
                <c:pt idx="313">
                  <c:v>17.8578365499217</c:v>
                </c:pt>
                <c:pt idx="314">
                  <c:v>16.832574209352501</c:v>
                </c:pt>
                <c:pt idx="315">
                  <c:v>9.79252254937931</c:v>
                </c:pt>
                <c:pt idx="316">
                  <c:v>14.1712300434051</c:v>
                </c:pt>
                <c:pt idx="317">
                  <c:v>15.4370574016232</c:v>
                </c:pt>
                <c:pt idx="318">
                  <c:v>16.926761201056902</c:v>
                </c:pt>
                <c:pt idx="319">
                  <c:v>15.469775550604499</c:v>
                </c:pt>
                <c:pt idx="320">
                  <c:v>16.968180252137</c:v>
                </c:pt>
                <c:pt idx="321">
                  <c:v>15.348500581955999</c:v>
                </c:pt>
                <c:pt idx="322">
                  <c:v>8.5582178284930794</c:v>
                </c:pt>
                <c:pt idx="323">
                  <c:v>14.2612989192017</c:v>
                </c:pt>
                <c:pt idx="324">
                  <c:v>15.564642701323001</c:v>
                </c:pt>
                <c:pt idx="325">
                  <c:v>17.2839635325914</c:v>
                </c:pt>
                <c:pt idx="326">
                  <c:v>18.263121289729199</c:v>
                </c:pt>
                <c:pt idx="327">
                  <c:v>19.580969010205301</c:v>
                </c:pt>
                <c:pt idx="328">
                  <c:v>14.3911837977417</c:v>
                </c:pt>
                <c:pt idx="329">
                  <c:v>7.1476115433362297</c:v>
                </c:pt>
                <c:pt idx="330">
                  <c:v>16.137043772613399</c:v>
                </c:pt>
                <c:pt idx="331">
                  <c:v>14.304666893330699</c:v>
                </c:pt>
                <c:pt idx="332">
                  <c:v>16.205853579981401</c:v>
                </c:pt>
                <c:pt idx="333">
                  <c:v>17.251631860593399</c:v>
                </c:pt>
                <c:pt idx="334">
                  <c:v>17.326859579477201</c:v>
                </c:pt>
                <c:pt idx="335">
                  <c:v>13.0472548348747</c:v>
                </c:pt>
                <c:pt idx="336">
                  <c:v>6.3007475363234597</c:v>
                </c:pt>
                <c:pt idx="337">
                  <c:v>15.3128568768887</c:v>
                </c:pt>
                <c:pt idx="338">
                  <c:v>13.9852923385584</c:v>
                </c:pt>
                <c:pt idx="339">
                  <c:v>15.3079240158782</c:v>
                </c:pt>
                <c:pt idx="340">
                  <c:v>16.896546352016198</c:v>
                </c:pt>
                <c:pt idx="341">
                  <c:v>18.061094638094001</c:v>
                </c:pt>
                <c:pt idx="342">
                  <c:v>12.1510948995285</c:v>
                </c:pt>
                <c:pt idx="343">
                  <c:v>6.4453210544445003</c:v>
                </c:pt>
                <c:pt idx="344">
                  <c:v>17.208315664560399</c:v>
                </c:pt>
                <c:pt idx="345">
                  <c:v>14.992969629993899</c:v>
                </c:pt>
                <c:pt idx="346">
                  <c:v>17.131240187584599</c:v>
                </c:pt>
                <c:pt idx="347">
                  <c:v>18.2061786146046</c:v>
                </c:pt>
                <c:pt idx="348">
                  <c:v>21.270828777418501</c:v>
                </c:pt>
                <c:pt idx="349">
                  <c:v>15.8453494337606</c:v>
                </c:pt>
                <c:pt idx="350">
                  <c:v>6.0388992621230901</c:v>
                </c:pt>
                <c:pt idx="351">
                  <c:v>16.850491854140401</c:v>
                </c:pt>
                <c:pt idx="352">
                  <c:v>16.828036871128099</c:v>
                </c:pt>
                <c:pt idx="353">
                  <c:v>17.162470360921901</c:v>
                </c:pt>
                <c:pt idx="354">
                  <c:v>13.442057699999999</c:v>
                </c:pt>
                <c:pt idx="355">
                  <c:v>8.3419432199999992</c:v>
                </c:pt>
                <c:pt idx="356">
                  <c:v>11.4047921</c:v>
                </c:pt>
                <c:pt idx="357">
                  <c:v>6.5656561599999996</c:v>
                </c:pt>
                <c:pt idx="358">
                  <c:v>10.970522560737701</c:v>
                </c:pt>
                <c:pt idx="359">
                  <c:v>13.9704314823615</c:v>
                </c:pt>
                <c:pt idx="360">
                  <c:v>14.0705905219691</c:v>
                </c:pt>
                <c:pt idx="361">
                  <c:v>12.5192816241375</c:v>
                </c:pt>
                <c:pt idx="362">
                  <c:v>5.8965631597410999</c:v>
                </c:pt>
                <c:pt idx="363">
                  <c:v>9.2768999825282492</c:v>
                </c:pt>
                <c:pt idx="364">
                  <c:v>5.3570926325964496</c:v>
                </c:pt>
                <c:pt idx="365">
                  <c:v>11.626449336799</c:v>
                </c:pt>
                <c:pt idx="366">
                  <c:v>12.421911640249601</c:v>
                </c:pt>
                <c:pt idx="367">
                  <c:v>12.510616567195299</c:v>
                </c:pt>
                <c:pt idx="368">
                  <c:v>15.1683479928891</c:v>
                </c:pt>
                <c:pt idx="369">
                  <c:v>17.078508365434399</c:v>
                </c:pt>
                <c:pt idx="370">
                  <c:v>13.3249243686156</c:v>
                </c:pt>
                <c:pt idx="371">
                  <c:v>7.3883348987340298</c:v>
                </c:pt>
                <c:pt idx="372">
                  <c:v>15.1653169572538</c:v>
                </c:pt>
                <c:pt idx="373">
                  <c:v>12.329848536769401</c:v>
                </c:pt>
                <c:pt idx="374">
                  <c:v>13.425124890909199</c:v>
                </c:pt>
                <c:pt idx="375">
                  <c:v>13.2250765738809</c:v>
                </c:pt>
                <c:pt idx="376">
                  <c:v>12.5918981692275</c:v>
                </c:pt>
                <c:pt idx="377">
                  <c:v>13.5075322739954</c:v>
                </c:pt>
                <c:pt idx="378">
                  <c:v>4.7110406011199704</c:v>
                </c:pt>
                <c:pt idx="379">
                  <c:v>12</c:v>
                </c:pt>
                <c:pt idx="380">
                  <c:v>12.8701123588662</c:v>
                </c:pt>
                <c:pt idx="381">
                  <c:v>13.7161983134946</c:v>
                </c:pt>
                <c:pt idx="382">
                  <c:v>12.3978916957481</c:v>
                </c:pt>
                <c:pt idx="383">
                  <c:v>14.255734150871399</c:v>
                </c:pt>
                <c:pt idx="384">
                  <c:v>11.0245075722541</c:v>
                </c:pt>
                <c:pt idx="385">
                  <c:v>8.1207195379269308</c:v>
                </c:pt>
                <c:pt idx="386">
                  <c:v>11.1141161906175</c:v>
                </c:pt>
                <c:pt idx="387">
                  <c:v>12.852439787023499</c:v>
                </c:pt>
                <c:pt idx="388">
                  <c:v>11.787210918932599</c:v>
                </c:pt>
                <c:pt idx="389">
                  <c:v>11.756969518783301</c:v>
                </c:pt>
                <c:pt idx="390">
                  <c:v>13.6273623863501</c:v>
                </c:pt>
                <c:pt idx="391">
                  <c:v>9.2099726640546908</c:v>
                </c:pt>
                <c:pt idx="392">
                  <c:v>6.9227159969869803</c:v>
                </c:pt>
                <c:pt idx="393">
                  <c:v>11.6271135174356</c:v>
                </c:pt>
                <c:pt idx="394">
                  <c:v>13.365637536273301</c:v>
                </c:pt>
                <c:pt idx="395">
                  <c:v>12.191894699274901</c:v>
                </c:pt>
                <c:pt idx="396">
                  <c:v>14.136972690759301</c:v>
                </c:pt>
                <c:pt idx="397">
                  <c:v>17.549838913619102</c:v>
                </c:pt>
                <c:pt idx="398">
                  <c:v>13.6943896132383</c:v>
                </c:pt>
                <c:pt idx="399">
                  <c:v>5.4806857958992703</c:v>
                </c:pt>
                <c:pt idx="400">
                  <c:v>12.4228582926123</c:v>
                </c:pt>
                <c:pt idx="401">
                  <c:v>13.0691340580667</c:v>
                </c:pt>
                <c:pt idx="402">
                  <c:v>12.325803243702801</c:v>
                </c:pt>
                <c:pt idx="403">
                  <c:v>14.185379793558999</c:v>
                </c:pt>
                <c:pt idx="404">
                  <c:v>15.508494043168801</c:v>
                </c:pt>
                <c:pt idx="405">
                  <c:v>12.2187848815183</c:v>
                </c:pt>
                <c:pt idx="406">
                  <c:v>9.7285674507738005</c:v>
                </c:pt>
                <c:pt idx="407">
                  <c:v>13.023028227269</c:v>
                </c:pt>
                <c:pt idx="408">
                  <c:v>14.0813467275853</c:v>
                </c:pt>
                <c:pt idx="409">
                  <c:v>14.818628056104499</c:v>
                </c:pt>
                <c:pt idx="410">
                  <c:v>14.398311314684401</c:v>
                </c:pt>
                <c:pt idx="411">
                  <c:v>17.468280212956799</c:v>
                </c:pt>
                <c:pt idx="412">
                  <c:v>17.243684244799699</c:v>
                </c:pt>
                <c:pt idx="413">
                  <c:v>14.015471319519699</c:v>
                </c:pt>
                <c:pt idx="414">
                  <c:v>12.498808232724899</c:v>
                </c:pt>
                <c:pt idx="415">
                  <c:v>15.0505768926707</c:v>
                </c:pt>
                <c:pt idx="416">
                  <c:v>15.6359957748617</c:v>
                </c:pt>
                <c:pt idx="417">
                  <c:v>16.008644765770502</c:v>
                </c:pt>
                <c:pt idx="418">
                  <c:v>18.2818218581649</c:v>
                </c:pt>
                <c:pt idx="419">
                  <c:v>14.32067273306</c:v>
                </c:pt>
                <c:pt idx="420">
                  <c:v>9.9496071490371705</c:v>
                </c:pt>
                <c:pt idx="421">
                  <c:v>15.549386855324601</c:v>
                </c:pt>
                <c:pt idx="422">
                  <c:v>15.536482812340401</c:v>
                </c:pt>
                <c:pt idx="423">
                  <c:v>16.217675005705502</c:v>
                </c:pt>
                <c:pt idx="424">
                  <c:v>16.2766995427476</c:v>
                </c:pt>
                <c:pt idx="425">
                  <c:v>17.4912455758022</c:v>
                </c:pt>
                <c:pt idx="426">
                  <c:v>16.388639849768001</c:v>
                </c:pt>
                <c:pt idx="427">
                  <c:v>7.7508325485647296</c:v>
                </c:pt>
                <c:pt idx="428">
                  <c:v>13.5056379267839</c:v>
                </c:pt>
                <c:pt idx="429">
                  <c:v>14.501101324147999</c:v>
                </c:pt>
                <c:pt idx="430">
                  <c:v>16.169380180532801</c:v>
                </c:pt>
                <c:pt idx="431">
                  <c:v>16.4421429075962</c:v>
                </c:pt>
                <c:pt idx="432">
                  <c:v>18.221506306463102</c:v>
                </c:pt>
                <c:pt idx="433">
                  <c:v>15.3366278176753</c:v>
                </c:pt>
                <c:pt idx="434">
                  <c:v>5.6857126118166903</c:v>
                </c:pt>
                <c:pt idx="435">
                  <c:v>12.8396640278436</c:v>
                </c:pt>
                <c:pt idx="436">
                  <c:v>14.1821257516019</c:v>
                </c:pt>
                <c:pt idx="437">
                  <c:v>14.104835934454201</c:v>
                </c:pt>
                <c:pt idx="438">
                  <c:v>15.598403906692401</c:v>
                </c:pt>
                <c:pt idx="439">
                  <c:v>17.510153534965401</c:v>
                </c:pt>
                <c:pt idx="440">
                  <c:v>16.804105514806899</c:v>
                </c:pt>
                <c:pt idx="441">
                  <c:v>8.5976525024311297</c:v>
                </c:pt>
                <c:pt idx="442">
                  <c:v>14.409765605589801</c:v>
                </c:pt>
                <c:pt idx="443">
                  <c:v>16.933388280296601</c:v>
                </c:pt>
                <c:pt idx="444">
                  <c:v>18.651505955506099</c:v>
                </c:pt>
                <c:pt idx="445">
                  <c:v>18.6078445990509</c:v>
                </c:pt>
                <c:pt idx="446">
                  <c:v>20.868417713339401</c:v>
                </c:pt>
                <c:pt idx="447">
                  <c:v>16.117294293163699</c:v>
                </c:pt>
                <c:pt idx="448">
                  <c:v>12.728292476911999</c:v>
                </c:pt>
                <c:pt idx="449">
                  <c:v>16.789933851667001</c:v>
                </c:pt>
                <c:pt idx="450">
                  <c:v>17.302498656858901</c:v>
                </c:pt>
                <c:pt idx="451">
                  <c:v>20.665314267656399</c:v>
                </c:pt>
                <c:pt idx="452">
                  <c:v>21.56010607668</c:v>
                </c:pt>
                <c:pt idx="453">
                  <c:v>15.852773226872699</c:v>
                </c:pt>
                <c:pt idx="454">
                  <c:v>17.999877807503101</c:v>
                </c:pt>
                <c:pt idx="455">
                  <c:v>14.770594933341201</c:v>
                </c:pt>
                <c:pt idx="456">
                  <c:v>11.198052261427801</c:v>
                </c:pt>
                <c:pt idx="457">
                  <c:v>15.6592398954873</c:v>
                </c:pt>
                <c:pt idx="458">
                  <c:v>14.4639675273205</c:v>
                </c:pt>
                <c:pt idx="459">
                  <c:v>18.131941652558901</c:v>
                </c:pt>
                <c:pt idx="460">
                  <c:v>19.7797942993238</c:v>
                </c:pt>
                <c:pt idx="461">
                  <c:v>17.589385159438699</c:v>
                </c:pt>
                <c:pt idx="462">
                  <c:v>11.1536063287316</c:v>
                </c:pt>
                <c:pt idx="463">
                  <c:v>12.8642868680577</c:v>
                </c:pt>
                <c:pt idx="464">
                  <c:v>15.2426661974364</c:v>
                </c:pt>
                <c:pt idx="465">
                  <c:v>16.615441089956999</c:v>
                </c:pt>
                <c:pt idx="466">
                  <c:v>17.532132049258301</c:v>
                </c:pt>
                <c:pt idx="467">
                  <c:v>19.833474459430999</c:v>
                </c:pt>
                <c:pt idx="468">
                  <c:v>17.29364326176</c:v>
                </c:pt>
                <c:pt idx="469">
                  <c:v>8.8139191455299795</c:v>
                </c:pt>
                <c:pt idx="470">
                  <c:v>15.4544555968771</c:v>
                </c:pt>
                <c:pt idx="471">
                  <c:v>18.056587613268398</c:v>
                </c:pt>
                <c:pt idx="472">
                  <c:v>17.794672127638101</c:v>
                </c:pt>
                <c:pt idx="473">
                  <c:v>18.828379415404299</c:v>
                </c:pt>
                <c:pt idx="474">
                  <c:v>22.2532946883228</c:v>
                </c:pt>
                <c:pt idx="475">
                  <c:v>20.111906660600901</c:v>
                </c:pt>
                <c:pt idx="476">
                  <c:v>17.022710105392701</c:v>
                </c:pt>
                <c:pt idx="477">
                  <c:v>17.269554419456401</c:v>
                </c:pt>
                <c:pt idx="478">
                  <c:v>18.980003526024198</c:v>
                </c:pt>
                <c:pt idx="479">
                  <c:v>17.389191711187699</c:v>
                </c:pt>
                <c:pt idx="480">
                  <c:v>18.768164146449301</c:v>
                </c:pt>
                <c:pt idx="481">
                  <c:v>20.367056629460901</c:v>
                </c:pt>
                <c:pt idx="482">
                  <c:v>13.8463030684711</c:v>
                </c:pt>
                <c:pt idx="483">
                  <c:v>8.5847827993846604</c:v>
                </c:pt>
                <c:pt idx="484">
                  <c:v>18.506341575662599</c:v>
                </c:pt>
                <c:pt idx="485">
                  <c:v>18.410194023010899</c:v>
                </c:pt>
                <c:pt idx="486">
                  <c:v>16.3388870311429</c:v>
                </c:pt>
                <c:pt idx="487">
                  <c:v>16.694182788682198</c:v>
                </c:pt>
                <c:pt idx="488">
                  <c:v>19.336885543263801</c:v>
                </c:pt>
                <c:pt idx="489">
                  <c:v>22.688425722967398</c:v>
                </c:pt>
                <c:pt idx="490">
                  <c:v>18.650197993670201</c:v>
                </c:pt>
                <c:pt idx="491">
                  <c:v>16.110923019444702</c:v>
                </c:pt>
                <c:pt idx="492">
                  <c:v>16.868495354190799</c:v>
                </c:pt>
                <c:pt idx="493">
                  <c:v>20.837599656204201</c:v>
                </c:pt>
                <c:pt idx="494">
                  <c:v>9.9893578237761105</c:v>
                </c:pt>
                <c:pt idx="495">
                  <c:v>20.361424138271001</c:v>
                </c:pt>
                <c:pt idx="496">
                  <c:v>15.946549528869699</c:v>
                </c:pt>
                <c:pt idx="497">
                  <c:v>8.2715740953470593</c:v>
                </c:pt>
                <c:pt idx="498">
                  <c:v>16.229512663633098</c:v>
                </c:pt>
                <c:pt idx="499">
                  <c:v>18.381069154469198</c:v>
                </c:pt>
                <c:pt idx="500">
                  <c:v>16.5411464197994</c:v>
                </c:pt>
                <c:pt idx="501">
                  <c:v>19.447869651813299</c:v>
                </c:pt>
                <c:pt idx="502">
                  <c:v>19.956500148230099</c:v>
                </c:pt>
                <c:pt idx="503">
                  <c:v>20.027793612584102</c:v>
                </c:pt>
                <c:pt idx="504">
                  <c:v>14.3069129360146</c:v>
                </c:pt>
                <c:pt idx="505">
                  <c:v>9.9290499448678808</c:v>
                </c:pt>
                <c:pt idx="506">
                  <c:v>18.8802641905569</c:v>
                </c:pt>
                <c:pt idx="507">
                  <c:v>19.537509287944001</c:v>
                </c:pt>
                <c:pt idx="508">
                  <c:v>19.1073978810672</c:v>
                </c:pt>
                <c:pt idx="509">
                  <c:v>25.125114546390598</c:v>
                </c:pt>
                <c:pt idx="510">
                  <c:v>21.2319594114437</c:v>
                </c:pt>
                <c:pt idx="511">
                  <c:v>16.062435951522101</c:v>
                </c:pt>
                <c:pt idx="512">
                  <c:v>18.253069225365401</c:v>
                </c:pt>
                <c:pt idx="513">
                  <c:v>20.910088099446501</c:v>
                </c:pt>
                <c:pt idx="514">
                  <c:v>21.8092261512652</c:v>
                </c:pt>
                <c:pt idx="515">
                  <c:v>20.038238456486201</c:v>
                </c:pt>
                <c:pt idx="516">
                  <c:v>23.100906614091301</c:v>
                </c:pt>
                <c:pt idx="517">
                  <c:v>18.414141961082901</c:v>
                </c:pt>
                <c:pt idx="518">
                  <c:v>12.2404975403362</c:v>
                </c:pt>
                <c:pt idx="519">
                  <c:v>17.58747928</c:v>
                </c:pt>
                <c:pt idx="520">
                  <c:v>18.04817293</c:v>
                </c:pt>
                <c:pt idx="521">
                  <c:v>20.183749150000001</c:v>
                </c:pt>
                <c:pt idx="522">
                  <c:v>22.49197573</c:v>
                </c:pt>
                <c:pt idx="523">
                  <c:v>24.6888188</c:v>
                </c:pt>
                <c:pt idx="524">
                  <c:v>21.995134530000001</c:v>
                </c:pt>
                <c:pt idx="525">
                  <c:v>14.8802679</c:v>
                </c:pt>
                <c:pt idx="526">
                  <c:v>19.706984302607601</c:v>
                </c:pt>
                <c:pt idx="527">
                  <c:v>21.822935220013498</c:v>
                </c:pt>
                <c:pt idx="528">
                  <c:v>21.928986788642401</c:v>
                </c:pt>
                <c:pt idx="529">
                  <c:v>22.353959076079601</c:v>
                </c:pt>
                <c:pt idx="530">
                  <c:v>24.777407317101702</c:v>
                </c:pt>
                <c:pt idx="531">
                  <c:v>22.071623638390601</c:v>
                </c:pt>
                <c:pt idx="532">
                  <c:v>13.0825606592404</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Valeur moyenne rayon quotidien</c:v>
                </c:pt>
              </c:strCache>
            </c:strRef>
          </c:tx>
          <c:spPr>
            <a:ln w="28575" cap="rnd">
              <a:solidFill>
                <a:schemeClr val="accent4">
                  <a:lumMod val="75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0</c:formatCode>
                <c:ptCount val="533"/>
                <c:pt idx="0">
                  <c:v>16.2436342932446</c:v>
                </c:pt>
                <c:pt idx="1">
                  <c:v>15.759164130036901</c:v>
                </c:pt>
                <c:pt idx="2">
                  <c:v>14.252074833624301</c:v>
                </c:pt>
                <c:pt idx="3">
                  <c:v>13.7387900238074</c:v>
                </c:pt>
                <c:pt idx="4">
                  <c:v>15.803817444205199</c:v>
                </c:pt>
                <c:pt idx="5">
                  <c:v>18.382661475398798</c:v>
                </c:pt>
                <c:pt idx="6">
                  <c:v>16.539699125027202</c:v>
                </c:pt>
                <c:pt idx="7">
                  <c:v>18.197720244752499</c:v>
                </c:pt>
                <c:pt idx="8">
                  <c:v>16.649052027736701</c:v>
                </c:pt>
                <c:pt idx="9">
                  <c:v>16.359154585713</c:v>
                </c:pt>
                <c:pt idx="10">
                  <c:v>16.338297152803701</c:v>
                </c:pt>
                <c:pt idx="11">
                  <c:v>17.647413277321601</c:v>
                </c:pt>
                <c:pt idx="12">
                  <c:v>20.024948371172499</c:v>
                </c:pt>
                <c:pt idx="13">
                  <c:v>18.1621413072188</c:v>
                </c:pt>
                <c:pt idx="14">
                  <c:v>17.849265465608699</c:v>
                </c:pt>
                <c:pt idx="15">
                  <c:v>16.6426226236559</c:v>
                </c:pt>
                <c:pt idx="16">
                  <c:v>16.2782703590875</c:v>
                </c:pt>
                <c:pt idx="17">
                  <c:v>16.163377489895101</c:v>
                </c:pt>
                <c:pt idx="18">
                  <c:v>17.3348245176566</c:v>
                </c:pt>
                <c:pt idx="19">
                  <c:v>21.068917101661601</c:v>
                </c:pt>
                <c:pt idx="20">
                  <c:v>19.514656237655199</c:v>
                </c:pt>
                <c:pt idx="21">
                  <c:v>19.946095547215101</c:v>
                </c:pt>
                <c:pt idx="22">
                  <c:v>16.179176652116301</c:v>
                </c:pt>
                <c:pt idx="23">
                  <c:v>16.203877742167499</c:v>
                </c:pt>
                <c:pt idx="24">
                  <c:v>16.1510392801076</c:v>
                </c:pt>
                <c:pt idx="25">
                  <c:v>18.330267502537598</c:v>
                </c:pt>
                <c:pt idx="26">
                  <c:v>19.861570385242199</c:v>
                </c:pt>
                <c:pt idx="27">
                  <c:v>19.009856102627602</c:v>
                </c:pt>
                <c:pt idx="28">
                  <c:v>19.724049688995802</c:v>
                </c:pt>
                <c:pt idx="29">
                  <c:v>16.044128589461</c:v>
                </c:pt>
                <c:pt idx="30">
                  <c:v>15.717798939311001</c:v>
                </c:pt>
                <c:pt idx="31">
                  <c:v>16.927289477308499</c:v>
                </c:pt>
                <c:pt idx="32">
                  <c:v>18.327352007780298</c:v>
                </c:pt>
                <c:pt idx="33">
                  <c:v>22.031662427112799</c:v>
                </c:pt>
                <c:pt idx="34">
                  <c:v>22.0365428655751</c:v>
                </c:pt>
                <c:pt idx="35">
                  <c:v>20.805170736348</c:v>
                </c:pt>
                <c:pt idx="36">
                  <c:v>15.530385234573099</c:v>
                </c:pt>
                <c:pt idx="37">
                  <c:v>16.009539923996499</c:v>
                </c:pt>
                <c:pt idx="38">
                  <c:v>16.6043493056948</c:v>
                </c:pt>
                <c:pt idx="39">
                  <c:v>17.664239950473501</c:v>
                </c:pt>
                <c:pt idx="40">
                  <c:v>21.215024773008398</c:v>
                </c:pt>
                <c:pt idx="41">
                  <c:v>20.549742426104299</c:v>
                </c:pt>
                <c:pt idx="42">
                  <c:v>17.068658448286602</c:v>
                </c:pt>
                <c:pt idx="43">
                  <c:v>15.540115348286299</c:v>
                </c:pt>
                <c:pt idx="44">
                  <c:v>15.4462964090862</c:v>
                </c:pt>
                <c:pt idx="45">
                  <c:v>15.8044349233469</c:v>
                </c:pt>
                <c:pt idx="46">
                  <c:v>16.616965990240502</c:v>
                </c:pt>
                <c:pt idx="47">
                  <c:v>18.951990046915</c:v>
                </c:pt>
                <c:pt idx="48">
                  <c:v>18.773097789428299</c:v>
                </c:pt>
                <c:pt idx="49">
                  <c:v>17.1963596035168</c:v>
                </c:pt>
                <c:pt idx="50">
                  <c:v>15.902183340578301</c:v>
                </c:pt>
                <c:pt idx="51">
                  <c:v>14.6943962899529</c:v>
                </c:pt>
                <c:pt idx="52">
                  <c:v>14.7141211756165</c:v>
                </c:pt>
                <c:pt idx="53">
                  <c:v>15.8451934677429</c:v>
                </c:pt>
                <c:pt idx="54">
                  <c:v>18.825930302845101</c:v>
                </c:pt>
                <c:pt idx="55">
                  <c:v>16.4002141947085</c:v>
                </c:pt>
                <c:pt idx="56">
                  <c:v>16.613257983926001</c:v>
                </c:pt>
                <c:pt idx="57">
                  <c:v>14.814557063231</c:v>
                </c:pt>
                <c:pt idx="58">
                  <c:v>14.512280055303</c:v>
                </c:pt>
                <c:pt idx="59">
                  <c:v>15.7930566603694</c:v>
                </c:pt>
                <c:pt idx="60">
                  <c:v>15.8434497045995</c:v>
                </c:pt>
                <c:pt idx="61">
                  <c:v>17.3847228808851</c:v>
                </c:pt>
                <c:pt idx="62">
                  <c:v>16.040447932552301</c:v>
                </c:pt>
                <c:pt idx="63">
                  <c:v>16.994894097878699</c:v>
                </c:pt>
                <c:pt idx="64">
                  <c:v>14.1640011150151</c:v>
                </c:pt>
                <c:pt idx="65">
                  <c:v>13.911304753872001</c:v>
                </c:pt>
                <c:pt idx="66">
                  <c:v>13.9522070623629</c:v>
                </c:pt>
                <c:pt idx="67">
                  <c:v>14.957581810472099</c:v>
                </c:pt>
                <c:pt idx="68">
                  <c:v>15.275722450765199</c:v>
                </c:pt>
                <c:pt idx="69">
                  <c:v>12.2841586897129</c:v>
                </c:pt>
                <c:pt idx="70">
                  <c:v>11.479509387886999</c:v>
                </c:pt>
                <c:pt idx="71">
                  <c:v>10.6300680938648</c:v>
                </c:pt>
                <c:pt idx="72">
                  <c:v>8.7945373051060507</c:v>
                </c:pt>
                <c:pt idx="73">
                  <c:v>8.0764468586461895</c:v>
                </c:pt>
                <c:pt idx="74">
                  <c:v>7.9723410980039597</c:v>
                </c:pt>
                <c:pt idx="75">
                  <c:v>8.3400917694650403</c:v>
                </c:pt>
                <c:pt idx="76">
                  <c:v>5.4955031084516301</c:v>
                </c:pt>
                <c:pt idx="77">
                  <c:v>4.9466026591671497</c:v>
                </c:pt>
                <c:pt idx="78">
                  <c:v>6.79734273162686</c:v>
                </c:pt>
                <c:pt idx="79">
                  <c:v>6.5241343539141097</c:v>
                </c:pt>
                <c:pt idx="80">
                  <c:v>6.25279541251113</c:v>
                </c:pt>
                <c:pt idx="81">
                  <c:v>6.6160121408546297</c:v>
                </c:pt>
                <c:pt idx="82">
                  <c:v>6.9565954546096798</c:v>
                </c:pt>
                <c:pt idx="83">
                  <c:v>6.0507724334213799</c:v>
                </c:pt>
                <c:pt idx="84">
                  <c:v>4.5315371766548402</c:v>
                </c:pt>
                <c:pt idx="85">
                  <c:v>6.6988842635404797</c:v>
                </c:pt>
                <c:pt idx="86">
                  <c:v>6.0189162001562897</c:v>
                </c:pt>
                <c:pt idx="87">
                  <c:v>6.5573492531889297</c:v>
                </c:pt>
                <c:pt idx="88">
                  <c:v>6.8948606726163302</c:v>
                </c:pt>
                <c:pt idx="89">
                  <c:v>7.7545190153836296</c:v>
                </c:pt>
                <c:pt idx="90">
                  <c:v>6.50755198539599</c:v>
                </c:pt>
                <c:pt idx="91">
                  <c:v>6.4423179455740698</c:v>
                </c:pt>
                <c:pt idx="92">
                  <c:v>7.02228195952455</c:v>
                </c:pt>
                <c:pt idx="93">
                  <c:v>6.8349042356853396</c:v>
                </c:pt>
                <c:pt idx="94">
                  <c:v>7.3901688362507896</c:v>
                </c:pt>
                <c:pt idx="95">
                  <c:v>8.5763141794123996</c:v>
                </c:pt>
                <c:pt idx="96">
                  <c:v>6.9739491049760503</c:v>
                </c:pt>
                <c:pt idx="97">
                  <c:v>6.7727135768127402</c:v>
                </c:pt>
                <c:pt idx="98">
                  <c:v>5.9588430407721402</c:v>
                </c:pt>
                <c:pt idx="99">
                  <c:v>6.7162695009697897</c:v>
                </c:pt>
                <c:pt idx="100">
                  <c:v>6.9806701968105402</c:v>
                </c:pt>
                <c:pt idx="101">
                  <c:v>8.0800451133961992</c:v>
                </c:pt>
                <c:pt idx="102">
                  <c:v>7.7834188319407698</c:v>
                </c:pt>
                <c:pt idx="103">
                  <c:v>8.6367116092684704</c:v>
                </c:pt>
                <c:pt idx="104">
                  <c:v>7.3332058553990596</c:v>
                </c:pt>
                <c:pt idx="105">
                  <c:v>7.4482043868194303</c:v>
                </c:pt>
                <c:pt idx="106">
                  <c:v>7.8545350289307398</c:v>
                </c:pt>
                <c:pt idx="107">
                  <c:v>7.5242575504036999</c:v>
                </c:pt>
                <c:pt idx="108">
                  <c:v>8.0419331844376103</c:v>
                </c:pt>
                <c:pt idx="109">
                  <c:v>8.9354647042788802</c:v>
                </c:pt>
                <c:pt idx="110">
                  <c:v>9.2547737167717798</c:v>
                </c:pt>
                <c:pt idx="111">
                  <c:v>8.5028849767093906</c:v>
                </c:pt>
                <c:pt idx="112">
                  <c:v>8.1114185634270903</c:v>
                </c:pt>
                <c:pt idx="113">
                  <c:v>8.6561507874426997</c:v>
                </c:pt>
                <c:pt idx="114">
                  <c:v>8.4293588235286006</c:v>
                </c:pt>
                <c:pt idx="115">
                  <c:v>8.5215566871179895</c:v>
                </c:pt>
                <c:pt idx="116">
                  <c:v>9.2096498445188804</c:v>
                </c:pt>
                <c:pt idx="117">
                  <c:v>9.3111634305300406</c:v>
                </c:pt>
                <c:pt idx="118">
                  <c:v>8.0729849280351402</c:v>
                </c:pt>
                <c:pt idx="119">
                  <c:v>8.9949539793597104</c:v>
                </c:pt>
                <c:pt idx="120">
                  <c:v>9.6810796962531693</c:v>
                </c:pt>
                <c:pt idx="121">
                  <c:v>8.78618311499255</c:v>
                </c:pt>
                <c:pt idx="122">
                  <c:v>9.26448308072918</c:v>
                </c:pt>
                <c:pt idx="123">
                  <c:v>10.925060785902399</c:v>
                </c:pt>
                <c:pt idx="124">
                  <c:v>10.9136762659117</c:v>
                </c:pt>
                <c:pt idx="125">
                  <c:v>9.9405005373879405</c:v>
                </c:pt>
                <c:pt idx="126">
                  <c:v>11.841752571540599</c:v>
                </c:pt>
                <c:pt idx="127">
                  <c:v>9.3043190848503006</c:v>
                </c:pt>
                <c:pt idx="128">
                  <c:v>10.0277739002461</c:v>
                </c:pt>
                <c:pt idx="129">
                  <c:v>10.103952758219799</c:v>
                </c:pt>
                <c:pt idx="130">
                  <c:v>10.767061735976201</c:v>
                </c:pt>
                <c:pt idx="131">
                  <c:v>11.103696529176</c:v>
                </c:pt>
                <c:pt idx="132">
                  <c:v>10.5347969676947</c:v>
                </c:pt>
                <c:pt idx="133">
                  <c:v>12.457608950641699</c:v>
                </c:pt>
                <c:pt idx="134">
                  <c:v>11.443533955803799</c:v>
                </c:pt>
                <c:pt idx="135">
                  <c:v>12.042202162040899</c:v>
                </c:pt>
                <c:pt idx="136">
                  <c:v>13.8194905715395</c:v>
                </c:pt>
                <c:pt idx="137">
                  <c:v>15.7295850508008</c:v>
                </c:pt>
                <c:pt idx="138">
                  <c:v>14.3031948528211</c:v>
                </c:pt>
                <c:pt idx="139">
                  <c:v>11.166097531790999</c:v>
                </c:pt>
                <c:pt idx="140">
                  <c:v>15.227730368173599</c:v>
                </c:pt>
                <c:pt idx="141">
                  <c:v>12.0476166961306</c:v>
                </c:pt>
                <c:pt idx="142">
                  <c:v>11.525922442885999</c:v>
                </c:pt>
                <c:pt idx="143">
                  <c:v>11.951877134317799</c:v>
                </c:pt>
                <c:pt idx="144">
                  <c:v>12.2903357717513</c:v>
                </c:pt>
                <c:pt idx="145">
                  <c:v>14.460731777924799</c:v>
                </c:pt>
                <c:pt idx="146">
                  <c:v>14.6313015188374</c:v>
                </c:pt>
                <c:pt idx="147">
                  <c:v>15.2283412976174</c:v>
                </c:pt>
                <c:pt idx="148">
                  <c:v>17.5667669904213</c:v>
                </c:pt>
                <c:pt idx="149">
                  <c:v>12.7138744466784</c:v>
                </c:pt>
                <c:pt idx="150">
                  <c:v>13.115848328556</c:v>
                </c:pt>
                <c:pt idx="151">
                  <c:v>12.089786336105099</c:v>
                </c:pt>
                <c:pt idx="152">
                  <c:v>13.8701277808699</c:v>
                </c:pt>
                <c:pt idx="153">
                  <c:v>13.1571570465587</c:v>
                </c:pt>
                <c:pt idx="154">
                  <c:v>12.358698326608</c:v>
                </c:pt>
                <c:pt idx="155">
                  <c:v>12.1077173526847</c:v>
                </c:pt>
                <c:pt idx="156">
                  <c:v>12.318359376631999</c:v>
                </c:pt>
                <c:pt idx="157">
                  <c:v>13.6429048794002</c:v>
                </c:pt>
                <c:pt idx="158">
                  <c:v>14.7132112506797</c:v>
                </c:pt>
                <c:pt idx="159">
                  <c:v>16.5482372565052</c:v>
                </c:pt>
                <c:pt idx="160">
                  <c:v>13.6611076090135</c:v>
                </c:pt>
                <c:pt idx="161">
                  <c:v>15.2831720699076</c:v>
                </c:pt>
                <c:pt idx="162">
                  <c:v>14.4384174860462</c:v>
                </c:pt>
                <c:pt idx="163">
                  <c:v>13.071811578080901</c:v>
                </c:pt>
                <c:pt idx="164">
                  <c:v>13.7513206887685</c:v>
                </c:pt>
                <c:pt idx="165">
                  <c:v>15.9180039294113</c:v>
                </c:pt>
                <c:pt idx="166">
                  <c:v>19.3587607059874</c:v>
                </c:pt>
                <c:pt idx="167">
                  <c:v>17.219271650796099</c:v>
                </c:pt>
                <c:pt idx="168">
                  <c:v>20.804818504072099</c:v>
                </c:pt>
                <c:pt idx="169">
                  <c:v>15.0858898057805</c:v>
                </c:pt>
                <c:pt idx="170">
                  <c:v>15.6433667932238</c:v>
                </c:pt>
                <c:pt idx="171">
                  <c:v>16.151526453993601</c:v>
                </c:pt>
                <c:pt idx="172">
                  <c:v>16.6162717350762</c:v>
                </c:pt>
                <c:pt idx="173">
                  <c:v>19.318351952396998</c:v>
                </c:pt>
                <c:pt idx="174">
                  <c:v>18.326079714329701</c:v>
                </c:pt>
                <c:pt idx="175">
                  <c:v>18.800025971482</c:v>
                </c:pt>
                <c:pt idx="176">
                  <c:v>15.338460365899801</c:v>
                </c:pt>
                <c:pt idx="177">
                  <c:v>15.6202568433312</c:v>
                </c:pt>
                <c:pt idx="178">
                  <c:v>14.663041065920099</c:v>
                </c:pt>
                <c:pt idx="179">
                  <c:v>18.335258940022801</c:v>
                </c:pt>
                <c:pt idx="180">
                  <c:v>17.636903245724401</c:v>
                </c:pt>
                <c:pt idx="181">
                  <c:v>19.6564006514932</c:v>
                </c:pt>
                <c:pt idx="182">
                  <c:v>20.616600702394798</c:v>
                </c:pt>
                <c:pt idx="183">
                  <c:v>15.3826727208716</c:v>
                </c:pt>
                <c:pt idx="184">
                  <c:v>16.062987903593701</c:v>
                </c:pt>
                <c:pt idx="185">
                  <c:v>16.869040414675101</c:v>
                </c:pt>
                <c:pt idx="186">
                  <c:v>18.127034099259902</c:v>
                </c:pt>
                <c:pt idx="187">
                  <c:v>19.684916012820999</c:v>
                </c:pt>
                <c:pt idx="188">
                  <c:v>20.737091957466301</c:v>
                </c:pt>
                <c:pt idx="189">
                  <c:v>21.794793334936301</c:v>
                </c:pt>
                <c:pt idx="190">
                  <c:v>17.225419212386701</c:v>
                </c:pt>
                <c:pt idx="191">
                  <c:v>16.1028531539875</c:v>
                </c:pt>
                <c:pt idx="192">
                  <c:v>16.539519815734799</c:v>
                </c:pt>
                <c:pt idx="193">
                  <c:v>16.899315188946701</c:v>
                </c:pt>
                <c:pt idx="194">
                  <c:v>21.726151132013701</c:v>
                </c:pt>
                <c:pt idx="195">
                  <c:v>23.056706519860899</c:v>
                </c:pt>
                <c:pt idx="196">
                  <c:v>25.175945117513301</c:v>
                </c:pt>
                <c:pt idx="197">
                  <c:v>18.795005313403099</c:v>
                </c:pt>
                <c:pt idx="198">
                  <c:v>16.550563690811298</c:v>
                </c:pt>
                <c:pt idx="199">
                  <c:v>16.9143236316939</c:v>
                </c:pt>
                <c:pt idx="200">
                  <c:v>18.9766071041586</c:v>
                </c:pt>
                <c:pt idx="201">
                  <c:v>20.390955716355101</c:v>
                </c:pt>
                <c:pt idx="202">
                  <c:v>23.845147161347299</c:v>
                </c:pt>
                <c:pt idx="203">
                  <c:v>22.302100228242299</c:v>
                </c:pt>
                <c:pt idx="204">
                  <c:v>18.4102672803442</c:v>
                </c:pt>
                <c:pt idx="205">
                  <c:v>17.385660258068899</c:v>
                </c:pt>
                <c:pt idx="206">
                  <c:v>18.779335163127701</c:v>
                </c:pt>
                <c:pt idx="207">
                  <c:v>20.344942324991901</c:v>
                </c:pt>
                <c:pt idx="208">
                  <c:v>23.132967146272701</c:v>
                </c:pt>
                <c:pt idx="209">
                  <c:v>21.638503421381198</c:v>
                </c:pt>
                <c:pt idx="210">
                  <c:v>23.288271619980499</c:v>
                </c:pt>
                <c:pt idx="211">
                  <c:v>17.859658107149802</c:v>
                </c:pt>
                <c:pt idx="212">
                  <c:v>15.1276358287832</c:v>
                </c:pt>
                <c:pt idx="213">
                  <c:v>19.1201156191965</c:v>
                </c:pt>
                <c:pt idx="214">
                  <c:v>19.2317172638604</c:v>
                </c:pt>
                <c:pt idx="215">
                  <c:v>20.883283291084201</c:v>
                </c:pt>
                <c:pt idx="216">
                  <c:v>22.649340541062202</c:v>
                </c:pt>
                <c:pt idx="217">
                  <c:v>22.683933454240702</c:v>
                </c:pt>
                <c:pt idx="218">
                  <c:v>16.755968287999501</c:v>
                </c:pt>
                <c:pt idx="219">
                  <c:v>16.309835982526302</c:v>
                </c:pt>
                <c:pt idx="220">
                  <c:v>16.751371718527601</c:v>
                </c:pt>
                <c:pt idx="221">
                  <c:v>16.892716641487599</c:v>
                </c:pt>
                <c:pt idx="222">
                  <c:v>21.886465950527398</c:v>
                </c:pt>
                <c:pt idx="223">
                  <c:v>20.053473163837801</c:v>
                </c:pt>
                <c:pt idx="224">
                  <c:v>21.527341433447599</c:v>
                </c:pt>
                <c:pt idx="225">
                  <c:v>16.283121692443501</c:v>
                </c:pt>
                <c:pt idx="226">
                  <c:v>15.4723823736953</c:v>
                </c:pt>
                <c:pt idx="227">
                  <c:v>17.9282731420696</c:v>
                </c:pt>
                <c:pt idx="228">
                  <c:v>17.902458671625801</c:v>
                </c:pt>
                <c:pt idx="229">
                  <c:v>19.624787243940201</c:v>
                </c:pt>
                <c:pt idx="230">
                  <c:v>18.353586948348699</c:v>
                </c:pt>
                <c:pt idx="231">
                  <c:v>20.9943191774823</c:v>
                </c:pt>
                <c:pt idx="232">
                  <c:v>17.335466379533599</c:v>
                </c:pt>
                <c:pt idx="233">
                  <c:v>16.4502679246588</c:v>
                </c:pt>
                <c:pt idx="234">
                  <c:v>16.929788756907701</c:v>
                </c:pt>
                <c:pt idx="235">
                  <c:v>16.950902007004998</c:v>
                </c:pt>
                <c:pt idx="236">
                  <c:v>20.5268297614343</c:v>
                </c:pt>
                <c:pt idx="237">
                  <c:v>18.070463687640899</c:v>
                </c:pt>
                <c:pt idx="238">
                  <c:v>16.977393602491802</c:v>
                </c:pt>
                <c:pt idx="239">
                  <c:v>16.1325819613607</c:v>
                </c:pt>
                <c:pt idx="240">
                  <c:v>15.9914426879263</c:v>
                </c:pt>
                <c:pt idx="241">
                  <c:v>16.511532230943999</c:v>
                </c:pt>
                <c:pt idx="242">
                  <c:v>16.694673212005</c:v>
                </c:pt>
                <c:pt idx="243">
                  <c:v>21.8429135848348</c:v>
                </c:pt>
                <c:pt idx="244">
                  <c:v>21.1939204634776</c:v>
                </c:pt>
                <c:pt idx="245">
                  <c:v>20.223489945453998</c:v>
                </c:pt>
                <c:pt idx="246">
                  <c:v>17.577723303896001</c:v>
                </c:pt>
                <c:pt idx="247">
                  <c:v>15.7597191211837</c:v>
                </c:pt>
                <c:pt idx="248">
                  <c:v>18.749295413172199</c:v>
                </c:pt>
                <c:pt idx="249">
                  <c:v>18.469649698318602</c:v>
                </c:pt>
                <c:pt idx="250">
                  <c:v>21.8697894221167</c:v>
                </c:pt>
                <c:pt idx="251">
                  <c:v>20.863356511419202</c:v>
                </c:pt>
                <c:pt idx="252">
                  <c:v>25.461343213163001</c:v>
                </c:pt>
                <c:pt idx="253">
                  <c:v>17.813760946052401</c:v>
                </c:pt>
                <c:pt idx="254">
                  <c:v>16.266542414152799</c:v>
                </c:pt>
                <c:pt idx="255">
                  <c:v>15.771101150384</c:v>
                </c:pt>
                <c:pt idx="256">
                  <c:v>18.2575497982385</c:v>
                </c:pt>
                <c:pt idx="257">
                  <c:v>21.130356978878201</c:v>
                </c:pt>
                <c:pt idx="258">
                  <c:v>20.966085768181799</c:v>
                </c:pt>
                <c:pt idx="259">
                  <c:v>21.122908890206102</c:v>
                </c:pt>
                <c:pt idx="260">
                  <c:v>18.3396983231269</c:v>
                </c:pt>
                <c:pt idx="261">
                  <c:v>16.142645348221201</c:v>
                </c:pt>
                <c:pt idx="262">
                  <c:v>15.8608760376509</c:v>
                </c:pt>
                <c:pt idx="263">
                  <c:v>16.862978992046699</c:v>
                </c:pt>
                <c:pt idx="264">
                  <c:v>18.4160052708812</c:v>
                </c:pt>
                <c:pt idx="265">
                  <c:v>17.834437916501599</c:v>
                </c:pt>
                <c:pt idx="266">
                  <c:v>19.8280522559958</c:v>
                </c:pt>
                <c:pt idx="267">
                  <c:v>16.156524399257499</c:v>
                </c:pt>
                <c:pt idx="268">
                  <c:v>16.148791699547601</c:v>
                </c:pt>
                <c:pt idx="269">
                  <c:v>16.860408495552601</c:v>
                </c:pt>
                <c:pt idx="270">
                  <c:v>19.144648527891899</c:v>
                </c:pt>
                <c:pt idx="271">
                  <c:v>20.912049690213699</c:v>
                </c:pt>
                <c:pt idx="272">
                  <c:v>17.890574217401301</c:v>
                </c:pt>
                <c:pt idx="273">
                  <c:v>19.483920496043901</c:v>
                </c:pt>
                <c:pt idx="274">
                  <c:v>16.330245078375398</c:v>
                </c:pt>
                <c:pt idx="275">
                  <c:v>15.46798936301</c:v>
                </c:pt>
                <c:pt idx="276">
                  <c:v>16.765811963911801</c:v>
                </c:pt>
                <c:pt idx="277">
                  <c:v>18.134676750962999</c:v>
                </c:pt>
                <c:pt idx="278">
                  <c:v>20.876699770750299</c:v>
                </c:pt>
                <c:pt idx="279">
                  <c:v>18.5641846033968</c:v>
                </c:pt>
                <c:pt idx="280">
                  <c:v>19.352170846685599</c:v>
                </c:pt>
                <c:pt idx="281">
                  <c:v>16.276317823533098</c:v>
                </c:pt>
                <c:pt idx="282">
                  <c:v>15.833659671627901</c:v>
                </c:pt>
                <c:pt idx="283">
                  <c:v>16.1961634689353</c:v>
                </c:pt>
                <c:pt idx="284">
                  <c:v>17.107115239551899</c:v>
                </c:pt>
                <c:pt idx="285">
                  <c:v>18.910478413966999</c:v>
                </c:pt>
                <c:pt idx="286">
                  <c:v>17.415223293091199</c:v>
                </c:pt>
                <c:pt idx="287">
                  <c:v>17.423462954870001</c:v>
                </c:pt>
                <c:pt idx="288">
                  <c:v>14.6896382018168</c:v>
                </c:pt>
                <c:pt idx="289">
                  <c:v>14.3146554615975</c:v>
                </c:pt>
                <c:pt idx="290">
                  <c:v>13.4706655913978</c:v>
                </c:pt>
                <c:pt idx="291">
                  <c:v>15.1397156366275</c:v>
                </c:pt>
                <c:pt idx="292">
                  <c:v>15.9659203962114</c:v>
                </c:pt>
                <c:pt idx="293">
                  <c:v>13.3865325071987</c:v>
                </c:pt>
                <c:pt idx="294">
                  <c:v>15.4048608259329</c:v>
                </c:pt>
                <c:pt idx="295">
                  <c:v>12.482096261687699</c:v>
                </c:pt>
                <c:pt idx="296">
                  <c:v>12.4458228832549</c:v>
                </c:pt>
                <c:pt idx="297">
                  <c:v>12.7296080481547</c:v>
                </c:pt>
                <c:pt idx="298">
                  <c:v>13.5333107196609</c:v>
                </c:pt>
                <c:pt idx="299">
                  <c:v>14.763026883841301</c:v>
                </c:pt>
                <c:pt idx="300">
                  <c:v>13.360440685639199</c:v>
                </c:pt>
                <c:pt idx="301">
                  <c:v>12.514004938769</c:v>
                </c:pt>
                <c:pt idx="302">
                  <c:v>12.172188216545299</c:v>
                </c:pt>
                <c:pt idx="303">
                  <c:v>10.8927731069233</c:v>
                </c:pt>
                <c:pt idx="304">
                  <c:v>10.7214838948747</c:v>
                </c:pt>
                <c:pt idx="305">
                  <c:v>12.2181987315494</c:v>
                </c:pt>
                <c:pt idx="306">
                  <c:v>13.509783234479899</c:v>
                </c:pt>
                <c:pt idx="307">
                  <c:v>13.208977021978299</c:v>
                </c:pt>
                <c:pt idx="308">
                  <c:v>12.3360062757001</c:v>
                </c:pt>
                <c:pt idx="309">
                  <c:v>12.065475464285999</c:v>
                </c:pt>
                <c:pt idx="310">
                  <c:v>11.497839140642499</c:v>
                </c:pt>
                <c:pt idx="311">
                  <c:v>11.688820208938701</c:v>
                </c:pt>
                <c:pt idx="312">
                  <c:v>12.144095533757</c:v>
                </c:pt>
                <c:pt idx="313">
                  <c:v>13.900034257600799</c:v>
                </c:pt>
                <c:pt idx="314">
                  <c:v>13.367203163897999</c:v>
                </c:pt>
                <c:pt idx="315">
                  <c:v>12.7637555701046</c:v>
                </c:pt>
                <c:pt idx="316">
                  <c:v>11.7848138295734</c:v>
                </c:pt>
                <c:pt idx="317">
                  <c:v>11.4273900121139</c:v>
                </c:pt>
                <c:pt idx="318">
                  <c:v>12.470343715404899</c:v>
                </c:pt>
                <c:pt idx="319">
                  <c:v>13.0255302479679</c:v>
                </c:pt>
                <c:pt idx="320">
                  <c:v>14.918244306786001</c:v>
                </c:pt>
                <c:pt idx="321">
                  <c:v>13.8767600397577</c:v>
                </c:pt>
                <c:pt idx="322">
                  <c:v>13.256589464086099</c:v>
                </c:pt>
                <c:pt idx="323">
                  <c:v>12.1674585646876</c:v>
                </c:pt>
                <c:pt idx="324">
                  <c:v>12.250802964966301</c:v>
                </c:pt>
                <c:pt idx="325">
                  <c:v>12.308881314886699</c:v>
                </c:pt>
                <c:pt idx="326">
                  <c:v>14.090964999399899</c:v>
                </c:pt>
                <c:pt idx="327">
                  <c:v>14.812859590317199</c:v>
                </c:pt>
                <c:pt idx="328">
                  <c:v>13.379815626557001</c:v>
                </c:pt>
                <c:pt idx="329">
                  <c:v>12.7270625473057</c:v>
                </c:pt>
                <c:pt idx="330">
                  <c:v>12.7301480267268</c:v>
                </c:pt>
                <c:pt idx="331">
                  <c:v>11.567240269303801</c:v>
                </c:pt>
                <c:pt idx="332">
                  <c:v>12.391880332079801</c:v>
                </c:pt>
                <c:pt idx="333">
                  <c:v>12.860652335643699</c:v>
                </c:pt>
                <c:pt idx="334">
                  <c:v>14.054384392698299</c:v>
                </c:pt>
                <c:pt idx="335">
                  <c:v>11.874827073407801</c:v>
                </c:pt>
                <c:pt idx="336">
                  <c:v>10.950779139732701</c:v>
                </c:pt>
                <c:pt idx="337">
                  <c:v>12.279299972472799</c:v>
                </c:pt>
                <c:pt idx="338">
                  <c:v>12.0079768179107</c:v>
                </c:pt>
                <c:pt idx="339">
                  <c:v>11.5475872211753</c:v>
                </c:pt>
                <c:pt idx="340">
                  <c:v>12.5437641672453</c:v>
                </c:pt>
                <c:pt idx="341">
                  <c:v>13.986992522789</c:v>
                </c:pt>
                <c:pt idx="342">
                  <c:v>11.929885008784099</c:v>
                </c:pt>
                <c:pt idx="343">
                  <c:v>12.3325045443975</c:v>
                </c:pt>
                <c:pt idx="344">
                  <c:v>12.5764409928133</c:v>
                </c:pt>
                <c:pt idx="345">
                  <c:v>11.756662163451701</c:v>
                </c:pt>
                <c:pt idx="346">
                  <c:v>12.309865451116201</c:v>
                </c:pt>
                <c:pt idx="347">
                  <c:v>12.7693964875837</c:v>
                </c:pt>
                <c:pt idx="348">
                  <c:v>15.4932720825815</c:v>
                </c:pt>
                <c:pt idx="349">
                  <c:v>13.6615713595833</c:v>
                </c:pt>
                <c:pt idx="350">
                  <c:v>11.061136560114001</c:v>
                </c:pt>
                <c:pt idx="351">
                  <c:v>12.2830051381044</c:v>
                </c:pt>
                <c:pt idx="352">
                  <c:v>11.945036020211999</c:v>
                </c:pt>
                <c:pt idx="353">
                  <c:v>13.1813615658795</c:v>
                </c:pt>
                <c:pt idx="354">
                  <c:v>12.960652899999999</c:v>
                </c:pt>
                <c:pt idx="355">
                  <c:v>13.740667200000001</c:v>
                </c:pt>
                <c:pt idx="356">
                  <c:v>15.4240578</c:v>
                </c:pt>
                <c:pt idx="357">
                  <c:v>12.6875102</c:v>
                </c:pt>
                <c:pt idx="358">
                  <c:v>11.418411016832099</c:v>
                </c:pt>
                <c:pt idx="359">
                  <c:v>12.4222942449165</c:v>
                </c:pt>
                <c:pt idx="360">
                  <c:v>13.744265999029899</c:v>
                </c:pt>
                <c:pt idx="361">
                  <c:v>12.664262285166</c:v>
                </c:pt>
                <c:pt idx="362">
                  <c:v>10.5905237716245</c:v>
                </c:pt>
                <c:pt idx="363">
                  <c:v>14.129827304921299</c:v>
                </c:pt>
                <c:pt idx="364">
                  <c:v>11.512315127628501</c:v>
                </c:pt>
                <c:pt idx="365">
                  <c:v>10.893379689322501</c:v>
                </c:pt>
                <c:pt idx="366">
                  <c:v>10.1992141059569</c:v>
                </c:pt>
                <c:pt idx="367">
                  <c:v>10.444544490681499</c:v>
                </c:pt>
                <c:pt idx="368">
                  <c:v>12.8765924491515</c:v>
                </c:pt>
                <c:pt idx="369">
                  <c:v>13.3352274647629</c:v>
                </c:pt>
                <c:pt idx="370">
                  <c:v>12.8593255021835</c:v>
                </c:pt>
                <c:pt idx="371">
                  <c:v>12.3356072640512</c:v>
                </c:pt>
                <c:pt idx="372">
                  <c:v>11.8877727435439</c:v>
                </c:pt>
                <c:pt idx="373">
                  <c:v>9.9156418428666893</c:v>
                </c:pt>
                <c:pt idx="374">
                  <c:v>11.1370477405387</c:v>
                </c:pt>
                <c:pt idx="375">
                  <c:v>10.6853425706366</c:v>
                </c:pt>
                <c:pt idx="376">
                  <c:v>11.8750953455367</c:v>
                </c:pt>
                <c:pt idx="377">
                  <c:v>11.8746619686709</c:v>
                </c:pt>
                <c:pt idx="378">
                  <c:v>10.232525654965899</c:v>
                </c:pt>
                <c:pt idx="379">
                  <c:v>10</c:v>
                </c:pt>
                <c:pt idx="380">
                  <c:v>10.0206699956774</c:v>
                </c:pt>
                <c:pt idx="381">
                  <c:v>11.0434912798822</c:v>
                </c:pt>
                <c:pt idx="382">
                  <c:v>10.536322337460399</c:v>
                </c:pt>
                <c:pt idx="383">
                  <c:v>13.171153566025099</c:v>
                </c:pt>
                <c:pt idx="384">
                  <c:v>11.317806090615401</c:v>
                </c:pt>
                <c:pt idx="385">
                  <c:v>11.9096394120082</c:v>
                </c:pt>
                <c:pt idx="386">
                  <c:v>10.590596061808199</c:v>
                </c:pt>
                <c:pt idx="387">
                  <c:v>10.428819094021399</c:v>
                </c:pt>
                <c:pt idx="388">
                  <c:v>10.6827258737633</c:v>
                </c:pt>
                <c:pt idx="389">
                  <c:v>10.943139809665301</c:v>
                </c:pt>
                <c:pt idx="390">
                  <c:v>12.74658332035</c:v>
                </c:pt>
                <c:pt idx="391">
                  <c:v>11.2245966480635</c:v>
                </c:pt>
                <c:pt idx="392">
                  <c:v>12.2483066513438</c:v>
                </c:pt>
                <c:pt idx="393">
                  <c:v>11.184558125257199</c:v>
                </c:pt>
                <c:pt idx="394">
                  <c:v>10.7846651120595</c:v>
                </c:pt>
                <c:pt idx="395">
                  <c:v>10.953684992614299</c:v>
                </c:pt>
                <c:pt idx="396">
                  <c:v>12.1694002749771</c:v>
                </c:pt>
                <c:pt idx="397">
                  <c:v>14.7332479039497</c:v>
                </c:pt>
                <c:pt idx="398">
                  <c:v>13.7678480681581</c:v>
                </c:pt>
                <c:pt idx="399">
                  <c:v>11.495107914586001</c:v>
                </c:pt>
                <c:pt idx="400">
                  <c:v>11.1088375499767</c:v>
                </c:pt>
                <c:pt idx="401">
                  <c:v>10.804721526701901</c:v>
                </c:pt>
                <c:pt idx="402">
                  <c:v>11.0099738961932</c:v>
                </c:pt>
                <c:pt idx="403">
                  <c:v>11.8572078422608</c:v>
                </c:pt>
                <c:pt idx="404">
                  <c:v>13.994744585293001</c:v>
                </c:pt>
                <c:pt idx="405">
                  <c:v>14.5641718160867</c:v>
                </c:pt>
                <c:pt idx="406">
                  <c:v>13.9613782025025</c:v>
                </c:pt>
                <c:pt idx="407">
                  <c:v>12.3733460534336</c:v>
                </c:pt>
                <c:pt idx="408">
                  <c:v>11.255439684473</c:v>
                </c:pt>
                <c:pt idx="409">
                  <c:v>11.9976994143002</c:v>
                </c:pt>
                <c:pt idx="410">
                  <c:v>12.0998859001947</c:v>
                </c:pt>
                <c:pt idx="411">
                  <c:v>15.7416805995415</c:v>
                </c:pt>
                <c:pt idx="412">
                  <c:v>15.907635633548599</c:v>
                </c:pt>
                <c:pt idx="413">
                  <c:v>16.748181717111201</c:v>
                </c:pt>
                <c:pt idx="414">
                  <c:v>11.535309002847701</c:v>
                </c:pt>
                <c:pt idx="415">
                  <c:v>11.4698352076296</c:v>
                </c:pt>
                <c:pt idx="416">
                  <c:v>11.810775135799201</c:v>
                </c:pt>
                <c:pt idx="417">
                  <c:v>12.736440354252199</c:v>
                </c:pt>
                <c:pt idx="418">
                  <c:v>15.373808650401299</c:v>
                </c:pt>
                <c:pt idx="419">
                  <c:v>14.656880368672899</c:v>
                </c:pt>
                <c:pt idx="420">
                  <c:v>14.50858793071</c:v>
                </c:pt>
                <c:pt idx="421">
                  <c:v>12.378519823458801</c:v>
                </c:pt>
                <c:pt idx="422">
                  <c:v>11.3114920250729</c:v>
                </c:pt>
                <c:pt idx="423">
                  <c:v>11.6150008128417</c:v>
                </c:pt>
                <c:pt idx="424">
                  <c:v>11.8954482754579</c:v>
                </c:pt>
                <c:pt idx="425">
                  <c:v>14.8904184639375</c:v>
                </c:pt>
                <c:pt idx="426">
                  <c:v>14.7499202014913</c:v>
                </c:pt>
                <c:pt idx="427">
                  <c:v>13.907441696383</c:v>
                </c:pt>
                <c:pt idx="428">
                  <c:v>11.4455574833821</c:v>
                </c:pt>
                <c:pt idx="429">
                  <c:v>11.248600991675399</c:v>
                </c:pt>
                <c:pt idx="430">
                  <c:v>12.0883965798023</c:v>
                </c:pt>
                <c:pt idx="431">
                  <c:v>11.6879465249145</c:v>
                </c:pt>
                <c:pt idx="432">
                  <c:v>14.684447176511901</c:v>
                </c:pt>
                <c:pt idx="433">
                  <c:v>13.825216976658799</c:v>
                </c:pt>
                <c:pt idx="434">
                  <c:v>12.9674484611949</c:v>
                </c:pt>
                <c:pt idx="435">
                  <c:v>11.4877355219802</c:v>
                </c:pt>
                <c:pt idx="436">
                  <c:v>11.172928017106999</c:v>
                </c:pt>
                <c:pt idx="437">
                  <c:v>11.5961942638537</c:v>
                </c:pt>
                <c:pt idx="438">
                  <c:v>12.442736831634001</c:v>
                </c:pt>
                <c:pt idx="439">
                  <c:v>13.840684090015801</c:v>
                </c:pt>
                <c:pt idx="440">
                  <c:v>13.928786666888699</c:v>
                </c:pt>
                <c:pt idx="441">
                  <c:v>13.355298116927299</c:v>
                </c:pt>
                <c:pt idx="442">
                  <c:v>11.9537637595466</c:v>
                </c:pt>
                <c:pt idx="443">
                  <c:v>12.4107169797723</c:v>
                </c:pt>
                <c:pt idx="444">
                  <c:v>12.9184589301451</c:v>
                </c:pt>
                <c:pt idx="445">
                  <c:v>13.1265572770105</c:v>
                </c:pt>
                <c:pt idx="446">
                  <c:v>15.868565980531301</c:v>
                </c:pt>
                <c:pt idx="447">
                  <c:v>13.099622263690099</c:v>
                </c:pt>
                <c:pt idx="448">
                  <c:v>15.7834605930958</c:v>
                </c:pt>
                <c:pt idx="449">
                  <c:v>12.6259632236063</c:v>
                </c:pt>
                <c:pt idx="450">
                  <c:v>11.982937290577199</c:v>
                </c:pt>
                <c:pt idx="451">
                  <c:v>14.345125311744299</c:v>
                </c:pt>
                <c:pt idx="452">
                  <c:v>16.2344640985038</c:v>
                </c:pt>
                <c:pt idx="453">
                  <c:v>18.04027045734</c:v>
                </c:pt>
                <c:pt idx="454">
                  <c:v>14.690352588628</c:v>
                </c:pt>
                <c:pt idx="455">
                  <c:v>15.6753636233226</c:v>
                </c:pt>
                <c:pt idx="456">
                  <c:v>17.794403108625001</c:v>
                </c:pt>
                <c:pt idx="457">
                  <c:v>13.178271130163999</c:v>
                </c:pt>
                <c:pt idx="458">
                  <c:v>12.194220268082001</c:v>
                </c:pt>
                <c:pt idx="459">
                  <c:v>13.214031887057301</c:v>
                </c:pt>
                <c:pt idx="460">
                  <c:v>15.090970366877899</c:v>
                </c:pt>
                <c:pt idx="461">
                  <c:v>13.788587961762699</c:v>
                </c:pt>
                <c:pt idx="462">
                  <c:v>13.739611347717499</c:v>
                </c:pt>
                <c:pt idx="463">
                  <c:v>10.854501724069699</c:v>
                </c:pt>
                <c:pt idx="464">
                  <c:v>11.789471552479499</c:v>
                </c:pt>
                <c:pt idx="465">
                  <c:v>12.514710651097801</c:v>
                </c:pt>
                <c:pt idx="466">
                  <c:v>13.5339044729402</c:v>
                </c:pt>
                <c:pt idx="467">
                  <c:v>14.6012764837965</c:v>
                </c:pt>
                <c:pt idx="468">
                  <c:v>14.679260996760901</c:v>
                </c:pt>
                <c:pt idx="469">
                  <c:v>13.200362922044899</c:v>
                </c:pt>
                <c:pt idx="470">
                  <c:v>12.8479659126657</c:v>
                </c:pt>
                <c:pt idx="471">
                  <c:v>12.8888630591811</c:v>
                </c:pt>
                <c:pt idx="472">
                  <c:v>12.6250521941247</c:v>
                </c:pt>
                <c:pt idx="473">
                  <c:v>13.3552761675016</c:v>
                </c:pt>
                <c:pt idx="474">
                  <c:v>14.788327379875099</c:v>
                </c:pt>
                <c:pt idx="475">
                  <c:v>15.5276464005455</c:v>
                </c:pt>
                <c:pt idx="476">
                  <c:v>16.104466376464799</c:v>
                </c:pt>
                <c:pt idx="477">
                  <c:v>12.419030804560199</c:v>
                </c:pt>
                <c:pt idx="478">
                  <c:v>12.325293156560701</c:v>
                </c:pt>
                <c:pt idx="479">
                  <c:v>12.9417888111577</c:v>
                </c:pt>
                <c:pt idx="480">
                  <c:v>13.032997929261001</c:v>
                </c:pt>
                <c:pt idx="481">
                  <c:v>14.9454222987079</c:v>
                </c:pt>
                <c:pt idx="482">
                  <c:v>13.2559192961478</c:v>
                </c:pt>
                <c:pt idx="483">
                  <c:v>13.8075829541001</c:v>
                </c:pt>
                <c:pt idx="484">
                  <c:v>13.8296786662996</c:v>
                </c:pt>
                <c:pt idx="485">
                  <c:v>12.805112145180701</c:v>
                </c:pt>
                <c:pt idx="486">
                  <c:v>12.2891673694725</c:v>
                </c:pt>
                <c:pt idx="487">
                  <c:v>12.289497400956799</c:v>
                </c:pt>
                <c:pt idx="488">
                  <c:v>15.073134582800099</c:v>
                </c:pt>
                <c:pt idx="489">
                  <c:v>16.118981344326901</c:v>
                </c:pt>
                <c:pt idx="490">
                  <c:v>17.426845582040301</c:v>
                </c:pt>
                <c:pt idx="491">
                  <c:v>12.5212648757945</c:v>
                </c:pt>
                <c:pt idx="492">
                  <c:v>12.7902510576147</c:v>
                </c:pt>
                <c:pt idx="493">
                  <c:v>15.9125498400685</c:v>
                </c:pt>
                <c:pt idx="494">
                  <c:v>15.3814727351628</c:v>
                </c:pt>
                <c:pt idx="495">
                  <c:v>15.0975791744342</c:v>
                </c:pt>
                <c:pt idx="496">
                  <c:v>14.7668119163295</c:v>
                </c:pt>
                <c:pt idx="497">
                  <c:v>16.535764604732901</c:v>
                </c:pt>
                <c:pt idx="498">
                  <c:v>12.896616648874399</c:v>
                </c:pt>
                <c:pt idx="499">
                  <c:v>13.2579477260564</c:v>
                </c:pt>
                <c:pt idx="500">
                  <c:v>13.3282307006554</c:v>
                </c:pt>
                <c:pt idx="501">
                  <c:v>13.0817468863141</c:v>
                </c:pt>
                <c:pt idx="502">
                  <c:v>16.517309154499898</c:v>
                </c:pt>
                <c:pt idx="503">
                  <c:v>16.932676997579801</c:v>
                </c:pt>
                <c:pt idx="504">
                  <c:v>15.4016682489874</c:v>
                </c:pt>
                <c:pt idx="505">
                  <c:v>16.5855901638134</c:v>
                </c:pt>
                <c:pt idx="506">
                  <c:v>13.882707952325701</c:v>
                </c:pt>
                <c:pt idx="507">
                  <c:v>13.244787387059</c:v>
                </c:pt>
                <c:pt idx="508">
                  <c:v>13.8643978587271</c:v>
                </c:pt>
                <c:pt idx="509">
                  <c:v>17.551039567032099</c:v>
                </c:pt>
                <c:pt idx="510">
                  <c:v>15.723294916614799</c:v>
                </c:pt>
                <c:pt idx="511">
                  <c:v>16.693037625116499</c:v>
                </c:pt>
                <c:pt idx="512">
                  <c:v>14.1603846282372</c:v>
                </c:pt>
                <c:pt idx="513">
                  <c:v>14.086513594609899</c:v>
                </c:pt>
                <c:pt idx="514">
                  <c:v>15.167897019300799</c:v>
                </c:pt>
                <c:pt idx="515">
                  <c:v>16.296494902059202</c:v>
                </c:pt>
                <c:pt idx="516">
                  <c:v>17.4843626597841</c:v>
                </c:pt>
                <c:pt idx="517">
                  <c:v>15.6706883315964</c:v>
                </c:pt>
                <c:pt idx="518">
                  <c:v>17.434381869892199</c:v>
                </c:pt>
                <c:pt idx="519">
                  <c:v>13.417239329999999</c:v>
                </c:pt>
                <c:pt idx="520">
                  <c:v>13.256518310000001</c:v>
                </c:pt>
                <c:pt idx="521">
                  <c:v>14.677591420000001</c:v>
                </c:pt>
                <c:pt idx="522">
                  <c:v>14.8173405</c:v>
                </c:pt>
                <c:pt idx="523">
                  <c:v>18.69504431</c:v>
                </c:pt>
                <c:pt idx="524">
                  <c:v>17.050483929999999</c:v>
                </c:pt>
                <c:pt idx="525">
                  <c:v>17.871084020000001</c:v>
                </c:pt>
                <c:pt idx="526">
                  <c:v>15.2550195489367</c:v>
                </c:pt>
                <c:pt idx="527">
                  <c:v>14.2103694148357</c:v>
                </c:pt>
                <c:pt idx="528">
                  <c:v>15.0100309801112</c:v>
                </c:pt>
                <c:pt idx="529">
                  <c:v>15.439633511245001</c:v>
                </c:pt>
                <c:pt idx="530">
                  <c:v>18.586938679942101</c:v>
                </c:pt>
                <c:pt idx="531">
                  <c:v>18.484049364678899</c:v>
                </c:pt>
                <c:pt idx="532">
                  <c:v>17.468557906101399</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Médiane rayon quotidien</c:v>
                </c:pt>
              </c:strCache>
            </c:strRef>
          </c:tx>
          <c:spPr>
            <a:ln w="28575" cap="rnd">
              <a:solidFill>
                <a:schemeClr val="accent4">
                  <a:lumMod val="40000"/>
                  <a:lumOff val="60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Tabelle1!$E$6:$E$538</c:f>
              <c:numCache>
                <c:formatCode>0</c:formatCode>
                <c:ptCount val="533"/>
                <c:pt idx="0">
                  <c:v>3.8154057422437999</c:v>
                </c:pt>
                <c:pt idx="1">
                  <c:v>6.8699525050159096</c:v>
                </c:pt>
                <c:pt idx="2">
                  <c:v>6.6299890625972102</c:v>
                </c:pt>
                <c:pt idx="3">
                  <c:v>5.8593274712507704</c:v>
                </c:pt>
                <c:pt idx="4">
                  <c:v>7.1096505477423397</c:v>
                </c:pt>
                <c:pt idx="5">
                  <c:v>7.7637470817588801</c:v>
                </c:pt>
                <c:pt idx="6">
                  <c:v>6.2068785120102099</c:v>
                </c:pt>
                <c:pt idx="7">
                  <c:v>4.2959625961474703</c:v>
                </c:pt>
                <c:pt idx="8">
                  <c:v>6.8620314547534802</c:v>
                </c:pt>
                <c:pt idx="9">
                  <c:v>7.8928844081952496</c:v>
                </c:pt>
                <c:pt idx="10">
                  <c:v>7.75910074433388</c:v>
                </c:pt>
                <c:pt idx="11">
                  <c:v>8.0875427882764193</c:v>
                </c:pt>
                <c:pt idx="12">
                  <c:v>8.3884934950536092</c:v>
                </c:pt>
                <c:pt idx="13">
                  <c:v>6.5406746196686498</c:v>
                </c:pt>
                <c:pt idx="14">
                  <c:v>3.7405137139112101</c:v>
                </c:pt>
                <c:pt idx="15">
                  <c:v>7.1595859798604797</c:v>
                </c:pt>
                <c:pt idx="16">
                  <c:v>7.5594981585823398</c:v>
                </c:pt>
                <c:pt idx="17">
                  <c:v>7.3382372129064803</c:v>
                </c:pt>
                <c:pt idx="18">
                  <c:v>7.7672841864015103</c:v>
                </c:pt>
                <c:pt idx="19">
                  <c:v>8.8056060953469899</c:v>
                </c:pt>
                <c:pt idx="20">
                  <c:v>6.8176983043443302</c:v>
                </c:pt>
                <c:pt idx="21">
                  <c:v>4.4956675406009001</c:v>
                </c:pt>
                <c:pt idx="22">
                  <c:v>7.0386723312434496</c:v>
                </c:pt>
                <c:pt idx="23">
                  <c:v>6.9358217599717298</c:v>
                </c:pt>
                <c:pt idx="24">
                  <c:v>6.9316744816879501</c:v>
                </c:pt>
                <c:pt idx="25">
                  <c:v>8.4141932508319304</c:v>
                </c:pt>
                <c:pt idx="26">
                  <c:v>8.5418350395804801</c:v>
                </c:pt>
                <c:pt idx="27">
                  <c:v>6.2038875533378404</c:v>
                </c:pt>
                <c:pt idx="28">
                  <c:v>3.5524339634546802</c:v>
                </c:pt>
                <c:pt idx="29">
                  <c:v>6.8503643922870099</c:v>
                </c:pt>
                <c:pt idx="30">
                  <c:v>7.0264907198947997</c:v>
                </c:pt>
                <c:pt idx="31">
                  <c:v>7.5808710458732902</c:v>
                </c:pt>
                <c:pt idx="32">
                  <c:v>8.1425661879077005</c:v>
                </c:pt>
                <c:pt idx="33">
                  <c:v>9.3046656040999096</c:v>
                </c:pt>
                <c:pt idx="34">
                  <c:v>7.4625767469939301</c:v>
                </c:pt>
                <c:pt idx="35">
                  <c:v>4.7709931065563502</c:v>
                </c:pt>
                <c:pt idx="36">
                  <c:v>6.5364304912018696</c:v>
                </c:pt>
                <c:pt idx="37">
                  <c:v>7.0531938223277297</c:v>
                </c:pt>
                <c:pt idx="38">
                  <c:v>7.4254619613308499</c:v>
                </c:pt>
                <c:pt idx="39">
                  <c:v>7.7183930410411703</c:v>
                </c:pt>
                <c:pt idx="40">
                  <c:v>8.5385182582947294</c:v>
                </c:pt>
                <c:pt idx="41">
                  <c:v>7.0863139778127602</c:v>
                </c:pt>
                <c:pt idx="42">
                  <c:v>4.3874655593507796</c:v>
                </c:pt>
                <c:pt idx="43">
                  <c:v>6.7331626015829196</c:v>
                </c:pt>
                <c:pt idx="44">
                  <c:v>7.3876180945248997</c:v>
                </c:pt>
                <c:pt idx="45">
                  <c:v>7.4855971791133102</c:v>
                </c:pt>
                <c:pt idx="46">
                  <c:v>7.9188280857579398</c:v>
                </c:pt>
                <c:pt idx="47">
                  <c:v>8.0088970257103096</c:v>
                </c:pt>
                <c:pt idx="48">
                  <c:v>6.0896224074544598</c:v>
                </c:pt>
                <c:pt idx="49">
                  <c:v>4.5396258905732401</c:v>
                </c:pt>
                <c:pt idx="50">
                  <c:v>7.2416175531916203</c:v>
                </c:pt>
                <c:pt idx="51">
                  <c:v>6.87690795107528</c:v>
                </c:pt>
                <c:pt idx="52">
                  <c:v>6.4549764891563699</c:v>
                </c:pt>
                <c:pt idx="53">
                  <c:v>6.9279532960010402</c:v>
                </c:pt>
                <c:pt idx="54">
                  <c:v>7.8405323324382099</c:v>
                </c:pt>
                <c:pt idx="55">
                  <c:v>6.0363502761984602</c:v>
                </c:pt>
                <c:pt idx="56">
                  <c:v>3.7484676089477098</c:v>
                </c:pt>
                <c:pt idx="57">
                  <c:v>6.6815621145294202</c:v>
                </c:pt>
                <c:pt idx="58">
                  <c:v>6.98334069873545</c:v>
                </c:pt>
                <c:pt idx="59">
                  <c:v>7.3994869210685996</c:v>
                </c:pt>
                <c:pt idx="60">
                  <c:v>7.2199448149138101</c:v>
                </c:pt>
                <c:pt idx="61">
                  <c:v>7.9083601155508401</c:v>
                </c:pt>
                <c:pt idx="62">
                  <c:v>5.8208709019759199</c:v>
                </c:pt>
                <c:pt idx="63">
                  <c:v>4.5509639315767396</c:v>
                </c:pt>
                <c:pt idx="64">
                  <c:v>6.5218248245648098</c:v>
                </c:pt>
                <c:pt idx="65">
                  <c:v>6.5016285362538104</c:v>
                </c:pt>
                <c:pt idx="66">
                  <c:v>6.6438114348795896</c:v>
                </c:pt>
                <c:pt idx="67">
                  <c:v>6.9642979977971704</c:v>
                </c:pt>
                <c:pt idx="68">
                  <c:v>6.51742522908068</c:v>
                </c:pt>
                <c:pt idx="69">
                  <c:v>4.2809397002002196</c:v>
                </c:pt>
                <c:pt idx="70">
                  <c:v>2.6716408068572499</c:v>
                </c:pt>
                <c:pt idx="71">
                  <c:v>4.3277525235396404</c:v>
                </c:pt>
                <c:pt idx="72">
                  <c:v>2.7680877299684798</c:v>
                </c:pt>
                <c:pt idx="73">
                  <c:v>2.4063496351650699</c:v>
                </c:pt>
                <c:pt idx="74">
                  <c:v>2.1892377601871198</c:v>
                </c:pt>
                <c:pt idx="75">
                  <c:v>2.18539202290984</c:v>
                </c:pt>
                <c:pt idx="76">
                  <c:v>1.28382297252011</c:v>
                </c:pt>
                <c:pt idx="77">
                  <c:v>0.59545331113057598</c:v>
                </c:pt>
                <c:pt idx="78">
                  <c:v>1.4069190664550599</c:v>
                </c:pt>
                <c:pt idx="79">
                  <c:v>1.5523250135842701</c:v>
                </c:pt>
                <c:pt idx="80">
                  <c:v>1.47581481147035</c:v>
                </c:pt>
                <c:pt idx="81">
                  <c:v>1.71903666724876</c:v>
                </c:pt>
                <c:pt idx="82">
                  <c:v>1.9938378123823499</c:v>
                </c:pt>
                <c:pt idx="83">
                  <c:v>1.8277793156681399</c:v>
                </c:pt>
                <c:pt idx="84">
                  <c:v>0.56883485256391597</c:v>
                </c:pt>
                <c:pt idx="85">
                  <c:v>1.4048957965976301</c:v>
                </c:pt>
                <c:pt idx="86">
                  <c:v>1.77136987412238</c:v>
                </c:pt>
                <c:pt idx="87">
                  <c:v>1.8993343456448799</c:v>
                </c:pt>
                <c:pt idx="88">
                  <c:v>1.9978710694838899</c:v>
                </c:pt>
                <c:pt idx="89">
                  <c:v>2.2872503159583601</c:v>
                </c:pt>
                <c:pt idx="90">
                  <c:v>1.87296978528361</c:v>
                </c:pt>
                <c:pt idx="91">
                  <c:v>1.5028301370183399</c:v>
                </c:pt>
                <c:pt idx="92">
                  <c:v>1.83231654506481</c:v>
                </c:pt>
                <c:pt idx="93">
                  <c:v>1.9635424415128799</c:v>
                </c:pt>
                <c:pt idx="94">
                  <c:v>2.2014026770825001</c:v>
                </c:pt>
                <c:pt idx="95">
                  <c:v>2.6718744247833799</c:v>
                </c:pt>
                <c:pt idx="96">
                  <c:v>1.6099950459991601</c:v>
                </c:pt>
                <c:pt idx="97">
                  <c:v>2.1709009634408201</c:v>
                </c:pt>
                <c:pt idx="98">
                  <c:v>1.4372654155918101</c:v>
                </c:pt>
                <c:pt idx="99">
                  <c:v>1.36086802738362</c:v>
                </c:pt>
                <c:pt idx="100">
                  <c:v>1.94263495504297</c:v>
                </c:pt>
                <c:pt idx="101">
                  <c:v>2.2913384168975202</c:v>
                </c:pt>
                <c:pt idx="102">
                  <c:v>2.2436158214906201</c:v>
                </c:pt>
                <c:pt idx="103">
                  <c:v>2.6906742820177501</c:v>
                </c:pt>
                <c:pt idx="104">
                  <c:v>2.1477252609689699</c:v>
                </c:pt>
                <c:pt idx="105">
                  <c:v>1.6236199513468099</c:v>
                </c:pt>
                <c:pt idx="106">
                  <c:v>2.1242345257295701</c:v>
                </c:pt>
                <c:pt idx="107">
                  <c:v>2.1550817707586898</c:v>
                </c:pt>
                <c:pt idx="108">
                  <c:v>2.4731162944426299</c:v>
                </c:pt>
                <c:pt idx="109">
                  <c:v>2.75874399384915</c:v>
                </c:pt>
                <c:pt idx="110">
                  <c:v>3.1319066975463699</c:v>
                </c:pt>
                <c:pt idx="111">
                  <c:v>2.59701339571378</c:v>
                </c:pt>
                <c:pt idx="112">
                  <c:v>1.5115251046812801</c:v>
                </c:pt>
                <c:pt idx="113">
                  <c:v>2.8761748829943601</c:v>
                </c:pt>
                <c:pt idx="114">
                  <c:v>2.43509673689069</c:v>
                </c:pt>
                <c:pt idx="115">
                  <c:v>2.9301978293270099</c:v>
                </c:pt>
                <c:pt idx="116">
                  <c:v>2.6390100851336298</c:v>
                </c:pt>
                <c:pt idx="117">
                  <c:v>2.4817016494102901</c:v>
                </c:pt>
                <c:pt idx="118">
                  <c:v>2.5203197497886598</c:v>
                </c:pt>
                <c:pt idx="119">
                  <c:v>1.92974092101394</c:v>
                </c:pt>
                <c:pt idx="120">
                  <c:v>3.2436509784718002</c:v>
                </c:pt>
                <c:pt idx="121">
                  <c:v>2.7704295561912202</c:v>
                </c:pt>
                <c:pt idx="122">
                  <c:v>3.3017008877578702</c:v>
                </c:pt>
                <c:pt idx="123">
                  <c:v>4.0172470013562798</c:v>
                </c:pt>
                <c:pt idx="124">
                  <c:v>4.23297034696827</c:v>
                </c:pt>
                <c:pt idx="125">
                  <c:v>3.4591873457538602</c:v>
                </c:pt>
                <c:pt idx="126">
                  <c:v>2.6160848606746798</c:v>
                </c:pt>
                <c:pt idx="127">
                  <c:v>3.6069436369591701</c:v>
                </c:pt>
                <c:pt idx="128">
                  <c:v>3.8952611989203598</c:v>
                </c:pt>
                <c:pt idx="129">
                  <c:v>4.1884585988165801</c:v>
                </c:pt>
                <c:pt idx="130">
                  <c:v>4.3156276067855597</c:v>
                </c:pt>
                <c:pt idx="131">
                  <c:v>4.3206927064200897</c:v>
                </c:pt>
                <c:pt idx="132">
                  <c:v>3.98051568850518</c:v>
                </c:pt>
                <c:pt idx="133">
                  <c:v>3.5075623077065301</c:v>
                </c:pt>
                <c:pt idx="134">
                  <c:v>4.2788997313117001</c:v>
                </c:pt>
                <c:pt idx="135">
                  <c:v>5.14231526187461</c:v>
                </c:pt>
                <c:pt idx="136">
                  <c:v>5.2871627632678901</c:v>
                </c:pt>
                <c:pt idx="137">
                  <c:v>4.5459542610085197</c:v>
                </c:pt>
                <c:pt idx="138">
                  <c:v>5.3067706338710696</c:v>
                </c:pt>
                <c:pt idx="139">
                  <c:v>3.2485154637484599</c:v>
                </c:pt>
                <c:pt idx="140">
                  <c:v>3.3924945365875701</c:v>
                </c:pt>
                <c:pt idx="141">
                  <c:v>4.5372426997723201</c:v>
                </c:pt>
                <c:pt idx="142">
                  <c:v>4.8066319342261403</c:v>
                </c:pt>
                <c:pt idx="143">
                  <c:v>4.9419661039658003</c:v>
                </c:pt>
                <c:pt idx="144">
                  <c:v>5.1492189094220704</c:v>
                </c:pt>
                <c:pt idx="145">
                  <c:v>5.4995142973798199</c:v>
                </c:pt>
                <c:pt idx="146">
                  <c:v>5.0400237964340597</c:v>
                </c:pt>
                <c:pt idx="147">
                  <c:v>4.3376289677108604</c:v>
                </c:pt>
                <c:pt idx="148">
                  <c:v>4.8337303556929001</c:v>
                </c:pt>
                <c:pt idx="149">
                  <c:v>5.4127838531371903</c:v>
                </c:pt>
                <c:pt idx="150">
                  <c:v>5.5727891849670703</c:v>
                </c:pt>
                <c:pt idx="151">
                  <c:v>4.7816250980903297</c:v>
                </c:pt>
                <c:pt idx="152">
                  <c:v>5.6941646882206198</c:v>
                </c:pt>
                <c:pt idx="153">
                  <c:v>4.9607648478090898</c:v>
                </c:pt>
                <c:pt idx="154">
                  <c:v>2.06421115478443</c:v>
                </c:pt>
                <c:pt idx="155">
                  <c:v>5.4131183204223801</c:v>
                </c:pt>
                <c:pt idx="156">
                  <c:v>5.3879425972950097</c:v>
                </c:pt>
                <c:pt idx="157">
                  <c:v>5.9590110095532598</c:v>
                </c:pt>
                <c:pt idx="158">
                  <c:v>5.7498141320032197</c:v>
                </c:pt>
                <c:pt idx="159">
                  <c:v>6.84600895655164</c:v>
                </c:pt>
                <c:pt idx="160">
                  <c:v>5.1559588771440303</c:v>
                </c:pt>
                <c:pt idx="161">
                  <c:v>2.8200634386922698</c:v>
                </c:pt>
                <c:pt idx="162">
                  <c:v>5.7220539028039603</c:v>
                </c:pt>
                <c:pt idx="163">
                  <c:v>5.8203240480543297</c:v>
                </c:pt>
                <c:pt idx="164">
                  <c:v>5.94648340860308</c:v>
                </c:pt>
                <c:pt idx="165">
                  <c:v>6.8365712984621698</c:v>
                </c:pt>
                <c:pt idx="166">
                  <c:v>7.3630675959048704</c:v>
                </c:pt>
                <c:pt idx="167">
                  <c:v>6.1230412482088701</c:v>
                </c:pt>
                <c:pt idx="168">
                  <c:v>5.61135746052003</c:v>
                </c:pt>
                <c:pt idx="169">
                  <c:v>6.0257826948766198</c:v>
                </c:pt>
                <c:pt idx="170">
                  <c:v>6.5298944275764601</c:v>
                </c:pt>
                <c:pt idx="171">
                  <c:v>7.31314610959714</c:v>
                </c:pt>
                <c:pt idx="172">
                  <c:v>7.1453765352229004</c:v>
                </c:pt>
                <c:pt idx="173">
                  <c:v>7.4612567761096296</c:v>
                </c:pt>
                <c:pt idx="174">
                  <c:v>6.6230865999672996</c:v>
                </c:pt>
                <c:pt idx="175">
                  <c:v>4.2771719586739296</c:v>
                </c:pt>
                <c:pt idx="176">
                  <c:v>5.3829435053625101</c:v>
                </c:pt>
                <c:pt idx="177">
                  <c:v>7.0064406913912203</c:v>
                </c:pt>
                <c:pt idx="178">
                  <c:v>6.6658649133136096</c:v>
                </c:pt>
                <c:pt idx="179">
                  <c:v>7.0769172937189104</c:v>
                </c:pt>
                <c:pt idx="180">
                  <c:v>6.9402179157581099</c:v>
                </c:pt>
                <c:pt idx="181">
                  <c:v>6.7167706136517502</c:v>
                </c:pt>
                <c:pt idx="182">
                  <c:v>5.4890500141823999</c:v>
                </c:pt>
                <c:pt idx="183">
                  <c:v>5.5969042493599801</c:v>
                </c:pt>
                <c:pt idx="184">
                  <c:v>7.0314251993477601</c:v>
                </c:pt>
                <c:pt idx="185">
                  <c:v>7.1305288679228802</c:v>
                </c:pt>
                <c:pt idx="186">
                  <c:v>7.4789736034956</c:v>
                </c:pt>
                <c:pt idx="187">
                  <c:v>7.2852131876459696</c:v>
                </c:pt>
                <c:pt idx="188">
                  <c:v>6.2291022283340203</c:v>
                </c:pt>
                <c:pt idx="189">
                  <c:v>5.9748702540927097</c:v>
                </c:pt>
                <c:pt idx="190">
                  <c:v>6.6779709236782399</c:v>
                </c:pt>
                <c:pt idx="191">
                  <c:v>6.70655632571399</c:v>
                </c:pt>
                <c:pt idx="192">
                  <c:v>7.0184301216648102</c:v>
                </c:pt>
                <c:pt idx="193">
                  <c:v>6.5560946965942897</c:v>
                </c:pt>
                <c:pt idx="194">
                  <c:v>7.82118159797243</c:v>
                </c:pt>
                <c:pt idx="195">
                  <c:v>7.6530724169741697</c:v>
                </c:pt>
                <c:pt idx="196">
                  <c:v>6.9278458212815304</c:v>
                </c:pt>
                <c:pt idx="197">
                  <c:v>6.5842104846959701</c:v>
                </c:pt>
                <c:pt idx="198">
                  <c:v>6.7057492368639604</c:v>
                </c:pt>
                <c:pt idx="199">
                  <c:v>6.4556924493586898</c:v>
                </c:pt>
                <c:pt idx="200">
                  <c:v>7.0054894650003696</c:v>
                </c:pt>
                <c:pt idx="201">
                  <c:v>7.0700400099317502</c:v>
                </c:pt>
                <c:pt idx="202">
                  <c:v>7.04489709028286</c:v>
                </c:pt>
                <c:pt idx="203">
                  <c:v>4.9335538815684501</c:v>
                </c:pt>
                <c:pt idx="204">
                  <c:v>6.6211861337382896</c:v>
                </c:pt>
                <c:pt idx="205">
                  <c:v>6.7623500837718096</c:v>
                </c:pt>
                <c:pt idx="206">
                  <c:v>7.1147831308720502</c:v>
                </c:pt>
                <c:pt idx="207">
                  <c:v>7.44717048619039</c:v>
                </c:pt>
                <c:pt idx="208">
                  <c:v>7.9316006969812198</c:v>
                </c:pt>
                <c:pt idx="209">
                  <c:v>5.57913571818293</c:v>
                </c:pt>
                <c:pt idx="210">
                  <c:v>4.0996209484942199</c:v>
                </c:pt>
                <c:pt idx="211">
                  <c:v>5.9297951485500704</c:v>
                </c:pt>
                <c:pt idx="212">
                  <c:v>6.0542172943162296</c:v>
                </c:pt>
                <c:pt idx="213">
                  <c:v>7.4603969594849699</c:v>
                </c:pt>
                <c:pt idx="214">
                  <c:v>7.8364947487516901</c:v>
                </c:pt>
                <c:pt idx="215">
                  <c:v>7.9172974585156997</c:v>
                </c:pt>
                <c:pt idx="216">
                  <c:v>7.3309840091479099</c:v>
                </c:pt>
                <c:pt idx="217">
                  <c:v>6.2968482152420799</c:v>
                </c:pt>
                <c:pt idx="218">
                  <c:v>6.4162546276810399</c:v>
                </c:pt>
                <c:pt idx="219">
                  <c:v>6.6756514903264197</c:v>
                </c:pt>
                <c:pt idx="220">
                  <c:v>7.21476221265356</c:v>
                </c:pt>
                <c:pt idx="221">
                  <c:v>6.7698587251404696</c:v>
                </c:pt>
                <c:pt idx="222">
                  <c:v>8.3560073725820203</c:v>
                </c:pt>
                <c:pt idx="223">
                  <c:v>7.0926993445189099</c:v>
                </c:pt>
                <c:pt idx="224">
                  <c:v>5.2590508813398102</c:v>
                </c:pt>
                <c:pt idx="225">
                  <c:v>6.2210704541044901</c:v>
                </c:pt>
                <c:pt idx="226">
                  <c:v>6.5579729381452099</c:v>
                </c:pt>
                <c:pt idx="227">
                  <c:v>7.3168718109095696</c:v>
                </c:pt>
                <c:pt idx="228">
                  <c:v>7.6716905873537398</c:v>
                </c:pt>
                <c:pt idx="229">
                  <c:v>8.2475946163426794</c:v>
                </c:pt>
                <c:pt idx="230">
                  <c:v>5.9069062478395704</c:v>
                </c:pt>
                <c:pt idx="231">
                  <c:v>4.8657137179899701</c:v>
                </c:pt>
                <c:pt idx="232">
                  <c:v>6.66154465995964</c:v>
                </c:pt>
                <c:pt idx="233">
                  <c:v>7.3338881485689198</c:v>
                </c:pt>
                <c:pt idx="234">
                  <c:v>7.5037281033735903</c:v>
                </c:pt>
                <c:pt idx="235">
                  <c:v>7.32780614744805</c:v>
                </c:pt>
                <c:pt idx="236">
                  <c:v>7.9320868647407501</c:v>
                </c:pt>
                <c:pt idx="237">
                  <c:v>5.7540992715584096</c:v>
                </c:pt>
                <c:pt idx="238">
                  <c:v>2.72941408564271</c:v>
                </c:pt>
                <c:pt idx="239">
                  <c:v>6.0770717024175802</c:v>
                </c:pt>
                <c:pt idx="240">
                  <c:v>6.62639183600864</c:v>
                </c:pt>
                <c:pt idx="241">
                  <c:v>7.7411869079220503</c:v>
                </c:pt>
                <c:pt idx="242">
                  <c:v>7.3128866427692696</c:v>
                </c:pt>
                <c:pt idx="243">
                  <c:v>8.3445816101007004</c:v>
                </c:pt>
                <c:pt idx="244">
                  <c:v>7.5088713804700404</c:v>
                </c:pt>
                <c:pt idx="245">
                  <c:v>4.6181252076860604</c:v>
                </c:pt>
                <c:pt idx="246">
                  <c:v>6.7652551925765803</c:v>
                </c:pt>
                <c:pt idx="247">
                  <c:v>7.0270204101519296</c:v>
                </c:pt>
                <c:pt idx="248">
                  <c:v>7.7664842709660604</c:v>
                </c:pt>
                <c:pt idx="249">
                  <c:v>7.9687715009816298</c:v>
                </c:pt>
                <c:pt idx="250">
                  <c:v>8.1253097183024305</c:v>
                </c:pt>
                <c:pt idx="251">
                  <c:v>7.1404456315212403</c:v>
                </c:pt>
                <c:pt idx="252">
                  <c:v>6.9667710428831402</c:v>
                </c:pt>
                <c:pt idx="253">
                  <c:v>6.53658789872373</c:v>
                </c:pt>
                <c:pt idx="254">
                  <c:v>7.1467065917416397</c:v>
                </c:pt>
                <c:pt idx="255">
                  <c:v>7.2636400560308596</c:v>
                </c:pt>
                <c:pt idx="256">
                  <c:v>7.1576094619127799</c:v>
                </c:pt>
                <c:pt idx="257">
                  <c:v>8.2277068992224596</c:v>
                </c:pt>
                <c:pt idx="258">
                  <c:v>6.8867493859576099</c:v>
                </c:pt>
                <c:pt idx="259">
                  <c:v>5.1031788954611699</c:v>
                </c:pt>
                <c:pt idx="260">
                  <c:v>6.3457755416497701</c:v>
                </c:pt>
                <c:pt idx="261">
                  <c:v>6.7175584157492496</c:v>
                </c:pt>
                <c:pt idx="262">
                  <c:v>7.2784784669379299</c:v>
                </c:pt>
                <c:pt idx="263">
                  <c:v>6.86197643009604</c:v>
                </c:pt>
                <c:pt idx="264">
                  <c:v>7.0789911286317997</c:v>
                </c:pt>
                <c:pt idx="265">
                  <c:v>5.83775353286173</c:v>
                </c:pt>
                <c:pt idx="266">
                  <c:v>3.7539697627769502</c:v>
                </c:pt>
                <c:pt idx="267">
                  <c:v>6.51270621856664</c:v>
                </c:pt>
                <c:pt idx="268">
                  <c:v>6.8097430357092898</c:v>
                </c:pt>
                <c:pt idx="269">
                  <c:v>7.3830519131356196</c:v>
                </c:pt>
                <c:pt idx="270">
                  <c:v>7.51998030339493</c:v>
                </c:pt>
                <c:pt idx="271">
                  <c:v>7.4229613634228002</c:v>
                </c:pt>
                <c:pt idx="272">
                  <c:v>5.9907592562085501</c:v>
                </c:pt>
                <c:pt idx="273">
                  <c:v>4.2370321946824898</c:v>
                </c:pt>
                <c:pt idx="274">
                  <c:v>6.1672567443652104</c:v>
                </c:pt>
                <c:pt idx="275">
                  <c:v>6.3625850016803902</c:v>
                </c:pt>
                <c:pt idx="276">
                  <c:v>7.0837977545410604</c:v>
                </c:pt>
                <c:pt idx="277">
                  <c:v>7.0752665938831498</c:v>
                </c:pt>
                <c:pt idx="278">
                  <c:v>7.8352413544581498</c:v>
                </c:pt>
                <c:pt idx="279">
                  <c:v>5.8804403854088001</c:v>
                </c:pt>
                <c:pt idx="280">
                  <c:v>3.9785629880567202</c:v>
                </c:pt>
                <c:pt idx="281">
                  <c:v>6.1633967316192004</c:v>
                </c:pt>
                <c:pt idx="282">
                  <c:v>6.3363560842068498</c:v>
                </c:pt>
                <c:pt idx="283">
                  <c:v>6.8668218059947002</c:v>
                </c:pt>
                <c:pt idx="284">
                  <c:v>6.3990358489989498</c:v>
                </c:pt>
                <c:pt idx="285">
                  <c:v>6.8054418659610896</c:v>
                </c:pt>
                <c:pt idx="286">
                  <c:v>5.9841651628492203</c:v>
                </c:pt>
                <c:pt idx="287">
                  <c:v>3.9056455350069399</c:v>
                </c:pt>
                <c:pt idx="288">
                  <c:v>5.9621052634633802</c:v>
                </c:pt>
                <c:pt idx="289">
                  <c:v>5.96412924482095</c:v>
                </c:pt>
                <c:pt idx="290">
                  <c:v>6.1153614587270901</c:v>
                </c:pt>
                <c:pt idx="291">
                  <c:v>5.8261336300082602</c:v>
                </c:pt>
                <c:pt idx="292">
                  <c:v>6.0759110918076704</c:v>
                </c:pt>
                <c:pt idx="293">
                  <c:v>4.8907194985631497</c:v>
                </c:pt>
                <c:pt idx="294">
                  <c:v>3.99309105473555</c:v>
                </c:pt>
                <c:pt idx="295">
                  <c:v>4.8875150036239301</c:v>
                </c:pt>
                <c:pt idx="296">
                  <c:v>5.1157852242033099</c:v>
                </c:pt>
                <c:pt idx="297">
                  <c:v>5.3223657318462303</c:v>
                </c:pt>
                <c:pt idx="298">
                  <c:v>5.2665349640091499</c:v>
                </c:pt>
                <c:pt idx="299">
                  <c:v>5.5539731163034496</c:v>
                </c:pt>
                <c:pt idx="300">
                  <c:v>4.7743289345969302</c:v>
                </c:pt>
                <c:pt idx="301">
                  <c:v>2.04876007456128</c:v>
                </c:pt>
                <c:pt idx="302">
                  <c:v>4.7850459120705597</c:v>
                </c:pt>
                <c:pt idx="303">
                  <c:v>4.4890087515440804</c:v>
                </c:pt>
                <c:pt idx="304">
                  <c:v>4.3783586684057898</c:v>
                </c:pt>
                <c:pt idx="305">
                  <c:v>5.1347679977527303</c:v>
                </c:pt>
                <c:pt idx="306">
                  <c:v>5.1455320215425804</c:v>
                </c:pt>
                <c:pt idx="307">
                  <c:v>4.5479304232729802</c:v>
                </c:pt>
                <c:pt idx="308">
                  <c:v>2.3365356530100199</c:v>
                </c:pt>
                <c:pt idx="309">
                  <c:v>4.7840941378590598</c:v>
                </c:pt>
                <c:pt idx="310">
                  <c:v>4.8241966444721198</c:v>
                </c:pt>
                <c:pt idx="311">
                  <c:v>4.9518601908691604</c:v>
                </c:pt>
                <c:pt idx="312">
                  <c:v>5.1114565761564803</c:v>
                </c:pt>
                <c:pt idx="313">
                  <c:v>5.5135930937899396</c:v>
                </c:pt>
                <c:pt idx="314">
                  <c:v>5.3241129410040804</c:v>
                </c:pt>
                <c:pt idx="315">
                  <c:v>3.0877841401308999</c:v>
                </c:pt>
                <c:pt idx="316">
                  <c:v>4.6856794509100297</c:v>
                </c:pt>
                <c:pt idx="317">
                  <c:v>4.9152526113605504</c:v>
                </c:pt>
                <c:pt idx="318">
                  <c:v>5.1988368822184601</c:v>
                </c:pt>
                <c:pt idx="319">
                  <c:v>5.0145173047352296</c:v>
                </c:pt>
                <c:pt idx="320">
                  <c:v>5.3781305998028701</c:v>
                </c:pt>
                <c:pt idx="321">
                  <c:v>4.8737465133061697</c:v>
                </c:pt>
                <c:pt idx="322">
                  <c:v>2.4367064298939898</c:v>
                </c:pt>
                <c:pt idx="323">
                  <c:v>4.6510316466914601</c:v>
                </c:pt>
                <c:pt idx="324">
                  <c:v>4.8385067024103101</c:v>
                </c:pt>
                <c:pt idx="325">
                  <c:v>5.4431711089254602</c:v>
                </c:pt>
                <c:pt idx="326">
                  <c:v>5.7235135867291298</c:v>
                </c:pt>
                <c:pt idx="327">
                  <c:v>6.0286762379683099</c:v>
                </c:pt>
                <c:pt idx="328">
                  <c:v>4.35911401924798</c:v>
                </c:pt>
                <c:pt idx="329">
                  <c:v>2.2372952726058601</c:v>
                </c:pt>
                <c:pt idx="330">
                  <c:v>5.28707707893546</c:v>
                </c:pt>
                <c:pt idx="331">
                  <c:v>4.5959139857748204</c:v>
                </c:pt>
                <c:pt idx="332">
                  <c:v>5.19254633450445</c:v>
                </c:pt>
                <c:pt idx="333">
                  <c:v>5.4330262583715596</c:v>
                </c:pt>
                <c:pt idx="334">
                  <c:v>5.5118636632831901</c:v>
                </c:pt>
                <c:pt idx="335">
                  <c:v>4.0068059624222698</c:v>
                </c:pt>
                <c:pt idx="336">
                  <c:v>1.85775795802154</c:v>
                </c:pt>
                <c:pt idx="337">
                  <c:v>4.9403161920457297</c:v>
                </c:pt>
                <c:pt idx="338">
                  <c:v>4.5136951420808398</c:v>
                </c:pt>
                <c:pt idx="339">
                  <c:v>4.8070790541535198</c:v>
                </c:pt>
                <c:pt idx="340">
                  <c:v>5.4701075962803696</c:v>
                </c:pt>
                <c:pt idx="341">
                  <c:v>5.6813327136686498</c:v>
                </c:pt>
                <c:pt idx="342">
                  <c:v>3.9831996334844</c:v>
                </c:pt>
                <c:pt idx="343">
                  <c:v>2.1209928776682898</c:v>
                </c:pt>
                <c:pt idx="344">
                  <c:v>5.2435830310723501</c:v>
                </c:pt>
                <c:pt idx="345">
                  <c:v>4.8162122040158701</c:v>
                </c:pt>
                <c:pt idx="346">
                  <c:v>5.1577545675633703</c:v>
                </c:pt>
                <c:pt idx="347">
                  <c:v>5.5234538512727598</c:v>
                </c:pt>
                <c:pt idx="348">
                  <c:v>6.3867169905897097</c:v>
                </c:pt>
                <c:pt idx="349">
                  <c:v>4.6944242148535</c:v>
                </c:pt>
                <c:pt idx="350">
                  <c:v>1.8651353961178401</c:v>
                </c:pt>
                <c:pt idx="351">
                  <c:v>4.7716126944750101</c:v>
                </c:pt>
                <c:pt idx="352">
                  <c:v>5.0444033277588503</c:v>
                </c:pt>
                <c:pt idx="353">
                  <c:v>4.8307625320214402</c:v>
                </c:pt>
                <c:pt idx="354">
                  <c:v>4.2141089599999999</c:v>
                </c:pt>
                <c:pt idx="355">
                  <c:v>2.5381177699999999</c:v>
                </c:pt>
                <c:pt idx="356">
                  <c:v>3.32409914</c:v>
                </c:pt>
                <c:pt idx="357">
                  <c:v>1.9051765899999999</c:v>
                </c:pt>
                <c:pt idx="358">
                  <c:v>3.2139675192526198</c:v>
                </c:pt>
                <c:pt idx="359">
                  <c:v>4.2272905781033199</c:v>
                </c:pt>
                <c:pt idx="360">
                  <c:v>4.1688709154411701</c:v>
                </c:pt>
                <c:pt idx="361">
                  <c:v>3.7748563837662998</c:v>
                </c:pt>
                <c:pt idx="362">
                  <c:v>1.7719445326810399</c:v>
                </c:pt>
                <c:pt idx="363">
                  <c:v>2.7986841087505598</c:v>
                </c:pt>
                <c:pt idx="364">
                  <c:v>1.54185121035026</c:v>
                </c:pt>
                <c:pt idx="365">
                  <c:v>3.5141921810429499</c:v>
                </c:pt>
                <c:pt idx="366">
                  <c:v>3.7686001251576702</c:v>
                </c:pt>
                <c:pt idx="367">
                  <c:v>3.7315515679973701</c:v>
                </c:pt>
                <c:pt idx="368">
                  <c:v>4.6665249359757697</c:v>
                </c:pt>
                <c:pt idx="369">
                  <c:v>5.0720169122888201</c:v>
                </c:pt>
                <c:pt idx="370">
                  <c:v>3.9134945333046098</c:v>
                </c:pt>
                <c:pt idx="371">
                  <c:v>2.0612386439786601</c:v>
                </c:pt>
                <c:pt idx="372">
                  <c:v>4.7270646636537101</c:v>
                </c:pt>
                <c:pt idx="373">
                  <c:v>3.80870726849782</c:v>
                </c:pt>
                <c:pt idx="374">
                  <c:v>4.2616519327731801</c:v>
                </c:pt>
                <c:pt idx="375">
                  <c:v>4.0460939807950798</c:v>
                </c:pt>
                <c:pt idx="376">
                  <c:v>3.7756161882118802</c:v>
                </c:pt>
                <c:pt idx="377">
                  <c:v>3.7736182080959999</c:v>
                </c:pt>
                <c:pt idx="378">
                  <c:v>1.30842196707634</c:v>
                </c:pt>
                <c:pt idx="379">
                  <c:v>3</c:v>
                </c:pt>
                <c:pt idx="380">
                  <c:v>3.6766912222413599</c:v>
                </c:pt>
                <c:pt idx="381">
                  <c:v>3.94529261828872</c:v>
                </c:pt>
                <c:pt idx="382">
                  <c:v>3.7891507049506101</c:v>
                </c:pt>
                <c:pt idx="383">
                  <c:v>4.1360309463707496</c:v>
                </c:pt>
                <c:pt idx="384">
                  <c:v>3.1677931475188399</c:v>
                </c:pt>
                <c:pt idx="385">
                  <c:v>2.2594341344192101</c:v>
                </c:pt>
                <c:pt idx="386">
                  <c:v>3.1167943266730598</c:v>
                </c:pt>
                <c:pt idx="387">
                  <c:v>3.9448899462095701</c:v>
                </c:pt>
                <c:pt idx="388">
                  <c:v>3.4743366312431299</c:v>
                </c:pt>
                <c:pt idx="389">
                  <c:v>3.6827920243082999</c:v>
                </c:pt>
                <c:pt idx="390">
                  <c:v>4.0974478467062703</c:v>
                </c:pt>
                <c:pt idx="391">
                  <c:v>2.88350362692203</c:v>
                </c:pt>
                <c:pt idx="392">
                  <c:v>1.99885695923338</c:v>
                </c:pt>
                <c:pt idx="393">
                  <c:v>3.4789325855898299</c:v>
                </c:pt>
                <c:pt idx="394">
                  <c:v>3.8469066844508801</c:v>
                </c:pt>
                <c:pt idx="395">
                  <c:v>3.8757627511383599</c:v>
                </c:pt>
                <c:pt idx="396">
                  <c:v>4.1114650696865001</c:v>
                </c:pt>
                <c:pt idx="397">
                  <c:v>5.0574178115624902</c:v>
                </c:pt>
                <c:pt idx="398">
                  <c:v>4.0296483980052296</c:v>
                </c:pt>
                <c:pt idx="399">
                  <c:v>1.5838635287002401</c:v>
                </c:pt>
                <c:pt idx="400">
                  <c:v>3.76511205096915</c:v>
                </c:pt>
                <c:pt idx="401">
                  <c:v>3.5865013613683101</c:v>
                </c:pt>
                <c:pt idx="402">
                  <c:v>3.6226263807732999</c:v>
                </c:pt>
                <c:pt idx="403">
                  <c:v>4.1532027596759198</c:v>
                </c:pt>
                <c:pt idx="404">
                  <c:v>4.4703962179545202</c:v>
                </c:pt>
                <c:pt idx="405">
                  <c:v>3.5692758406076299</c:v>
                </c:pt>
                <c:pt idx="406">
                  <c:v>2.6627565147247401</c:v>
                </c:pt>
                <c:pt idx="407">
                  <c:v>3.97870255284742</c:v>
                </c:pt>
                <c:pt idx="408">
                  <c:v>4.0654270952526099</c:v>
                </c:pt>
                <c:pt idx="409">
                  <c:v>4.1501518560731903</c:v>
                </c:pt>
                <c:pt idx="410">
                  <c:v>4.3722656358949603</c:v>
                </c:pt>
                <c:pt idx="411">
                  <c:v>5.1010921435745704</c:v>
                </c:pt>
                <c:pt idx="412">
                  <c:v>4.8726208101941797</c:v>
                </c:pt>
                <c:pt idx="413">
                  <c:v>3.9086646719723599</c:v>
                </c:pt>
                <c:pt idx="414">
                  <c:v>3.7736387998175802</c:v>
                </c:pt>
                <c:pt idx="415">
                  <c:v>4.3070925954003201</c:v>
                </c:pt>
                <c:pt idx="416">
                  <c:v>4.3777083336834304</c:v>
                </c:pt>
                <c:pt idx="417">
                  <c:v>4.4477344687036204</c:v>
                </c:pt>
                <c:pt idx="418">
                  <c:v>5.3552719826138802</c:v>
                </c:pt>
                <c:pt idx="419">
                  <c:v>4.1768405359715199</c:v>
                </c:pt>
                <c:pt idx="420">
                  <c:v>2.8064952244254902</c:v>
                </c:pt>
                <c:pt idx="421">
                  <c:v>4.5361766865304096</c:v>
                </c:pt>
                <c:pt idx="422">
                  <c:v>4.4838615705237403</c:v>
                </c:pt>
                <c:pt idx="423">
                  <c:v>4.8271210494544503</c:v>
                </c:pt>
                <c:pt idx="424">
                  <c:v>4.65006417706992</c:v>
                </c:pt>
                <c:pt idx="425">
                  <c:v>5.17593376265744</c:v>
                </c:pt>
                <c:pt idx="426">
                  <c:v>4.70133242610029</c:v>
                </c:pt>
                <c:pt idx="427">
                  <c:v>2.1235364002031298</c:v>
                </c:pt>
                <c:pt idx="428">
                  <c:v>4.0862138562055996</c:v>
                </c:pt>
                <c:pt idx="429">
                  <c:v>4.41254567720528</c:v>
                </c:pt>
                <c:pt idx="430">
                  <c:v>4.7528183190683402</c:v>
                </c:pt>
                <c:pt idx="431">
                  <c:v>4.7400146255779703</c:v>
                </c:pt>
                <c:pt idx="432">
                  <c:v>5.0026250418514797</c:v>
                </c:pt>
                <c:pt idx="433">
                  <c:v>4.4555217230877702</c:v>
                </c:pt>
                <c:pt idx="434">
                  <c:v>1.62752758022688</c:v>
                </c:pt>
                <c:pt idx="435">
                  <c:v>4.0130427542130596</c:v>
                </c:pt>
                <c:pt idx="436">
                  <c:v>4.3059054093893296</c:v>
                </c:pt>
                <c:pt idx="437">
                  <c:v>4.2320924615489197</c:v>
                </c:pt>
                <c:pt idx="438">
                  <c:v>4.62505622723691</c:v>
                </c:pt>
                <c:pt idx="439">
                  <c:v>4.9089110834244902</c:v>
                </c:pt>
                <c:pt idx="440">
                  <c:v>4.8479331129527896</c:v>
                </c:pt>
                <c:pt idx="441">
                  <c:v>2.4351442883557399</c:v>
                </c:pt>
                <c:pt idx="442">
                  <c:v>4.1935114462713603</c:v>
                </c:pt>
                <c:pt idx="443">
                  <c:v>4.8938430262565102</c:v>
                </c:pt>
                <c:pt idx="444">
                  <c:v>5.3497083150564704</c:v>
                </c:pt>
                <c:pt idx="445">
                  <c:v>5.2830228978546199</c:v>
                </c:pt>
                <c:pt idx="446">
                  <c:v>5.9173581862333302</c:v>
                </c:pt>
                <c:pt idx="447">
                  <c:v>4.5700951376603998</c:v>
                </c:pt>
                <c:pt idx="448">
                  <c:v>3.6429677793694899</c:v>
                </c:pt>
                <c:pt idx="449">
                  <c:v>4.8199197477994202</c:v>
                </c:pt>
                <c:pt idx="450">
                  <c:v>4.9589681667479901</c:v>
                </c:pt>
                <c:pt idx="451">
                  <c:v>5.9196319420727601</c:v>
                </c:pt>
                <c:pt idx="452">
                  <c:v>5.90696196267709</c:v>
                </c:pt>
                <c:pt idx="453">
                  <c:v>4.2468077325284099</c:v>
                </c:pt>
                <c:pt idx="454">
                  <c:v>4.8999160936878496</c:v>
                </c:pt>
                <c:pt idx="455">
                  <c:v>4.3689865907157799</c:v>
                </c:pt>
                <c:pt idx="456">
                  <c:v>3.2605843492476501</c:v>
                </c:pt>
                <c:pt idx="457">
                  <c:v>4.5551063821993703</c:v>
                </c:pt>
                <c:pt idx="458">
                  <c:v>4.3397961075649496</c:v>
                </c:pt>
                <c:pt idx="459">
                  <c:v>5.4032804699681698</c:v>
                </c:pt>
                <c:pt idx="460">
                  <c:v>5.7834147341724096</c:v>
                </c:pt>
                <c:pt idx="461">
                  <c:v>5.0100030538963303</c:v>
                </c:pt>
                <c:pt idx="462">
                  <c:v>3.2575276096363499</c:v>
                </c:pt>
                <c:pt idx="463">
                  <c:v>3.9442140266308701</c:v>
                </c:pt>
                <c:pt idx="464">
                  <c:v>4.5379798547435</c:v>
                </c:pt>
                <c:pt idx="465">
                  <c:v>4.7668449709121603</c:v>
                </c:pt>
                <c:pt idx="466">
                  <c:v>5.0562550684295502</c:v>
                </c:pt>
                <c:pt idx="467">
                  <c:v>5.5826543387759697</c:v>
                </c:pt>
                <c:pt idx="468">
                  <c:v>4.9454827292362502</c:v>
                </c:pt>
                <c:pt idx="469">
                  <c:v>2.5646948457169598</c:v>
                </c:pt>
                <c:pt idx="470">
                  <c:v>4.5021474741152003</c:v>
                </c:pt>
                <c:pt idx="471">
                  <c:v>5.3243911539057196</c:v>
                </c:pt>
                <c:pt idx="472">
                  <c:v>5.0772179531047996</c:v>
                </c:pt>
                <c:pt idx="473">
                  <c:v>5.48773519831588</c:v>
                </c:pt>
                <c:pt idx="474">
                  <c:v>6.4842291437314898</c:v>
                </c:pt>
                <c:pt idx="475">
                  <c:v>5.6955378601651097</c:v>
                </c:pt>
                <c:pt idx="476">
                  <c:v>4.8851936490665402</c:v>
                </c:pt>
                <c:pt idx="477">
                  <c:v>4.8710970579670096</c:v>
                </c:pt>
                <c:pt idx="478">
                  <c:v>5.5596581862316796</c:v>
                </c:pt>
                <c:pt idx="479">
                  <c:v>5.1416142163608498</c:v>
                </c:pt>
                <c:pt idx="480">
                  <c:v>5.4854515101634904</c:v>
                </c:pt>
                <c:pt idx="481">
                  <c:v>5.8882208960285602</c:v>
                </c:pt>
                <c:pt idx="482">
                  <c:v>4.1701231048180603</c:v>
                </c:pt>
                <c:pt idx="483">
                  <c:v>2.3665816563911601</c:v>
                </c:pt>
                <c:pt idx="484">
                  <c:v>5.5671821539071198</c:v>
                </c:pt>
                <c:pt idx="485">
                  <c:v>5.3041791182378004</c:v>
                </c:pt>
                <c:pt idx="486">
                  <c:v>4.9548503615835902</c:v>
                </c:pt>
                <c:pt idx="487">
                  <c:v>5.03639096617965</c:v>
                </c:pt>
                <c:pt idx="488">
                  <c:v>5.7845785732140502</c:v>
                </c:pt>
                <c:pt idx="489">
                  <c:v>6.25419699516761</c:v>
                </c:pt>
                <c:pt idx="490">
                  <c:v>5.6169558608198198</c:v>
                </c:pt>
                <c:pt idx="491">
                  <c:v>4.8250977916746098</c:v>
                </c:pt>
                <c:pt idx="492">
                  <c:v>5.1298253298868701</c:v>
                </c:pt>
                <c:pt idx="493">
                  <c:v>6.1236458809439904</c:v>
                </c:pt>
                <c:pt idx="494">
                  <c:v>2.85884748319108</c:v>
                </c:pt>
                <c:pt idx="495">
                  <c:v>5.8407203037530504</c:v>
                </c:pt>
                <c:pt idx="496">
                  <c:v>4.8366825693654301</c:v>
                </c:pt>
                <c:pt idx="497">
                  <c:v>2.3621632642074299</c:v>
                </c:pt>
                <c:pt idx="498">
                  <c:v>4.8170247991827697</c:v>
                </c:pt>
                <c:pt idx="499">
                  <c:v>5.3610017261068599</c:v>
                </c:pt>
                <c:pt idx="500">
                  <c:v>5.0359377656022097</c:v>
                </c:pt>
                <c:pt idx="501">
                  <c:v>5.6287000524328699</c:v>
                </c:pt>
                <c:pt idx="502">
                  <c:v>5.8328313783147303</c:v>
                </c:pt>
                <c:pt idx="503">
                  <c:v>5.5540875478222897</c:v>
                </c:pt>
                <c:pt idx="504">
                  <c:v>4.1276722788370197</c:v>
                </c:pt>
                <c:pt idx="505">
                  <c:v>3.1008244100349498</c:v>
                </c:pt>
                <c:pt idx="506">
                  <c:v>5.6606146466406804</c:v>
                </c:pt>
                <c:pt idx="507">
                  <c:v>5.5852968105843201</c:v>
                </c:pt>
                <c:pt idx="508">
                  <c:v>5.6852668548467999</c:v>
                </c:pt>
                <c:pt idx="509">
                  <c:v>6.9697156304610397</c:v>
                </c:pt>
                <c:pt idx="510">
                  <c:v>5.8905130737076403</c:v>
                </c:pt>
                <c:pt idx="511">
                  <c:v>4.4524039478894899</c:v>
                </c:pt>
                <c:pt idx="512">
                  <c:v>5.4073568874528499</c:v>
                </c:pt>
                <c:pt idx="513">
                  <c:v>6.0019970096626398</c:v>
                </c:pt>
                <c:pt idx="514">
                  <c:v>6.2654324522996596</c:v>
                </c:pt>
                <c:pt idx="515">
                  <c:v>6.3153845131937301</c:v>
                </c:pt>
                <c:pt idx="516">
                  <c:v>6.7182935430174897</c:v>
                </c:pt>
                <c:pt idx="517">
                  <c:v>5.3195131474581103</c:v>
                </c:pt>
                <c:pt idx="518">
                  <c:v>3.7860028175328302</c:v>
                </c:pt>
                <c:pt idx="519">
                  <c:v>5.1744463720000002</c:v>
                </c:pt>
                <c:pt idx="520">
                  <c:v>5.4549767429999996</c:v>
                </c:pt>
                <c:pt idx="521">
                  <c:v>5.9054448859999997</c:v>
                </c:pt>
                <c:pt idx="522">
                  <c:v>6.3024351249999997</c:v>
                </c:pt>
                <c:pt idx="523">
                  <c:v>7.2420096129999996</c:v>
                </c:pt>
                <c:pt idx="524">
                  <c:v>6.2516024430000003</c:v>
                </c:pt>
                <c:pt idx="525">
                  <c:v>4.5920315440000001</c:v>
                </c:pt>
                <c:pt idx="526">
                  <c:v>5.8830484074033196</c:v>
                </c:pt>
                <c:pt idx="527">
                  <c:v>6.5490896057743502</c:v>
                </c:pt>
                <c:pt idx="528">
                  <c:v>6.0610998925335799</c:v>
                </c:pt>
                <c:pt idx="529">
                  <c:v>6.5619466578937704</c:v>
                </c:pt>
                <c:pt idx="530">
                  <c:v>7.1452964568847097</c:v>
                </c:pt>
                <c:pt idx="531">
                  <c:v>6.1656792475926903</c:v>
                </c:pt>
                <c:pt idx="532">
                  <c:v>3.9421174822965401</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7"/>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D-CH [n=1'839]</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38.530086843188698</c:v>
                </c:pt>
                <c:pt idx="1">
                  <c:v>38.491356081692935</c:v>
                </c:pt>
                <c:pt idx="2">
                  <c:v>38.303781452424282</c:v>
                </c:pt>
                <c:pt idx="3">
                  <c:v>38.331612073632243</c:v>
                </c:pt>
                <c:pt idx="4">
                  <c:v>38.124355155370829</c:v>
                </c:pt>
                <c:pt idx="5">
                  <c:v>38.410943707901481</c:v>
                </c:pt>
                <c:pt idx="6">
                  <c:v>38.554126667362844</c:v>
                </c:pt>
                <c:pt idx="7">
                  <c:v>39.106289799419976</c:v>
                </c:pt>
                <c:pt idx="8">
                  <c:v>39.545657703314298</c:v>
                </c:pt>
                <c:pt idx="9">
                  <c:v>40.304802975386686</c:v>
                </c:pt>
                <c:pt idx="10">
                  <c:v>41.462581930058874</c:v>
                </c:pt>
                <c:pt idx="11">
                  <c:v>42.066635473988981</c:v>
                </c:pt>
                <c:pt idx="12">
                  <c:v>42.4331631602386</c:v>
                </c:pt>
                <c:pt idx="13">
                  <c:v>42.613845407476262</c:v>
                </c:pt>
                <c:pt idx="14">
                  <c:v>42.451260008972802</c:v>
                </c:pt>
                <c:pt idx="15">
                  <c:v>42.394279591913836</c:v>
                </c:pt>
                <c:pt idx="16">
                  <c:v>42.3880386759663</c:v>
                </c:pt>
                <c:pt idx="17">
                  <c:v>42.214392104210425</c:v>
                </c:pt>
                <c:pt idx="18">
                  <c:v>41.872509908007054</c:v>
                </c:pt>
                <c:pt idx="19">
                  <c:v>42.38737591741797</c:v>
                </c:pt>
                <c:pt idx="20">
                  <c:v>43.19612698791105</c:v>
                </c:pt>
                <c:pt idx="21">
                  <c:v>43.765617154696422</c:v>
                </c:pt>
                <c:pt idx="22">
                  <c:v>43.720292682651014</c:v>
                </c:pt>
                <c:pt idx="23">
                  <c:v>43.845465607342867</c:v>
                </c:pt>
                <c:pt idx="24">
                  <c:v>44.004707626531854</c:v>
                </c:pt>
                <c:pt idx="25">
                  <c:v>44.278133822487078</c:v>
                </c:pt>
                <c:pt idx="26">
                  <c:v>43.856943193561357</c:v>
                </c:pt>
                <c:pt idx="27">
                  <c:v>43.58380776246873</c:v>
                </c:pt>
                <c:pt idx="28">
                  <c:v>43.381989266835049</c:v>
                </c:pt>
                <c:pt idx="29">
                  <c:v>43.458302600958241</c:v>
                </c:pt>
                <c:pt idx="30">
                  <c:v>43.110533638764444</c:v>
                </c:pt>
                <c:pt idx="31">
                  <c:v>43.323813541983121</c:v>
                </c:pt>
                <c:pt idx="32">
                  <c:v>43.564427743291731</c:v>
                </c:pt>
                <c:pt idx="33">
                  <c:v>44.256873351112574</c:v>
                </c:pt>
                <c:pt idx="34">
                  <c:v>45.075521798875094</c:v>
                </c:pt>
                <c:pt idx="35">
                  <c:v>45.659090394708642</c:v>
                </c:pt>
                <c:pt idx="36">
                  <c:v>45.230883756778333</c:v>
                </c:pt>
                <c:pt idx="37">
                  <c:v>45.087815037837046</c:v>
                </c:pt>
                <c:pt idx="38">
                  <c:v>44.730016183537238</c:v>
                </c:pt>
                <c:pt idx="39">
                  <c:v>44.451986240084196</c:v>
                </c:pt>
                <c:pt idx="40">
                  <c:v>43.935744541634129</c:v>
                </c:pt>
                <c:pt idx="41">
                  <c:v>43.340583915770772</c:v>
                </c:pt>
                <c:pt idx="42">
                  <c:v>42.166410751865733</c:v>
                </c:pt>
                <c:pt idx="43">
                  <c:v>42.505424615924603</c:v>
                </c:pt>
                <c:pt idx="44">
                  <c:v>42.842442443288711</c:v>
                </c:pt>
                <c:pt idx="45">
                  <c:v>42.773305659135097</c:v>
                </c:pt>
                <c:pt idx="46">
                  <c:v>42.553348262726118</c:v>
                </c:pt>
                <c:pt idx="47">
                  <c:v>42.296813505528277</c:v>
                </c:pt>
                <c:pt idx="48">
                  <c:v>41.973106283683016</c:v>
                </c:pt>
                <c:pt idx="49">
                  <c:v>42.312371736496466</c:v>
                </c:pt>
                <c:pt idx="50">
                  <c:v>42.507322140258331</c:v>
                </c:pt>
                <c:pt idx="51">
                  <c:v>42.133200698299959</c:v>
                </c:pt>
                <c:pt idx="52">
                  <c:v>41.888676423652093</c:v>
                </c:pt>
                <c:pt idx="53">
                  <c:v>41.706477060229211</c:v>
                </c:pt>
                <c:pt idx="54">
                  <c:v>41.613210022786539</c:v>
                </c:pt>
                <c:pt idx="55">
                  <c:v>41.02740616007447</c:v>
                </c:pt>
                <c:pt idx="56">
                  <c:v>41.12603704801046</c:v>
                </c:pt>
                <c:pt idx="57">
                  <c:v>40.627532833954781</c:v>
                </c:pt>
                <c:pt idx="58">
                  <c:v>40.642431004874638</c:v>
                </c:pt>
                <c:pt idx="59">
                  <c:v>41.105555073103169</c:v>
                </c:pt>
                <c:pt idx="60">
                  <c:v>40.946034562416529</c:v>
                </c:pt>
                <c:pt idx="61">
                  <c:v>40.337557831655616</c:v>
                </c:pt>
                <c:pt idx="62">
                  <c:v>40.111527218420612</c:v>
                </c:pt>
                <c:pt idx="63">
                  <c:v>40.083153132650672</c:v>
                </c:pt>
                <c:pt idx="64">
                  <c:v>39.808506535238173</c:v>
                </c:pt>
                <c:pt idx="65">
                  <c:v>39.461484037306356</c:v>
                </c:pt>
                <c:pt idx="66">
                  <c:v>38.898083896071903</c:v>
                </c:pt>
                <c:pt idx="67">
                  <c:v>38.85412663081086</c:v>
                </c:pt>
                <c:pt idx="68">
                  <c:v>38.561059630755146</c:v>
                </c:pt>
                <c:pt idx="69">
                  <c:v>37.559197851156753</c:v>
                </c:pt>
                <c:pt idx="70">
                  <c:v>36.075120738569638</c:v>
                </c:pt>
                <c:pt idx="71">
                  <c:v>35.063886321309397</c:v>
                </c:pt>
                <c:pt idx="72">
                  <c:v>33.135666294024524</c:v>
                </c:pt>
                <c:pt idx="73">
                  <c:v>31.004524803728618</c:v>
                </c:pt>
                <c:pt idx="74">
                  <c:v>28.317116768312918</c:v>
                </c:pt>
                <c:pt idx="75">
                  <c:v>25.940781410898001</c:v>
                </c:pt>
                <c:pt idx="76">
                  <c:v>23.528212786533203</c:v>
                </c:pt>
                <c:pt idx="77">
                  <c:v>21.429611052549905</c:v>
                </c:pt>
                <c:pt idx="78">
                  <c:v>19.716638619802783</c:v>
                </c:pt>
                <c:pt idx="79">
                  <c:v>18.792584017501156</c:v>
                </c:pt>
                <c:pt idx="80">
                  <c:v>17.880687629724886</c:v>
                </c:pt>
                <c:pt idx="81">
                  <c:v>17.256777283845658</c:v>
                </c:pt>
                <c:pt idx="82">
                  <c:v>16.816424913468385</c:v>
                </c:pt>
                <c:pt idx="83">
                  <c:v>17.355557368329816</c:v>
                </c:pt>
                <c:pt idx="84">
                  <c:v>17.245953867792828</c:v>
                </c:pt>
                <c:pt idx="85">
                  <c:v>17.273452353229143</c:v>
                </c:pt>
                <c:pt idx="86">
                  <c:v>17.258782606435215</c:v>
                </c:pt>
                <c:pt idx="87">
                  <c:v>17.501575258003502</c:v>
                </c:pt>
                <c:pt idx="88">
                  <c:v>17.761308688167901</c:v>
                </c:pt>
                <c:pt idx="89">
                  <c:v>18.031484233637887</c:v>
                </c:pt>
                <c:pt idx="90">
                  <c:v>18.037434792868016</c:v>
                </c:pt>
                <c:pt idx="91">
                  <c:v>18.760975465505933</c:v>
                </c:pt>
                <c:pt idx="92">
                  <c:v>19.074500481157145</c:v>
                </c:pt>
                <c:pt idx="93">
                  <c:v>19.381592840999328</c:v>
                </c:pt>
                <c:pt idx="94">
                  <c:v>19.594951377298912</c:v>
                </c:pt>
                <c:pt idx="95">
                  <c:v>20.215695653047273</c:v>
                </c:pt>
                <c:pt idx="96">
                  <c:v>19.823312071865701</c:v>
                </c:pt>
                <c:pt idx="97">
                  <c:v>20.063044338486957</c:v>
                </c:pt>
                <c:pt idx="98">
                  <c:v>20.032214611954601</c:v>
                </c:pt>
                <c:pt idx="99">
                  <c:v>19.687137771726928</c:v>
                </c:pt>
                <c:pt idx="100">
                  <c:v>19.528949514100102</c:v>
                </c:pt>
                <c:pt idx="101">
                  <c:v>19.75337964516044</c:v>
                </c:pt>
                <c:pt idx="102">
                  <c:v>19.360298948152014</c:v>
                </c:pt>
                <c:pt idx="103">
                  <c:v>20.060035546967214</c:v>
                </c:pt>
                <c:pt idx="104">
                  <c:v>20.229456705771899</c:v>
                </c:pt>
                <c:pt idx="105">
                  <c:v>20.633892727164611</c:v>
                </c:pt>
                <c:pt idx="106">
                  <c:v>21.165414099767997</c:v>
                </c:pt>
                <c:pt idx="107">
                  <c:v>21.55032973025833</c:v>
                </c:pt>
                <c:pt idx="108">
                  <c:v>21.694488425380541</c:v>
                </c:pt>
                <c:pt idx="109">
                  <c:v>22.110191604100027</c:v>
                </c:pt>
                <c:pt idx="110">
                  <c:v>22.224120725194066</c:v>
                </c:pt>
                <c:pt idx="111">
                  <c:v>22.561513609312311</c:v>
                </c:pt>
                <c:pt idx="112">
                  <c:v>22.628142678575738</c:v>
                </c:pt>
                <c:pt idx="113">
                  <c:v>23.034680994062743</c:v>
                </c:pt>
                <c:pt idx="114">
                  <c:v>23.322949626990685</c:v>
                </c:pt>
                <c:pt idx="115">
                  <c:v>23.346245877187368</c:v>
                </c:pt>
                <c:pt idx="116">
                  <c:v>23.434722971051439</c:v>
                </c:pt>
                <c:pt idx="117">
                  <c:v>23.41037541962503</c:v>
                </c:pt>
                <c:pt idx="118">
                  <c:v>22.991756712670071</c:v>
                </c:pt>
                <c:pt idx="119">
                  <c:v>23.32737738337017</c:v>
                </c:pt>
                <c:pt idx="120">
                  <c:v>23.496220796571013</c:v>
                </c:pt>
                <c:pt idx="121">
                  <c:v>23.409095446958226</c:v>
                </c:pt>
                <c:pt idx="122">
                  <c:v>23.786904754437455</c:v>
                </c:pt>
                <c:pt idx="123">
                  <c:v>24.537078587395257</c:v>
                </c:pt>
                <c:pt idx="124">
                  <c:v>25.239132082404272</c:v>
                </c:pt>
                <c:pt idx="125">
                  <c:v>26.050741828183501</c:v>
                </c:pt>
                <c:pt idx="126">
                  <c:v>26.857934198891087</c:v>
                </c:pt>
                <c:pt idx="127">
                  <c:v>26.778294737048789</c:v>
                </c:pt>
                <c:pt idx="128">
                  <c:v>27.476991664601115</c:v>
                </c:pt>
                <c:pt idx="129">
                  <c:v>27.740281592348186</c:v>
                </c:pt>
                <c:pt idx="130">
                  <c:v>27.666975670773201</c:v>
                </c:pt>
                <c:pt idx="131">
                  <c:v>27.762876576597957</c:v>
                </c:pt>
                <c:pt idx="132">
                  <c:v>28.095974215324873</c:v>
                </c:pt>
                <c:pt idx="133">
                  <c:v>28.495777873625212</c:v>
                </c:pt>
                <c:pt idx="134">
                  <c:v>29.396400214120955</c:v>
                </c:pt>
                <c:pt idx="135">
                  <c:v>30.398536354649298</c:v>
                </c:pt>
                <c:pt idx="136">
                  <c:v>31.477875387421872</c:v>
                </c:pt>
                <c:pt idx="137">
                  <c:v>32.827865444229204</c:v>
                </c:pt>
                <c:pt idx="138">
                  <c:v>33.92576027909827</c:v>
                </c:pt>
                <c:pt idx="139">
                  <c:v>33.763623826801187</c:v>
                </c:pt>
                <c:pt idx="140">
                  <c:v>34.200230215764641</c:v>
                </c:pt>
                <c:pt idx="141">
                  <c:v>34.293333434745342</c:v>
                </c:pt>
                <c:pt idx="142">
                  <c:v>33.894897085620173</c:v>
                </c:pt>
                <c:pt idx="143">
                  <c:v>33.614201755453216</c:v>
                </c:pt>
                <c:pt idx="144">
                  <c:v>32.882777578686685</c:v>
                </c:pt>
                <c:pt idx="145">
                  <c:v>32.634831726269383</c:v>
                </c:pt>
                <c:pt idx="146">
                  <c:v>33.853577169640211</c:v>
                </c:pt>
                <c:pt idx="147">
                  <c:v>34.429489766544357</c:v>
                </c:pt>
                <c:pt idx="148">
                  <c:v>35.430911952874531</c:v>
                </c:pt>
                <c:pt idx="149">
                  <c:v>35.756911511651289</c:v>
                </c:pt>
                <c:pt idx="150">
                  <c:v>36.171552014510567</c:v>
                </c:pt>
                <c:pt idx="151">
                  <c:v>35.971543276876432</c:v>
                </c:pt>
                <c:pt idx="152">
                  <c:v>35.649841897192616</c:v>
                </c:pt>
                <c:pt idx="153">
                  <c:v>35.130847505050539</c:v>
                </c:pt>
                <c:pt idx="154">
                  <c:v>33.517301547931694</c:v>
                </c:pt>
                <c:pt idx="155">
                  <c:v>32.761930418670886</c:v>
                </c:pt>
                <c:pt idx="156">
                  <c:v>32.671574287249172</c:v>
                </c:pt>
                <c:pt idx="157">
                  <c:v>32.525090423487988</c:v>
                </c:pt>
                <c:pt idx="158">
                  <c:v>33.305614633699257</c:v>
                </c:pt>
                <c:pt idx="159">
                  <c:v>34.514747172448843</c:v>
                </c:pt>
                <c:pt idx="160">
                  <c:v>34.940115725561647</c:v>
                </c:pt>
                <c:pt idx="161">
                  <c:v>35.684331696965764</c:v>
                </c:pt>
                <c:pt idx="162">
                  <c:v>35.931554004547742</c:v>
                </c:pt>
                <c:pt idx="163">
                  <c:v>36.160522210824915</c:v>
                </c:pt>
                <c:pt idx="164">
                  <c:v>36.311684177623178</c:v>
                </c:pt>
                <c:pt idx="165">
                  <c:v>36.713800387861042</c:v>
                </c:pt>
                <c:pt idx="166">
                  <c:v>36.919771748099933</c:v>
                </c:pt>
                <c:pt idx="167">
                  <c:v>37.77112343881938</c:v>
                </c:pt>
                <c:pt idx="168">
                  <c:v>39.260741604411578</c:v>
                </c:pt>
                <c:pt idx="169">
                  <c:v>39.763622717231819</c:v>
                </c:pt>
                <c:pt idx="170">
                  <c:v>40.605965711114457</c:v>
                </c:pt>
                <c:pt idx="171">
                  <c:v>41.280075369681427</c:v>
                </c:pt>
                <c:pt idx="172">
                  <c:v>41.707741728128042</c:v>
                </c:pt>
                <c:pt idx="173">
                  <c:v>41.995807084598106</c:v>
                </c:pt>
                <c:pt idx="174">
                  <c:v>42.125510269761527</c:v>
                </c:pt>
                <c:pt idx="175">
                  <c:v>41.585380647256898</c:v>
                </c:pt>
                <c:pt idx="176">
                  <c:v>41.288381087529444</c:v>
                </c:pt>
                <c:pt idx="177">
                  <c:v>41.412706746850347</c:v>
                </c:pt>
                <c:pt idx="178">
                  <c:v>41.218427636933065</c:v>
                </c:pt>
                <c:pt idx="179">
                  <c:v>41.314052636324064</c:v>
                </c:pt>
                <c:pt idx="180">
                  <c:v>40.81234367541736</c:v>
                </c:pt>
                <c:pt idx="181">
                  <c:v>41.028730048506254</c:v>
                </c:pt>
                <c:pt idx="182">
                  <c:v>41.608984037521985</c:v>
                </c:pt>
                <c:pt idx="183">
                  <c:v>41.612722015374835</c:v>
                </c:pt>
                <c:pt idx="184">
                  <c:v>41.82057664250739</c:v>
                </c:pt>
                <c:pt idx="185">
                  <c:v>42.192325651917763</c:v>
                </c:pt>
                <c:pt idx="186">
                  <c:v>42.220036949413284</c:v>
                </c:pt>
                <c:pt idx="187">
                  <c:v>42.946435595015842</c:v>
                </c:pt>
                <c:pt idx="188">
                  <c:v>43.097745383951967</c:v>
                </c:pt>
                <c:pt idx="189">
                  <c:v>43.604400792528033</c:v>
                </c:pt>
                <c:pt idx="190">
                  <c:v>44.669849425050991</c:v>
                </c:pt>
                <c:pt idx="191">
                  <c:v>44.437529859466302</c:v>
                </c:pt>
                <c:pt idx="192">
                  <c:v>44.275754277899026</c:v>
                </c:pt>
                <c:pt idx="193">
                  <c:v>43.687921619311901</c:v>
                </c:pt>
                <c:pt idx="194">
                  <c:v>43.78673181519374</c:v>
                </c:pt>
                <c:pt idx="195">
                  <c:v>44.831747061855403</c:v>
                </c:pt>
                <c:pt idx="196">
                  <c:v>45.458066651865344</c:v>
                </c:pt>
                <c:pt idx="197">
                  <c:v>45.386813186815026</c:v>
                </c:pt>
                <c:pt idx="198">
                  <c:v>45.361285579640551</c:v>
                </c:pt>
                <c:pt idx="199">
                  <c:v>45.504965518686554</c:v>
                </c:pt>
                <c:pt idx="200">
                  <c:v>46.126548140496318</c:v>
                </c:pt>
                <c:pt idx="201">
                  <c:v>45.889034768059382</c:v>
                </c:pt>
                <c:pt idx="202">
                  <c:v>45.48960934955857</c:v>
                </c:pt>
                <c:pt idx="203">
                  <c:v>44.281636301910495</c:v>
                </c:pt>
                <c:pt idx="204">
                  <c:v>44.277371362158931</c:v>
                </c:pt>
                <c:pt idx="205">
                  <c:v>44.595139573596683</c:v>
                </c:pt>
                <c:pt idx="206">
                  <c:v>45.085148282035298</c:v>
                </c:pt>
                <c:pt idx="207">
                  <c:v>45.736672764960367</c:v>
                </c:pt>
                <c:pt idx="208">
                  <c:v>46.471023134406835</c:v>
                </c:pt>
                <c:pt idx="209">
                  <c:v>45.767669174519355</c:v>
                </c:pt>
                <c:pt idx="210">
                  <c:v>45.732146153838514</c:v>
                </c:pt>
                <c:pt idx="211">
                  <c:v>45.000587278958278</c:v>
                </c:pt>
                <c:pt idx="212">
                  <c:v>44.201191915752403</c:v>
                </c:pt>
                <c:pt idx="213">
                  <c:v>44.080658191763391</c:v>
                </c:pt>
                <c:pt idx="214">
                  <c:v>43.874797883801371</c:v>
                </c:pt>
                <c:pt idx="215">
                  <c:v>43.556977402664806</c:v>
                </c:pt>
                <c:pt idx="216">
                  <c:v>44.543795349357033</c:v>
                </c:pt>
                <c:pt idx="217">
                  <c:v>45.151520520839554</c:v>
                </c:pt>
                <c:pt idx="218">
                  <c:v>45.289041561461282</c:v>
                </c:pt>
                <c:pt idx="219">
                  <c:v>45.695733180529331</c:v>
                </c:pt>
                <c:pt idx="220">
                  <c:v>45.091842863103167</c:v>
                </c:pt>
                <c:pt idx="221">
                  <c:v>44.285413787661227</c:v>
                </c:pt>
                <c:pt idx="222">
                  <c:v>43.895980604812813</c:v>
                </c:pt>
                <c:pt idx="223">
                  <c:v>43.512031116467448</c:v>
                </c:pt>
                <c:pt idx="224">
                  <c:v>43.22044380167894</c:v>
                </c:pt>
                <c:pt idx="225">
                  <c:v>43.33238669988112</c:v>
                </c:pt>
                <c:pt idx="226">
                  <c:v>43.206413714930953</c:v>
                </c:pt>
                <c:pt idx="227">
                  <c:v>44.025651394434171</c:v>
                </c:pt>
                <c:pt idx="228">
                  <c:v>44.447755121473186</c:v>
                </c:pt>
                <c:pt idx="229">
                  <c:v>44.401680890548853</c:v>
                </c:pt>
                <c:pt idx="230">
                  <c:v>43.445523924449091</c:v>
                </c:pt>
                <c:pt idx="231">
                  <c:v>43.245777547308329</c:v>
                </c:pt>
                <c:pt idx="232">
                  <c:v>43.488869760758469</c:v>
                </c:pt>
                <c:pt idx="233">
                  <c:v>43.986717404220947</c:v>
                </c:pt>
                <c:pt idx="234">
                  <c:v>43.827009759112421</c:v>
                </c:pt>
                <c:pt idx="235">
                  <c:v>43.666349437212212</c:v>
                </c:pt>
                <c:pt idx="236">
                  <c:v>43.970873607968834</c:v>
                </c:pt>
                <c:pt idx="237">
                  <c:v>44.013707439840267</c:v>
                </c:pt>
                <c:pt idx="238">
                  <c:v>43.13959482200255</c:v>
                </c:pt>
                <c:pt idx="239">
                  <c:v>42.968061674924719</c:v>
                </c:pt>
                <c:pt idx="240">
                  <c:v>42.795339570422868</c:v>
                </c:pt>
                <c:pt idx="241">
                  <c:v>42.435102201032528</c:v>
                </c:pt>
                <c:pt idx="242">
                  <c:v>42.10135911481175</c:v>
                </c:pt>
                <c:pt idx="243">
                  <c:v>42.460784429612623</c:v>
                </c:pt>
                <c:pt idx="244">
                  <c:v>43.541177481835078</c:v>
                </c:pt>
                <c:pt idx="245">
                  <c:v>44.030496908072259</c:v>
                </c:pt>
                <c:pt idx="246">
                  <c:v>44.200480022518299</c:v>
                </c:pt>
                <c:pt idx="247">
                  <c:v>43.946886621893398</c:v>
                </c:pt>
                <c:pt idx="248">
                  <c:v>44.504269767262265</c:v>
                </c:pt>
                <c:pt idx="249">
                  <c:v>45.144766647949943</c:v>
                </c:pt>
                <c:pt idx="250">
                  <c:v>44.891698093544548</c:v>
                </c:pt>
                <c:pt idx="251">
                  <c:v>44.791993575951516</c:v>
                </c:pt>
                <c:pt idx="252">
                  <c:v>46.316472789629792</c:v>
                </c:pt>
                <c:pt idx="253">
                  <c:v>46.7167475364162</c:v>
                </c:pt>
                <c:pt idx="254">
                  <c:v>47.161613484070713</c:v>
                </c:pt>
                <c:pt idx="255">
                  <c:v>46.447530709522034</c:v>
                </c:pt>
                <c:pt idx="256">
                  <c:v>46.446406192352391</c:v>
                </c:pt>
                <c:pt idx="257">
                  <c:v>46.477036435642226</c:v>
                </c:pt>
                <c:pt idx="258">
                  <c:v>46.440944909630424</c:v>
                </c:pt>
                <c:pt idx="259">
                  <c:v>45.381835999790674</c:v>
                </c:pt>
                <c:pt idx="260">
                  <c:v>45.281290617360519</c:v>
                </c:pt>
                <c:pt idx="261">
                  <c:v>45.1238538378092</c:v>
                </c:pt>
                <c:pt idx="262">
                  <c:v>45.536724949299455</c:v>
                </c:pt>
                <c:pt idx="263">
                  <c:v>45.230751244634575</c:v>
                </c:pt>
                <c:pt idx="264">
                  <c:v>44.52465150607334</c:v>
                </c:pt>
                <c:pt idx="265">
                  <c:v>43.657470464855557</c:v>
                </c:pt>
                <c:pt idx="266">
                  <c:v>43.462430305337357</c:v>
                </c:pt>
                <c:pt idx="267">
                  <c:v>43.037736138996713</c:v>
                </c:pt>
                <c:pt idx="268">
                  <c:v>42.95115019507525</c:v>
                </c:pt>
                <c:pt idx="269">
                  <c:v>42.916034096662827</c:v>
                </c:pt>
                <c:pt idx="270">
                  <c:v>43.264992470071903</c:v>
                </c:pt>
                <c:pt idx="271">
                  <c:v>43.818028091595387</c:v>
                </c:pt>
                <c:pt idx="272">
                  <c:v>43.782302267156297</c:v>
                </c:pt>
                <c:pt idx="273">
                  <c:v>43.827087585729096</c:v>
                </c:pt>
                <c:pt idx="274">
                  <c:v>43.755674070259715</c:v>
                </c:pt>
                <c:pt idx="275">
                  <c:v>43.644753570833828</c:v>
                </c:pt>
                <c:pt idx="276">
                  <c:v>43.642032795220651</c:v>
                </c:pt>
                <c:pt idx="277">
                  <c:v>43.404413546328819</c:v>
                </c:pt>
                <c:pt idx="278">
                  <c:v>43.81765788064267</c:v>
                </c:pt>
                <c:pt idx="279">
                  <c:v>43.714494801225229</c:v>
                </c:pt>
                <c:pt idx="280">
                  <c:v>43.475219778146098</c:v>
                </c:pt>
                <c:pt idx="281">
                  <c:v>43.496387176122042</c:v>
                </c:pt>
                <c:pt idx="282">
                  <c:v>43.70191927644305</c:v>
                </c:pt>
                <c:pt idx="283">
                  <c:v>43.372548101859252</c:v>
                </c:pt>
                <c:pt idx="284">
                  <c:v>43.046452529925055</c:v>
                </c:pt>
                <c:pt idx="285">
                  <c:v>42.104308393434259</c:v>
                </c:pt>
                <c:pt idx="286">
                  <c:v>41.844292774291588</c:v>
                </c:pt>
                <c:pt idx="287">
                  <c:v>41.378880323586145</c:v>
                </c:pt>
                <c:pt idx="288">
                  <c:v>40.713025682142153</c:v>
                </c:pt>
                <c:pt idx="289">
                  <c:v>40.065737539106102</c:v>
                </c:pt>
                <c:pt idx="290">
                  <c:v>39.322036639574399</c:v>
                </c:pt>
                <c:pt idx="291">
                  <c:v>38.801776182896283</c:v>
                </c:pt>
                <c:pt idx="292">
                  <c:v>37.875259546989746</c:v>
                </c:pt>
                <c:pt idx="293">
                  <c:v>37.041709910712527</c:v>
                </c:pt>
                <c:pt idx="294">
                  <c:v>36.803491561756118</c:v>
                </c:pt>
                <c:pt idx="295">
                  <c:v>36.198375160390285</c:v>
                </c:pt>
                <c:pt idx="296">
                  <c:v>35.480252849999999</c:v>
                </c:pt>
                <c:pt idx="297">
                  <c:v>35.069482350000001</c:v>
                </c:pt>
                <c:pt idx="298">
                  <c:v>34.226618346103699</c:v>
                </c:pt>
                <c:pt idx="299" formatCode="0.00000000">
                  <c:v>34.020544073314802</c:v>
                </c:pt>
                <c:pt idx="300">
                  <c:v>34.2522693901347</c:v>
                </c:pt>
                <c:pt idx="301">
                  <c:v>33.236156917487897</c:v>
                </c:pt>
                <c:pt idx="302">
                  <c:v>33.329690055278697</c:v>
                </c:pt>
                <c:pt idx="303">
                  <c:v>32.855690102463797</c:v>
                </c:pt>
                <c:pt idx="304">
                  <c:v>32.1399172800892</c:v>
                </c:pt>
                <c:pt idx="305">
                  <c:v>32.108763156182299</c:v>
                </c:pt>
                <c:pt idx="306">
                  <c:v>31.804648111793199</c:v>
                </c:pt>
                <c:pt idx="307">
                  <c:v>31.825482914529299</c:v>
                </c:pt>
                <c:pt idx="308">
                  <c:v>31.885555701599401</c:v>
                </c:pt>
                <c:pt idx="309">
                  <c:v>31.810299627686</c:v>
                </c:pt>
                <c:pt idx="310">
                  <c:v>32.026821484377301</c:v>
                </c:pt>
                <c:pt idx="311">
                  <c:v>32.811313656676603</c:v>
                </c:pt>
                <c:pt idx="312">
                  <c:v>32.826991023220003</c:v>
                </c:pt>
                <c:pt idx="313">
                  <c:v>32.985036411816999</c:v>
                </c:pt>
                <c:pt idx="314">
                  <c:v>33.124772774878501</c:v>
                </c:pt>
                <c:pt idx="315">
                  <c:v>33.5280414794046</c:v>
                </c:pt>
                <c:pt idx="316">
                  <c:v>33.3149166888727</c:v>
                </c:pt>
                <c:pt idx="317">
                  <c:v>33.301550590735502</c:v>
                </c:pt>
                <c:pt idx="318">
                  <c:v>33.366333677403297</c:v>
                </c:pt>
                <c:pt idx="319">
                  <c:v>33.593010078684998</c:v>
                </c:pt>
                <c:pt idx="320">
                  <c:v>33.7051038968605</c:v>
                </c:pt>
                <c:pt idx="321">
                  <c:v>33.515828726883399</c:v>
                </c:pt>
                <c:pt idx="322">
                  <c:v>33.308443179945201</c:v>
                </c:pt>
                <c:pt idx="323">
                  <c:v>33.523459374770802</c:v>
                </c:pt>
                <c:pt idx="324">
                  <c:v>33.852989122751303</c:v>
                </c:pt>
                <c:pt idx="325">
                  <c:v>33.591690270712803</c:v>
                </c:pt>
                <c:pt idx="326">
                  <c:v>34.086533213281797</c:v>
                </c:pt>
                <c:pt idx="327">
                  <c:v>34.357913921552601</c:v>
                </c:pt>
                <c:pt idx="328">
                  <c:v>34.330879990740399</c:v>
                </c:pt>
                <c:pt idx="329">
                  <c:v>34.125412947684801</c:v>
                </c:pt>
                <c:pt idx="330">
                  <c:v>34.438304732644603</c:v>
                </c:pt>
                <c:pt idx="331">
                  <c:v>34.158214860769903</c:v>
                </c:pt>
                <c:pt idx="332">
                  <c:v>34.438615428377702</c:v>
                </c:pt>
                <c:pt idx="333">
                  <c:v>34.133150754227898</c:v>
                </c:pt>
                <c:pt idx="334">
                  <c:v>34.005802467484401</c:v>
                </c:pt>
                <c:pt idx="335">
                  <c:v>33.132494736457502</c:v>
                </c:pt>
                <c:pt idx="336">
                  <c:v>32.521521774340997</c:v>
                </c:pt>
                <c:pt idx="337">
                  <c:v>32.113604241403102</c:v>
                </c:pt>
                <c:pt idx="338">
                  <c:v>32.168577673459602</c:v>
                </c:pt>
                <c:pt idx="339">
                  <c:v>31.685387338234101</c:v>
                </c:pt>
                <c:pt idx="340">
                  <c:v>31.393815033633</c:v>
                </c:pt>
                <c:pt idx="341">
                  <c:v>31.0561643002629</c:v>
                </c:pt>
                <c:pt idx="342">
                  <c:v>31.018452088277598</c:v>
                </c:pt>
                <c:pt idx="343">
                  <c:v>31.420786425917601</c:v>
                </c:pt>
                <c:pt idx="344">
                  <c:v>31.6189231757463</c:v>
                </c:pt>
                <c:pt idx="345">
                  <c:v>31.629523849725199</c:v>
                </c:pt>
                <c:pt idx="346">
                  <c:v>32.086367588699702</c:v>
                </c:pt>
                <c:pt idx="347">
                  <c:v>32.294770721273103</c:v>
                </c:pt>
                <c:pt idx="348">
                  <c:v>32.825093248648201</c:v>
                </c:pt>
                <c:pt idx="349">
                  <c:v>33.785122226459002</c:v>
                </c:pt>
                <c:pt idx="350">
                  <c:v>33.431182352020798</c:v>
                </c:pt>
                <c:pt idx="351">
                  <c:v>33.566524265034197</c:v>
                </c:pt>
                <c:pt idx="352">
                  <c:v>33.668838264295303</c:v>
                </c:pt>
                <c:pt idx="353">
                  <c:v>33.613168850408201</c:v>
                </c:pt>
                <c:pt idx="354">
                  <c:v>32.956302399187202</c:v>
                </c:pt>
                <c:pt idx="355">
                  <c:v>31.358187226056501</c:v>
                </c:pt>
                <c:pt idx="356">
                  <c:v>31.277553996572301</c:v>
                </c:pt>
                <c:pt idx="357">
                  <c:v>31.793474395750899</c:v>
                </c:pt>
                <c:pt idx="358">
                  <c:v>31.280919133183598</c:v>
                </c:pt>
                <c:pt idx="359">
                  <c:v>31.297127166292999</c:v>
                </c:pt>
                <c:pt idx="360">
                  <c:v>31.3700188163467</c:v>
                </c:pt>
                <c:pt idx="361">
                  <c:v>31.1855384747691</c:v>
                </c:pt>
                <c:pt idx="362">
                  <c:v>30.344385044490899</c:v>
                </c:pt>
                <c:pt idx="363">
                  <c:v>30.013648936451201</c:v>
                </c:pt>
                <c:pt idx="364">
                  <c:v>29.541785228460601</c:v>
                </c:pt>
                <c:pt idx="365">
                  <c:v>29.454867405910999</c:v>
                </c:pt>
                <c:pt idx="366">
                  <c:v>28.902784536822601</c:v>
                </c:pt>
                <c:pt idx="367">
                  <c:v>28.027391985700898</c:v>
                </c:pt>
                <c:pt idx="368">
                  <c:v>28.6281990080019</c:v>
                </c:pt>
                <c:pt idx="369">
                  <c:v>30.569854993724</c:v>
                </c:pt>
                <c:pt idx="370">
                  <c:v>30.631924877279499</c:v>
                </c:pt>
                <c:pt idx="371">
                  <c:v>30.9716232210695</c:v>
                </c:pt>
                <c:pt idx="372">
                  <c:v>31.321482445182799</c:v>
                </c:pt>
                <c:pt idx="373">
                  <c:v>31.2818876070226</c:v>
                </c:pt>
                <c:pt idx="374">
                  <c:v>31.7219224822244</c:v>
                </c:pt>
                <c:pt idx="375">
                  <c:v>31.135051207268901</c:v>
                </c:pt>
                <c:pt idx="376">
                  <c:v>30.380992629636999</c:v>
                </c:pt>
                <c:pt idx="377">
                  <c:v>30.130413210208101</c:v>
                </c:pt>
                <c:pt idx="378">
                  <c:v>29.340186957234501</c:v>
                </c:pt>
                <c:pt idx="379">
                  <c:v>28.848280899431401</c:v>
                </c:pt>
                <c:pt idx="380">
                  <c:v>28.8837454941694</c:v>
                </c:pt>
                <c:pt idx="381">
                  <c:v>28.812878096241199</c:v>
                </c:pt>
                <c:pt idx="382">
                  <c:v>28.686114215130502</c:v>
                </c:pt>
                <c:pt idx="383">
                  <c:v>28.966916397057101</c:v>
                </c:pt>
                <c:pt idx="384">
                  <c:v>28.554568394179601</c:v>
                </c:pt>
                <c:pt idx="385">
                  <c:v>29.364918030831401</c:v>
                </c:pt>
                <c:pt idx="386">
                  <c:v>29.188109440845501</c:v>
                </c:pt>
                <c:pt idx="387">
                  <c:v>29.311221989939199</c:v>
                </c:pt>
                <c:pt idx="388">
                  <c:v>28.948766573642501</c:v>
                </c:pt>
                <c:pt idx="389">
                  <c:v>29.201065754819901</c:v>
                </c:pt>
                <c:pt idx="390">
                  <c:v>29.2332705827626</c:v>
                </c:pt>
                <c:pt idx="391">
                  <c:v>29.179161070372601</c:v>
                </c:pt>
                <c:pt idx="392">
                  <c:v>29.165965295108801</c:v>
                </c:pt>
                <c:pt idx="393">
                  <c:v>29.496064054004101</c:v>
                </c:pt>
                <c:pt idx="394">
                  <c:v>29.605230384015499</c:v>
                </c:pt>
                <c:pt idx="395">
                  <c:v>29.667129715792001</c:v>
                </c:pt>
                <c:pt idx="396">
                  <c:v>29.9822693936175</c:v>
                </c:pt>
                <c:pt idx="397">
                  <c:v>30.6105075174498</c:v>
                </c:pt>
                <c:pt idx="398">
                  <c:v>31.670330679242401</c:v>
                </c:pt>
                <c:pt idx="399">
                  <c:v>31.0282174812093</c:v>
                </c:pt>
                <c:pt idx="400">
                  <c:v>31.049875029371002</c:v>
                </c:pt>
                <c:pt idx="401">
                  <c:v>30.910425176399599</c:v>
                </c:pt>
                <c:pt idx="402">
                  <c:v>30.980096637892199</c:v>
                </c:pt>
                <c:pt idx="403">
                  <c:v>30.782509281023898</c:v>
                </c:pt>
                <c:pt idx="404">
                  <c:v>30.573378981382898</c:v>
                </c:pt>
                <c:pt idx="405">
                  <c:v>30.615215605395399</c:v>
                </c:pt>
                <c:pt idx="406">
                  <c:v>31.995108651667199</c:v>
                </c:pt>
                <c:pt idx="407">
                  <c:v>32.230326317356301</c:v>
                </c:pt>
                <c:pt idx="408">
                  <c:v>32.291558117524502</c:v>
                </c:pt>
                <c:pt idx="409">
                  <c:v>32.651144123876698</c:v>
                </c:pt>
                <c:pt idx="410">
                  <c:v>32.824448745817101</c:v>
                </c:pt>
                <c:pt idx="411">
                  <c:v>33.216042287613902</c:v>
                </c:pt>
                <c:pt idx="412">
                  <c:v>33.743242539103903</c:v>
                </c:pt>
                <c:pt idx="413">
                  <c:v>34.727339359378199</c:v>
                </c:pt>
                <c:pt idx="414">
                  <c:v>34.663483970655101</c:v>
                </c:pt>
                <c:pt idx="415">
                  <c:v>35.050657050051598</c:v>
                </c:pt>
                <c:pt idx="416">
                  <c:v>35.289680649957901</c:v>
                </c:pt>
                <c:pt idx="417">
                  <c:v>35.637720284040398</c:v>
                </c:pt>
                <c:pt idx="418">
                  <c:v>35.592461563912799</c:v>
                </c:pt>
                <c:pt idx="419">
                  <c:v>34.992382911403098</c:v>
                </c:pt>
                <c:pt idx="420">
                  <c:v>34.287626621139403</c:v>
                </c:pt>
                <c:pt idx="421">
                  <c:v>34.503653301297803</c:v>
                </c:pt>
                <c:pt idx="422">
                  <c:v>34.507519368539199</c:v>
                </c:pt>
                <c:pt idx="423">
                  <c:v>34.433248865317701</c:v>
                </c:pt>
                <c:pt idx="424">
                  <c:v>34.194157913542497</c:v>
                </c:pt>
                <c:pt idx="425">
                  <c:v>34.052853345047197</c:v>
                </c:pt>
                <c:pt idx="426">
                  <c:v>34.523449552583401</c:v>
                </c:pt>
                <c:pt idx="427">
                  <c:v>33.905097808440701</c:v>
                </c:pt>
                <c:pt idx="428">
                  <c:v>33.618207698456203</c:v>
                </c:pt>
                <c:pt idx="429">
                  <c:v>33.451617782319303</c:v>
                </c:pt>
                <c:pt idx="430">
                  <c:v>33.614691110568799</c:v>
                </c:pt>
                <c:pt idx="431">
                  <c:v>33.450032259822201</c:v>
                </c:pt>
                <c:pt idx="432">
                  <c:v>33.426940392047399</c:v>
                </c:pt>
                <c:pt idx="433">
                  <c:v>32.899173934200199</c:v>
                </c:pt>
                <c:pt idx="434">
                  <c:v>32.344910449125102</c:v>
                </c:pt>
                <c:pt idx="435">
                  <c:v>32.303881322502399</c:v>
                </c:pt>
                <c:pt idx="436">
                  <c:v>32.292684470313098</c:v>
                </c:pt>
                <c:pt idx="437">
                  <c:v>31.972771846983299</c:v>
                </c:pt>
                <c:pt idx="438">
                  <c:v>32.226570251137801</c:v>
                </c:pt>
                <c:pt idx="439">
                  <c:v>32.153376757283503</c:v>
                </c:pt>
                <c:pt idx="440">
                  <c:v>32.514860681740302</c:v>
                </c:pt>
                <c:pt idx="441">
                  <c:v>33.008579470430199</c:v>
                </c:pt>
                <c:pt idx="442">
                  <c:v>33.314620011080798</c:v>
                </c:pt>
                <c:pt idx="443">
                  <c:v>33.786683994462201</c:v>
                </c:pt>
                <c:pt idx="444">
                  <c:v>34.449622357121903</c:v>
                </c:pt>
                <c:pt idx="445">
                  <c:v>34.797213378317402</c:v>
                </c:pt>
                <c:pt idx="446">
                  <c:v>35.558858733969799</c:v>
                </c:pt>
                <c:pt idx="447">
                  <c:v>35.135241254743903</c:v>
                </c:pt>
                <c:pt idx="448">
                  <c:v>36.2540557677086</c:v>
                </c:pt>
                <c:pt idx="449">
                  <c:v>36.640893945076101</c:v>
                </c:pt>
                <c:pt idx="450">
                  <c:v>36.714243830080399</c:v>
                </c:pt>
                <c:pt idx="451">
                  <c:v>37.188969366197298</c:v>
                </c:pt>
                <c:pt idx="452">
                  <c:v>38.143183258817402</c:v>
                </c:pt>
                <c:pt idx="453">
                  <c:v>38.063004341976203</c:v>
                </c:pt>
                <c:pt idx="454">
                  <c:v>38.225834315952604</c:v>
                </c:pt>
                <c:pt idx="455">
                  <c:v>38.377959257539203</c:v>
                </c:pt>
                <c:pt idx="456">
                  <c:v>38.761097140794199</c:v>
                </c:pt>
                <c:pt idx="457">
                  <c:v>38.519227718400998</c:v>
                </c:pt>
                <c:pt idx="458">
                  <c:v>37.386931752196098</c:v>
                </c:pt>
                <c:pt idx="459">
                  <c:v>36.465136142145198</c:v>
                </c:pt>
                <c:pt idx="460">
                  <c:v>36.197956528409001</c:v>
                </c:pt>
                <c:pt idx="461">
                  <c:v>36.409618408207002</c:v>
                </c:pt>
                <c:pt idx="462">
                  <c:v>35.511760232457199</c:v>
                </c:pt>
                <c:pt idx="463">
                  <c:v>34.381433022892601</c:v>
                </c:pt>
                <c:pt idx="464">
                  <c:v>34.276210629029997</c:v>
                </c:pt>
                <c:pt idx="465">
                  <c:v>34.6748364811885</c:v>
                </c:pt>
                <c:pt idx="466">
                  <c:v>34.621904165323301</c:v>
                </c:pt>
                <c:pt idx="467">
                  <c:v>34.696391361361698</c:v>
                </c:pt>
                <c:pt idx="468">
                  <c:v>34.788553955684797</c:v>
                </c:pt>
                <c:pt idx="469">
                  <c:v>34.576345967776597</c:v>
                </c:pt>
                <c:pt idx="470">
                  <c:v>35.304735810796998</c:v>
                </c:pt>
                <c:pt idx="471">
                  <c:v>35.805136110206099</c:v>
                </c:pt>
                <c:pt idx="472">
                  <c:v>36.031723106824799</c:v>
                </c:pt>
                <c:pt idx="473">
                  <c:v>36.257883039869498</c:v>
                </c:pt>
                <c:pt idx="474">
                  <c:v>36.381742748018397</c:v>
                </c:pt>
                <c:pt idx="475">
                  <c:v>37.0660164376932</c:v>
                </c:pt>
                <c:pt idx="476">
                  <c:v>38.425341726479402</c:v>
                </c:pt>
                <c:pt idx="477">
                  <c:v>38.3884324967987</c:v>
                </c:pt>
                <c:pt idx="478">
                  <c:v>38.393187674628201</c:v>
                </c:pt>
                <c:pt idx="479">
                  <c:v>38.207673394571401</c:v>
                </c:pt>
                <c:pt idx="480">
                  <c:v>37.948503244129199</c:v>
                </c:pt>
                <c:pt idx="481">
                  <c:v>37.714766972588997</c:v>
                </c:pt>
                <c:pt idx="482">
                  <c:v>36.663485280236102</c:v>
                </c:pt>
                <c:pt idx="483">
                  <c:v>35.362950441344601</c:v>
                </c:pt>
                <c:pt idx="484">
                  <c:v>35.926243001605201</c:v>
                </c:pt>
                <c:pt idx="485">
                  <c:v>36.072501220640099</c:v>
                </c:pt>
                <c:pt idx="486">
                  <c:v>35.9432339189744</c:v>
                </c:pt>
                <c:pt idx="487">
                  <c:v>35.704183191800396</c:v>
                </c:pt>
                <c:pt idx="488">
                  <c:v>35.743517625927197</c:v>
                </c:pt>
                <c:pt idx="489">
                  <c:v>37.244614493595002</c:v>
                </c:pt>
                <c:pt idx="490">
                  <c:v>39.004880152280599</c:v>
                </c:pt>
                <c:pt idx="491">
                  <c:v>38.450563924676203</c:v>
                </c:pt>
                <c:pt idx="492">
                  <c:v>38.194210265268602</c:v>
                </c:pt>
                <c:pt idx="493">
                  <c:v>39.0850538859601</c:v>
                </c:pt>
                <c:pt idx="494">
                  <c:v>39.336953515390903</c:v>
                </c:pt>
                <c:pt idx="495">
                  <c:v>39.681806365030802</c:v>
                </c:pt>
                <c:pt idx="496">
                  <c:v>38.397760729996101</c:v>
                </c:pt>
                <c:pt idx="497">
                  <c:v>37.116233699695201</c:v>
                </c:pt>
                <c:pt idx="498">
                  <c:v>37.287665434738003</c:v>
                </c:pt>
                <c:pt idx="499">
                  <c:v>37.637308029083798</c:v>
                </c:pt>
                <c:pt idx="500">
                  <c:v>37.130622559702097</c:v>
                </c:pt>
                <c:pt idx="501">
                  <c:v>37.402194756009898</c:v>
                </c:pt>
                <c:pt idx="502">
                  <c:v>37.396649706386903</c:v>
                </c:pt>
                <c:pt idx="503">
                  <c:v>38.181739398133203</c:v>
                </c:pt>
                <c:pt idx="504">
                  <c:v>38.645156532978298</c:v>
                </c:pt>
                <c:pt idx="505">
                  <c:v>38.560304375342497</c:v>
                </c:pt>
                <c:pt idx="506">
                  <c:v>38.540173837575701</c:v>
                </c:pt>
                <c:pt idx="507">
                  <c:v>38.601813646980098</c:v>
                </c:pt>
                <c:pt idx="508">
                  <c:v>38.679906065104198</c:v>
                </c:pt>
                <c:pt idx="509">
                  <c:v>39.654728092279598</c:v>
                </c:pt>
                <c:pt idx="510">
                  <c:v>39.596825811718801</c:v>
                </c:pt>
                <c:pt idx="511">
                  <c:v>40.086889668466902</c:v>
                </c:pt>
                <c:pt idx="512">
                  <c:v>40.651208942013803</c:v>
                </c:pt>
                <c:pt idx="513">
                  <c:v>40.947875102687</c:v>
                </c:pt>
                <c:pt idx="514">
                  <c:v>41.483137027419403</c:v>
                </c:pt>
                <c:pt idx="515">
                  <c:v>41.992561389573602</c:v>
                </c:pt>
                <c:pt idx="516">
                  <c:v>41.508359058627597</c:v>
                </c:pt>
                <c:pt idx="517">
                  <c:v>41.094029833659398</c:v>
                </c:pt>
                <c:pt idx="518">
                  <c:v>40.510737069759799</c:v>
                </c:pt>
                <c:pt idx="519">
                  <c:v>40.161473407255698</c:v>
                </c:pt>
                <c:pt idx="520">
                  <c:v>39.750367164517101</c:v>
                </c:pt>
                <c:pt idx="521">
                  <c:v>39.545898067810903</c:v>
                </c:pt>
                <c:pt idx="522">
                  <c:v>39.518999785322897</c:v>
                </c:pt>
                <c:pt idx="523">
                  <c:v>40.004827280087198</c:v>
                </c:pt>
                <c:pt idx="524">
                  <c:v>40.791641449688299</c:v>
                </c:pt>
                <c:pt idx="525">
                  <c:v>41.415358082971601</c:v>
                </c:pt>
                <c:pt idx="526">
                  <c:v>41.949882457319298</c:v>
                </c:pt>
                <c:pt idx="527">
                  <c:v>42.400651461913199</c:v>
                </c:pt>
                <c:pt idx="528">
                  <c:v>42.707159538783003</c:v>
                </c:pt>
                <c:pt idx="529">
                  <c:v>42.863573060406402</c:v>
                </c:pt>
                <c:pt idx="530">
                  <c:v>42.543196618110997</c:v>
                </c:pt>
                <c:pt idx="531">
                  <c:v>42.604205222423602</c:v>
                </c:pt>
                <c:pt idx="532">
                  <c:v>42.124246967041898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F-CH [n=600]</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39.813588407878818</c:v>
                </c:pt>
                <c:pt idx="1">
                  <c:v>39.458358890828855</c:v>
                </c:pt>
                <c:pt idx="2">
                  <c:v>39.068288488316206</c:v>
                </c:pt>
                <c:pt idx="3">
                  <c:v>39.588434151870487</c:v>
                </c:pt>
                <c:pt idx="4">
                  <c:v>38.281730649328914</c:v>
                </c:pt>
                <c:pt idx="5">
                  <c:v>37.855428621477792</c:v>
                </c:pt>
                <c:pt idx="6">
                  <c:v>38.428931762305304</c:v>
                </c:pt>
                <c:pt idx="7">
                  <c:v>39.323252025927786</c:v>
                </c:pt>
                <c:pt idx="8">
                  <c:v>39.94839974681237</c:v>
                </c:pt>
                <c:pt idx="9">
                  <c:v>40.817546709013868</c:v>
                </c:pt>
                <c:pt idx="10">
                  <c:v>41.876996570470261</c:v>
                </c:pt>
                <c:pt idx="11">
                  <c:v>42.726465125956487</c:v>
                </c:pt>
                <c:pt idx="12">
                  <c:v>43.281398774461749</c:v>
                </c:pt>
                <c:pt idx="13">
                  <c:v>43.945586887878804</c:v>
                </c:pt>
                <c:pt idx="14">
                  <c:v>43.522165086575185</c:v>
                </c:pt>
                <c:pt idx="15">
                  <c:v>43.880709408042399</c:v>
                </c:pt>
                <c:pt idx="16">
                  <c:v>44.063064451100615</c:v>
                </c:pt>
                <c:pt idx="17">
                  <c:v>44.178209283636747</c:v>
                </c:pt>
                <c:pt idx="18">
                  <c:v>44.498755469826598</c:v>
                </c:pt>
                <c:pt idx="19">
                  <c:v>44.274374450509796</c:v>
                </c:pt>
                <c:pt idx="20">
                  <c:v>43.709569817773726</c:v>
                </c:pt>
                <c:pt idx="21">
                  <c:v>43.90747840882176</c:v>
                </c:pt>
                <c:pt idx="22">
                  <c:v>43.426952487107918</c:v>
                </c:pt>
                <c:pt idx="23">
                  <c:v>43.036627990556113</c:v>
                </c:pt>
                <c:pt idx="24">
                  <c:v>42.474313512008401</c:v>
                </c:pt>
                <c:pt idx="25">
                  <c:v>42.844477250759674</c:v>
                </c:pt>
                <c:pt idx="26">
                  <c:v>43.262055770464258</c:v>
                </c:pt>
                <c:pt idx="27">
                  <c:v>43.111283280538451</c:v>
                </c:pt>
                <c:pt idx="28">
                  <c:v>42.653590529047598</c:v>
                </c:pt>
                <c:pt idx="29">
                  <c:v>42.510738112741485</c:v>
                </c:pt>
                <c:pt idx="30">
                  <c:v>42.730346014280613</c:v>
                </c:pt>
                <c:pt idx="31">
                  <c:v>43.265185922153954</c:v>
                </c:pt>
                <c:pt idx="32">
                  <c:v>43.369521603008131</c:v>
                </c:pt>
                <c:pt idx="33">
                  <c:v>44.052440115727784</c:v>
                </c:pt>
                <c:pt idx="34">
                  <c:v>45.376428752127573</c:v>
                </c:pt>
                <c:pt idx="35">
                  <c:v>46.463063378583016</c:v>
                </c:pt>
                <c:pt idx="36">
                  <c:v>46.603018628824316</c:v>
                </c:pt>
                <c:pt idx="37">
                  <c:v>46.703189058607215</c:v>
                </c:pt>
                <c:pt idx="38">
                  <c:v>47.013090668622283</c:v>
                </c:pt>
                <c:pt idx="39">
                  <c:v>46.332734928126442</c:v>
                </c:pt>
                <c:pt idx="40">
                  <c:v>45.840329805101952</c:v>
                </c:pt>
                <c:pt idx="41">
                  <c:v>45.869847126516312</c:v>
                </c:pt>
                <c:pt idx="42">
                  <c:v>45.600217729349914</c:v>
                </c:pt>
                <c:pt idx="43">
                  <c:v>45.226246004357783</c:v>
                </c:pt>
                <c:pt idx="44">
                  <c:v>44.973998745051766</c:v>
                </c:pt>
                <c:pt idx="45">
                  <c:v>44.385894572573299</c:v>
                </c:pt>
                <c:pt idx="46">
                  <c:v>44.626090282068944</c:v>
                </c:pt>
                <c:pt idx="47">
                  <c:v>43.9958186241372</c:v>
                </c:pt>
                <c:pt idx="48">
                  <c:v>43.540041980767803</c:v>
                </c:pt>
                <c:pt idx="49">
                  <c:v>43.417993545208887</c:v>
                </c:pt>
                <c:pt idx="50">
                  <c:v>44.210461601304075</c:v>
                </c:pt>
                <c:pt idx="51">
                  <c:v>43.984316551484717</c:v>
                </c:pt>
                <c:pt idx="52">
                  <c:v>43.383852188119043</c:v>
                </c:pt>
                <c:pt idx="53">
                  <c:v>42.537781653911757</c:v>
                </c:pt>
                <c:pt idx="54">
                  <c:v>42.396879882876043</c:v>
                </c:pt>
                <c:pt idx="55">
                  <c:v>41.195579388780594</c:v>
                </c:pt>
                <c:pt idx="56">
                  <c:v>40.019432209654418</c:v>
                </c:pt>
                <c:pt idx="57">
                  <c:v>39.255226900119915</c:v>
                </c:pt>
                <c:pt idx="58">
                  <c:v>39.274551970297772</c:v>
                </c:pt>
                <c:pt idx="59">
                  <c:v>39.986979661916664</c:v>
                </c:pt>
                <c:pt idx="60">
                  <c:v>40.231418354025827</c:v>
                </c:pt>
                <c:pt idx="61">
                  <c:v>40.325478711875981</c:v>
                </c:pt>
                <c:pt idx="62">
                  <c:v>40.462392904316786</c:v>
                </c:pt>
                <c:pt idx="63">
                  <c:v>41.595705397858055</c:v>
                </c:pt>
                <c:pt idx="64">
                  <c:v>41.428937863330866</c:v>
                </c:pt>
                <c:pt idx="65">
                  <c:v>40.939876867477373</c:v>
                </c:pt>
                <c:pt idx="66">
                  <c:v>40.31477305833446</c:v>
                </c:pt>
                <c:pt idx="67">
                  <c:v>40.285959204208531</c:v>
                </c:pt>
                <c:pt idx="68">
                  <c:v>39.19094758507687</c:v>
                </c:pt>
                <c:pt idx="69">
                  <c:v>38.086723843090262</c:v>
                </c:pt>
                <c:pt idx="70">
                  <c:v>35.957325336412808</c:v>
                </c:pt>
                <c:pt idx="71">
                  <c:v>34.622346760761488</c:v>
                </c:pt>
                <c:pt idx="72">
                  <c:v>32.765190836972231</c:v>
                </c:pt>
                <c:pt idx="73">
                  <c:v>29.875812324368486</c:v>
                </c:pt>
                <c:pt idx="74">
                  <c:v>26.904395594732026</c:v>
                </c:pt>
                <c:pt idx="75">
                  <c:v>24.050751123999014</c:v>
                </c:pt>
                <c:pt idx="76">
                  <c:v>21.292354127343771</c:v>
                </c:pt>
                <c:pt idx="77">
                  <c:v>18.905232268065248</c:v>
                </c:pt>
                <c:pt idx="78">
                  <c:v>17.385467880387207</c:v>
                </c:pt>
                <c:pt idx="79">
                  <c:v>16.375377868323937</c:v>
                </c:pt>
                <c:pt idx="80">
                  <c:v>15.804009588701954</c:v>
                </c:pt>
                <c:pt idx="81">
                  <c:v>15.434562557711269</c:v>
                </c:pt>
                <c:pt idx="82">
                  <c:v>14.879869282145709</c:v>
                </c:pt>
                <c:pt idx="83">
                  <c:v>14.959469240983168</c:v>
                </c:pt>
                <c:pt idx="84">
                  <c:v>15.114217974245516</c:v>
                </c:pt>
                <c:pt idx="85">
                  <c:v>15.012795946437373</c:v>
                </c:pt>
                <c:pt idx="86">
                  <c:v>14.623286635961213</c:v>
                </c:pt>
                <c:pt idx="87">
                  <c:v>14.693511345192485</c:v>
                </c:pt>
                <c:pt idx="88">
                  <c:v>14.312128274922387</c:v>
                </c:pt>
                <c:pt idx="89">
                  <c:v>14.444999984598686</c:v>
                </c:pt>
                <c:pt idx="90">
                  <c:v>14.925208075202145</c:v>
                </c:pt>
                <c:pt idx="91">
                  <c:v>15.656915331755599</c:v>
                </c:pt>
                <c:pt idx="92">
                  <c:v>15.715606413034683</c:v>
                </c:pt>
                <c:pt idx="93">
                  <c:v>16.30292074085764</c:v>
                </c:pt>
                <c:pt idx="94">
                  <c:v>16.856245478055872</c:v>
                </c:pt>
                <c:pt idx="95">
                  <c:v>17.771382204657986</c:v>
                </c:pt>
                <c:pt idx="96">
                  <c:v>17.756007219843756</c:v>
                </c:pt>
                <c:pt idx="97">
                  <c:v>17.793718158815484</c:v>
                </c:pt>
                <c:pt idx="98">
                  <c:v>17.587481953499598</c:v>
                </c:pt>
                <c:pt idx="99">
                  <c:v>17.152261842732027</c:v>
                </c:pt>
                <c:pt idx="100">
                  <c:v>17.35429273307863</c:v>
                </c:pt>
                <c:pt idx="101">
                  <c:v>17.649245526911518</c:v>
                </c:pt>
                <c:pt idx="102">
                  <c:v>17.366402342396501</c:v>
                </c:pt>
                <c:pt idx="103">
                  <c:v>17.820717648702804</c:v>
                </c:pt>
                <c:pt idx="104">
                  <c:v>17.792629181254988</c:v>
                </c:pt>
                <c:pt idx="105">
                  <c:v>17.908918976421042</c:v>
                </c:pt>
                <c:pt idx="106">
                  <c:v>18.406537454396272</c:v>
                </c:pt>
                <c:pt idx="107">
                  <c:v>18.505518546298227</c:v>
                </c:pt>
                <c:pt idx="108">
                  <c:v>18.244575307787184</c:v>
                </c:pt>
                <c:pt idx="109">
                  <c:v>18.790845454763655</c:v>
                </c:pt>
                <c:pt idx="110">
                  <c:v>19.177209432279728</c:v>
                </c:pt>
                <c:pt idx="111">
                  <c:v>19.826498829655172</c:v>
                </c:pt>
                <c:pt idx="112">
                  <c:v>20.053204527424999</c:v>
                </c:pt>
                <c:pt idx="113">
                  <c:v>20.874121107064468</c:v>
                </c:pt>
                <c:pt idx="114">
                  <c:v>21.041465361239716</c:v>
                </c:pt>
                <c:pt idx="115">
                  <c:v>21.545601990511383</c:v>
                </c:pt>
                <c:pt idx="116">
                  <c:v>21.427563248016444</c:v>
                </c:pt>
                <c:pt idx="117">
                  <c:v>21.208666081105729</c:v>
                </c:pt>
                <c:pt idx="118">
                  <c:v>20.773689621635544</c:v>
                </c:pt>
                <c:pt idx="119">
                  <c:v>21.14636730869616</c:v>
                </c:pt>
                <c:pt idx="120">
                  <c:v>21.356046881262898</c:v>
                </c:pt>
                <c:pt idx="121">
                  <c:v>21.780408001576099</c:v>
                </c:pt>
                <c:pt idx="122">
                  <c:v>21.966646880120759</c:v>
                </c:pt>
                <c:pt idx="123">
                  <c:v>22.599152533450372</c:v>
                </c:pt>
                <c:pt idx="124">
                  <c:v>23.392367836352726</c:v>
                </c:pt>
                <c:pt idx="125">
                  <c:v>24.543501099373128</c:v>
                </c:pt>
                <c:pt idx="126">
                  <c:v>25.092702696013685</c:v>
                </c:pt>
                <c:pt idx="127">
                  <c:v>25.145050218272072</c:v>
                </c:pt>
                <c:pt idx="128">
                  <c:v>25.670768713349357</c:v>
                </c:pt>
                <c:pt idx="129">
                  <c:v>26.104112366189543</c:v>
                </c:pt>
                <c:pt idx="130">
                  <c:v>26.0659654288742</c:v>
                </c:pt>
                <c:pt idx="131">
                  <c:v>26.236404968523889</c:v>
                </c:pt>
                <c:pt idx="132">
                  <c:v>26.084382076823484</c:v>
                </c:pt>
                <c:pt idx="133">
                  <c:v>26.370932436301</c:v>
                </c:pt>
                <c:pt idx="134">
                  <c:v>27.094879830935444</c:v>
                </c:pt>
                <c:pt idx="135">
                  <c:v>27.548344859929141</c:v>
                </c:pt>
                <c:pt idx="136">
                  <c:v>28.347630749634597</c:v>
                </c:pt>
                <c:pt idx="137">
                  <c:v>29.133014755072526</c:v>
                </c:pt>
                <c:pt idx="138">
                  <c:v>30.431478646475586</c:v>
                </c:pt>
                <c:pt idx="139">
                  <c:v>30.110266249263244</c:v>
                </c:pt>
                <c:pt idx="140">
                  <c:v>31.044539347828842</c:v>
                </c:pt>
                <c:pt idx="141">
                  <c:v>31.250639954043869</c:v>
                </c:pt>
                <c:pt idx="142">
                  <c:v>31.361705303285454</c:v>
                </c:pt>
                <c:pt idx="143">
                  <c:v>31.302385473573175</c:v>
                </c:pt>
                <c:pt idx="144">
                  <c:v>31.232663516091403</c:v>
                </c:pt>
                <c:pt idx="145">
                  <c:v>31.097074088043616</c:v>
                </c:pt>
                <c:pt idx="146">
                  <c:v>32.928439363009417</c:v>
                </c:pt>
                <c:pt idx="147">
                  <c:v>33.135297534741696</c:v>
                </c:pt>
                <c:pt idx="148">
                  <c:v>33.782996122598441</c:v>
                </c:pt>
                <c:pt idx="149">
                  <c:v>34.129240663384884</c:v>
                </c:pt>
                <c:pt idx="150">
                  <c:v>33.874931410945074</c:v>
                </c:pt>
                <c:pt idx="151">
                  <c:v>33.638465982308098</c:v>
                </c:pt>
                <c:pt idx="152">
                  <c:v>33.585956404359898</c:v>
                </c:pt>
                <c:pt idx="153">
                  <c:v>32.804691160196029</c:v>
                </c:pt>
                <c:pt idx="154">
                  <c:v>31.335732487963131</c:v>
                </c:pt>
                <c:pt idx="155">
                  <c:v>30.340657275936714</c:v>
                </c:pt>
                <c:pt idx="156">
                  <c:v>30.228920995481385</c:v>
                </c:pt>
                <c:pt idx="157">
                  <c:v>31.044099810924795</c:v>
                </c:pt>
                <c:pt idx="158">
                  <c:v>31.819615633881217</c:v>
                </c:pt>
                <c:pt idx="159">
                  <c:v>32.490197057304393</c:v>
                </c:pt>
                <c:pt idx="160">
                  <c:v>32.602346902676196</c:v>
                </c:pt>
                <c:pt idx="161">
                  <c:v>33.52334094358956</c:v>
                </c:pt>
                <c:pt idx="162">
                  <c:v>34.527722115994621</c:v>
                </c:pt>
                <c:pt idx="163">
                  <c:v>34.713289685380673</c:v>
                </c:pt>
                <c:pt idx="164">
                  <c:v>34.596422186375285</c:v>
                </c:pt>
                <c:pt idx="165">
                  <c:v>35.287899680215183</c:v>
                </c:pt>
                <c:pt idx="166">
                  <c:v>36.537499033305963</c:v>
                </c:pt>
                <c:pt idx="167">
                  <c:v>38.066659621753729</c:v>
                </c:pt>
                <c:pt idx="168">
                  <c:v>40.49701112846963</c:v>
                </c:pt>
                <c:pt idx="169">
                  <c:v>40.579488232037527</c:v>
                </c:pt>
                <c:pt idx="170">
                  <c:v>41.570546081643329</c:v>
                </c:pt>
                <c:pt idx="171">
                  <c:v>42.913726551742926</c:v>
                </c:pt>
                <c:pt idx="172">
                  <c:v>43.360206763121063</c:v>
                </c:pt>
                <c:pt idx="173">
                  <c:v>42.555026411983185</c:v>
                </c:pt>
                <c:pt idx="174">
                  <c:v>42.501529196241584</c:v>
                </c:pt>
                <c:pt idx="175">
                  <c:v>41.397736862791859</c:v>
                </c:pt>
                <c:pt idx="176">
                  <c:v>41.172005901594858</c:v>
                </c:pt>
                <c:pt idx="177">
                  <c:v>40.858167670755627</c:v>
                </c:pt>
                <c:pt idx="178">
                  <c:v>39.733917600972809</c:v>
                </c:pt>
                <c:pt idx="179">
                  <c:v>39.606741907100478</c:v>
                </c:pt>
                <c:pt idx="180">
                  <c:v>39.348157336741899</c:v>
                </c:pt>
                <c:pt idx="181">
                  <c:v>40.568959977239771</c:v>
                </c:pt>
                <c:pt idx="182">
                  <c:v>41.543757016234203</c:v>
                </c:pt>
                <c:pt idx="183">
                  <c:v>41.952988016781433</c:v>
                </c:pt>
                <c:pt idx="184">
                  <c:v>41.956981721050035</c:v>
                </c:pt>
                <c:pt idx="185">
                  <c:v>42.970316314215971</c:v>
                </c:pt>
                <c:pt idx="186">
                  <c:v>43.520346543815499</c:v>
                </c:pt>
                <c:pt idx="187">
                  <c:v>43.600031395808209</c:v>
                </c:pt>
                <c:pt idx="188">
                  <c:v>42.77416012855231</c:v>
                </c:pt>
                <c:pt idx="189">
                  <c:v>42.982570910363357</c:v>
                </c:pt>
                <c:pt idx="190">
                  <c:v>43.321893348209926</c:v>
                </c:pt>
                <c:pt idx="191">
                  <c:v>43.84218191183016</c:v>
                </c:pt>
                <c:pt idx="192">
                  <c:v>43.515585245031559</c:v>
                </c:pt>
                <c:pt idx="193">
                  <c:v>42.768758856585286</c:v>
                </c:pt>
                <c:pt idx="194">
                  <c:v>43.495431695629968</c:v>
                </c:pt>
                <c:pt idx="195">
                  <c:v>44.035293106858525</c:v>
                </c:pt>
                <c:pt idx="196">
                  <c:v>44.514939297545943</c:v>
                </c:pt>
                <c:pt idx="197">
                  <c:v>45.166537500446005</c:v>
                </c:pt>
                <c:pt idx="198">
                  <c:v>45.107137553143438</c:v>
                </c:pt>
                <c:pt idx="199">
                  <c:v>44.730675775888848</c:v>
                </c:pt>
                <c:pt idx="200">
                  <c:v>46.050542653655441</c:v>
                </c:pt>
                <c:pt idx="201">
                  <c:v>45.941433479451291</c:v>
                </c:pt>
                <c:pt idx="202">
                  <c:v>47.531639423651676</c:v>
                </c:pt>
                <c:pt idx="203">
                  <c:v>47.353381969311712</c:v>
                </c:pt>
                <c:pt idx="204">
                  <c:v>47.619643745155784</c:v>
                </c:pt>
                <c:pt idx="205">
                  <c:v>47.621035900624015</c:v>
                </c:pt>
                <c:pt idx="206">
                  <c:v>49.165862098886628</c:v>
                </c:pt>
                <c:pt idx="207">
                  <c:v>48.787226188614213</c:v>
                </c:pt>
                <c:pt idx="208">
                  <c:v>49.843446625142825</c:v>
                </c:pt>
                <c:pt idx="209">
                  <c:v>48.606778531139184</c:v>
                </c:pt>
                <c:pt idx="210">
                  <c:v>47.585679743468226</c:v>
                </c:pt>
                <c:pt idx="211">
                  <c:v>46.716492068432004</c:v>
                </c:pt>
                <c:pt idx="212">
                  <c:v>46.139617826927839</c:v>
                </c:pt>
                <c:pt idx="213">
                  <c:v>45.862458881573467</c:v>
                </c:pt>
                <c:pt idx="214">
                  <c:v>45.279065925828476</c:v>
                </c:pt>
                <c:pt idx="215">
                  <c:v>44.270272941387034</c:v>
                </c:pt>
                <c:pt idx="216">
                  <c:v>44.284658138179772</c:v>
                </c:pt>
                <c:pt idx="217">
                  <c:v>45.415756971518014</c:v>
                </c:pt>
                <c:pt idx="218">
                  <c:v>46.082171414009295</c:v>
                </c:pt>
                <c:pt idx="219">
                  <c:v>46.913385256929736</c:v>
                </c:pt>
                <c:pt idx="220">
                  <c:v>47.274747879740445</c:v>
                </c:pt>
                <c:pt idx="221">
                  <c:v>46.999395553678418</c:v>
                </c:pt>
                <c:pt idx="222">
                  <c:v>48.055858124532001</c:v>
                </c:pt>
                <c:pt idx="223">
                  <c:v>47.352633731908675</c:v>
                </c:pt>
                <c:pt idx="224">
                  <c:v>46.755246800814689</c:v>
                </c:pt>
                <c:pt idx="225">
                  <c:v>45.646027909281159</c:v>
                </c:pt>
                <c:pt idx="226">
                  <c:v>44.906644278345439</c:v>
                </c:pt>
                <c:pt idx="227">
                  <c:v>43.848983592929258</c:v>
                </c:pt>
                <c:pt idx="228">
                  <c:v>44.662321101882959</c:v>
                </c:pt>
                <c:pt idx="229">
                  <c:v>44.302340776975747</c:v>
                </c:pt>
                <c:pt idx="230">
                  <c:v>43.640977696516948</c:v>
                </c:pt>
                <c:pt idx="231">
                  <c:v>43.765436805261501</c:v>
                </c:pt>
                <c:pt idx="232">
                  <c:v>44.356306809009325</c:v>
                </c:pt>
                <c:pt idx="233">
                  <c:v>44.454422126726044</c:v>
                </c:pt>
                <c:pt idx="234">
                  <c:v>44.426036171575241</c:v>
                </c:pt>
                <c:pt idx="235">
                  <c:v>44.061622248740228</c:v>
                </c:pt>
                <c:pt idx="236">
                  <c:v>43.690099319612315</c:v>
                </c:pt>
                <c:pt idx="237">
                  <c:v>43.517301242749575</c:v>
                </c:pt>
                <c:pt idx="238">
                  <c:v>41.478032469112158</c:v>
                </c:pt>
                <c:pt idx="239">
                  <c:v>41.253702227174138</c:v>
                </c:pt>
                <c:pt idx="240">
                  <c:v>41.747072903367489</c:v>
                </c:pt>
                <c:pt idx="241">
                  <c:v>42.17291683988833</c:v>
                </c:pt>
                <c:pt idx="242">
                  <c:v>42.71890620313296</c:v>
                </c:pt>
                <c:pt idx="243">
                  <c:v>43.084193068912541</c:v>
                </c:pt>
                <c:pt idx="244">
                  <c:v>44.617531934203853</c:v>
                </c:pt>
                <c:pt idx="245">
                  <c:v>46.428889021321439</c:v>
                </c:pt>
                <c:pt idx="246">
                  <c:v>47.04353493825348</c:v>
                </c:pt>
                <c:pt idx="247">
                  <c:v>46.973350242707888</c:v>
                </c:pt>
                <c:pt idx="248">
                  <c:v>47.160359977528309</c:v>
                </c:pt>
                <c:pt idx="249">
                  <c:v>46.999775030077743</c:v>
                </c:pt>
                <c:pt idx="250">
                  <c:v>47.027460756996582</c:v>
                </c:pt>
                <c:pt idx="251">
                  <c:v>46.375122095794246</c:v>
                </c:pt>
                <c:pt idx="252">
                  <c:v>47.607973946621257</c:v>
                </c:pt>
                <c:pt idx="253">
                  <c:v>47.314675601365579</c:v>
                </c:pt>
                <c:pt idx="254">
                  <c:v>47.171337223146715</c:v>
                </c:pt>
                <c:pt idx="255">
                  <c:v>46.352615876650972</c:v>
                </c:pt>
                <c:pt idx="256">
                  <c:v>45.613011505927531</c:v>
                </c:pt>
                <c:pt idx="257">
                  <c:v>45.232643489113471</c:v>
                </c:pt>
                <c:pt idx="258">
                  <c:v>45.649666298296324</c:v>
                </c:pt>
                <c:pt idx="259">
                  <c:v>44.224827370066585</c:v>
                </c:pt>
                <c:pt idx="260">
                  <c:v>44.525522778193093</c:v>
                </c:pt>
                <c:pt idx="261">
                  <c:v>44.482261445855656</c:v>
                </c:pt>
                <c:pt idx="262">
                  <c:v>43.876135988279408</c:v>
                </c:pt>
                <c:pt idx="263">
                  <c:v>43.390104855763077</c:v>
                </c:pt>
                <c:pt idx="264">
                  <c:v>42.764458294404506</c:v>
                </c:pt>
                <c:pt idx="265">
                  <c:v>41.304118500869471</c:v>
                </c:pt>
                <c:pt idx="266">
                  <c:v>39.867621008416293</c:v>
                </c:pt>
                <c:pt idx="267">
                  <c:v>39.393284198624933</c:v>
                </c:pt>
                <c:pt idx="268">
                  <c:v>39.291884415045487</c:v>
                </c:pt>
                <c:pt idx="269">
                  <c:v>40.325665971651524</c:v>
                </c:pt>
                <c:pt idx="270">
                  <c:v>41.369330508724907</c:v>
                </c:pt>
                <c:pt idx="271">
                  <c:v>41.947626070732447</c:v>
                </c:pt>
                <c:pt idx="272">
                  <c:v>42.204055543172842</c:v>
                </c:pt>
                <c:pt idx="273">
                  <c:v>43.08965735660481</c:v>
                </c:pt>
                <c:pt idx="274">
                  <c:v>42.515321958683799</c:v>
                </c:pt>
                <c:pt idx="275">
                  <c:v>41.934916270761057</c:v>
                </c:pt>
                <c:pt idx="276">
                  <c:v>41.469705678571223</c:v>
                </c:pt>
                <c:pt idx="277">
                  <c:v>41.253953113555099</c:v>
                </c:pt>
                <c:pt idx="278">
                  <c:v>40.901767691143689</c:v>
                </c:pt>
                <c:pt idx="279">
                  <c:v>40.75334368992511</c:v>
                </c:pt>
                <c:pt idx="280">
                  <c:v>40.044961537973265</c:v>
                </c:pt>
                <c:pt idx="281">
                  <c:v>39.886705498976156</c:v>
                </c:pt>
                <c:pt idx="282">
                  <c:v>40.085579886732482</c:v>
                </c:pt>
                <c:pt idx="283">
                  <c:v>40.231194848106966</c:v>
                </c:pt>
                <c:pt idx="284">
                  <c:v>40.512764530441537</c:v>
                </c:pt>
                <c:pt idx="285">
                  <c:v>40.720402579396129</c:v>
                </c:pt>
                <c:pt idx="286">
                  <c:v>41.043909929711994</c:v>
                </c:pt>
                <c:pt idx="287">
                  <c:v>41.409587652572</c:v>
                </c:pt>
                <c:pt idx="288">
                  <c:v>42.163969958782765</c:v>
                </c:pt>
                <c:pt idx="289">
                  <c:v>42.215325658841373</c:v>
                </c:pt>
                <c:pt idx="290">
                  <c:v>41.497535246420071</c:v>
                </c:pt>
                <c:pt idx="291">
                  <c:v>40.368739871816658</c:v>
                </c:pt>
                <c:pt idx="292">
                  <c:v>39.484390870487296</c:v>
                </c:pt>
                <c:pt idx="293">
                  <c:v>38.228684469000143</c:v>
                </c:pt>
                <c:pt idx="294">
                  <c:v>38.163356830384153</c:v>
                </c:pt>
                <c:pt idx="295">
                  <c:v>36.995403249204728</c:v>
                </c:pt>
                <c:pt idx="296">
                  <c:v>36.179563080000001</c:v>
                </c:pt>
                <c:pt idx="297">
                  <c:v>35.702712990000002</c:v>
                </c:pt>
                <c:pt idx="298">
                  <c:v>35.467412815098697</c:v>
                </c:pt>
                <c:pt idx="299" formatCode="0.00000000">
                  <c:v>34.982810384530403</c:v>
                </c:pt>
                <c:pt idx="300">
                  <c:v>34.846292458501303</c:v>
                </c:pt>
                <c:pt idx="301">
                  <c:v>33.236331955879102</c:v>
                </c:pt>
                <c:pt idx="302">
                  <c:v>32.625712597311498</c:v>
                </c:pt>
                <c:pt idx="303">
                  <c:v>32.093341185097898</c:v>
                </c:pt>
                <c:pt idx="304">
                  <c:v>31.3025562938872</c:v>
                </c:pt>
                <c:pt idx="305">
                  <c:v>30.735896432439102</c:v>
                </c:pt>
                <c:pt idx="306">
                  <c:v>30.1545287455791</c:v>
                </c:pt>
                <c:pt idx="307">
                  <c:v>29.695102149871499</c:v>
                </c:pt>
                <c:pt idx="308">
                  <c:v>29.538558188843499</c:v>
                </c:pt>
                <c:pt idx="309">
                  <c:v>29.6939001449751</c:v>
                </c:pt>
                <c:pt idx="310">
                  <c:v>30.187607802076499</c:v>
                </c:pt>
                <c:pt idx="311">
                  <c:v>30.4553553222216</c:v>
                </c:pt>
                <c:pt idx="312">
                  <c:v>30.113338227941998</c:v>
                </c:pt>
                <c:pt idx="313">
                  <c:v>30.450451733319099</c:v>
                </c:pt>
                <c:pt idx="314">
                  <c:v>30.742687362074701</c:v>
                </c:pt>
                <c:pt idx="315">
                  <c:v>30.8050656830851</c:v>
                </c:pt>
                <c:pt idx="316">
                  <c:v>31.011446454920801</c:v>
                </c:pt>
                <c:pt idx="317">
                  <c:v>30.716593734969301</c:v>
                </c:pt>
                <c:pt idx="318">
                  <c:v>31.2029612301673</c:v>
                </c:pt>
                <c:pt idx="319">
                  <c:v>31.603309483240999</c:v>
                </c:pt>
                <c:pt idx="320">
                  <c:v>32.080970739961799</c:v>
                </c:pt>
                <c:pt idx="321">
                  <c:v>32.512143856270797</c:v>
                </c:pt>
                <c:pt idx="322">
                  <c:v>32.913949666994299</c:v>
                </c:pt>
                <c:pt idx="323">
                  <c:v>32.897348777614297</c:v>
                </c:pt>
                <c:pt idx="324">
                  <c:v>33.407074861867102</c:v>
                </c:pt>
                <c:pt idx="325">
                  <c:v>34.006159301957403</c:v>
                </c:pt>
                <c:pt idx="326">
                  <c:v>34.687982533182499</c:v>
                </c:pt>
                <c:pt idx="327">
                  <c:v>34.5753221835554</c:v>
                </c:pt>
                <c:pt idx="328">
                  <c:v>34.474611736835598</c:v>
                </c:pt>
                <c:pt idx="329">
                  <c:v>34.165010432241402</c:v>
                </c:pt>
                <c:pt idx="330">
                  <c:v>34.601206654393799</c:v>
                </c:pt>
                <c:pt idx="331">
                  <c:v>34.2812811854931</c:v>
                </c:pt>
                <c:pt idx="332">
                  <c:v>33.547754416811699</c:v>
                </c:pt>
                <c:pt idx="333">
                  <c:v>32.933613248561798</c:v>
                </c:pt>
                <c:pt idx="334">
                  <c:v>32.3023876236321</c:v>
                </c:pt>
                <c:pt idx="335">
                  <c:v>32.148755143922799</c:v>
                </c:pt>
                <c:pt idx="336">
                  <c:v>32.026367760559602</c:v>
                </c:pt>
                <c:pt idx="337">
                  <c:v>31.986674914558101</c:v>
                </c:pt>
                <c:pt idx="338">
                  <c:v>32.392989950884697</c:v>
                </c:pt>
                <c:pt idx="339">
                  <c:v>32.415855127180301</c:v>
                </c:pt>
                <c:pt idx="340">
                  <c:v>32.6149853155746</c:v>
                </c:pt>
                <c:pt idx="341">
                  <c:v>33.200629078141198</c:v>
                </c:pt>
                <c:pt idx="342">
                  <c:v>32.994188817128702</c:v>
                </c:pt>
                <c:pt idx="343">
                  <c:v>33.250410638235103</c:v>
                </c:pt>
                <c:pt idx="344">
                  <c:v>33.471979387807899</c:v>
                </c:pt>
                <c:pt idx="345">
                  <c:v>33.346285225235597</c:v>
                </c:pt>
                <c:pt idx="346">
                  <c:v>33.625641108813603</c:v>
                </c:pt>
                <c:pt idx="347">
                  <c:v>34.113576882920199</c:v>
                </c:pt>
                <c:pt idx="348">
                  <c:v>34.747275096422598</c:v>
                </c:pt>
                <c:pt idx="349">
                  <c:v>35.291372318816798</c:v>
                </c:pt>
                <c:pt idx="350">
                  <c:v>35.189340055253297</c:v>
                </c:pt>
                <c:pt idx="351">
                  <c:v>35.099277654886698</c:v>
                </c:pt>
                <c:pt idx="352">
                  <c:v>35.562642232479703</c:v>
                </c:pt>
                <c:pt idx="353">
                  <c:v>35.886638487248</c:v>
                </c:pt>
                <c:pt idx="354">
                  <c:v>35.083812470511702</c:v>
                </c:pt>
                <c:pt idx="355">
                  <c:v>33.898576926251799</c:v>
                </c:pt>
                <c:pt idx="356">
                  <c:v>34.103275956752498</c:v>
                </c:pt>
                <c:pt idx="357">
                  <c:v>34.365643856306299</c:v>
                </c:pt>
                <c:pt idx="358">
                  <c:v>33.3137010123286</c:v>
                </c:pt>
                <c:pt idx="359">
                  <c:v>32.549260917246102</c:v>
                </c:pt>
                <c:pt idx="360">
                  <c:v>31.945170798129599</c:v>
                </c:pt>
                <c:pt idx="361">
                  <c:v>31.539159600612798</c:v>
                </c:pt>
                <c:pt idx="362">
                  <c:v>29.939904375630601</c:v>
                </c:pt>
                <c:pt idx="363">
                  <c:v>28.907510725938501</c:v>
                </c:pt>
                <c:pt idx="364">
                  <c:v>28.658350675853399</c:v>
                </c:pt>
                <c:pt idx="365">
                  <c:v>28.981463667049301</c:v>
                </c:pt>
                <c:pt idx="366">
                  <c:v>28.647553728691999</c:v>
                </c:pt>
                <c:pt idx="367">
                  <c:v>28.106569973624701</c:v>
                </c:pt>
                <c:pt idx="368">
                  <c:v>28.995375618688701</c:v>
                </c:pt>
                <c:pt idx="369">
                  <c:v>30.5311273735343</c:v>
                </c:pt>
                <c:pt idx="370">
                  <c:v>31.094684162750401</c:v>
                </c:pt>
                <c:pt idx="371">
                  <c:v>32.017518051268503</c:v>
                </c:pt>
                <c:pt idx="372">
                  <c:v>32.409648544622797</c:v>
                </c:pt>
                <c:pt idx="373">
                  <c:v>31.850231907342501</c:v>
                </c:pt>
                <c:pt idx="374">
                  <c:v>31.929519735728999</c:v>
                </c:pt>
                <c:pt idx="375">
                  <c:v>31.207103574293399</c:v>
                </c:pt>
                <c:pt idx="376">
                  <c:v>31.1476720808121</c:v>
                </c:pt>
                <c:pt idx="377">
                  <c:v>31.214763846278601</c:v>
                </c:pt>
                <c:pt idx="378">
                  <c:v>30.071127486099101</c:v>
                </c:pt>
                <c:pt idx="379">
                  <c:v>29.416826783783002</c:v>
                </c:pt>
                <c:pt idx="380">
                  <c:v>30.112939531839402</c:v>
                </c:pt>
                <c:pt idx="381">
                  <c:v>30.722692006415599</c:v>
                </c:pt>
                <c:pt idx="382">
                  <c:v>30.744291180826099</c:v>
                </c:pt>
                <c:pt idx="383">
                  <c:v>30.934578763045501</c:v>
                </c:pt>
                <c:pt idx="384">
                  <c:v>30.342318518241601</c:v>
                </c:pt>
                <c:pt idx="385">
                  <c:v>31.304370602789199</c:v>
                </c:pt>
                <c:pt idx="386">
                  <c:v>31.437623802444602</c:v>
                </c:pt>
                <c:pt idx="387">
                  <c:v>31.732451084303701</c:v>
                </c:pt>
                <c:pt idx="388">
                  <c:v>31.491588561229101</c:v>
                </c:pt>
                <c:pt idx="389">
                  <c:v>31.309510278144501</c:v>
                </c:pt>
                <c:pt idx="390">
                  <c:v>31.2091904162851</c:v>
                </c:pt>
                <c:pt idx="391">
                  <c:v>30.773539263239002</c:v>
                </c:pt>
                <c:pt idx="392">
                  <c:v>30.270508528944401</c:v>
                </c:pt>
                <c:pt idx="393">
                  <c:v>30.456262916383501</c:v>
                </c:pt>
                <c:pt idx="394">
                  <c:v>30.038417863009101</c:v>
                </c:pt>
                <c:pt idx="395">
                  <c:v>30.021869409069598</c:v>
                </c:pt>
                <c:pt idx="396">
                  <c:v>30.335011424888499</c:v>
                </c:pt>
                <c:pt idx="397">
                  <c:v>30.993906709163301</c:v>
                </c:pt>
                <c:pt idx="398">
                  <c:v>31.4663527132351</c:v>
                </c:pt>
                <c:pt idx="399">
                  <c:v>31.484279124742901</c:v>
                </c:pt>
                <c:pt idx="400">
                  <c:v>31.4560434776463</c:v>
                </c:pt>
                <c:pt idx="401">
                  <c:v>31.716578190577099</c:v>
                </c:pt>
                <c:pt idx="402">
                  <c:v>31.580505345448199</c:v>
                </c:pt>
                <c:pt idx="403">
                  <c:v>31.656329172095202</c:v>
                </c:pt>
                <c:pt idx="404">
                  <c:v>31.242163133711401</c:v>
                </c:pt>
                <c:pt idx="405">
                  <c:v>31.6830345335791</c:v>
                </c:pt>
                <c:pt idx="406">
                  <c:v>32.213574000038498</c:v>
                </c:pt>
                <c:pt idx="407">
                  <c:v>32.972856862864603</c:v>
                </c:pt>
                <c:pt idx="408">
                  <c:v>33.477321758945699</c:v>
                </c:pt>
                <c:pt idx="409">
                  <c:v>34.254466873513699</c:v>
                </c:pt>
                <c:pt idx="410">
                  <c:v>34.729396297756303</c:v>
                </c:pt>
                <c:pt idx="411">
                  <c:v>35.145753964553798</c:v>
                </c:pt>
                <c:pt idx="412">
                  <c:v>35.992161369677802</c:v>
                </c:pt>
                <c:pt idx="413">
                  <c:v>36.865828878926003</c:v>
                </c:pt>
                <c:pt idx="414">
                  <c:v>36.310553705741199</c:v>
                </c:pt>
                <c:pt idx="415">
                  <c:v>36.0960904939447</c:v>
                </c:pt>
                <c:pt idx="416">
                  <c:v>35.5293099953292</c:v>
                </c:pt>
                <c:pt idx="417">
                  <c:v>35.410106164068999</c:v>
                </c:pt>
                <c:pt idx="418">
                  <c:v>35.621711094449203</c:v>
                </c:pt>
                <c:pt idx="419">
                  <c:v>35.304768545291097</c:v>
                </c:pt>
                <c:pt idx="420">
                  <c:v>34.469182839748498</c:v>
                </c:pt>
                <c:pt idx="421">
                  <c:v>35.032901526698602</c:v>
                </c:pt>
                <c:pt idx="422">
                  <c:v>35.150008775721901</c:v>
                </c:pt>
                <c:pt idx="423">
                  <c:v>35.232248876809003</c:v>
                </c:pt>
                <c:pt idx="424">
                  <c:v>35.486912458239701</c:v>
                </c:pt>
                <c:pt idx="425">
                  <c:v>35.214584366723599</c:v>
                </c:pt>
                <c:pt idx="426">
                  <c:v>35.266145967985899</c:v>
                </c:pt>
                <c:pt idx="427">
                  <c:v>35.030904589179102</c:v>
                </c:pt>
                <c:pt idx="428">
                  <c:v>34.410689086671098</c:v>
                </c:pt>
                <c:pt idx="429">
                  <c:v>34.007043356147101</c:v>
                </c:pt>
                <c:pt idx="430">
                  <c:v>34.205159647505198</c:v>
                </c:pt>
                <c:pt idx="431">
                  <c:v>34.015236991136199</c:v>
                </c:pt>
                <c:pt idx="432">
                  <c:v>34.009187572692603</c:v>
                </c:pt>
                <c:pt idx="433">
                  <c:v>33.977511809512798</c:v>
                </c:pt>
                <c:pt idx="434">
                  <c:v>33.731645599431403</c:v>
                </c:pt>
                <c:pt idx="435">
                  <c:v>33.973110720605099</c:v>
                </c:pt>
                <c:pt idx="436">
                  <c:v>33.902241812127599</c:v>
                </c:pt>
                <c:pt idx="437">
                  <c:v>33.917576961261702</c:v>
                </c:pt>
                <c:pt idx="438">
                  <c:v>33.733267231102097</c:v>
                </c:pt>
                <c:pt idx="439">
                  <c:v>34.0118396338165</c:v>
                </c:pt>
                <c:pt idx="440">
                  <c:v>34.374369725692503</c:v>
                </c:pt>
                <c:pt idx="441">
                  <c:v>35.4594096751579</c:v>
                </c:pt>
                <c:pt idx="442">
                  <c:v>35.485348070070899</c:v>
                </c:pt>
                <c:pt idx="443">
                  <c:v>36.128794625050602</c:v>
                </c:pt>
                <c:pt idx="444">
                  <c:v>36.622944158383397</c:v>
                </c:pt>
                <c:pt idx="445">
                  <c:v>37.210958545617302</c:v>
                </c:pt>
                <c:pt idx="446">
                  <c:v>37.540005981399901</c:v>
                </c:pt>
                <c:pt idx="447">
                  <c:v>37.692051891613097</c:v>
                </c:pt>
                <c:pt idx="448">
                  <c:v>37.777758219782697</c:v>
                </c:pt>
                <c:pt idx="449">
                  <c:v>38.298101943358802</c:v>
                </c:pt>
                <c:pt idx="450">
                  <c:v>38.443425626737003</c:v>
                </c:pt>
                <c:pt idx="451">
                  <c:v>38.808474840125101</c:v>
                </c:pt>
                <c:pt idx="452">
                  <c:v>39.123608601957002</c:v>
                </c:pt>
                <c:pt idx="453">
                  <c:v>39.470460237039703</c:v>
                </c:pt>
                <c:pt idx="454">
                  <c:v>39.566961592406301</c:v>
                </c:pt>
                <c:pt idx="455">
                  <c:v>39.683699539612498</c:v>
                </c:pt>
                <c:pt idx="456">
                  <c:v>39.4513447392629</c:v>
                </c:pt>
                <c:pt idx="457">
                  <c:v>39.4103468420819</c:v>
                </c:pt>
                <c:pt idx="458">
                  <c:v>38.526958961477703</c:v>
                </c:pt>
                <c:pt idx="459">
                  <c:v>38.259247481735102</c:v>
                </c:pt>
                <c:pt idx="460">
                  <c:v>37.846031980781</c:v>
                </c:pt>
                <c:pt idx="461">
                  <c:v>37.424889266267101</c:v>
                </c:pt>
                <c:pt idx="462">
                  <c:v>36.8321667236685</c:v>
                </c:pt>
                <c:pt idx="463">
                  <c:v>36.128281909671401</c:v>
                </c:pt>
                <c:pt idx="464">
                  <c:v>35.893098786405602</c:v>
                </c:pt>
                <c:pt idx="465">
                  <c:v>35.902404389360903</c:v>
                </c:pt>
                <c:pt idx="466">
                  <c:v>36.100578309708901</c:v>
                </c:pt>
                <c:pt idx="467">
                  <c:v>35.590059438505001</c:v>
                </c:pt>
                <c:pt idx="468">
                  <c:v>36.025407955356599</c:v>
                </c:pt>
                <c:pt idx="469">
                  <c:v>35.392553473455798</c:v>
                </c:pt>
                <c:pt idx="470">
                  <c:v>36.248423492356999</c:v>
                </c:pt>
                <c:pt idx="471">
                  <c:v>36.353910422418501</c:v>
                </c:pt>
                <c:pt idx="472">
                  <c:v>36.065982389362702</c:v>
                </c:pt>
                <c:pt idx="473">
                  <c:v>35.98538375415</c:v>
                </c:pt>
                <c:pt idx="474">
                  <c:v>36.076169324373502</c:v>
                </c:pt>
                <c:pt idx="475">
                  <c:v>35.928832102313301</c:v>
                </c:pt>
                <c:pt idx="476">
                  <c:v>37.285406927365301</c:v>
                </c:pt>
                <c:pt idx="477">
                  <c:v>37.1695807344434</c:v>
                </c:pt>
                <c:pt idx="478">
                  <c:v>37.104664083156997</c:v>
                </c:pt>
                <c:pt idx="479">
                  <c:v>37.988698876574396</c:v>
                </c:pt>
                <c:pt idx="480">
                  <c:v>37.630188927992499</c:v>
                </c:pt>
                <c:pt idx="481">
                  <c:v>37.875171828972199</c:v>
                </c:pt>
                <c:pt idx="482">
                  <c:v>37.107279536881499</c:v>
                </c:pt>
                <c:pt idx="483">
                  <c:v>36.169029629552497</c:v>
                </c:pt>
                <c:pt idx="484">
                  <c:v>36.442875219561202</c:v>
                </c:pt>
                <c:pt idx="485">
                  <c:v>36.492705383819803</c:v>
                </c:pt>
                <c:pt idx="486">
                  <c:v>36.411029954337799</c:v>
                </c:pt>
                <c:pt idx="487">
                  <c:v>36.065824092474003</c:v>
                </c:pt>
                <c:pt idx="488">
                  <c:v>36.126754287653696</c:v>
                </c:pt>
                <c:pt idx="489">
                  <c:v>37.044120922940699</c:v>
                </c:pt>
                <c:pt idx="490">
                  <c:v>38.428415958554297</c:v>
                </c:pt>
                <c:pt idx="491">
                  <c:v>37.939616548513598</c:v>
                </c:pt>
                <c:pt idx="492">
                  <c:v>38.163838737551202</c:v>
                </c:pt>
                <c:pt idx="493">
                  <c:v>39.015434746096901</c:v>
                </c:pt>
                <c:pt idx="494">
                  <c:v>39.054902959911097</c:v>
                </c:pt>
                <c:pt idx="495">
                  <c:v>38.746315497186899</c:v>
                </c:pt>
                <c:pt idx="496">
                  <c:v>38.1607450873503</c:v>
                </c:pt>
                <c:pt idx="497">
                  <c:v>36.517908834110102</c:v>
                </c:pt>
                <c:pt idx="498">
                  <c:v>36.775438529310499</c:v>
                </c:pt>
                <c:pt idx="499">
                  <c:v>36.8649951270298</c:v>
                </c:pt>
                <c:pt idx="500">
                  <c:v>35.831230771704803</c:v>
                </c:pt>
                <c:pt idx="501">
                  <c:v>36.086629588231297</c:v>
                </c:pt>
                <c:pt idx="502">
                  <c:v>36.559326833053703</c:v>
                </c:pt>
                <c:pt idx="503">
                  <c:v>37.7208058365485</c:v>
                </c:pt>
                <c:pt idx="504">
                  <c:v>39.1557525366633</c:v>
                </c:pt>
                <c:pt idx="505">
                  <c:v>39.252272553038303</c:v>
                </c:pt>
                <c:pt idx="506">
                  <c:v>39.281579980382297</c:v>
                </c:pt>
                <c:pt idx="507">
                  <c:v>39.701370194704303</c:v>
                </c:pt>
                <c:pt idx="508">
                  <c:v>39.939720885930697</c:v>
                </c:pt>
                <c:pt idx="509">
                  <c:v>39.957761475286702</c:v>
                </c:pt>
                <c:pt idx="510">
                  <c:v>39.542041616969797</c:v>
                </c:pt>
                <c:pt idx="511">
                  <c:v>39.270142721859997</c:v>
                </c:pt>
                <c:pt idx="512">
                  <c:v>39.646120160320599</c:v>
                </c:pt>
                <c:pt idx="513">
                  <c:v>40.104847873630398</c:v>
                </c:pt>
                <c:pt idx="514">
                  <c:v>40.502627291266997</c:v>
                </c:pt>
                <c:pt idx="515">
                  <c:v>41.451779450604498</c:v>
                </c:pt>
                <c:pt idx="516">
                  <c:v>41.618810421762099</c:v>
                </c:pt>
                <c:pt idx="517">
                  <c:v>41.254566971184097</c:v>
                </c:pt>
                <c:pt idx="518">
                  <c:v>41.392174996648599</c:v>
                </c:pt>
                <c:pt idx="519">
                  <c:v>40.618666977336197</c:v>
                </c:pt>
                <c:pt idx="520">
                  <c:v>40.3318107598202</c:v>
                </c:pt>
                <c:pt idx="521">
                  <c:v>39.990227671249698</c:v>
                </c:pt>
                <c:pt idx="522">
                  <c:v>39.339877766473499</c:v>
                </c:pt>
                <c:pt idx="523">
                  <c:v>39.685452385630299</c:v>
                </c:pt>
                <c:pt idx="524">
                  <c:v>40.216749927517299</c:v>
                </c:pt>
                <c:pt idx="525">
                  <c:v>40.242636280367599</c:v>
                </c:pt>
                <c:pt idx="526">
                  <c:v>41.088245998213601</c:v>
                </c:pt>
                <c:pt idx="527">
                  <c:v>41.551163199114299</c:v>
                </c:pt>
                <c:pt idx="528">
                  <c:v>41.5414983554003</c:v>
                </c:pt>
                <c:pt idx="529">
                  <c:v>41.87160896372</c:v>
                </c:pt>
                <c:pt idx="530">
                  <c:v>42.461170802236801</c:v>
                </c:pt>
                <c:pt idx="531">
                  <c:v>43.194855525586803</c:v>
                </c:pt>
                <c:pt idx="532">
                  <c:v>43.194181184334802</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I-CH [n=121*]</c:v>
                </c:pt>
              </c:strCache>
            </c:strRef>
          </c:tx>
          <c:spPr>
            <a:ln w="28575" cap="rnd">
              <a:solidFill>
                <a:schemeClr val="accent5"/>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General</c:formatCode>
                <c:ptCount val="533"/>
                <c:pt idx="0">
                  <c:v>39.349150154487816</c:v>
                </c:pt>
                <c:pt idx="1">
                  <c:v>41.196291336571996</c:v>
                </c:pt>
                <c:pt idx="2">
                  <c:v>39.907018374807798</c:v>
                </c:pt>
                <c:pt idx="3">
                  <c:v>40.200670295076542</c:v>
                </c:pt>
                <c:pt idx="4">
                  <c:v>39.962629406665933</c:v>
                </c:pt>
                <c:pt idx="5">
                  <c:v>39.883813840158346</c:v>
                </c:pt>
                <c:pt idx="6">
                  <c:v>40.377237185106978</c:v>
                </c:pt>
                <c:pt idx="7">
                  <c:v>40.319022395273073</c:v>
                </c:pt>
                <c:pt idx="8">
                  <c:v>39.016394996462488</c:v>
                </c:pt>
                <c:pt idx="9">
                  <c:v>40.007210647621754</c:v>
                </c:pt>
                <c:pt idx="10">
                  <c:v>39.600982454566676</c:v>
                </c:pt>
                <c:pt idx="11">
                  <c:v>38.540357850222144</c:v>
                </c:pt>
                <c:pt idx="12">
                  <c:v>40.260315219577599</c:v>
                </c:pt>
                <c:pt idx="13">
                  <c:v>40.169951049690347</c:v>
                </c:pt>
                <c:pt idx="14">
                  <c:v>39.64019760802622</c:v>
                </c:pt>
                <c:pt idx="15">
                  <c:v>39.23905456095747</c:v>
                </c:pt>
                <c:pt idx="16">
                  <c:v>38.656416668050284</c:v>
                </c:pt>
                <c:pt idx="17">
                  <c:v>39.353466734190313</c:v>
                </c:pt>
                <c:pt idx="18">
                  <c:v>39.365227110037395</c:v>
                </c:pt>
                <c:pt idx="19">
                  <c:v>39.421133512846417</c:v>
                </c:pt>
                <c:pt idx="20">
                  <c:v>40.955580973058979</c:v>
                </c:pt>
                <c:pt idx="21">
                  <c:v>41.888816072465772</c:v>
                </c:pt>
                <c:pt idx="22">
                  <c:v>42.832088637559004</c:v>
                </c:pt>
                <c:pt idx="23">
                  <c:v>42.70755111424937</c:v>
                </c:pt>
                <c:pt idx="24">
                  <c:v>42.902480133638491</c:v>
                </c:pt>
                <c:pt idx="25">
                  <c:v>44.210226941731626</c:v>
                </c:pt>
                <c:pt idx="26">
                  <c:v>45.323195235039371</c:v>
                </c:pt>
                <c:pt idx="27">
                  <c:v>43.821621078382087</c:v>
                </c:pt>
                <c:pt idx="28">
                  <c:v>43.425284223459343</c:v>
                </c:pt>
                <c:pt idx="29">
                  <c:v>43.375953476273203</c:v>
                </c:pt>
                <c:pt idx="30">
                  <c:v>43.319811785546399</c:v>
                </c:pt>
                <c:pt idx="31">
                  <c:v>43.345079197529458</c:v>
                </c:pt>
                <c:pt idx="32">
                  <c:v>42.442442492440144</c:v>
                </c:pt>
                <c:pt idx="33">
                  <c:v>40.258219637249717</c:v>
                </c:pt>
                <c:pt idx="34">
                  <c:v>41.039766157117143</c:v>
                </c:pt>
                <c:pt idx="35">
                  <c:v>41.509844119487958</c:v>
                </c:pt>
                <c:pt idx="36">
                  <c:v>39.103788168037696</c:v>
                </c:pt>
                <c:pt idx="37">
                  <c:v>39.925442515982986</c:v>
                </c:pt>
                <c:pt idx="38">
                  <c:v>38.983989306755184</c:v>
                </c:pt>
                <c:pt idx="39">
                  <c:v>38.731326606583586</c:v>
                </c:pt>
                <c:pt idx="40">
                  <c:v>39.22798053886747</c:v>
                </c:pt>
                <c:pt idx="41">
                  <c:v>39.889384246882386</c:v>
                </c:pt>
                <c:pt idx="42">
                  <c:v>38.363480812368593</c:v>
                </c:pt>
                <c:pt idx="43">
                  <c:v>37.650013516618699</c:v>
                </c:pt>
                <c:pt idx="44">
                  <c:v>36.77694416962818</c:v>
                </c:pt>
                <c:pt idx="45">
                  <c:v>36.827880385562857</c:v>
                </c:pt>
                <c:pt idx="46">
                  <c:v>36.991503080684744</c:v>
                </c:pt>
                <c:pt idx="47">
                  <c:v>35.946134720671431</c:v>
                </c:pt>
                <c:pt idx="48">
                  <c:v>33.362433820575511</c:v>
                </c:pt>
                <c:pt idx="49">
                  <c:v>32.260986439047301</c:v>
                </c:pt>
                <c:pt idx="50">
                  <c:v>33.058792080454246</c:v>
                </c:pt>
                <c:pt idx="51">
                  <c:v>33.032821295494401</c:v>
                </c:pt>
                <c:pt idx="52">
                  <c:v>33.291614111461875</c:v>
                </c:pt>
                <c:pt idx="53">
                  <c:v>32.636457999164882</c:v>
                </c:pt>
                <c:pt idx="54">
                  <c:v>32.332898986626226</c:v>
                </c:pt>
                <c:pt idx="55">
                  <c:v>32.763801173039901</c:v>
                </c:pt>
                <c:pt idx="56">
                  <c:v>32.861563936867618</c:v>
                </c:pt>
                <c:pt idx="57">
                  <c:v>33.345029584636372</c:v>
                </c:pt>
                <c:pt idx="58">
                  <c:v>32.6271213271406</c:v>
                </c:pt>
                <c:pt idx="59">
                  <c:v>31.424748860959344</c:v>
                </c:pt>
                <c:pt idx="60">
                  <c:v>31.840292975319311</c:v>
                </c:pt>
                <c:pt idx="61">
                  <c:v>31.206562764420244</c:v>
                </c:pt>
                <c:pt idx="62">
                  <c:v>31.168813724717644</c:v>
                </c:pt>
                <c:pt idx="63">
                  <c:v>32.155008862561999</c:v>
                </c:pt>
                <c:pt idx="64">
                  <c:v>32.883724510474124</c:v>
                </c:pt>
                <c:pt idx="65">
                  <c:v>32.734108470124575</c:v>
                </c:pt>
                <c:pt idx="66">
                  <c:v>32.733856348879044</c:v>
                </c:pt>
                <c:pt idx="67">
                  <c:v>31.178544920448992</c:v>
                </c:pt>
                <c:pt idx="68">
                  <c:v>29.922724342459219</c:v>
                </c:pt>
                <c:pt idx="69">
                  <c:v>27.605417195593759</c:v>
                </c:pt>
                <c:pt idx="70">
                  <c:v>24.411873454289587</c:v>
                </c:pt>
                <c:pt idx="71">
                  <c:v>21.508693190810302</c:v>
                </c:pt>
                <c:pt idx="72">
                  <c:v>20.350301965189129</c:v>
                </c:pt>
                <c:pt idx="73">
                  <c:v>18.965162172724714</c:v>
                </c:pt>
                <c:pt idx="74">
                  <c:v>17.180443817417988</c:v>
                </c:pt>
                <c:pt idx="75">
                  <c:v>17.033383798947799</c:v>
                </c:pt>
                <c:pt idx="76">
                  <c:v>15.634832622342316</c:v>
                </c:pt>
                <c:pt idx="77">
                  <c:v>14.865780222019028</c:v>
                </c:pt>
                <c:pt idx="78">
                  <c:v>14.472875699827542</c:v>
                </c:pt>
                <c:pt idx="79">
                  <c:v>14.067800683708072</c:v>
                </c:pt>
                <c:pt idx="80">
                  <c:v>12.887675731341337</c:v>
                </c:pt>
                <c:pt idx="81">
                  <c:v>13.562538764385883</c:v>
                </c:pt>
                <c:pt idx="82">
                  <c:v>12.554195266551398</c:v>
                </c:pt>
                <c:pt idx="83">
                  <c:v>13.227744950471012</c:v>
                </c:pt>
                <c:pt idx="84">
                  <c:v>13.63929938752103</c:v>
                </c:pt>
                <c:pt idx="85">
                  <c:v>13.565751558004786</c:v>
                </c:pt>
                <c:pt idx="86">
                  <c:v>13.306061928136129</c:v>
                </c:pt>
                <c:pt idx="87">
                  <c:v>13.956654062656614</c:v>
                </c:pt>
                <c:pt idx="88">
                  <c:v>13.949088131239174</c:v>
                </c:pt>
                <c:pt idx="89">
                  <c:v>14.27793331101803</c:v>
                </c:pt>
                <c:pt idx="90">
                  <c:v>14.51586644402286</c:v>
                </c:pt>
                <c:pt idx="91">
                  <c:v>14.47940445011832</c:v>
                </c:pt>
                <c:pt idx="92">
                  <c:v>14.350109815325718</c:v>
                </c:pt>
                <c:pt idx="93">
                  <c:v>14.119184614390718</c:v>
                </c:pt>
                <c:pt idx="94">
                  <c:v>15.672057006634546</c:v>
                </c:pt>
                <c:pt idx="95">
                  <c:v>15.359357348495291</c:v>
                </c:pt>
                <c:pt idx="96">
                  <c:v>15.216147427942918</c:v>
                </c:pt>
                <c:pt idx="97">
                  <c:v>15.077199075310503</c:v>
                </c:pt>
                <c:pt idx="98">
                  <c:v>15.1168610426061</c:v>
                </c:pt>
                <c:pt idx="99">
                  <c:v>14.940004163370244</c:v>
                </c:pt>
                <c:pt idx="100">
                  <c:v>14.962503858611656</c:v>
                </c:pt>
                <c:pt idx="101">
                  <c:v>13.44648024599733</c:v>
                </c:pt>
                <c:pt idx="102">
                  <c:v>13.541250368934286</c:v>
                </c:pt>
                <c:pt idx="103">
                  <c:v>14.17477145529887</c:v>
                </c:pt>
                <c:pt idx="104">
                  <c:v>13.847898889711743</c:v>
                </c:pt>
                <c:pt idx="105">
                  <c:v>14.159084236789843</c:v>
                </c:pt>
                <c:pt idx="106">
                  <c:v>15.314235421957459</c:v>
                </c:pt>
                <c:pt idx="107">
                  <c:v>15.786701586637545</c:v>
                </c:pt>
                <c:pt idx="108">
                  <c:v>16.253474157742925</c:v>
                </c:pt>
                <c:pt idx="109">
                  <c:v>16.855351567451343</c:v>
                </c:pt>
                <c:pt idx="110">
                  <c:v>17.215531376866672</c:v>
                </c:pt>
                <c:pt idx="111">
                  <c:v>17.575230421525884</c:v>
                </c:pt>
                <c:pt idx="112">
                  <c:v>18.241426257279187</c:v>
                </c:pt>
                <c:pt idx="113">
                  <c:v>18.160693519653186</c:v>
                </c:pt>
                <c:pt idx="114">
                  <c:v>18.729597651989415</c:v>
                </c:pt>
                <c:pt idx="115">
                  <c:v>19.264581023608127</c:v>
                </c:pt>
                <c:pt idx="116">
                  <c:v>18.855068223446271</c:v>
                </c:pt>
                <c:pt idx="117">
                  <c:v>18.24055777781653</c:v>
                </c:pt>
                <c:pt idx="118">
                  <c:v>18.824759835094643</c:v>
                </c:pt>
                <c:pt idx="119">
                  <c:v>19.378818493904898</c:v>
                </c:pt>
                <c:pt idx="120">
                  <c:v>20.152792978758061</c:v>
                </c:pt>
                <c:pt idx="121">
                  <c:v>20.172545624592313</c:v>
                </c:pt>
                <c:pt idx="122">
                  <c:v>20.095786101821627</c:v>
                </c:pt>
                <c:pt idx="123">
                  <c:v>20.967282488734416</c:v>
                </c:pt>
                <c:pt idx="124">
                  <c:v>21.683085851298944</c:v>
                </c:pt>
                <c:pt idx="125">
                  <c:v>22.473369901749802</c:v>
                </c:pt>
                <c:pt idx="126">
                  <c:v>22.478401765696415</c:v>
                </c:pt>
                <c:pt idx="127">
                  <c:v>21.84310006980774</c:v>
                </c:pt>
                <c:pt idx="128">
                  <c:v>22.081314436921769</c:v>
                </c:pt>
                <c:pt idx="129">
                  <c:v>22.841927825904495</c:v>
                </c:pt>
                <c:pt idx="130">
                  <c:v>23.128797986478101</c:v>
                </c:pt>
                <c:pt idx="131">
                  <c:v>22.991362343946342</c:v>
                </c:pt>
                <c:pt idx="132">
                  <c:v>23.043211038940886</c:v>
                </c:pt>
                <c:pt idx="133">
                  <c:v>24.356246615274113</c:v>
                </c:pt>
                <c:pt idx="134">
                  <c:v>25.678248400296088</c:v>
                </c:pt>
                <c:pt idx="135">
                  <c:v>26.460509539142468</c:v>
                </c:pt>
                <c:pt idx="136">
                  <c:v>28.083321259941556</c:v>
                </c:pt>
                <c:pt idx="137">
                  <c:v>29.607128206691332</c:v>
                </c:pt>
                <c:pt idx="138">
                  <c:v>30.3751622202448</c:v>
                </c:pt>
                <c:pt idx="139">
                  <c:v>30.363916830197216</c:v>
                </c:pt>
                <c:pt idx="140">
                  <c:v>31.082662476610047</c:v>
                </c:pt>
                <c:pt idx="141">
                  <c:v>29.841973347783117</c:v>
                </c:pt>
                <c:pt idx="142">
                  <c:v>30.937924547500568</c:v>
                </c:pt>
                <c:pt idx="143">
                  <c:v>29.186064460637713</c:v>
                </c:pt>
                <c:pt idx="144">
                  <c:v>28.836670864652032</c:v>
                </c:pt>
                <c:pt idx="145">
                  <c:v>29.25351054254903</c:v>
                </c:pt>
                <c:pt idx="146">
                  <c:v>30.759520406752959</c:v>
                </c:pt>
                <c:pt idx="147">
                  <c:v>30.068472750127768</c:v>
                </c:pt>
                <c:pt idx="148">
                  <c:v>33.683977743603982</c:v>
                </c:pt>
                <c:pt idx="149">
                  <c:v>32.507790543067088</c:v>
                </c:pt>
                <c:pt idx="150">
                  <c:v>33.248888207779231</c:v>
                </c:pt>
                <c:pt idx="151">
                  <c:v>33.511618804438761</c:v>
                </c:pt>
                <c:pt idx="152">
                  <c:v>35.218163671981571</c:v>
                </c:pt>
                <c:pt idx="153">
                  <c:v>35.977360264363547</c:v>
                </c:pt>
                <c:pt idx="154">
                  <c:v>35.425560494506122</c:v>
                </c:pt>
                <c:pt idx="155">
                  <c:v>33.617426724182685</c:v>
                </c:pt>
                <c:pt idx="156">
                  <c:v>34.073506763119212</c:v>
                </c:pt>
                <c:pt idx="157">
                  <c:v>35.304504307320315</c:v>
                </c:pt>
                <c:pt idx="158">
                  <c:v>34.373855345289677</c:v>
                </c:pt>
                <c:pt idx="159">
                  <c:v>35.146012183700684</c:v>
                </c:pt>
                <c:pt idx="160">
                  <c:v>33.660047422619201</c:v>
                </c:pt>
                <c:pt idx="161">
                  <c:v>34.233742714444745</c:v>
                </c:pt>
                <c:pt idx="162">
                  <c:v>33.880411979683188</c:v>
                </c:pt>
                <c:pt idx="163">
                  <c:v>34.020600289054194</c:v>
                </c:pt>
                <c:pt idx="164">
                  <c:v>33.173290318674127</c:v>
                </c:pt>
                <c:pt idx="165">
                  <c:v>34.519342941621375</c:v>
                </c:pt>
                <c:pt idx="166">
                  <c:v>33.344830103936985</c:v>
                </c:pt>
                <c:pt idx="167">
                  <c:v>34.344290859604115</c:v>
                </c:pt>
                <c:pt idx="168">
                  <c:v>36.59298320216034</c:v>
                </c:pt>
                <c:pt idx="169">
                  <c:v>37.822584347362906</c:v>
                </c:pt>
                <c:pt idx="170">
                  <c:v>38.733860398058631</c:v>
                </c:pt>
                <c:pt idx="171">
                  <c:v>40.231109509012789</c:v>
                </c:pt>
                <c:pt idx="172">
                  <c:v>41.269498990133869</c:v>
                </c:pt>
                <c:pt idx="173">
                  <c:v>44.216888711584375</c:v>
                </c:pt>
                <c:pt idx="174">
                  <c:v>45.806600247901933</c:v>
                </c:pt>
                <c:pt idx="175">
                  <c:v>46.71460592286676</c:v>
                </c:pt>
                <c:pt idx="176">
                  <c:v>48.339622302242226</c:v>
                </c:pt>
                <c:pt idx="177">
                  <c:v>48.290274639634497</c:v>
                </c:pt>
                <c:pt idx="178">
                  <c:v>46.014137673235986</c:v>
                </c:pt>
                <c:pt idx="179">
                  <c:v>46.552631523817404</c:v>
                </c:pt>
                <c:pt idx="180">
                  <c:v>42.708459869346576</c:v>
                </c:pt>
                <c:pt idx="181">
                  <c:v>41.858266127998654</c:v>
                </c:pt>
                <c:pt idx="182">
                  <c:v>42.643275276019502</c:v>
                </c:pt>
                <c:pt idx="183">
                  <c:v>41.317229250288435</c:v>
                </c:pt>
                <c:pt idx="184">
                  <c:v>41.230386835757947</c:v>
                </c:pt>
                <c:pt idx="185">
                  <c:v>42.528321629235812</c:v>
                </c:pt>
                <c:pt idx="186">
                  <c:v>41.15581161520776</c:v>
                </c:pt>
                <c:pt idx="187">
                  <c:v>43.620270939814866</c:v>
                </c:pt>
                <c:pt idx="188">
                  <c:v>44.529172656151545</c:v>
                </c:pt>
                <c:pt idx="189">
                  <c:v>44.842919043532241</c:v>
                </c:pt>
                <c:pt idx="190">
                  <c:v>42.974399976006396</c:v>
                </c:pt>
                <c:pt idx="191">
                  <c:v>42.940304607908423</c:v>
                </c:pt>
                <c:pt idx="192">
                  <c:v>42.426710141325721</c:v>
                </c:pt>
                <c:pt idx="193">
                  <c:v>42.978874901165348</c:v>
                </c:pt>
                <c:pt idx="194">
                  <c:v>43.05107213128003</c:v>
                </c:pt>
                <c:pt idx="195">
                  <c:v>42.889081922888757</c:v>
                </c:pt>
                <c:pt idx="196">
                  <c:v>42.873995480577889</c:v>
                </c:pt>
                <c:pt idx="197">
                  <c:v>45.257737441250391</c:v>
                </c:pt>
                <c:pt idx="198">
                  <c:v>45.025390232214477</c:v>
                </c:pt>
                <c:pt idx="199">
                  <c:v>47.413102402937646</c:v>
                </c:pt>
                <c:pt idx="200">
                  <c:v>46.60396708722493</c:v>
                </c:pt>
                <c:pt idx="201">
                  <c:v>45.154642150849135</c:v>
                </c:pt>
                <c:pt idx="202">
                  <c:v>47.014494271949481</c:v>
                </c:pt>
                <c:pt idx="203">
                  <c:v>45.571804652414194</c:v>
                </c:pt>
                <c:pt idx="204">
                  <c:v>45.660943327640844</c:v>
                </c:pt>
                <c:pt idx="205">
                  <c:v>45.946626450418314</c:v>
                </c:pt>
                <c:pt idx="206">
                  <c:v>45.118530733722487</c:v>
                </c:pt>
                <c:pt idx="207">
                  <c:v>45.635274447459274</c:v>
                </c:pt>
                <c:pt idx="208">
                  <c:v>46.874993079522234</c:v>
                </c:pt>
                <c:pt idx="209">
                  <c:v>44.678068851658622</c:v>
                </c:pt>
                <c:pt idx="210">
                  <c:v>44.080823001711799</c:v>
                </c:pt>
                <c:pt idx="211">
                  <c:v>44.087901678658334</c:v>
                </c:pt>
                <c:pt idx="212">
                  <c:v>45.110878290915551</c:v>
                </c:pt>
                <c:pt idx="213">
                  <c:v>44.882934599042983</c:v>
                </c:pt>
                <c:pt idx="214">
                  <c:v>44.882892548808812</c:v>
                </c:pt>
                <c:pt idx="215">
                  <c:v>44.990636752869243</c:v>
                </c:pt>
                <c:pt idx="216">
                  <c:v>45.04341949103803</c:v>
                </c:pt>
                <c:pt idx="217">
                  <c:v>46.687799351121178</c:v>
                </c:pt>
                <c:pt idx="218">
                  <c:v>47.078253118256882</c:v>
                </c:pt>
                <c:pt idx="219">
                  <c:v>47.605667960088113</c:v>
                </c:pt>
                <c:pt idx="220">
                  <c:v>47.808378828708165</c:v>
                </c:pt>
                <c:pt idx="221">
                  <c:v>48.727298221149752</c:v>
                </c:pt>
                <c:pt idx="222">
                  <c:v>48.136055149173735</c:v>
                </c:pt>
                <c:pt idx="223">
                  <c:v>48.772505265745743</c:v>
                </c:pt>
                <c:pt idx="224">
                  <c:v>48.431323423728251</c:v>
                </c:pt>
                <c:pt idx="225">
                  <c:v>47.629482409171878</c:v>
                </c:pt>
                <c:pt idx="226">
                  <c:v>46.561632711446599</c:v>
                </c:pt>
                <c:pt idx="227">
                  <c:v>45.865398141413891</c:v>
                </c:pt>
                <c:pt idx="228">
                  <c:v>46.40570161967657</c:v>
                </c:pt>
                <c:pt idx="229">
                  <c:v>47.286561975304032</c:v>
                </c:pt>
                <c:pt idx="230">
                  <c:v>47.063310065076443</c:v>
                </c:pt>
                <c:pt idx="231">
                  <c:v>45.835670593502989</c:v>
                </c:pt>
                <c:pt idx="232">
                  <c:v>46.71085401714582</c:v>
                </c:pt>
                <c:pt idx="233">
                  <c:v>48.313231373005856</c:v>
                </c:pt>
                <c:pt idx="234">
                  <c:v>48.482510715990053</c:v>
                </c:pt>
                <c:pt idx="235">
                  <c:v>46.800949525728051</c:v>
                </c:pt>
                <c:pt idx="236">
                  <c:v>44.261260505476606</c:v>
                </c:pt>
                <c:pt idx="237">
                  <c:v>42.1590120205476</c:v>
                </c:pt>
                <c:pt idx="238">
                  <c:v>40.156067485540845</c:v>
                </c:pt>
                <c:pt idx="239">
                  <c:v>39.016052604590392</c:v>
                </c:pt>
                <c:pt idx="240">
                  <c:v>37.149228973386997</c:v>
                </c:pt>
                <c:pt idx="241">
                  <c:v>36.590406736692799</c:v>
                </c:pt>
                <c:pt idx="242">
                  <c:v>37.010638028868144</c:v>
                </c:pt>
                <c:pt idx="243">
                  <c:v>39.607475804588255</c:v>
                </c:pt>
                <c:pt idx="244">
                  <c:v>41.980195906061397</c:v>
                </c:pt>
                <c:pt idx="245">
                  <c:v>43.980034238721039</c:v>
                </c:pt>
                <c:pt idx="246">
                  <c:v>43.51382976158925</c:v>
                </c:pt>
                <c:pt idx="247">
                  <c:v>44.071676202242621</c:v>
                </c:pt>
                <c:pt idx="248">
                  <c:v>45.235590305292092</c:v>
                </c:pt>
                <c:pt idx="249">
                  <c:v>44.762012129038965</c:v>
                </c:pt>
                <c:pt idx="250">
                  <c:v>44.907430813246442</c:v>
                </c:pt>
                <c:pt idx="251">
                  <c:v>44.934589489208165</c:v>
                </c:pt>
                <c:pt idx="252">
                  <c:v>47.140557686651846</c:v>
                </c:pt>
                <c:pt idx="253">
                  <c:v>47.62860192352916</c:v>
                </c:pt>
                <c:pt idx="254">
                  <c:v>47.308233463952142</c:v>
                </c:pt>
                <c:pt idx="255">
                  <c:v>46.048167327190228</c:v>
                </c:pt>
                <c:pt idx="256">
                  <c:v>46.104136351683039</c:v>
                </c:pt>
                <c:pt idx="257">
                  <c:v>45.248701657662956</c:v>
                </c:pt>
                <c:pt idx="258">
                  <c:v>44.052056407003668</c:v>
                </c:pt>
                <c:pt idx="259">
                  <c:v>41.340191447530962</c:v>
                </c:pt>
                <c:pt idx="260">
                  <c:v>39.961719866197953</c:v>
                </c:pt>
                <c:pt idx="261">
                  <c:v>38.937945472222346</c:v>
                </c:pt>
                <c:pt idx="262">
                  <c:v>39.219878292822685</c:v>
                </c:pt>
                <c:pt idx="263">
                  <c:v>39.67939977382899</c:v>
                </c:pt>
                <c:pt idx="264">
                  <c:v>38.780338341912923</c:v>
                </c:pt>
                <c:pt idx="265">
                  <c:v>38.525431673984485</c:v>
                </c:pt>
                <c:pt idx="266">
                  <c:v>38.21733228311156</c:v>
                </c:pt>
                <c:pt idx="267">
                  <c:v>38.277891975978442</c:v>
                </c:pt>
                <c:pt idx="268">
                  <c:v>38.984468440874288</c:v>
                </c:pt>
                <c:pt idx="269">
                  <c:v>39.361778650876808</c:v>
                </c:pt>
                <c:pt idx="270">
                  <c:v>38.1218483178166</c:v>
                </c:pt>
                <c:pt idx="271">
                  <c:v>36.57006754423724</c:v>
                </c:pt>
                <c:pt idx="272">
                  <c:v>36.478429275718874</c:v>
                </c:pt>
                <c:pt idx="273">
                  <c:v>37.208063840274299</c:v>
                </c:pt>
                <c:pt idx="274">
                  <c:v>37.790596598116629</c:v>
                </c:pt>
                <c:pt idx="275">
                  <c:v>37.495984319142671</c:v>
                </c:pt>
                <c:pt idx="276">
                  <c:v>37.382274369535871</c:v>
                </c:pt>
                <c:pt idx="277">
                  <c:v>38.737032780147679</c:v>
                </c:pt>
                <c:pt idx="278">
                  <c:v>40.145867219347856</c:v>
                </c:pt>
                <c:pt idx="279">
                  <c:v>39.34540421720542</c:v>
                </c:pt>
                <c:pt idx="280">
                  <c:v>38.679171699444488</c:v>
                </c:pt>
                <c:pt idx="281">
                  <c:v>40.076272053801617</c:v>
                </c:pt>
                <c:pt idx="282">
                  <c:v>40.533902123717731</c:v>
                </c:pt>
                <c:pt idx="283">
                  <c:v>39.884454227262857</c:v>
                </c:pt>
                <c:pt idx="284">
                  <c:v>38.100907426116649</c:v>
                </c:pt>
                <c:pt idx="285">
                  <c:v>36.606539077641457</c:v>
                </c:pt>
                <c:pt idx="286">
                  <c:v>36.832427367291153</c:v>
                </c:pt>
                <c:pt idx="287">
                  <c:v>34.922303446653487</c:v>
                </c:pt>
                <c:pt idx="288">
                  <c:v>32.563966432714821</c:v>
                </c:pt>
                <c:pt idx="289">
                  <c:v>31.879902564947937</c:v>
                </c:pt>
                <c:pt idx="290">
                  <c:v>31.427436759845442</c:v>
                </c:pt>
                <c:pt idx="291">
                  <c:v>30.664013095037152</c:v>
                </c:pt>
                <c:pt idx="292">
                  <c:v>32.302340449515114</c:v>
                </c:pt>
                <c:pt idx="293">
                  <c:v>31.937333849697371</c:v>
                </c:pt>
                <c:pt idx="294">
                  <c:v>33.135205392672717</c:v>
                </c:pt>
                <c:pt idx="295">
                  <c:v>32.710791854753403</c:v>
                </c:pt>
                <c:pt idx="296">
                  <c:v>32.289714060000001</c:v>
                </c:pt>
                <c:pt idx="297">
                  <c:v>32.048758980000002</c:v>
                </c:pt>
                <c:pt idx="298">
                  <c:v>33.776600047355103</c:v>
                </c:pt>
                <c:pt idx="299" formatCode="0.00000000">
                  <c:v>33.242801327963399</c:v>
                </c:pt>
                <c:pt idx="300">
                  <c:v>32.352619190377702</c:v>
                </c:pt>
                <c:pt idx="301">
                  <c:v>32.663821718943701</c:v>
                </c:pt>
                <c:pt idx="302">
                  <c:v>34.003430995762102</c:v>
                </c:pt>
                <c:pt idx="303">
                  <c:v>33.6245105763686</c:v>
                </c:pt>
                <c:pt idx="304">
                  <c:v>33.188331709876003</c:v>
                </c:pt>
                <c:pt idx="305">
                  <c:v>32.228640711696301</c:v>
                </c:pt>
                <c:pt idx="306">
                  <c:v>31.0940239563636</c:v>
                </c:pt>
                <c:pt idx="307">
                  <c:v>31.618265542329901</c:v>
                </c:pt>
                <c:pt idx="308">
                  <c:v>29.202544048868599</c:v>
                </c:pt>
                <c:pt idx="309">
                  <c:v>27.987917761256401</c:v>
                </c:pt>
                <c:pt idx="310">
                  <c:v>28.004303706127299</c:v>
                </c:pt>
                <c:pt idx="311">
                  <c:v>27.748796930762801</c:v>
                </c:pt>
                <c:pt idx="312">
                  <c:v>27.026433038940201</c:v>
                </c:pt>
                <c:pt idx="313">
                  <c:v>27.052529842221801</c:v>
                </c:pt>
                <c:pt idx="314">
                  <c:v>26.1518846650646</c:v>
                </c:pt>
                <c:pt idx="315">
                  <c:v>26.7909677273264</c:v>
                </c:pt>
                <c:pt idx="316">
                  <c:v>26.2269440152808</c:v>
                </c:pt>
                <c:pt idx="317">
                  <c:v>25.950235953082199</c:v>
                </c:pt>
                <c:pt idx="318">
                  <c:v>25.894920181162899</c:v>
                </c:pt>
                <c:pt idx="319">
                  <c:v>26.481280331301502</c:v>
                </c:pt>
                <c:pt idx="320">
                  <c:v>27.3074738851282</c:v>
                </c:pt>
                <c:pt idx="321">
                  <c:v>27.756957477281599</c:v>
                </c:pt>
                <c:pt idx="322">
                  <c:v>26.746571626326201</c:v>
                </c:pt>
                <c:pt idx="323">
                  <c:v>27.555962755754599</c:v>
                </c:pt>
                <c:pt idx="324">
                  <c:v>27.450679689091402</c:v>
                </c:pt>
                <c:pt idx="325">
                  <c:v>28.2749382175435</c:v>
                </c:pt>
                <c:pt idx="326">
                  <c:v>28.530372887903699</c:v>
                </c:pt>
                <c:pt idx="327">
                  <c:v>28.633568716075299</c:v>
                </c:pt>
                <c:pt idx="328">
                  <c:v>28.403431712785</c:v>
                </c:pt>
                <c:pt idx="329">
                  <c:v>29.172986777932799</c:v>
                </c:pt>
                <c:pt idx="330">
                  <c:v>29.234416634510101</c:v>
                </c:pt>
                <c:pt idx="331">
                  <c:v>29.5161445577283</c:v>
                </c:pt>
                <c:pt idx="332">
                  <c:v>29.073828245994399</c:v>
                </c:pt>
                <c:pt idx="333">
                  <c:v>30.554684379195901</c:v>
                </c:pt>
                <c:pt idx="334">
                  <c:v>28.532162560397499</c:v>
                </c:pt>
                <c:pt idx="335">
                  <c:v>27.894343089534999</c:v>
                </c:pt>
                <c:pt idx="336">
                  <c:v>27.055904785837299</c:v>
                </c:pt>
                <c:pt idx="337">
                  <c:v>26.2078129801397</c:v>
                </c:pt>
                <c:pt idx="338">
                  <c:v>25.435423775152699</c:v>
                </c:pt>
                <c:pt idx="339">
                  <c:v>24.8412757872231</c:v>
                </c:pt>
                <c:pt idx="340">
                  <c:v>23.002660071968499</c:v>
                </c:pt>
                <c:pt idx="341">
                  <c:v>25.169645022092499</c:v>
                </c:pt>
                <c:pt idx="342">
                  <c:v>26.864507907271101</c:v>
                </c:pt>
                <c:pt idx="343">
                  <c:v>27.875708493674701</c:v>
                </c:pt>
                <c:pt idx="344">
                  <c:v>29.403213200032699</c:v>
                </c:pt>
                <c:pt idx="345">
                  <c:v>30.5054027826084</c:v>
                </c:pt>
                <c:pt idx="346">
                  <c:v>31.403027556900099</c:v>
                </c:pt>
                <c:pt idx="347">
                  <c:v>31.925111543561201</c:v>
                </c:pt>
                <c:pt idx="348">
                  <c:v>32.736349788965597</c:v>
                </c:pt>
                <c:pt idx="349">
                  <c:v>31.662775894252601</c:v>
                </c:pt>
                <c:pt idx="350">
                  <c:v>31.578610563996499</c:v>
                </c:pt>
                <c:pt idx="351">
                  <c:v>30.623708816988898</c:v>
                </c:pt>
                <c:pt idx="352">
                  <c:v>30.751182805708901</c:v>
                </c:pt>
                <c:pt idx="353">
                  <c:v>31.817420385761299</c:v>
                </c:pt>
                <c:pt idx="354">
                  <c:v>30.174171878751</c:v>
                </c:pt>
                <c:pt idx="355">
                  <c:v>26.758564417678802</c:v>
                </c:pt>
                <c:pt idx="356">
                  <c:v>26.450003897433501</c:v>
                </c:pt>
                <c:pt idx="357">
                  <c:v>26.123060890458799</c:v>
                </c:pt>
                <c:pt idx="358">
                  <c:v>24.782576356878401</c:v>
                </c:pt>
                <c:pt idx="359">
                  <c:v>23.7739601123121</c:v>
                </c:pt>
                <c:pt idx="360">
                  <c:v>23.5055331551774</c:v>
                </c:pt>
                <c:pt idx="361">
                  <c:v>23.4164078021665</c:v>
                </c:pt>
                <c:pt idx="362">
                  <c:v>23.934838712187499</c:v>
                </c:pt>
                <c:pt idx="363">
                  <c:v>23.8255853033485</c:v>
                </c:pt>
                <c:pt idx="364">
                  <c:v>24.329429236454502</c:v>
                </c:pt>
                <c:pt idx="365">
                  <c:v>25.854033218389699</c:v>
                </c:pt>
                <c:pt idx="366">
                  <c:v>25.930816803341799</c:v>
                </c:pt>
                <c:pt idx="367">
                  <c:v>23.587671366022001</c:v>
                </c:pt>
                <c:pt idx="368">
                  <c:v>24.482305319456898</c:v>
                </c:pt>
                <c:pt idx="369">
                  <c:v>25.722404242257799</c:v>
                </c:pt>
                <c:pt idx="370">
                  <c:v>26.639629295247701</c:v>
                </c:pt>
                <c:pt idx="371">
                  <c:v>25.891547762728202</c:v>
                </c:pt>
                <c:pt idx="372">
                  <c:v>25.815003746809801</c:v>
                </c:pt>
                <c:pt idx="373">
                  <c:v>25.822860283694698</c:v>
                </c:pt>
                <c:pt idx="374">
                  <c:v>27.063257823781399</c:v>
                </c:pt>
                <c:pt idx="375">
                  <c:v>26.493133127082402</c:v>
                </c:pt>
                <c:pt idx="376">
                  <c:v>25.902459603704902</c:v>
                </c:pt>
                <c:pt idx="377">
                  <c:v>25.403708035011199</c:v>
                </c:pt>
                <c:pt idx="378">
                  <c:v>25.572438034924001</c:v>
                </c:pt>
                <c:pt idx="379">
                  <c:v>24.5422064614703</c:v>
                </c:pt>
                <c:pt idx="380">
                  <c:v>24.2931772264584</c:v>
                </c:pt>
                <c:pt idx="381">
                  <c:v>23.476487654857301</c:v>
                </c:pt>
                <c:pt idx="382">
                  <c:v>23.467539307888199</c:v>
                </c:pt>
                <c:pt idx="383">
                  <c:v>23.9104303565035</c:v>
                </c:pt>
                <c:pt idx="384">
                  <c:v>24.375693257269401</c:v>
                </c:pt>
                <c:pt idx="385">
                  <c:v>25.6562782223209</c:v>
                </c:pt>
                <c:pt idx="386">
                  <c:v>26.834687032755902</c:v>
                </c:pt>
                <c:pt idx="387">
                  <c:v>27.216705156911001</c:v>
                </c:pt>
                <c:pt idx="388">
                  <c:v>27.287008143837699</c:v>
                </c:pt>
                <c:pt idx="389">
                  <c:v>27.663431756161401</c:v>
                </c:pt>
                <c:pt idx="390">
                  <c:v>27.788551644621901</c:v>
                </c:pt>
                <c:pt idx="391">
                  <c:v>27.2092688337273</c:v>
                </c:pt>
                <c:pt idx="392">
                  <c:v>26.455448288273299</c:v>
                </c:pt>
                <c:pt idx="393">
                  <c:v>25.656496071867601</c:v>
                </c:pt>
                <c:pt idx="394">
                  <c:v>26.723591702161499</c:v>
                </c:pt>
                <c:pt idx="395">
                  <c:v>27.540379668686601</c:v>
                </c:pt>
                <c:pt idx="396">
                  <c:v>28.168575029642302</c:v>
                </c:pt>
                <c:pt idx="397">
                  <c:v>28.145291647117201</c:v>
                </c:pt>
                <c:pt idx="398">
                  <c:v>28.755555939279301</c:v>
                </c:pt>
                <c:pt idx="399">
                  <c:v>27.963859694211202</c:v>
                </c:pt>
                <c:pt idx="400">
                  <c:v>28.364516616222701</c:v>
                </c:pt>
                <c:pt idx="401">
                  <c:v>28.305783165957902</c:v>
                </c:pt>
                <c:pt idx="402">
                  <c:v>27.906636998613202</c:v>
                </c:pt>
                <c:pt idx="403">
                  <c:v>29.285275671968801</c:v>
                </c:pt>
                <c:pt idx="404">
                  <c:v>29.363646058451</c:v>
                </c:pt>
                <c:pt idx="405">
                  <c:v>28.898772094127001</c:v>
                </c:pt>
                <c:pt idx="406">
                  <c:v>30.5539590497226</c:v>
                </c:pt>
                <c:pt idx="407">
                  <c:v>30.8919564076005</c:v>
                </c:pt>
                <c:pt idx="408">
                  <c:v>30.212999443603099</c:v>
                </c:pt>
                <c:pt idx="409">
                  <c:v>31.611672246694599</c:v>
                </c:pt>
                <c:pt idx="410">
                  <c:v>30.665068236217198</c:v>
                </c:pt>
                <c:pt idx="411">
                  <c:v>31.470765489095601</c:v>
                </c:pt>
                <c:pt idx="412">
                  <c:v>33.835360353759498</c:v>
                </c:pt>
                <c:pt idx="413">
                  <c:v>34.6230979727207</c:v>
                </c:pt>
                <c:pt idx="414">
                  <c:v>34.993437766803602</c:v>
                </c:pt>
                <c:pt idx="415">
                  <c:v>34.894975371930002</c:v>
                </c:pt>
                <c:pt idx="416">
                  <c:v>34.296398611869201</c:v>
                </c:pt>
                <c:pt idx="417">
                  <c:v>34.399688184266402</c:v>
                </c:pt>
                <c:pt idx="418">
                  <c:v>35.5876423285737</c:v>
                </c:pt>
                <c:pt idx="419">
                  <c:v>34.739678834404401</c:v>
                </c:pt>
                <c:pt idx="420">
                  <c:v>34.205137535230797</c:v>
                </c:pt>
                <c:pt idx="421">
                  <c:v>34.627679183693303</c:v>
                </c:pt>
                <c:pt idx="422">
                  <c:v>34.533236697603598</c:v>
                </c:pt>
                <c:pt idx="423">
                  <c:v>34.839831500978399</c:v>
                </c:pt>
                <c:pt idx="424">
                  <c:v>33.458130541442102</c:v>
                </c:pt>
                <c:pt idx="425">
                  <c:v>32.820261953148297</c:v>
                </c:pt>
                <c:pt idx="426">
                  <c:v>32.169805392746603</c:v>
                </c:pt>
                <c:pt idx="427">
                  <c:v>31.765882777118499</c:v>
                </c:pt>
                <c:pt idx="428">
                  <c:v>31.811473645379699</c:v>
                </c:pt>
                <c:pt idx="429">
                  <c:v>32.998882704019699</c:v>
                </c:pt>
                <c:pt idx="430">
                  <c:v>33.005201671100899</c:v>
                </c:pt>
                <c:pt idx="431">
                  <c:v>33.843382676780998</c:v>
                </c:pt>
                <c:pt idx="432">
                  <c:v>33.087530683337903</c:v>
                </c:pt>
                <c:pt idx="433">
                  <c:v>33.987180241132698</c:v>
                </c:pt>
                <c:pt idx="434">
                  <c:v>35.268371012435303</c:v>
                </c:pt>
                <c:pt idx="435">
                  <c:v>34.319507579616598</c:v>
                </c:pt>
                <c:pt idx="436">
                  <c:v>34.214289347715599</c:v>
                </c:pt>
                <c:pt idx="437">
                  <c:v>33.273889282697802</c:v>
                </c:pt>
                <c:pt idx="438">
                  <c:v>34.6892476918974</c:v>
                </c:pt>
                <c:pt idx="439">
                  <c:v>32.5144869489299</c:v>
                </c:pt>
                <c:pt idx="440">
                  <c:v>30.826203362451398</c:v>
                </c:pt>
                <c:pt idx="441">
                  <c:v>29.416273425765901</c:v>
                </c:pt>
                <c:pt idx="442">
                  <c:v>28.9617611331131</c:v>
                </c:pt>
                <c:pt idx="443">
                  <c:v>28.952523404691899</c:v>
                </c:pt>
                <c:pt idx="444">
                  <c:v>29.841236889647401</c:v>
                </c:pt>
                <c:pt idx="445">
                  <c:v>29.013805307411999</c:v>
                </c:pt>
                <c:pt idx="446">
                  <c:v>30.3527580335194</c:v>
                </c:pt>
                <c:pt idx="447">
                  <c:v>30.617302514037199</c:v>
                </c:pt>
                <c:pt idx="448">
                  <c:v>31.279431277519102</c:v>
                </c:pt>
                <c:pt idx="449">
                  <c:v>31.725760641013601</c:v>
                </c:pt>
                <c:pt idx="450">
                  <c:v>30.672214760281999</c:v>
                </c:pt>
                <c:pt idx="451">
                  <c:v>30.7992841570147</c:v>
                </c:pt>
                <c:pt idx="452">
                  <c:v>30.935318656301799</c:v>
                </c:pt>
                <c:pt idx="453">
                  <c:v>32.322275220994698</c:v>
                </c:pt>
                <c:pt idx="454">
                  <c:v>32.947286941597902</c:v>
                </c:pt>
                <c:pt idx="455">
                  <c:v>32.2405631948522</c:v>
                </c:pt>
                <c:pt idx="456">
                  <c:v>34.822187822943</c:v>
                </c:pt>
                <c:pt idx="457">
                  <c:v>35.978929339056997</c:v>
                </c:pt>
                <c:pt idx="458">
                  <c:v>36.768326772478602</c:v>
                </c:pt>
                <c:pt idx="459">
                  <c:v>37.430146766455501</c:v>
                </c:pt>
                <c:pt idx="460">
                  <c:v>37.764185775679501</c:v>
                </c:pt>
                <c:pt idx="461">
                  <c:v>37.325338123964897</c:v>
                </c:pt>
                <c:pt idx="462">
                  <c:v>36.724630392002403</c:v>
                </c:pt>
                <c:pt idx="463">
                  <c:v>33.8469861237039</c:v>
                </c:pt>
                <c:pt idx="464">
                  <c:v>33.792767101004799</c:v>
                </c:pt>
                <c:pt idx="465">
                  <c:v>32.7530738864751</c:v>
                </c:pt>
                <c:pt idx="466">
                  <c:v>31.075941036040401</c:v>
                </c:pt>
                <c:pt idx="467">
                  <c:v>31.1639540380482</c:v>
                </c:pt>
                <c:pt idx="468">
                  <c:v>31.546451567090301</c:v>
                </c:pt>
                <c:pt idx="469">
                  <c:v>31.058911836619401</c:v>
                </c:pt>
                <c:pt idx="470">
                  <c:v>31.327088438252101</c:v>
                </c:pt>
                <c:pt idx="471">
                  <c:v>32.399324927312499</c:v>
                </c:pt>
                <c:pt idx="472">
                  <c:v>32.0532037501901</c:v>
                </c:pt>
                <c:pt idx="473">
                  <c:v>32.809236236884999</c:v>
                </c:pt>
                <c:pt idx="474">
                  <c:v>31.996005367319299</c:v>
                </c:pt>
                <c:pt idx="475">
                  <c:v>32.706091534401502</c:v>
                </c:pt>
                <c:pt idx="476">
                  <c:v>33.769998593696002</c:v>
                </c:pt>
                <c:pt idx="477">
                  <c:v>35.037930096338002</c:v>
                </c:pt>
                <c:pt idx="478">
                  <c:v>33.862261111668502</c:v>
                </c:pt>
                <c:pt idx="479">
                  <c:v>33.266382447365103</c:v>
                </c:pt>
                <c:pt idx="480">
                  <c:v>32.495617455669901</c:v>
                </c:pt>
                <c:pt idx="481">
                  <c:v>32.1828493054429</c:v>
                </c:pt>
                <c:pt idx="482">
                  <c:v>29.024976035904199</c:v>
                </c:pt>
                <c:pt idx="483">
                  <c:v>29.880530798336299</c:v>
                </c:pt>
                <c:pt idx="484">
                  <c:v>29.432615490575799</c:v>
                </c:pt>
                <c:pt idx="485">
                  <c:v>28.989309431515501</c:v>
                </c:pt>
                <c:pt idx="486">
                  <c:v>29.0774746061389</c:v>
                </c:pt>
                <c:pt idx="487">
                  <c:v>30.041081356543199</c:v>
                </c:pt>
                <c:pt idx="488">
                  <c:v>30.221634338408599</c:v>
                </c:pt>
                <c:pt idx="489">
                  <c:v>33.305156468974403</c:v>
                </c:pt>
                <c:pt idx="490">
                  <c:v>33.234623000366497</c:v>
                </c:pt>
                <c:pt idx="491">
                  <c:v>33.6986636870745</c:v>
                </c:pt>
                <c:pt idx="492">
                  <c:v>33.4220124747075</c:v>
                </c:pt>
                <c:pt idx="493">
                  <c:v>35.023228841509898</c:v>
                </c:pt>
                <c:pt idx="494">
                  <c:v>34.0896829867511</c:v>
                </c:pt>
                <c:pt idx="495">
                  <c:v>35.309431991919404</c:v>
                </c:pt>
                <c:pt idx="496">
                  <c:v>34.530789460836999</c:v>
                </c:pt>
                <c:pt idx="497">
                  <c:v>34.447814400007097</c:v>
                </c:pt>
                <c:pt idx="498">
                  <c:v>33.796910888817003</c:v>
                </c:pt>
                <c:pt idx="499">
                  <c:v>34.326611204791902</c:v>
                </c:pt>
                <c:pt idx="500">
                  <c:v>34.0628157563009</c:v>
                </c:pt>
                <c:pt idx="501">
                  <c:v>34.2858077112638</c:v>
                </c:pt>
                <c:pt idx="502">
                  <c:v>34.5408170075588</c:v>
                </c:pt>
                <c:pt idx="503">
                  <c:v>36.221695896204999</c:v>
                </c:pt>
                <c:pt idx="504">
                  <c:v>36.513989461704298</c:v>
                </c:pt>
                <c:pt idx="505">
                  <c:v>36.967722187769802</c:v>
                </c:pt>
                <c:pt idx="506">
                  <c:v>37.612522540065001</c:v>
                </c:pt>
                <c:pt idx="507">
                  <c:v>36.838734571948699</c:v>
                </c:pt>
                <c:pt idx="508">
                  <c:v>37.315235114551001</c:v>
                </c:pt>
                <c:pt idx="509">
                  <c:v>37.752224647016199</c:v>
                </c:pt>
                <c:pt idx="510">
                  <c:v>37.703095404134601</c:v>
                </c:pt>
                <c:pt idx="511">
                  <c:v>38.446980818449603</c:v>
                </c:pt>
                <c:pt idx="512">
                  <c:v>37.884687382392599</c:v>
                </c:pt>
                <c:pt idx="513">
                  <c:v>39.239147503593998</c:v>
                </c:pt>
                <c:pt idx="514">
                  <c:v>40.307871262341202</c:v>
                </c:pt>
                <c:pt idx="515">
                  <c:v>41.357031872810801</c:v>
                </c:pt>
                <c:pt idx="516">
                  <c:v>41.961498589125803</c:v>
                </c:pt>
                <c:pt idx="517">
                  <c:v>43.597620937286401</c:v>
                </c:pt>
                <c:pt idx="518">
                  <c:v>44.026880567271199</c:v>
                </c:pt>
                <c:pt idx="519">
                  <c:v>45.375682179650902</c:v>
                </c:pt>
                <c:pt idx="520">
                  <c:v>42.834665702963498</c:v>
                </c:pt>
                <c:pt idx="521">
                  <c:v>43.208456927524601</c:v>
                </c:pt>
                <c:pt idx="522">
                  <c:v>44.511082253137801</c:v>
                </c:pt>
                <c:pt idx="523">
                  <c:v>42.214772558569898</c:v>
                </c:pt>
                <c:pt idx="524">
                  <c:v>40.3849584013266</c:v>
                </c:pt>
                <c:pt idx="525">
                  <c:v>41.086581518862801</c:v>
                </c:pt>
                <c:pt idx="526">
                  <c:v>41.308207388474798</c:v>
                </c:pt>
                <c:pt idx="527">
                  <c:v>42.762225918173598</c:v>
                </c:pt>
                <c:pt idx="528">
                  <c:v>43.121929304283</c:v>
                </c:pt>
                <c:pt idx="529">
                  <c:v>42.592202234930902</c:v>
                </c:pt>
                <c:pt idx="530">
                  <c:v>44.0859214226573</c:v>
                </c:pt>
                <c:pt idx="531">
                  <c:v>45.6374575615854</c:v>
                </c:pt>
                <c:pt idx="532">
                  <c:v>44.2620550528097</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Ville [n=1478]</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DCAD-41A3-A47A-856F4D2F29B3}"/>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DCAD-41A3-A47A-856F4D2F29B3}"/>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DCAD-41A3-A47A-856F4D2F29B3}"/>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DCAD-41A3-A47A-856F4D2F29B3}"/>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DCAD-41A3-A47A-856F4D2F29B3}"/>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DCAD-41A3-A47A-856F4D2F29B3}"/>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DCAD-41A3-A47A-856F4D2F29B3}"/>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DCAD-41A3-A47A-856F4D2F29B3}"/>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DCAD-41A3-A47A-856F4D2F29B3}"/>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DCAD-41A3-A47A-856F4D2F29B3}"/>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DCAD-41A3-A47A-856F4D2F29B3}"/>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37.765211886322824</c:v>
                </c:pt>
                <c:pt idx="1">
                  <c:v>37.204642175114387</c:v>
                </c:pt>
                <c:pt idx="2">
                  <c:v>36.590007227888172</c:v>
                </c:pt>
                <c:pt idx="3">
                  <c:v>35.929676713905863</c:v>
                </c:pt>
                <c:pt idx="4">
                  <c:v>34.877865388296115</c:v>
                </c:pt>
                <c:pt idx="5">
                  <c:v>34.931725572119987</c:v>
                </c:pt>
                <c:pt idx="6">
                  <c:v>35.221594037536931</c:v>
                </c:pt>
                <c:pt idx="7">
                  <c:v>35.488618367223289</c:v>
                </c:pt>
                <c:pt idx="8">
                  <c:v>36.037684348406252</c:v>
                </c:pt>
                <c:pt idx="9">
                  <c:v>37.007205778268073</c:v>
                </c:pt>
                <c:pt idx="10">
                  <c:v>38.196202943387576</c:v>
                </c:pt>
                <c:pt idx="11">
                  <c:v>38.816393154637538</c:v>
                </c:pt>
                <c:pt idx="12">
                  <c:v>39.243301294010784</c:v>
                </c:pt>
                <c:pt idx="13">
                  <c:v>39.475214588252143</c:v>
                </c:pt>
                <c:pt idx="14">
                  <c:v>39.429763398877348</c:v>
                </c:pt>
                <c:pt idx="15">
                  <c:v>39.43100092232698</c:v>
                </c:pt>
                <c:pt idx="16">
                  <c:v>39.127849469753187</c:v>
                </c:pt>
                <c:pt idx="17">
                  <c:v>39.108896977780397</c:v>
                </c:pt>
                <c:pt idx="18">
                  <c:v>38.963131853523159</c:v>
                </c:pt>
                <c:pt idx="19">
                  <c:v>39.462833196850248</c:v>
                </c:pt>
                <c:pt idx="20">
                  <c:v>40.154284598025093</c:v>
                </c:pt>
                <c:pt idx="21">
                  <c:v>40.885930083486372</c:v>
                </c:pt>
                <c:pt idx="22">
                  <c:v>40.737315923620443</c:v>
                </c:pt>
                <c:pt idx="23">
                  <c:v>40.906411588256752</c:v>
                </c:pt>
                <c:pt idx="24">
                  <c:v>40.878168045079406</c:v>
                </c:pt>
                <c:pt idx="25">
                  <c:v>41.244045617158271</c:v>
                </c:pt>
                <c:pt idx="26">
                  <c:v>40.857838613125928</c:v>
                </c:pt>
                <c:pt idx="27">
                  <c:v>40.472832647282175</c:v>
                </c:pt>
                <c:pt idx="28">
                  <c:v>40.334880271104907</c:v>
                </c:pt>
                <c:pt idx="29">
                  <c:v>40.460276053416848</c:v>
                </c:pt>
                <c:pt idx="30">
                  <c:v>40.259588573158183</c:v>
                </c:pt>
                <c:pt idx="31">
                  <c:v>40.61645746230063</c:v>
                </c:pt>
                <c:pt idx="32">
                  <c:v>40.763481235709243</c:v>
                </c:pt>
                <c:pt idx="33">
                  <c:v>41.374024946974366</c:v>
                </c:pt>
                <c:pt idx="34">
                  <c:v>42.609226333015798</c:v>
                </c:pt>
                <c:pt idx="35">
                  <c:v>42.660821915287535</c:v>
                </c:pt>
                <c:pt idx="36">
                  <c:v>42.112180612495997</c:v>
                </c:pt>
                <c:pt idx="37">
                  <c:v>42.016795070289682</c:v>
                </c:pt>
                <c:pt idx="38">
                  <c:v>41.647326670184611</c:v>
                </c:pt>
                <c:pt idx="39">
                  <c:v>41.168669247898485</c:v>
                </c:pt>
                <c:pt idx="40">
                  <c:v>41.093846820284213</c:v>
                </c:pt>
                <c:pt idx="41">
                  <c:v>40.498116358356583</c:v>
                </c:pt>
                <c:pt idx="42">
                  <c:v>39.913377611559461</c:v>
                </c:pt>
                <c:pt idx="43">
                  <c:v>40.032033407818744</c:v>
                </c:pt>
                <c:pt idx="44">
                  <c:v>40.271983546630274</c:v>
                </c:pt>
                <c:pt idx="45">
                  <c:v>40.064545157619122</c:v>
                </c:pt>
                <c:pt idx="46">
                  <c:v>40.170280431814795</c:v>
                </c:pt>
                <c:pt idx="47">
                  <c:v>39.418742208090102</c:v>
                </c:pt>
                <c:pt idx="48">
                  <c:v>39.01360948988993</c:v>
                </c:pt>
                <c:pt idx="49">
                  <c:v>39.190566697416067</c:v>
                </c:pt>
                <c:pt idx="50">
                  <c:v>39.552423033170314</c:v>
                </c:pt>
                <c:pt idx="51">
                  <c:v>39.232676027203617</c:v>
                </c:pt>
                <c:pt idx="52">
                  <c:v>39.066611531054129</c:v>
                </c:pt>
                <c:pt idx="53">
                  <c:v>38.814416186826925</c:v>
                </c:pt>
                <c:pt idx="54">
                  <c:v>38.683257453660552</c:v>
                </c:pt>
                <c:pt idx="55">
                  <c:v>38.09377358282768</c:v>
                </c:pt>
                <c:pt idx="56">
                  <c:v>37.819336133513808</c:v>
                </c:pt>
                <c:pt idx="57">
                  <c:v>37.332252841078137</c:v>
                </c:pt>
                <c:pt idx="58">
                  <c:v>37.212699890209137</c:v>
                </c:pt>
                <c:pt idx="59">
                  <c:v>37.591295825250327</c:v>
                </c:pt>
                <c:pt idx="60">
                  <c:v>37.304639000876129</c:v>
                </c:pt>
                <c:pt idx="61">
                  <c:v>36.894930829518742</c:v>
                </c:pt>
                <c:pt idx="62">
                  <c:v>36.402862766267269</c:v>
                </c:pt>
                <c:pt idx="63">
                  <c:v>36.507534398545715</c:v>
                </c:pt>
                <c:pt idx="64">
                  <c:v>36.353740299576643</c:v>
                </c:pt>
                <c:pt idx="65">
                  <c:v>36.044713686969132</c:v>
                </c:pt>
                <c:pt idx="66">
                  <c:v>35.707433779769069</c:v>
                </c:pt>
                <c:pt idx="67">
                  <c:v>35.646593481344617</c:v>
                </c:pt>
                <c:pt idx="68">
                  <c:v>35.020892739092069</c:v>
                </c:pt>
                <c:pt idx="69">
                  <c:v>34.248054411432314</c:v>
                </c:pt>
                <c:pt idx="70">
                  <c:v>32.592957679370912</c:v>
                </c:pt>
                <c:pt idx="71">
                  <c:v>31.484968208513415</c:v>
                </c:pt>
                <c:pt idx="72">
                  <c:v>29.909983604245944</c:v>
                </c:pt>
                <c:pt idx="73">
                  <c:v>27.660810030749126</c:v>
                </c:pt>
                <c:pt idx="74">
                  <c:v>25.084299853500585</c:v>
                </c:pt>
                <c:pt idx="75">
                  <c:v>22.942970374332674</c:v>
                </c:pt>
                <c:pt idx="76">
                  <c:v>20.526312400617041</c:v>
                </c:pt>
                <c:pt idx="77">
                  <c:v>18.507726235346531</c:v>
                </c:pt>
                <c:pt idx="78">
                  <c:v>17.084497529159943</c:v>
                </c:pt>
                <c:pt idx="79">
                  <c:v>16.142788648084473</c:v>
                </c:pt>
                <c:pt idx="80">
                  <c:v>15.294161402178743</c:v>
                </c:pt>
                <c:pt idx="81">
                  <c:v>14.828640213729143</c:v>
                </c:pt>
                <c:pt idx="82">
                  <c:v>14.292832702752886</c:v>
                </c:pt>
                <c:pt idx="83">
                  <c:v>14.624825918290471</c:v>
                </c:pt>
                <c:pt idx="84">
                  <c:v>14.447914092892091</c:v>
                </c:pt>
                <c:pt idx="85">
                  <c:v>14.432914726928677</c:v>
                </c:pt>
                <c:pt idx="86">
                  <c:v>14.275541115479822</c:v>
                </c:pt>
                <c:pt idx="87">
                  <c:v>14.522420620347507</c:v>
                </c:pt>
                <c:pt idx="88">
                  <c:v>14.736429690795335</c:v>
                </c:pt>
                <c:pt idx="89">
                  <c:v>14.993509479187493</c:v>
                </c:pt>
                <c:pt idx="90">
                  <c:v>15.155380487592396</c:v>
                </c:pt>
                <c:pt idx="91">
                  <c:v>15.9080470392159</c:v>
                </c:pt>
                <c:pt idx="92">
                  <c:v>16.005716139943125</c:v>
                </c:pt>
                <c:pt idx="93">
                  <c:v>16.248841209008969</c:v>
                </c:pt>
                <c:pt idx="94">
                  <c:v>16.535438419235255</c:v>
                </c:pt>
                <c:pt idx="95">
                  <c:v>16.878648724900589</c:v>
                </c:pt>
                <c:pt idx="96">
                  <c:v>16.765109891319099</c:v>
                </c:pt>
                <c:pt idx="97">
                  <c:v>16.937992865580629</c:v>
                </c:pt>
                <c:pt idx="98">
                  <c:v>16.953897621870144</c:v>
                </c:pt>
                <c:pt idx="99">
                  <c:v>16.88978939656517</c:v>
                </c:pt>
                <c:pt idx="100">
                  <c:v>16.854240489764543</c:v>
                </c:pt>
                <c:pt idx="101">
                  <c:v>17.119212813972929</c:v>
                </c:pt>
                <c:pt idx="102">
                  <c:v>16.916498538612327</c:v>
                </c:pt>
                <c:pt idx="103">
                  <c:v>17.389802796919032</c:v>
                </c:pt>
                <c:pt idx="104">
                  <c:v>17.599086989460186</c:v>
                </c:pt>
                <c:pt idx="105">
                  <c:v>17.932682871609099</c:v>
                </c:pt>
                <c:pt idx="106">
                  <c:v>18.359963908769988</c:v>
                </c:pt>
                <c:pt idx="107">
                  <c:v>18.689837716007311</c:v>
                </c:pt>
                <c:pt idx="108">
                  <c:v>18.541446147359927</c:v>
                </c:pt>
                <c:pt idx="109">
                  <c:v>18.961864112718054</c:v>
                </c:pt>
                <c:pt idx="110">
                  <c:v>19.210420556226641</c:v>
                </c:pt>
                <c:pt idx="111">
                  <c:v>19.554888386774788</c:v>
                </c:pt>
                <c:pt idx="112">
                  <c:v>19.707909850404672</c:v>
                </c:pt>
                <c:pt idx="113">
                  <c:v>19.849481948534244</c:v>
                </c:pt>
                <c:pt idx="114">
                  <c:v>20.112346205108157</c:v>
                </c:pt>
                <c:pt idx="115">
                  <c:v>20.219295232726697</c:v>
                </c:pt>
                <c:pt idx="116">
                  <c:v>20.244258703413575</c:v>
                </c:pt>
                <c:pt idx="117">
                  <c:v>19.923382334852498</c:v>
                </c:pt>
                <c:pt idx="118">
                  <c:v>19.47829277729414</c:v>
                </c:pt>
                <c:pt idx="119">
                  <c:v>19.676785880095675</c:v>
                </c:pt>
                <c:pt idx="120">
                  <c:v>19.979408864235914</c:v>
                </c:pt>
                <c:pt idx="121">
                  <c:v>19.984030425204143</c:v>
                </c:pt>
                <c:pt idx="122">
                  <c:v>20.53444521966167</c:v>
                </c:pt>
                <c:pt idx="123">
                  <c:v>21.376309803038914</c:v>
                </c:pt>
                <c:pt idx="124">
                  <c:v>22.185843909007072</c:v>
                </c:pt>
                <c:pt idx="125">
                  <c:v>23.077487573254661</c:v>
                </c:pt>
                <c:pt idx="126">
                  <c:v>23.848581627886496</c:v>
                </c:pt>
                <c:pt idx="127">
                  <c:v>23.822602221254815</c:v>
                </c:pt>
                <c:pt idx="128">
                  <c:v>24.453683075582482</c:v>
                </c:pt>
                <c:pt idx="129">
                  <c:v>24.575758560835972</c:v>
                </c:pt>
                <c:pt idx="130">
                  <c:v>24.551692802151056</c:v>
                </c:pt>
                <c:pt idx="131">
                  <c:v>24.715840520956728</c:v>
                </c:pt>
                <c:pt idx="132">
                  <c:v>24.899997552222516</c:v>
                </c:pt>
                <c:pt idx="133">
                  <c:v>25.423102515504901</c:v>
                </c:pt>
                <c:pt idx="134">
                  <c:v>26.209213645368315</c:v>
                </c:pt>
                <c:pt idx="135">
                  <c:v>26.952406704124972</c:v>
                </c:pt>
                <c:pt idx="136">
                  <c:v>28.083249683231124</c:v>
                </c:pt>
                <c:pt idx="137">
                  <c:v>29.588554497614886</c:v>
                </c:pt>
                <c:pt idx="138">
                  <c:v>30.648408258190802</c:v>
                </c:pt>
                <c:pt idx="139">
                  <c:v>30.494493943634499</c:v>
                </c:pt>
                <c:pt idx="140">
                  <c:v>30.968198480002542</c:v>
                </c:pt>
                <c:pt idx="141">
                  <c:v>31.090376672834601</c:v>
                </c:pt>
                <c:pt idx="142">
                  <c:v>31.202166711021999</c:v>
                </c:pt>
                <c:pt idx="143">
                  <c:v>30.819171897177789</c:v>
                </c:pt>
                <c:pt idx="144">
                  <c:v>29.84874516283174</c:v>
                </c:pt>
                <c:pt idx="145">
                  <c:v>29.809449091478058</c:v>
                </c:pt>
                <c:pt idx="146">
                  <c:v>30.972021261614827</c:v>
                </c:pt>
                <c:pt idx="147">
                  <c:v>31.366776715804544</c:v>
                </c:pt>
                <c:pt idx="148">
                  <c:v>33.181616373195091</c:v>
                </c:pt>
                <c:pt idx="149">
                  <c:v>33.234860781725068</c:v>
                </c:pt>
                <c:pt idx="150">
                  <c:v>33.581551823102224</c:v>
                </c:pt>
                <c:pt idx="151">
                  <c:v>33.363240871194286</c:v>
                </c:pt>
                <c:pt idx="152">
                  <c:v>33.086843101542023</c:v>
                </c:pt>
                <c:pt idx="153">
                  <c:v>32.848894552315343</c:v>
                </c:pt>
                <c:pt idx="154">
                  <c:v>31.250669726877714</c:v>
                </c:pt>
                <c:pt idx="155">
                  <c:v>29.457708360815225</c:v>
                </c:pt>
                <c:pt idx="156">
                  <c:v>29.280117110889826</c:v>
                </c:pt>
                <c:pt idx="157">
                  <c:v>29.351255246777658</c:v>
                </c:pt>
                <c:pt idx="158">
                  <c:v>29.97415592766037</c:v>
                </c:pt>
                <c:pt idx="159">
                  <c:v>30.988644544759627</c:v>
                </c:pt>
                <c:pt idx="160">
                  <c:v>31.012917882751758</c:v>
                </c:pt>
                <c:pt idx="161">
                  <c:v>32.102654964933059</c:v>
                </c:pt>
                <c:pt idx="162">
                  <c:v>32.497415647187097</c:v>
                </c:pt>
                <c:pt idx="163">
                  <c:v>32.828330842849518</c:v>
                </c:pt>
                <c:pt idx="164">
                  <c:v>32.885387916674738</c:v>
                </c:pt>
                <c:pt idx="165">
                  <c:v>33.462707287117532</c:v>
                </c:pt>
                <c:pt idx="166">
                  <c:v>34.092170008101228</c:v>
                </c:pt>
                <c:pt idx="167">
                  <c:v>35.008692656658283</c:v>
                </c:pt>
                <c:pt idx="168">
                  <c:v>36.594691118470799</c:v>
                </c:pt>
                <c:pt idx="169">
                  <c:v>37.453294332150833</c:v>
                </c:pt>
                <c:pt idx="170">
                  <c:v>38.426070614093476</c:v>
                </c:pt>
                <c:pt idx="171">
                  <c:v>39.555426682622397</c:v>
                </c:pt>
                <c:pt idx="172">
                  <c:v>40.010755202106111</c:v>
                </c:pt>
                <c:pt idx="173">
                  <c:v>40.100113862179676</c:v>
                </c:pt>
                <c:pt idx="174">
                  <c:v>40.510648426152763</c:v>
                </c:pt>
                <c:pt idx="175">
                  <c:v>39.897377677436289</c:v>
                </c:pt>
                <c:pt idx="176">
                  <c:v>39.633758013567615</c:v>
                </c:pt>
                <c:pt idx="177">
                  <c:v>39.700934149663169</c:v>
                </c:pt>
                <c:pt idx="178">
                  <c:v>38.861143202463111</c:v>
                </c:pt>
                <c:pt idx="179">
                  <c:v>38.918595187995273</c:v>
                </c:pt>
                <c:pt idx="180">
                  <c:v>38.127723868177199</c:v>
                </c:pt>
                <c:pt idx="181">
                  <c:v>38.69871374319677</c:v>
                </c:pt>
                <c:pt idx="182">
                  <c:v>39.495142771271333</c:v>
                </c:pt>
                <c:pt idx="183">
                  <c:v>39.526030393648298</c:v>
                </c:pt>
                <c:pt idx="184">
                  <c:v>39.432381599856242</c:v>
                </c:pt>
                <c:pt idx="185">
                  <c:v>40.159633591641018</c:v>
                </c:pt>
                <c:pt idx="186">
                  <c:v>40.028679593792752</c:v>
                </c:pt>
                <c:pt idx="187">
                  <c:v>40.712792695691668</c:v>
                </c:pt>
                <c:pt idx="188">
                  <c:v>40.441221626674732</c:v>
                </c:pt>
                <c:pt idx="189">
                  <c:v>40.773367957519042</c:v>
                </c:pt>
                <c:pt idx="190">
                  <c:v>41.131591878937385</c:v>
                </c:pt>
                <c:pt idx="191">
                  <c:v>41.220522164883285</c:v>
                </c:pt>
                <c:pt idx="192">
                  <c:v>40.752368030553775</c:v>
                </c:pt>
                <c:pt idx="193">
                  <c:v>40.338423593008827</c:v>
                </c:pt>
                <c:pt idx="194">
                  <c:v>40.614848887425886</c:v>
                </c:pt>
                <c:pt idx="195">
                  <c:v>41.37511216370136</c:v>
                </c:pt>
                <c:pt idx="196">
                  <c:v>41.90583059527502</c:v>
                </c:pt>
                <c:pt idx="197">
                  <c:v>42.620507056589304</c:v>
                </c:pt>
                <c:pt idx="198">
                  <c:v>42.482983113171031</c:v>
                </c:pt>
                <c:pt idx="199">
                  <c:v>43.000942511926787</c:v>
                </c:pt>
                <c:pt idx="200">
                  <c:v>44.08963713370958</c:v>
                </c:pt>
                <c:pt idx="201">
                  <c:v>43.734421203978968</c:v>
                </c:pt>
                <c:pt idx="202">
                  <c:v>44.089267359632792</c:v>
                </c:pt>
                <c:pt idx="203">
                  <c:v>42.890952888711112</c:v>
                </c:pt>
                <c:pt idx="204">
                  <c:v>42.57427613426951</c:v>
                </c:pt>
                <c:pt idx="205">
                  <c:v>42.508411317361613</c:v>
                </c:pt>
                <c:pt idx="206">
                  <c:v>43.114421722063462</c:v>
                </c:pt>
                <c:pt idx="207">
                  <c:v>43.524067853143087</c:v>
                </c:pt>
                <c:pt idx="208">
                  <c:v>44.410614485244714</c:v>
                </c:pt>
                <c:pt idx="209">
                  <c:v>43.78312461250141</c:v>
                </c:pt>
                <c:pt idx="210">
                  <c:v>43.956776876604913</c:v>
                </c:pt>
                <c:pt idx="211">
                  <c:v>43.35673572761884</c:v>
                </c:pt>
                <c:pt idx="212">
                  <c:v>42.806014625158703</c:v>
                </c:pt>
                <c:pt idx="213">
                  <c:v>42.35451317047194</c:v>
                </c:pt>
                <c:pt idx="214">
                  <c:v>41.676869291269625</c:v>
                </c:pt>
                <c:pt idx="215">
                  <c:v>41.389570789076551</c:v>
                </c:pt>
                <c:pt idx="216">
                  <c:v>41.690087816176309</c:v>
                </c:pt>
                <c:pt idx="217">
                  <c:v>42.81596040156677</c:v>
                </c:pt>
                <c:pt idx="218">
                  <c:v>43.035880752876501</c:v>
                </c:pt>
                <c:pt idx="219">
                  <c:v>43.66806361330471</c:v>
                </c:pt>
                <c:pt idx="220">
                  <c:v>43.459530571751145</c:v>
                </c:pt>
                <c:pt idx="221">
                  <c:v>42.843652458598321</c:v>
                </c:pt>
                <c:pt idx="222">
                  <c:v>42.579494550906489</c:v>
                </c:pt>
                <c:pt idx="223">
                  <c:v>42.277358253025149</c:v>
                </c:pt>
                <c:pt idx="224">
                  <c:v>41.335802389846883</c:v>
                </c:pt>
                <c:pt idx="225">
                  <c:v>41.217536804677543</c:v>
                </c:pt>
                <c:pt idx="226">
                  <c:v>40.940772597451556</c:v>
                </c:pt>
                <c:pt idx="227">
                  <c:v>41.416851917637246</c:v>
                </c:pt>
                <c:pt idx="228">
                  <c:v>42.197841610502778</c:v>
                </c:pt>
                <c:pt idx="229">
                  <c:v>42.335573133225012</c:v>
                </c:pt>
                <c:pt idx="230">
                  <c:v>41.385084615814669</c:v>
                </c:pt>
                <c:pt idx="231">
                  <c:v>41.400152321880171</c:v>
                </c:pt>
                <c:pt idx="232">
                  <c:v>41.942693350179134</c:v>
                </c:pt>
                <c:pt idx="233">
                  <c:v>42.510477742570345</c:v>
                </c:pt>
                <c:pt idx="234">
                  <c:v>42.154509553397929</c:v>
                </c:pt>
                <c:pt idx="235">
                  <c:v>41.709341209205029</c:v>
                </c:pt>
                <c:pt idx="236">
                  <c:v>41.489210575125256</c:v>
                </c:pt>
                <c:pt idx="237">
                  <c:v>41.344402963831627</c:v>
                </c:pt>
                <c:pt idx="238">
                  <c:v>39.855095833383587</c:v>
                </c:pt>
                <c:pt idx="239">
                  <c:v>39.336149123215897</c:v>
                </c:pt>
                <c:pt idx="240">
                  <c:v>38.971651866471788</c:v>
                </c:pt>
                <c:pt idx="241">
                  <c:v>38.730784591982157</c:v>
                </c:pt>
                <c:pt idx="242">
                  <c:v>38.420920583283646</c:v>
                </c:pt>
                <c:pt idx="243">
                  <c:v>39.078802375875981</c:v>
                </c:pt>
                <c:pt idx="244">
                  <c:v>40.250004778369501</c:v>
                </c:pt>
                <c:pt idx="245">
                  <c:v>41.321966951929497</c:v>
                </c:pt>
                <c:pt idx="246">
                  <c:v>41.506162501588754</c:v>
                </c:pt>
                <c:pt idx="247">
                  <c:v>41.380592635713427</c:v>
                </c:pt>
                <c:pt idx="248">
                  <c:v>42.212870160902412</c:v>
                </c:pt>
                <c:pt idx="249">
                  <c:v>42.895606657094739</c:v>
                </c:pt>
                <c:pt idx="250">
                  <c:v>42.507198479800316</c:v>
                </c:pt>
                <c:pt idx="251">
                  <c:v>42.769680277215606</c:v>
                </c:pt>
                <c:pt idx="252">
                  <c:v>44.262717325597237</c:v>
                </c:pt>
                <c:pt idx="253">
                  <c:v>44.351883304631095</c:v>
                </c:pt>
                <c:pt idx="254">
                  <c:v>44.8356057917659</c:v>
                </c:pt>
                <c:pt idx="255">
                  <c:v>43.814928932848616</c:v>
                </c:pt>
                <c:pt idx="256">
                  <c:v>43.555658095249861</c:v>
                </c:pt>
                <c:pt idx="257">
                  <c:v>43.368003718539569</c:v>
                </c:pt>
                <c:pt idx="258">
                  <c:v>43.289077848592235</c:v>
                </c:pt>
                <c:pt idx="259">
                  <c:v>41.718029842135856</c:v>
                </c:pt>
                <c:pt idx="260">
                  <c:v>41.906515879325028</c:v>
                </c:pt>
                <c:pt idx="261">
                  <c:v>41.43497620074448</c:v>
                </c:pt>
                <c:pt idx="262">
                  <c:v>41.662161327321826</c:v>
                </c:pt>
                <c:pt idx="263">
                  <c:v>41.255035136472692</c:v>
                </c:pt>
                <c:pt idx="264">
                  <c:v>40.460230541543226</c:v>
                </c:pt>
                <c:pt idx="265">
                  <c:v>39.414768371065087</c:v>
                </c:pt>
                <c:pt idx="266">
                  <c:v>39.106315270491841</c:v>
                </c:pt>
                <c:pt idx="267">
                  <c:v>38.582138004172229</c:v>
                </c:pt>
                <c:pt idx="268">
                  <c:v>38.737876199795657</c:v>
                </c:pt>
                <c:pt idx="269">
                  <c:v>38.938932286518074</c:v>
                </c:pt>
                <c:pt idx="270">
                  <c:v>39.309278591591003</c:v>
                </c:pt>
                <c:pt idx="271">
                  <c:v>39.834213104971859</c:v>
                </c:pt>
                <c:pt idx="272">
                  <c:v>39.498906679446371</c:v>
                </c:pt>
                <c:pt idx="273">
                  <c:v>39.987130832300572</c:v>
                </c:pt>
                <c:pt idx="274">
                  <c:v>39.784758688444946</c:v>
                </c:pt>
                <c:pt idx="275">
                  <c:v>39.463381307131741</c:v>
                </c:pt>
                <c:pt idx="276">
                  <c:v>39.269163239284708</c:v>
                </c:pt>
                <c:pt idx="277">
                  <c:v>39.082343352596126</c:v>
                </c:pt>
                <c:pt idx="278">
                  <c:v>39.633235730706929</c:v>
                </c:pt>
                <c:pt idx="279">
                  <c:v>39.715094530192985</c:v>
                </c:pt>
                <c:pt idx="280">
                  <c:v>39.320878077090676</c:v>
                </c:pt>
                <c:pt idx="281">
                  <c:v>39.608554575395054</c:v>
                </c:pt>
                <c:pt idx="282">
                  <c:v>39.917309488131046</c:v>
                </c:pt>
                <c:pt idx="283">
                  <c:v>39.54891300487234</c:v>
                </c:pt>
                <c:pt idx="284">
                  <c:v>39.472711425118383</c:v>
                </c:pt>
                <c:pt idx="285">
                  <c:v>38.671095358515984</c:v>
                </c:pt>
                <c:pt idx="286">
                  <c:v>38.651813959259265</c:v>
                </c:pt>
                <c:pt idx="287">
                  <c:v>38.32120039842291</c:v>
                </c:pt>
                <c:pt idx="288">
                  <c:v>37.819787488520305</c:v>
                </c:pt>
                <c:pt idx="289">
                  <c:v>37.181804349367532</c:v>
                </c:pt>
                <c:pt idx="290">
                  <c:v>36.670279697129921</c:v>
                </c:pt>
                <c:pt idx="291">
                  <c:v>36.069291640672184</c:v>
                </c:pt>
                <c:pt idx="292">
                  <c:v>35.32901990451964</c:v>
                </c:pt>
                <c:pt idx="293">
                  <c:v>34.398258322467015</c:v>
                </c:pt>
                <c:pt idx="294">
                  <c:v>34.245096027752716</c:v>
                </c:pt>
                <c:pt idx="295">
                  <c:v>33.387620283590103</c:v>
                </c:pt>
                <c:pt idx="296">
                  <c:v>32.804389507064435</c:v>
                </c:pt>
                <c:pt idx="297">
                  <c:v>32.491552573325187</c:v>
                </c:pt>
                <c:pt idx="298">
                  <c:v>31.812929720165201</c:v>
                </c:pt>
                <c:pt idx="299" formatCode="0.00000000">
                  <c:v>31.367968584896399</c:v>
                </c:pt>
                <c:pt idx="300">
                  <c:v>31.32238600206</c:v>
                </c:pt>
                <c:pt idx="301">
                  <c:v>30.2110740029852</c:v>
                </c:pt>
                <c:pt idx="302">
                  <c:v>30.350241817490598</c:v>
                </c:pt>
                <c:pt idx="303">
                  <c:v>29.755497113466699</c:v>
                </c:pt>
                <c:pt idx="304">
                  <c:v>28.935845186777801</c:v>
                </c:pt>
                <c:pt idx="305">
                  <c:v>28.763549432497399</c:v>
                </c:pt>
                <c:pt idx="306">
                  <c:v>28.356402756866601</c:v>
                </c:pt>
                <c:pt idx="307">
                  <c:v>28.410055340356902</c:v>
                </c:pt>
                <c:pt idx="308">
                  <c:v>28.2910450679367</c:v>
                </c:pt>
                <c:pt idx="309">
                  <c:v>28.091816977462301</c:v>
                </c:pt>
                <c:pt idx="310">
                  <c:v>28.3551688555489</c:v>
                </c:pt>
                <c:pt idx="311">
                  <c:v>28.7743630765363</c:v>
                </c:pt>
                <c:pt idx="312">
                  <c:v>28.6757588888382</c:v>
                </c:pt>
                <c:pt idx="313">
                  <c:v>28.856207884813301</c:v>
                </c:pt>
                <c:pt idx="314">
                  <c:v>29.019173669775899</c:v>
                </c:pt>
                <c:pt idx="315">
                  <c:v>29.262108496268102</c:v>
                </c:pt>
                <c:pt idx="316">
                  <c:v>29.297987658503899</c:v>
                </c:pt>
                <c:pt idx="317">
                  <c:v>29.336516486218901</c:v>
                </c:pt>
                <c:pt idx="318">
                  <c:v>29.573101934250801</c:v>
                </c:pt>
                <c:pt idx="319">
                  <c:v>29.959359293267099</c:v>
                </c:pt>
                <c:pt idx="320">
                  <c:v>30.332807670660301</c:v>
                </c:pt>
                <c:pt idx="321">
                  <c:v>30.153736848805298</c:v>
                </c:pt>
                <c:pt idx="322">
                  <c:v>30.020456065541399</c:v>
                </c:pt>
                <c:pt idx="323">
                  <c:v>30.250504156748899</c:v>
                </c:pt>
                <c:pt idx="324">
                  <c:v>30.573156957894</c:v>
                </c:pt>
                <c:pt idx="325">
                  <c:v>30.584958862384401</c:v>
                </c:pt>
                <c:pt idx="326">
                  <c:v>30.882935086103998</c:v>
                </c:pt>
                <c:pt idx="327">
                  <c:v>30.854511887994999</c:v>
                </c:pt>
                <c:pt idx="328">
                  <c:v>30.8986794504176</c:v>
                </c:pt>
                <c:pt idx="329">
                  <c:v>30.756884054522001</c:v>
                </c:pt>
                <c:pt idx="330">
                  <c:v>30.980190423139899</c:v>
                </c:pt>
                <c:pt idx="331">
                  <c:v>30.707035117399499</c:v>
                </c:pt>
                <c:pt idx="332">
                  <c:v>30.656266176814601</c:v>
                </c:pt>
                <c:pt idx="333">
                  <c:v>30.457293565359599</c:v>
                </c:pt>
                <c:pt idx="334">
                  <c:v>30.209005810868799</c:v>
                </c:pt>
                <c:pt idx="335">
                  <c:v>29.471419964578601</c:v>
                </c:pt>
                <c:pt idx="336">
                  <c:v>29.037298644737401</c:v>
                </c:pt>
                <c:pt idx="337">
                  <c:v>28.708507981030301</c:v>
                </c:pt>
                <c:pt idx="338">
                  <c:v>28.809619135904899</c:v>
                </c:pt>
                <c:pt idx="339">
                  <c:v>28.5373463419918</c:v>
                </c:pt>
                <c:pt idx="340">
                  <c:v>28.1410729982804</c:v>
                </c:pt>
                <c:pt idx="341">
                  <c:v>28.173978855006901</c:v>
                </c:pt>
                <c:pt idx="342">
                  <c:v>28.228312752392501</c:v>
                </c:pt>
                <c:pt idx="343">
                  <c:v>28.407375033530698</c:v>
                </c:pt>
                <c:pt idx="344">
                  <c:v>28.714532118028199</c:v>
                </c:pt>
                <c:pt idx="345">
                  <c:v>28.693770009906999</c:v>
                </c:pt>
                <c:pt idx="346">
                  <c:v>29.1362903073924</c:v>
                </c:pt>
                <c:pt idx="347">
                  <c:v>29.739644471851001</c:v>
                </c:pt>
                <c:pt idx="348">
                  <c:v>30.268933959679099</c:v>
                </c:pt>
                <c:pt idx="349">
                  <c:v>31.090787780249499</c:v>
                </c:pt>
                <c:pt idx="350">
                  <c:v>30.921212428766001</c:v>
                </c:pt>
                <c:pt idx="351">
                  <c:v>30.702490778057399</c:v>
                </c:pt>
                <c:pt idx="352">
                  <c:v>30.921143490796801</c:v>
                </c:pt>
                <c:pt idx="353">
                  <c:v>31.171808936122499</c:v>
                </c:pt>
                <c:pt idx="354">
                  <c:v>30.471255506351</c:v>
                </c:pt>
                <c:pt idx="355">
                  <c:v>29.300146989171701</c:v>
                </c:pt>
                <c:pt idx="356">
                  <c:v>29.332098697765002</c:v>
                </c:pt>
                <c:pt idx="357">
                  <c:v>29.728467249203899</c:v>
                </c:pt>
                <c:pt idx="358">
                  <c:v>29.4019683115201</c:v>
                </c:pt>
                <c:pt idx="359">
                  <c:v>29.274084873341199</c:v>
                </c:pt>
                <c:pt idx="360">
                  <c:v>29.331071366769901</c:v>
                </c:pt>
                <c:pt idx="361">
                  <c:v>29.2895802881775</c:v>
                </c:pt>
                <c:pt idx="362">
                  <c:v>28.484419075967399</c:v>
                </c:pt>
                <c:pt idx="363">
                  <c:v>27.888128044562499</c:v>
                </c:pt>
                <c:pt idx="364">
                  <c:v>27.7417097969896</c:v>
                </c:pt>
                <c:pt idx="365">
                  <c:v>27.664461143296201</c:v>
                </c:pt>
                <c:pt idx="366">
                  <c:v>27.0431270327108</c:v>
                </c:pt>
                <c:pt idx="367">
                  <c:v>26.105015640016301</c:v>
                </c:pt>
                <c:pt idx="368">
                  <c:v>26.3292616366362</c:v>
                </c:pt>
                <c:pt idx="369">
                  <c:v>27.531755595963801</c:v>
                </c:pt>
                <c:pt idx="370">
                  <c:v>27.533635292667999</c:v>
                </c:pt>
                <c:pt idx="371">
                  <c:v>27.761867989317999</c:v>
                </c:pt>
                <c:pt idx="372">
                  <c:v>27.943042802826699</c:v>
                </c:pt>
                <c:pt idx="373">
                  <c:v>27.761353546033401</c:v>
                </c:pt>
                <c:pt idx="374">
                  <c:v>27.813022932602301</c:v>
                </c:pt>
                <c:pt idx="375">
                  <c:v>27.3396960221977</c:v>
                </c:pt>
                <c:pt idx="376">
                  <c:v>26.824497083660798</c:v>
                </c:pt>
                <c:pt idx="377">
                  <c:v>26.653998982066</c:v>
                </c:pt>
                <c:pt idx="378">
                  <c:v>25.754958341039099</c:v>
                </c:pt>
                <c:pt idx="379">
                  <c:v>25.274394586220001</c:v>
                </c:pt>
                <c:pt idx="380">
                  <c:v>25.555073594810299</c:v>
                </c:pt>
                <c:pt idx="381">
                  <c:v>25.595666029382699</c:v>
                </c:pt>
                <c:pt idx="382">
                  <c:v>25.661191244090698</c:v>
                </c:pt>
                <c:pt idx="383">
                  <c:v>26.132809998991402</c:v>
                </c:pt>
                <c:pt idx="384">
                  <c:v>26.070071316185199</c:v>
                </c:pt>
                <c:pt idx="385">
                  <c:v>27.1030858568989</c:v>
                </c:pt>
                <c:pt idx="386">
                  <c:v>27.1501416212793</c:v>
                </c:pt>
                <c:pt idx="387">
                  <c:v>27.208943121612801</c:v>
                </c:pt>
                <c:pt idx="388">
                  <c:v>26.863294239974302</c:v>
                </c:pt>
                <c:pt idx="389">
                  <c:v>26.692357096411602</c:v>
                </c:pt>
                <c:pt idx="390">
                  <c:v>26.537986893784499</c:v>
                </c:pt>
                <c:pt idx="391">
                  <c:v>26.218129361710101</c:v>
                </c:pt>
                <c:pt idx="392">
                  <c:v>25.980836949241599</c:v>
                </c:pt>
                <c:pt idx="393">
                  <c:v>26.2369669306661</c:v>
                </c:pt>
                <c:pt idx="394">
                  <c:v>26.308132048238299</c:v>
                </c:pt>
                <c:pt idx="395">
                  <c:v>26.425576277678299</c:v>
                </c:pt>
                <c:pt idx="396">
                  <c:v>26.974919300139199</c:v>
                </c:pt>
                <c:pt idx="397">
                  <c:v>27.6871886823109</c:v>
                </c:pt>
                <c:pt idx="398">
                  <c:v>28.486399120246499</c:v>
                </c:pt>
                <c:pt idx="399">
                  <c:v>27.831408169361701</c:v>
                </c:pt>
                <c:pt idx="400">
                  <c:v>27.795735335372498</c:v>
                </c:pt>
                <c:pt idx="401">
                  <c:v>27.822055131711899</c:v>
                </c:pt>
                <c:pt idx="402">
                  <c:v>27.969117104681299</c:v>
                </c:pt>
                <c:pt idx="403">
                  <c:v>27.939226951223901</c:v>
                </c:pt>
                <c:pt idx="404">
                  <c:v>27.374379863169899</c:v>
                </c:pt>
                <c:pt idx="405">
                  <c:v>27.7958195140667</c:v>
                </c:pt>
                <c:pt idx="406">
                  <c:v>29.126484857686101</c:v>
                </c:pt>
                <c:pt idx="407">
                  <c:v>29.4978996043202</c:v>
                </c:pt>
                <c:pt idx="408">
                  <c:v>29.690971151104701</c:v>
                </c:pt>
                <c:pt idx="409">
                  <c:v>30.174607351224601</c:v>
                </c:pt>
                <c:pt idx="410">
                  <c:v>30.3813724831966</c:v>
                </c:pt>
                <c:pt idx="411">
                  <c:v>31.216796151397201</c:v>
                </c:pt>
                <c:pt idx="412">
                  <c:v>31.918582541638798</c:v>
                </c:pt>
                <c:pt idx="413">
                  <c:v>33.089844004377603</c:v>
                </c:pt>
                <c:pt idx="414">
                  <c:v>33.020026786562298</c:v>
                </c:pt>
                <c:pt idx="415">
                  <c:v>33.306565173381699</c:v>
                </c:pt>
                <c:pt idx="416">
                  <c:v>33.369763290928503</c:v>
                </c:pt>
                <c:pt idx="417">
                  <c:v>33.591349686503698</c:v>
                </c:pt>
                <c:pt idx="418">
                  <c:v>33.531301000467302</c:v>
                </c:pt>
                <c:pt idx="419">
                  <c:v>32.819472562683998</c:v>
                </c:pt>
                <c:pt idx="420">
                  <c:v>32.100248374154397</c:v>
                </c:pt>
                <c:pt idx="421">
                  <c:v>32.329616991966702</c:v>
                </c:pt>
                <c:pt idx="422">
                  <c:v>32.137233074537299</c:v>
                </c:pt>
                <c:pt idx="423">
                  <c:v>32.079653298992099</c:v>
                </c:pt>
                <c:pt idx="424">
                  <c:v>31.7545153542432</c:v>
                </c:pt>
                <c:pt idx="425">
                  <c:v>31.4552376690553</c:v>
                </c:pt>
                <c:pt idx="426">
                  <c:v>31.883311955467601</c:v>
                </c:pt>
                <c:pt idx="427">
                  <c:v>31.2849859453693</c:v>
                </c:pt>
                <c:pt idx="428">
                  <c:v>30.954963856505302</c:v>
                </c:pt>
                <c:pt idx="429">
                  <c:v>30.9605385135422</c:v>
                </c:pt>
                <c:pt idx="430">
                  <c:v>31.222739036590099</c:v>
                </c:pt>
                <c:pt idx="431">
                  <c:v>31.002151948081401</c:v>
                </c:pt>
                <c:pt idx="432">
                  <c:v>30.792275152579801</c:v>
                </c:pt>
                <c:pt idx="433">
                  <c:v>30.102490433769798</c:v>
                </c:pt>
                <c:pt idx="434">
                  <c:v>29.573368395530998</c:v>
                </c:pt>
                <c:pt idx="435">
                  <c:v>29.6192491784889</c:v>
                </c:pt>
                <c:pt idx="436">
                  <c:v>29.466126395880899</c:v>
                </c:pt>
                <c:pt idx="437">
                  <c:v>29.014358773452201</c:v>
                </c:pt>
                <c:pt idx="438">
                  <c:v>29.440564003404202</c:v>
                </c:pt>
                <c:pt idx="439">
                  <c:v>29.602523013870499</c:v>
                </c:pt>
                <c:pt idx="440">
                  <c:v>29.925054284181801</c:v>
                </c:pt>
                <c:pt idx="441">
                  <c:v>30.582348740990302</c:v>
                </c:pt>
                <c:pt idx="442">
                  <c:v>30.697231558688198</c:v>
                </c:pt>
                <c:pt idx="443">
                  <c:v>31.211027335092499</c:v>
                </c:pt>
                <c:pt idx="444">
                  <c:v>31.747700125018898</c:v>
                </c:pt>
                <c:pt idx="445">
                  <c:v>31.9364419355873</c:v>
                </c:pt>
                <c:pt idx="446">
                  <c:v>32.411724630452298</c:v>
                </c:pt>
                <c:pt idx="447">
                  <c:v>32.175429815791901</c:v>
                </c:pt>
                <c:pt idx="448">
                  <c:v>32.916535737556103</c:v>
                </c:pt>
                <c:pt idx="449">
                  <c:v>33.287295610135097</c:v>
                </c:pt>
                <c:pt idx="450">
                  <c:v>33.221491917910399</c:v>
                </c:pt>
                <c:pt idx="451">
                  <c:v>33.694173596040898</c:v>
                </c:pt>
                <c:pt idx="452">
                  <c:v>34.640924434749103</c:v>
                </c:pt>
                <c:pt idx="453">
                  <c:v>35.333171518711602</c:v>
                </c:pt>
                <c:pt idx="454">
                  <c:v>35.779004463383203</c:v>
                </c:pt>
                <c:pt idx="455">
                  <c:v>35.947255119981101</c:v>
                </c:pt>
                <c:pt idx="456">
                  <c:v>36.984580324364998</c:v>
                </c:pt>
                <c:pt idx="457">
                  <c:v>37.061715445802903</c:v>
                </c:pt>
                <c:pt idx="458">
                  <c:v>36.343310981851097</c:v>
                </c:pt>
                <c:pt idx="459">
                  <c:v>35.283928684506002</c:v>
                </c:pt>
                <c:pt idx="460">
                  <c:v>34.430326883773503</c:v>
                </c:pt>
                <c:pt idx="461">
                  <c:v>34.242123532318502</c:v>
                </c:pt>
                <c:pt idx="462">
                  <c:v>33.488316970411297</c:v>
                </c:pt>
                <c:pt idx="463">
                  <c:v>31.715847954092101</c:v>
                </c:pt>
                <c:pt idx="464">
                  <c:v>31.633869209370101</c:v>
                </c:pt>
                <c:pt idx="465">
                  <c:v>31.71005372718</c:v>
                </c:pt>
                <c:pt idx="466">
                  <c:v>31.786297365941898</c:v>
                </c:pt>
                <c:pt idx="467">
                  <c:v>31.663454403493901</c:v>
                </c:pt>
                <c:pt idx="468">
                  <c:v>31.8666557268443</c:v>
                </c:pt>
                <c:pt idx="469">
                  <c:v>31.316487052028801</c:v>
                </c:pt>
                <c:pt idx="470">
                  <c:v>31.893162099909901</c:v>
                </c:pt>
                <c:pt idx="471">
                  <c:v>32.064457996441803</c:v>
                </c:pt>
                <c:pt idx="472">
                  <c:v>31.883357507424702</c:v>
                </c:pt>
                <c:pt idx="473">
                  <c:v>31.971244658297</c:v>
                </c:pt>
                <c:pt idx="474">
                  <c:v>32.183065324433898</c:v>
                </c:pt>
                <c:pt idx="475">
                  <c:v>32.689708240638197</c:v>
                </c:pt>
                <c:pt idx="476">
                  <c:v>34.088146303416401</c:v>
                </c:pt>
                <c:pt idx="477">
                  <c:v>34.1641193578429</c:v>
                </c:pt>
                <c:pt idx="478">
                  <c:v>34.327526712392803</c:v>
                </c:pt>
                <c:pt idx="479">
                  <c:v>34.5768768245687</c:v>
                </c:pt>
                <c:pt idx="480">
                  <c:v>34.353560165409903</c:v>
                </c:pt>
                <c:pt idx="481">
                  <c:v>34.313003589749698</c:v>
                </c:pt>
                <c:pt idx="482">
                  <c:v>32.925391229656597</c:v>
                </c:pt>
                <c:pt idx="483">
                  <c:v>31.7684245263641</c:v>
                </c:pt>
                <c:pt idx="484">
                  <c:v>32.349377484995998</c:v>
                </c:pt>
                <c:pt idx="485">
                  <c:v>32.114021351856799</c:v>
                </c:pt>
                <c:pt idx="486">
                  <c:v>31.979507413375501</c:v>
                </c:pt>
                <c:pt idx="487">
                  <c:v>31.8149217652232</c:v>
                </c:pt>
                <c:pt idx="488">
                  <c:v>31.6740544077329</c:v>
                </c:pt>
                <c:pt idx="489">
                  <c:v>33.360957418532998</c:v>
                </c:pt>
                <c:pt idx="490">
                  <c:v>34.856897715347102</c:v>
                </c:pt>
                <c:pt idx="491">
                  <c:v>34.3148192467916</c:v>
                </c:pt>
                <c:pt idx="492">
                  <c:v>34.325027567334097</c:v>
                </c:pt>
                <c:pt idx="493">
                  <c:v>35.2513120199051</c:v>
                </c:pt>
                <c:pt idx="494">
                  <c:v>35.876264249694401</c:v>
                </c:pt>
                <c:pt idx="495">
                  <c:v>36.381028884389501</c:v>
                </c:pt>
                <c:pt idx="496">
                  <c:v>35.550361767117302</c:v>
                </c:pt>
                <c:pt idx="497">
                  <c:v>34.473379159960501</c:v>
                </c:pt>
                <c:pt idx="498">
                  <c:v>34.624306665525602</c:v>
                </c:pt>
                <c:pt idx="499">
                  <c:v>34.9614558560042</c:v>
                </c:pt>
                <c:pt idx="500">
                  <c:v>34.437519284798498</c:v>
                </c:pt>
                <c:pt idx="501">
                  <c:v>34.321319051689599</c:v>
                </c:pt>
                <c:pt idx="502">
                  <c:v>34.232362604694302</c:v>
                </c:pt>
                <c:pt idx="503">
                  <c:v>35.149163020943497</c:v>
                </c:pt>
                <c:pt idx="504">
                  <c:v>35.681563167509204</c:v>
                </c:pt>
                <c:pt idx="505">
                  <c:v>36.065117351056301</c:v>
                </c:pt>
                <c:pt idx="506">
                  <c:v>36.110519933705802</c:v>
                </c:pt>
                <c:pt idx="507">
                  <c:v>36.190744519371201</c:v>
                </c:pt>
                <c:pt idx="508">
                  <c:v>36.037997363682599</c:v>
                </c:pt>
                <c:pt idx="509">
                  <c:v>36.630689742713699</c:v>
                </c:pt>
                <c:pt idx="510">
                  <c:v>36.176203587039197</c:v>
                </c:pt>
                <c:pt idx="511">
                  <c:v>36.335841288056997</c:v>
                </c:pt>
                <c:pt idx="512">
                  <c:v>36.297637619291997</c:v>
                </c:pt>
                <c:pt idx="513">
                  <c:v>36.7063914248983</c:v>
                </c:pt>
                <c:pt idx="514">
                  <c:v>37.228806268584599</c:v>
                </c:pt>
                <c:pt idx="515">
                  <c:v>38.070159983173703</c:v>
                </c:pt>
                <c:pt idx="516">
                  <c:v>37.841580371899099</c:v>
                </c:pt>
                <c:pt idx="517">
                  <c:v>37.665920644738897</c:v>
                </c:pt>
                <c:pt idx="518">
                  <c:v>37.544126321190703</c:v>
                </c:pt>
                <c:pt idx="519">
                  <c:v>37.394572861856197</c:v>
                </c:pt>
                <c:pt idx="520">
                  <c:v>36.876308095133403</c:v>
                </c:pt>
                <c:pt idx="521">
                  <c:v>36.675079408827699</c:v>
                </c:pt>
                <c:pt idx="522">
                  <c:v>36.6248495099221</c:v>
                </c:pt>
                <c:pt idx="523">
                  <c:v>37.054512089973898</c:v>
                </c:pt>
                <c:pt idx="524">
                  <c:v>37.527133000771201</c:v>
                </c:pt>
                <c:pt idx="525">
                  <c:v>38.000450395120403</c:v>
                </c:pt>
                <c:pt idx="526">
                  <c:v>38.407505326015603</c:v>
                </c:pt>
                <c:pt idx="527">
                  <c:v>38.926167126460101</c:v>
                </c:pt>
                <c:pt idx="528">
                  <c:v>39.137039300304203</c:v>
                </c:pt>
                <c:pt idx="529">
                  <c:v>39.111167208881902</c:v>
                </c:pt>
                <c:pt idx="530">
                  <c:v>39.073343614285001</c:v>
                </c:pt>
                <c:pt idx="531">
                  <c:v>39.227611673768699</c:v>
                </c:pt>
                <c:pt idx="532">
                  <c:v>38.816675582135097</c:v>
                </c:pt>
              </c:numCache>
            </c:numRef>
          </c:val>
          <c:smooth val="0"/>
          <c:extLst>
            <c:ext xmlns:c16="http://schemas.microsoft.com/office/drawing/2014/chart" uri="{C3380CC4-5D6E-409C-BE32-E72D297353CC}">
              <c16:uniqueId val="{00000016-DCAD-41A3-A47A-856F4D2F29B3}"/>
            </c:ext>
          </c:extLst>
        </c:ser>
        <c:ser>
          <c:idx val="1"/>
          <c:order val="1"/>
          <c:tx>
            <c:strRef>
              <c:f>Tabelle1!$C$1</c:f>
              <c:strCache>
                <c:ptCount val="1"/>
                <c:pt idx="0">
                  <c:v>Campagne [n=1083]</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40.35417313825792</c:v>
                </c:pt>
                <c:pt idx="1">
                  <c:v>40.998162405884962</c:v>
                </c:pt>
                <c:pt idx="2">
                  <c:v>41.159331503370531</c:v>
                </c:pt>
                <c:pt idx="3">
                  <c:v>42.473136702322641</c:v>
                </c:pt>
                <c:pt idx="4">
                  <c:v>42.763597723884537</c:v>
                </c:pt>
                <c:pt idx="5">
                  <c:v>42.938958516759577</c:v>
                </c:pt>
                <c:pt idx="6">
                  <c:v>43.213543426738887</c:v>
                </c:pt>
                <c:pt idx="7">
                  <c:v>44.310544123809379</c:v>
                </c:pt>
                <c:pt idx="8">
                  <c:v>44.588956855059614</c:v>
                </c:pt>
                <c:pt idx="9">
                  <c:v>45.182617978308201</c:v>
                </c:pt>
                <c:pt idx="10">
                  <c:v>46.080430442228256</c:v>
                </c:pt>
                <c:pt idx="11">
                  <c:v>46.673429709495984</c:v>
                </c:pt>
                <c:pt idx="12">
                  <c:v>47.214165450956557</c:v>
                </c:pt>
                <c:pt idx="13">
                  <c:v>47.609006006867794</c:v>
                </c:pt>
                <c:pt idx="14">
                  <c:v>47.08364590065041</c:v>
                </c:pt>
                <c:pt idx="15">
                  <c:v>47.183965458139532</c:v>
                </c:pt>
                <c:pt idx="16">
                  <c:v>47.66487231873721</c:v>
                </c:pt>
                <c:pt idx="17">
                  <c:v>47.54085321058556</c:v>
                </c:pt>
                <c:pt idx="18">
                  <c:v>47.359458022438517</c:v>
                </c:pt>
                <c:pt idx="19">
                  <c:v>47.388850251508366</c:v>
                </c:pt>
                <c:pt idx="20">
                  <c:v>47.582203008866358</c:v>
                </c:pt>
                <c:pt idx="21">
                  <c:v>47.731287344829184</c:v>
                </c:pt>
                <c:pt idx="22">
                  <c:v>47.658855195099719</c:v>
                </c:pt>
                <c:pt idx="23">
                  <c:v>47.381134970999192</c:v>
                </c:pt>
                <c:pt idx="24">
                  <c:v>47.367462774784869</c:v>
                </c:pt>
                <c:pt idx="25">
                  <c:v>47.688623103197905</c:v>
                </c:pt>
                <c:pt idx="26">
                  <c:v>47.913546088694929</c:v>
                </c:pt>
                <c:pt idx="27">
                  <c:v>47.768938838368136</c:v>
                </c:pt>
                <c:pt idx="28">
                  <c:v>47.308520797430006</c:v>
                </c:pt>
                <c:pt idx="29">
                  <c:v>47.169246812751723</c:v>
                </c:pt>
                <c:pt idx="30">
                  <c:v>46.983434816849673</c:v>
                </c:pt>
                <c:pt idx="31">
                  <c:v>47.164896217409691</c:v>
                </c:pt>
                <c:pt idx="32">
                  <c:v>47.303746222437375</c:v>
                </c:pt>
                <c:pt idx="33">
                  <c:v>47.787992679654501</c:v>
                </c:pt>
                <c:pt idx="34">
                  <c:v>48.312940752744915</c:v>
                </c:pt>
                <c:pt idx="35">
                  <c:v>49.925456957807867</c:v>
                </c:pt>
                <c:pt idx="36">
                  <c:v>49.782089573156227</c:v>
                </c:pt>
                <c:pt idx="37">
                  <c:v>49.812793869389928</c:v>
                </c:pt>
                <c:pt idx="38">
                  <c:v>49.805472302390378</c:v>
                </c:pt>
                <c:pt idx="39">
                  <c:v>49.544110211949501</c:v>
                </c:pt>
                <c:pt idx="40">
                  <c:v>48.531870488511082</c:v>
                </c:pt>
                <c:pt idx="41">
                  <c:v>48.447897894689966</c:v>
                </c:pt>
                <c:pt idx="42">
                  <c:v>46.979434861205348</c:v>
                </c:pt>
                <c:pt idx="43">
                  <c:v>47.114390416659525</c:v>
                </c:pt>
                <c:pt idx="44">
                  <c:v>47.117066797605126</c:v>
                </c:pt>
                <c:pt idx="45">
                  <c:v>46.963016655686054</c:v>
                </c:pt>
                <c:pt idx="46">
                  <c:v>46.637658498399524</c:v>
                </c:pt>
                <c:pt idx="47">
                  <c:v>46.77311275624114</c:v>
                </c:pt>
                <c:pt idx="48">
                  <c:v>46.249718892109669</c:v>
                </c:pt>
                <c:pt idx="49">
                  <c:v>46.385472795872339</c:v>
                </c:pt>
                <c:pt idx="50">
                  <c:v>46.754539193828556</c:v>
                </c:pt>
                <c:pt idx="51">
                  <c:v>46.425267337988195</c:v>
                </c:pt>
                <c:pt idx="52">
                  <c:v>45.879100473815733</c:v>
                </c:pt>
                <c:pt idx="53">
                  <c:v>45.330333736045532</c:v>
                </c:pt>
                <c:pt idx="54">
                  <c:v>45.222252467677357</c:v>
                </c:pt>
                <c:pt idx="55">
                  <c:v>44.365120611282819</c:v>
                </c:pt>
                <c:pt idx="56">
                  <c:v>44.199230668307663</c:v>
                </c:pt>
                <c:pt idx="57">
                  <c:v>43.63283893776029</c:v>
                </c:pt>
                <c:pt idx="58">
                  <c:v>43.752260757093389</c:v>
                </c:pt>
                <c:pt idx="59">
                  <c:v>44.331110355188834</c:v>
                </c:pt>
                <c:pt idx="60">
                  <c:v>44.647070811233775</c:v>
                </c:pt>
                <c:pt idx="61">
                  <c:v>44.200171600628479</c:v>
                </c:pt>
                <c:pt idx="62">
                  <c:v>44.599870202938334</c:v>
                </c:pt>
                <c:pt idx="63">
                  <c:v>45.198547557011331</c:v>
                </c:pt>
                <c:pt idx="64">
                  <c:v>44.925254495273528</c:v>
                </c:pt>
                <c:pt idx="65">
                  <c:v>44.477214431515179</c:v>
                </c:pt>
                <c:pt idx="66">
                  <c:v>43.625828789566967</c:v>
                </c:pt>
                <c:pt idx="67">
                  <c:v>43.502171291747835</c:v>
                </c:pt>
                <c:pt idx="68">
                  <c:v>43.086852736284754</c:v>
                </c:pt>
                <c:pt idx="69">
                  <c:v>41.5610875394011</c:v>
                </c:pt>
                <c:pt idx="70">
                  <c:v>39.748534876118029</c:v>
                </c:pt>
                <c:pt idx="71">
                  <c:v>38.469303434859611</c:v>
                </c:pt>
                <c:pt idx="72">
                  <c:v>36.140183274902498</c:v>
                </c:pt>
                <c:pt idx="73">
                  <c:v>33.757627623222561</c:v>
                </c:pt>
                <c:pt idx="74">
                  <c:v>30.796155903496402</c:v>
                </c:pt>
                <c:pt idx="75">
                  <c:v>28.018207414538583</c:v>
                </c:pt>
                <c:pt idx="76">
                  <c:v>25.495339799276483</c:v>
                </c:pt>
                <c:pt idx="77">
                  <c:v>23.239381405767684</c:v>
                </c:pt>
                <c:pt idx="78">
                  <c:v>21.351830648628873</c:v>
                </c:pt>
                <c:pt idx="79">
                  <c:v>20.444685241936714</c:v>
                </c:pt>
                <c:pt idx="80">
                  <c:v>19.625632500964858</c:v>
                </c:pt>
                <c:pt idx="81">
                  <c:v>19.059080985017861</c:v>
                </c:pt>
                <c:pt idx="82">
                  <c:v>18.601832462922847</c:v>
                </c:pt>
                <c:pt idx="83">
                  <c:v>19.164912847465775</c:v>
                </c:pt>
                <c:pt idx="84">
                  <c:v>19.371997438529885</c:v>
                </c:pt>
                <c:pt idx="85">
                  <c:v>19.380961148878953</c:v>
                </c:pt>
                <c:pt idx="86">
                  <c:v>19.323597226578347</c:v>
                </c:pt>
                <c:pt idx="87">
                  <c:v>19.505951145008503</c:v>
                </c:pt>
                <c:pt idx="88">
                  <c:v>19.413944991071357</c:v>
                </c:pt>
                <c:pt idx="89">
                  <c:v>19.639189005372469</c:v>
                </c:pt>
                <c:pt idx="90">
                  <c:v>19.739203344980272</c:v>
                </c:pt>
                <c:pt idx="91">
                  <c:v>20.335900583612272</c:v>
                </c:pt>
                <c:pt idx="92">
                  <c:v>20.749306987095824</c:v>
                </c:pt>
                <c:pt idx="93">
                  <c:v>21.254979438403286</c:v>
                </c:pt>
                <c:pt idx="94">
                  <c:v>21.708115813814867</c:v>
                </c:pt>
                <c:pt idx="95">
                  <c:v>22.812840563549255</c:v>
                </c:pt>
                <c:pt idx="96">
                  <c:v>22.292287909410128</c:v>
                </c:pt>
                <c:pt idx="97">
                  <c:v>22.474007673468357</c:v>
                </c:pt>
                <c:pt idx="98">
                  <c:v>22.292701448637644</c:v>
                </c:pt>
                <c:pt idx="99">
                  <c:v>21.531021879759354</c:v>
                </c:pt>
                <c:pt idx="100">
                  <c:v>21.427168112135242</c:v>
                </c:pt>
                <c:pt idx="101">
                  <c:v>21.451843254159161</c:v>
                </c:pt>
                <c:pt idx="102">
                  <c:v>20.882658073012756</c:v>
                </c:pt>
                <c:pt idx="103">
                  <c:v>21.735945768797958</c:v>
                </c:pt>
                <c:pt idx="104">
                  <c:v>21.674430376252328</c:v>
                </c:pt>
                <c:pt idx="105">
                  <c:v>21.988903674677442</c:v>
                </c:pt>
                <c:pt idx="106">
                  <c:v>22.699621200185273</c:v>
                </c:pt>
                <c:pt idx="107">
                  <c:v>23.017606947574532</c:v>
                </c:pt>
                <c:pt idx="108">
                  <c:v>23.363069525357627</c:v>
                </c:pt>
                <c:pt idx="109">
                  <c:v>23.912981411080885</c:v>
                </c:pt>
                <c:pt idx="110">
                  <c:v>24.045510117965225</c:v>
                </c:pt>
                <c:pt idx="111">
                  <c:v>24.57860693518694</c:v>
                </c:pt>
                <c:pt idx="112">
                  <c:v>24.68411500509087</c:v>
                </c:pt>
                <c:pt idx="113">
                  <c:v>25.643881827955674</c:v>
                </c:pt>
                <c:pt idx="114">
                  <c:v>25.9242288809094</c:v>
                </c:pt>
                <c:pt idx="115">
                  <c:v>26.160945617953701</c:v>
                </c:pt>
                <c:pt idx="116">
                  <c:v>26.144672855468912</c:v>
                </c:pt>
                <c:pt idx="117">
                  <c:v>26.337927899250968</c:v>
                </c:pt>
                <c:pt idx="118">
                  <c:v>26.021821799463044</c:v>
                </c:pt>
                <c:pt idx="119">
                  <c:v>26.592425023247728</c:v>
                </c:pt>
                <c:pt idx="120">
                  <c:v>26.679494649436201</c:v>
                </c:pt>
                <c:pt idx="121">
                  <c:v>26.786488028339111</c:v>
                </c:pt>
                <c:pt idx="122">
                  <c:v>26.781772318339229</c:v>
                </c:pt>
                <c:pt idx="123">
                  <c:v>27.357498398967685</c:v>
                </c:pt>
                <c:pt idx="124">
                  <c:v>27.982128309006271</c:v>
                </c:pt>
                <c:pt idx="125">
                  <c:v>28.903743313787285</c:v>
                </c:pt>
                <c:pt idx="126">
                  <c:v>29.519673168743683</c:v>
                </c:pt>
                <c:pt idx="127">
                  <c:v>29.39683491773787</c:v>
                </c:pt>
                <c:pt idx="128">
                  <c:v>30.050197983481659</c:v>
                </c:pt>
                <c:pt idx="129">
                  <c:v>30.657356688438988</c:v>
                </c:pt>
                <c:pt idx="130">
                  <c:v>30.562415656039843</c:v>
                </c:pt>
                <c:pt idx="131">
                  <c:v>30.585554090476144</c:v>
                </c:pt>
                <c:pt idx="132">
                  <c:v>30.805327750777629</c:v>
                </c:pt>
                <c:pt idx="133">
                  <c:v>31.056766802395629</c:v>
                </c:pt>
                <c:pt idx="134">
                  <c:v>32.053454837080018</c:v>
                </c:pt>
                <c:pt idx="135">
                  <c:v>33.049966948874591</c:v>
                </c:pt>
                <c:pt idx="136">
                  <c:v>33.943977827850141</c:v>
                </c:pt>
                <c:pt idx="137">
                  <c:v>34.751588183989426</c:v>
                </c:pt>
                <c:pt idx="138">
                  <c:v>35.993626317212758</c:v>
                </c:pt>
                <c:pt idx="139">
                  <c:v>35.728575709234129</c:v>
                </c:pt>
                <c:pt idx="140">
                  <c:v>36.452881679161877</c:v>
                </c:pt>
                <c:pt idx="141">
                  <c:v>36.446159887999741</c:v>
                </c:pt>
                <c:pt idx="142">
                  <c:v>35.798650066862002</c:v>
                </c:pt>
                <c:pt idx="143">
                  <c:v>35.674040872482429</c:v>
                </c:pt>
                <c:pt idx="144">
                  <c:v>35.716559145065737</c:v>
                </c:pt>
                <c:pt idx="145">
                  <c:v>35.304956689318544</c:v>
                </c:pt>
                <c:pt idx="146">
                  <c:v>37.014554889542083</c:v>
                </c:pt>
                <c:pt idx="147">
                  <c:v>37.477404482272547</c:v>
                </c:pt>
                <c:pt idx="148">
                  <c:v>37.393264269449979</c:v>
                </c:pt>
                <c:pt idx="149">
                  <c:v>37.958625649405825</c:v>
                </c:pt>
                <c:pt idx="150">
                  <c:v>38.059944974795243</c:v>
                </c:pt>
                <c:pt idx="151">
                  <c:v>37.901423942005714</c:v>
                </c:pt>
                <c:pt idx="152">
                  <c:v>37.88306455151119</c:v>
                </c:pt>
                <c:pt idx="153">
                  <c:v>36.929665490002911</c:v>
                </c:pt>
                <c:pt idx="154">
                  <c:v>35.491810063769542</c:v>
                </c:pt>
                <c:pt idx="155">
                  <c:v>35.924067440667876</c:v>
                </c:pt>
                <c:pt idx="156">
                  <c:v>35.996233551717708</c:v>
                </c:pt>
                <c:pt idx="157">
                  <c:v>36.265805613896028</c:v>
                </c:pt>
                <c:pt idx="158">
                  <c:v>37.085038121589257</c:v>
                </c:pt>
                <c:pt idx="159">
                  <c:v>38.188927947165681</c:v>
                </c:pt>
                <c:pt idx="160">
                  <c:v>38.797198209998911</c:v>
                </c:pt>
                <c:pt idx="161">
                  <c:v>39.158448956817487</c:v>
                </c:pt>
                <c:pt idx="162">
                  <c:v>39.564550000577171</c:v>
                </c:pt>
                <c:pt idx="163">
                  <c:v>39.614263385954757</c:v>
                </c:pt>
                <c:pt idx="164">
                  <c:v>39.651478605263705</c:v>
                </c:pt>
                <c:pt idx="165">
                  <c:v>40.112548686340389</c:v>
                </c:pt>
                <c:pt idx="166">
                  <c:v>40.245401926220715</c:v>
                </c:pt>
                <c:pt idx="167">
                  <c:v>41.434815612009395</c:v>
                </c:pt>
                <c:pt idx="168">
                  <c:v>43.439447289193467</c:v>
                </c:pt>
                <c:pt idx="169">
                  <c:v>43.298649417451088</c:v>
                </c:pt>
                <c:pt idx="170">
                  <c:v>44.051745345170296</c:v>
                </c:pt>
                <c:pt idx="171">
                  <c:v>44.570530243855565</c:v>
                </c:pt>
                <c:pt idx="172">
                  <c:v>45.012322482637167</c:v>
                </c:pt>
                <c:pt idx="173">
                  <c:v>45.169071559412551</c:v>
                </c:pt>
                <c:pt idx="174">
                  <c:v>44.938939390958367</c:v>
                </c:pt>
                <c:pt idx="175">
                  <c:v>44.303186217014115</c:v>
                </c:pt>
                <c:pt idx="176">
                  <c:v>44.194128591635476</c:v>
                </c:pt>
                <c:pt idx="177">
                  <c:v>44.123083043058159</c:v>
                </c:pt>
                <c:pt idx="178">
                  <c:v>44.075571457643271</c:v>
                </c:pt>
                <c:pt idx="179">
                  <c:v>44.148847702748803</c:v>
                </c:pt>
                <c:pt idx="180">
                  <c:v>43.851003967152856</c:v>
                </c:pt>
                <c:pt idx="181">
                  <c:v>44.084108006767487</c:v>
                </c:pt>
                <c:pt idx="182">
                  <c:v>44.625805191388054</c:v>
                </c:pt>
                <c:pt idx="183">
                  <c:v>44.719262675123232</c:v>
                </c:pt>
                <c:pt idx="184">
                  <c:v>45.179756100266751</c:v>
                </c:pt>
                <c:pt idx="185">
                  <c:v>45.515792662500566</c:v>
                </c:pt>
                <c:pt idx="186">
                  <c:v>45.937540913743305</c:v>
                </c:pt>
                <c:pt idx="187">
                  <c:v>46.508164977488967</c:v>
                </c:pt>
                <c:pt idx="188">
                  <c:v>46.729600960382697</c:v>
                </c:pt>
                <c:pt idx="189">
                  <c:v>47.276110075765537</c:v>
                </c:pt>
                <c:pt idx="190">
                  <c:v>48.599173467727873</c:v>
                </c:pt>
                <c:pt idx="191">
                  <c:v>48.429520491663489</c:v>
                </c:pt>
                <c:pt idx="192">
                  <c:v>48.615866367601313</c:v>
                </c:pt>
                <c:pt idx="193">
                  <c:v>47.827785744727983</c:v>
                </c:pt>
                <c:pt idx="194">
                  <c:v>48.081644571699961</c:v>
                </c:pt>
                <c:pt idx="195">
                  <c:v>49.100872973483334</c:v>
                </c:pt>
                <c:pt idx="196">
                  <c:v>49.714996656167678</c:v>
                </c:pt>
                <c:pt idx="197">
                  <c:v>49.232609783639404</c:v>
                </c:pt>
                <c:pt idx="198">
                  <c:v>49.329274016250089</c:v>
                </c:pt>
                <c:pt idx="199">
                  <c:v>48.820862516587276</c:v>
                </c:pt>
                <c:pt idx="200">
                  <c:v>49.066317533843403</c:v>
                </c:pt>
                <c:pt idx="201">
                  <c:v>48.96210668306086</c:v>
                </c:pt>
                <c:pt idx="202">
                  <c:v>48.9646818176575</c:v>
                </c:pt>
                <c:pt idx="203">
                  <c:v>48.353263534739504</c:v>
                </c:pt>
                <c:pt idx="204">
                  <c:v>48.958573368749335</c:v>
                </c:pt>
                <c:pt idx="205">
                  <c:v>49.587168657001584</c:v>
                </c:pt>
                <c:pt idx="206">
                  <c:v>50.419139997017773</c:v>
                </c:pt>
                <c:pt idx="207">
                  <c:v>50.742351228829726</c:v>
                </c:pt>
                <c:pt idx="208">
                  <c:v>51.479123044059371</c:v>
                </c:pt>
                <c:pt idx="209">
                  <c:v>50.17675260462817</c:v>
                </c:pt>
                <c:pt idx="210">
                  <c:v>49.18671017033671</c:v>
                </c:pt>
                <c:pt idx="211">
                  <c:v>48.23931799470494</c:v>
                </c:pt>
                <c:pt idx="212">
                  <c:v>47.41478040438745</c:v>
                </c:pt>
                <c:pt idx="213">
                  <c:v>47.643479881050787</c:v>
                </c:pt>
                <c:pt idx="214">
                  <c:v>47.883382256914125</c:v>
                </c:pt>
                <c:pt idx="215">
                  <c:v>47.13645006095431</c:v>
                </c:pt>
                <c:pt idx="216">
                  <c:v>48.375895583845207</c:v>
                </c:pt>
                <c:pt idx="217">
                  <c:v>48.695589053609226</c:v>
                </c:pt>
                <c:pt idx="218">
                  <c:v>49.087467202371428</c:v>
                </c:pt>
                <c:pt idx="219">
                  <c:v>49.455669498841921</c:v>
                </c:pt>
                <c:pt idx="220">
                  <c:v>48.995687754084727</c:v>
                </c:pt>
                <c:pt idx="221">
                  <c:v>48.437741179857717</c:v>
                </c:pt>
                <c:pt idx="222">
                  <c:v>48.756212926550894</c:v>
                </c:pt>
                <c:pt idx="223">
                  <c:v>48.193455969034865</c:v>
                </c:pt>
                <c:pt idx="224">
                  <c:v>48.598860132370746</c:v>
                </c:pt>
                <c:pt idx="225">
                  <c:v>48.192380671186072</c:v>
                </c:pt>
                <c:pt idx="226">
                  <c:v>47.811504078203242</c:v>
                </c:pt>
                <c:pt idx="227">
                  <c:v>47.793466640154286</c:v>
                </c:pt>
                <c:pt idx="228">
                  <c:v>47.963205321940173</c:v>
                </c:pt>
                <c:pt idx="229">
                  <c:v>47.560250937506602</c:v>
                </c:pt>
                <c:pt idx="230">
                  <c:v>46.839148476976234</c:v>
                </c:pt>
                <c:pt idx="231">
                  <c:v>46.436520151509562</c:v>
                </c:pt>
                <c:pt idx="232">
                  <c:v>46.530030820778521</c:v>
                </c:pt>
                <c:pt idx="233">
                  <c:v>46.791169742096699</c:v>
                </c:pt>
                <c:pt idx="234">
                  <c:v>47.032370110731094</c:v>
                </c:pt>
                <c:pt idx="235">
                  <c:v>46.997864321228128</c:v>
                </c:pt>
                <c:pt idx="236">
                  <c:v>47.348400115738158</c:v>
                </c:pt>
                <c:pt idx="237">
                  <c:v>47.308434882410062</c:v>
                </c:pt>
                <c:pt idx="238">
                  <c:v>46.471665211400605</c:v>
                </c:pt>
                <c:pt idx="239">
                  <c:v>46.682417801249805</c:v>
                </c:pt>
                <c:pt idx="240">
                  <c:v>47.048761498912945</c:v>
                </c:pt>
                <c:pt idx="241">
                  <c:v>46.993645757499301</c:v>
                </c:pt>
                <c:pt idx="242">
                  <c:v>47.242615330217298</c:v>
                </c:pt>
                <c:pt idx="243">
                  <c:v>47.402505880283833</c:v>
                </c:pt>
                <c:pt idx="244">
                  <c:v>48.772290553951507</c:v>
                </c:pt>
                <c:pt idx="245">
                  <c:v>49.402454324675396</c:v>
                </c:pt>
                <c:pt idx="246">
                  <c:v>49.75306689352827</c:v>
                </c:pt>
                <c:pt idx="247">
                  <c:v>49.494232991354359</c:v>
                </c:pt>
                <c:pt idx="248">
                  <c:v>49.488551274382772</c:v>
                </c:pt>
                <c:pt idx="249">
                  <c:v>49.460835449594228</c:v>
                </c:pt>
                <c:pt idx="250">
                  <c:v>49.603852206861077</c:v>
                </c:pt>
                <c:pt idx="251">
                  <c:v>48.655264007232645</c:v>
                </c:pt>
                <c:pt idx="252">
                  <c:v>50.113691452908093</c:v>
                </c:pt>
                <c:pt idx="253">
                  <c:v>50.534964570481655</c:v>
                </c:pt>
                <c:pt idx="254">
                  <c:v>50.49052491513131</c:v>
                </c:pt>
                <c:pt idx="255">
                  <c:v>50.089035534665527</c:v>
                </c:pt>
                <c:pt idx="256">
                  <c:v>50.006346923366991</c:v>
                </c:pt>
                <c:pt idx="257">
                  <c:v>50.013202743849362</c:v>
                </c:pt>
                <c:pt idx="258">
                  <c:v>50.20357382956086</c:v>
                </c:pt>
                <c:pt idx="259">
                  <c:v>49.470109405453798</c:v>
                </c:pt>
                <c:pt idx="260">
                  <c:v>49.063226735822454</c:v>
                </c:pt>
                <c:pt idx="261">
                  <c:v>49.321516558844557</c:v>
                </c:pt>
                <c:pt idx="262">
                  <c:v>49.34840584905988</c:v>
                </c:pt>
                <c:pt idx="263">
                  <c:v>49.168084495214757</c:v>
                </c:pt>
                <c:pt idx="264">
                  <c:v>48.619770587606872</c:v>
                </c:pt>
                <c:pt idx="265">
                  <c:v>47.7041400073986</c:v>
                </c:pt>
                <c:pt idx="266">
                  <c:v>46.899662315703566</c:v>
                </c:pt>
                <c:pt idx="267">
                  <c:v>46.670897581616266</c:v>
                </c:pt>
                <c:pt idx="268">
                  <c:v>46.329797083725673</c:v>
                </c:pt>
                <c:pt idx="269">
                  <c:v>46.68059501641978</c:v>
                </c:pt>
                <c:pt idx="270">
                  <c:v>47.269482200955167</c:v>
                </c:pt>
                <c:pt idx="271">
                  <c:v>47.664093430457193</c:v>
                </c:pt>
                <c:pt idx="272">
                  <c:v>48.213764007928759</c:v>
                </c:pt>
                <c:pt idx="273">
                  <c:v>48.216089208547338</c:v>
                </c:pt>
                <c:pt idx="274">
                  <c:v>48.054671491745658</c:v>
                </c:pt>
                <c:pt idx="275">
                  <c:v>47.919935011754788</c:v>
                </c:pt>
                <c:pt idx="276">
                  <c:v>47.872230411874959</c:v>
                </c:pt>
                <c:pt idx="277">
                  <c:v>47.738117833785886</c:v>
                </c:pt>
                <c:pt idx="278">
                  <c:v>47.582362627849662</c:v>
                </c:pt>
                <c:pt idx="279">
                  <c:v>47.129577725151009</c:v>
                </c:pt>
                <c:pt idx="280">
                  <c:v>46.774078231677386</c:v>
                </c:pt>
                <c:pt idx="281">
                  <c:v>46.453359741427548</c:v>
                </c:pt>
                <c:pt idx="282">
                  <c:v>46.535993888573536</c:v>
                </c:pt>
                <c:pt idx="283">
                  <c:v>46.517712914661942</c:v>
                </c:pt>
                <c:pt idx="284">
                  <c:v>46.055789532926667</c:v>
                </c:pt>
                <c:pt idx="285">
                  <c:v>45.566935523923824</c:v>
                </c:pt>
                <c:pt idx="286">
                  <c:v>45.376066681573533</c:v>
                </c:pt>
                <c:pt idx="287">
                  <c:v>45.089078073178769</c:v>
                </c:pt>
                <c:pt idx="288">
                  <c:v>44.894879757898245</c:v>
                </c:pt>
                <c:pt idx="289">
                  <c:v>44.682606779367028</c:v>
                </c:pt>
                <c:pt idx="290">
                  <c:v>43.67962325029621</c:v>
                </c:pt>
                <c:pt idx="291">
                  <c:v>42.869952143044536</c:v>
                </c:pt>
                <c:pt idx="292">
                  <c:v>41.965553761568053</c:v>
                </c:pt>
                <c:pt idx="293">
                  <c:v>41.058971193032967</c:v>
                </c:pt>
                <c:pt idx="294">
                  <c:v>40.953300447781814</c:v>
                </c:pt>
                <c:pt idx="295">
                  <c:v>40.366713493102402</c:v>
                </c:pt>
                <c:pt idx="296">
                  <c:v>39.39814043197196</c:v>
                </c:pt>
                <c:pt idx="297">
                  <c:v>38.817091563225631</c:v>
                </c:pt>
                <c:pt idx="298">
                  <c:v>38.355023641608298</c:v>
                </c:pt>
                <c:pt idx="299" formatCode="0.00000000">
                  <c:v>38.281654164121498</c:v>
                </c:pt>
                <c:pt idx="300">
                  <c:v>38.549310214314801</c:v>
                </c:pt>
                <c:pt idx="301">
                  <c:v>37.433562682486901</c:v>
                </c:pt>
                <c:pt idx="302">
                  <c:v>37.153001711717799</c:v>
                </c:pt>
                <c:pt idx="303">
                  <c:v>36.811513715505598</c:v>
                </c:pt>
                <c:pt idx="304">
                  <c:v>36.199368020471802</c:v>
                </c:pt>
                <c:pt idx="305">
                  <c:v>35.934425464390799</c:v>
                </c:pt>
                <c:pt idx="306">
                  <c:v>35.517291026100096</c:v>
                </c:pt>
                <c:pt idx="307">
                  <c:v>35.248525203836302</c:v>
                </c:pt>
                <c:pt idx="308">
                  <c:v>35.176148106108101</c:v>
                </c:pt>
                <c:pt idx="309">
                  <c:v>35.284761856461103</c:v>
                </c:pt>
                <c:pt idx="310">
                  <c:v>35.594084361974502</c:v>
                </c:pt>
                <c:pt idx="311">
                  <c:v>36.482299888771102</c:v>
                </c:pt>
                <c:pt idx="312">
                  <c:v>36.374710070191298</c:v>
                </c:pt>
                <c:pt idx="313">
                  <c:v>36.591400482615299</c:v>
                </c:pt>
                <c:pt idx="314">
                  <c:v>36.686584720903397</c:v>
                </c:pt>
                <c:pt idx="315">
                  <c:v>37.1295719467699</c:v>
                </c:pt>
                <c:pt idx="316">
                  <c:v>36.8112266468681</c:v>
                </c:pt>
                <c:pt idx="317">
                  <c:v>36.541083145053499</c:v>
                </c:pt>
                <c:pt idx="318">
                  <c:v>36.620994540868402</c:v>
                </c:pt>
                <c:pt idx="319">
                  <c:v>36.756761692513997</c:v>
                </c:pt>
                <c:pt idx="320">
                  <c:v>36.806896960661398</c:v>
                </c:pt>
                <c:pt idx="321">
                  <c:v>37.042618995079202</c:v>
                </c:pt>
                <c:pt idx="322">
                  <c:v>37.020997390141702</c:v>
                </c:pt>
                <c:pt idx="323">
                  <c:v>37.129835376063603</c:v>
                </c:pt>
                <c:pt idx="324">
                  <c:v>37.513464762839</c:v>
                </c:pt>
                <c:pt idx="325">
                  <c:v>37.498871848706997</c:v>
                </c:pt>
                <c:pt idx="326">
                  <c:v>38.383446644231803</c:v>
                </c:pt>
                <c:pt idx="327">
                  <c:v>38.808646941087403</c:v>
                </c:pt>
                <c:pt idx="328">
                  <c:v>38.635208578571401</c:v>
                </c:pt>
                <c:pt idx="329">
                  <c:v>38.381173321721398</c:v>
                </c:pt>
                <c:pt idx="330">
                  <c:v>38.869721924133898</c:v>
                </c:pt>
                <c:pt idx="331">
                  <c:v>38.600321047440502</c:v>
                </c:pt>
                <c:pt idx="332">
                  <c:v>38.652685500084601</c:v>
                </c:pt>
                <c:pt idx="333">
                  <c:v>38.168563220387</c:v>
                </c:pt>
                <c:pt idx="334">
                  <c:v>37.710897450909698</c:v>
                </c:pt>
                <c:pt idx="335">
                  <c:v>37.1091865078361</c:v>
                </c:pt>
                <c:pt idx="336">
                  <c:v>36.525566276962998</c:v>
                </c:pt>
                <c:pt idx="337">
                  <c:v>36.191336938293503</c:v>
                </c:pt>
                <c:pt idx="338">
                  <c:v>36.351944473571699</c:v>
                </c:pt>
                <c:pt idx="339">
                  <c:v>35.874260443302099</c:v>
                </c:pt>
                <c:pt idx="340">
                  <c:v>35.894574774885101</c:v>
                </c:pt>
                <c:pt idx="341">
                  <c:v>35.844136119039597</c:v>
                </c:pt>
                <c:pt idx="342">
                  <c:v>35.7528451081292</c:v>
                </c:pt>
                <c:pt idx="343">
                  <c:v>36.440994742127202</c:v>
                </c:pt>
                <c:pt idx="344">
                  <c:v>36.637322513155603</c:v>
                </c:pt>
                <c:pt idx="345">
                  <c:v>36.690095433471598</c:v>
                </c:pt>
                <c:pt idx="346">
                  <c:v>37.098193858043899</c:v>
                </c:pt>
                <c:pt idx="347">
                  <c:v>36.953221012377398</c:v>
                </c:pt>
                <c:pt idx="348">
                  <c:v>37.591989507131601</c:v>
                </c:pt>
                <c:pt idx="349">
                  <c:v>38.263715163311097</c:v>
                </c:pt>
                <c:pt idx="350">
                  <c:v>37.830908208277698</c:v>
                </c:pt>
                <c:pt idx="351">
                  <c:v>38.212544584468098</c:v>
                </c:pt>
                <c:pt idx="352">
                  <c:v>38.3905301511357</c:v>
                </c:pt>
                <c:pt idx="353">
                  <c:v>38.240577382565803</c:v>
                </c:pt>
                <c:pt idx="354">
                  <c:v>37.449129220915701</c:v>
                </c:pt>
                <c:pt idx="355">
                  <c:v>35.325849183170199</c:v>
                </c:pt>
                <c:pt idx="356">
                  <c:v>35.249578509169197</c:v>
                </c:pt>
                <c:pt idx="357">
                  <c:v>35.692483637769598</c:v>
                </c:pt>
                <c:pt idx="358">
                  <c:v>34.4984545002511</c:v>
                </c:pt>
                <c:pt idx="359">
                  <c:v>34.135350157066298</c:v>
                </c:pt>
                <c:pt idx="360">
                  <c:v>33.779898965901403</c:v>
                </c:pt>
                <c:pt idx="361">
                  <c:v>33.262404413125601</c:v>
                </c:pt>
                <c:pt idx="362">
                  <c:v>32.045206873120399</c:v>
                </c:pt>
                <c:pt idx="363">
                  <c:v>31.666364766289401</c:v>
                </c:pt>
                <c:pt idx="364">
                  <c:v>30.979780193851798</c:v>
                </c:pt>
                <c:pt idx="365">
                  <c:v>31.277042725945801</c:v>
                </c:pt>
                <c:pt idx="366">
                  <c:v>30.996876205193502</c:v>
                </c:pt>
                <c:pt idx="367">
                  <c:v>30.263218894495601</c:v>
                </c:pt>
                <c:pt idx="368">
                  <c:v>31.589786570901399</c:v>
                </c:pt>
                <c:pt idx="369">
                  <c:v>34.221146746615297</c:v>
                </c:pt>
                <c:pt idx="370">
                  <c:v>34.766937051815297</c:v>
                </c:pt>
                <c:pt idx="371">
                  <c:v>35.50441184748</c:v>
                </c:pt>
                <c:pt idx="372">
                  <c:v>36.090958626033697</c:v>
                </c:pt>
                <c:pt idx="373">
                  <c:v>35.924415404601802</c:v>
                </c:pt>
                <c:pt idx="374">
                  <c:v>36.763470142461898</c:v>
                </c:pt>
                <c:pt idx="375">
                  <c:v>35.938323446688401</c:v>
                </c:pt>
                <c:pt idx="376">
                  <c:v>35.312079910078999</c:v>
                </c:pt>
                <c:pt idx="377">
                  <c:v>35.110282039436399</c:v>
                </c:pt>
                <c:pt idx="378">
                  <c:v>34.359949836042802</c:v>
                </c:pt>
                <c:pt idx="379">
                  <c:v>33.685069376860604</c:v>
                </c:pt>
                <c:pt idx="380">
                  <c:v>33.758603167710099</c:v>
                </c:pt>
                <c:pt idx="381">
                  <c:v>33.896522189003299</c:v>
                </c:pt>
                <c:pt idx="382">
                  <c:v>33.623649746993003</c:v>
                </c:pt>
                <c:pt idx="383">
                  <c:v>33.602324833560601</c:v>
                </c:pt>
                <c:pt idx="384">
                  <c:v>32.695378683971398</c:v>
                </c:pt>
                <c:pt idx="385">
                  <c:v>33.330808723540699</c:v>
                </c:pt>
                <c:pt idx="386">
                  <c:v>33.189077173313301</c:v>
                </c:pt>
                <c:pt idx="387">
                  <c:v>33.542979299686401</c:v>
                </c:pt>
                <c:pt idx="388">
                  <c:v>33.260361070741602</c:v>
                </c:pt>
                <c:pt idx="389">
                  <c:v>33.850725966959601</c:v>
                </c:pt>
                <c:pt idx="390">
                  <c:v>34.069659081254997</c:v>
                </c:pt>
                <c:pt idx="391">
                  <c:v>34.1052701011915</c:v>
                </c:pt>
                <c:pt idx="392">
                  <c:v>34.027214435810997</c:v>
                </c:pt>
                <c:pt idx="393">
                  <c:v>34.250194785242698</c:v>
                </c:pt>
                <c:pt idx="394">
                  <c:v>34.206929358132101</c:v>
                </c:pt>
                <c:pt idx="395">
                  <c:v>34.232332039549597</c:v>
                </c:pt>
                <c:pt idx="396">
                  <c:v>34.235363655436203</c:v>
                </c:pt>
                <c:pt idx="397">
                  <c:v>34.705755316755202</c:v>
                </c:pt>
                <c:pt idx="398">
                  <c:v>35.702223327059798</c:v>
                </c:pt>
                <c:pt idx="399">
                  <c:v>35.484568920445597</c:v>
                </c:pt>
                <c:pt idx="400">
                  <c:v>35.586216984147903</c:v>
                </c:pt>
                <c:pt idx="401">
                  <c:v>35.456154376374798</c:v>
                </c:pt>
                <c:pt idx="402">
                  <c:v>35.229011738676498</c:v>
                </c:pt>
                <c:pt idx="403">
                  <c:v>35.131817939507798</c:v>
                </c:pt>
                <c:pt idx="404">
                  <c:v>35.318044859509698</c:v>
                </c:pt>
                <c:pt idx="405">
                  <c:v>35.0380525935253</c:v>
                </c:pt>
                <c:pt idx="406">
                  <c:v>35.975312438872699</c:v>
                </c:pt>
                <c:pt idx="407">
                  <c:v>36.340190253540598</c:v>
                </c:pt>
                <c:pt idx="408">
                  <c:v>36.413984873137601</c:v>
                </c:pt>
                <c:pt idx="409">
                  <c:v>36.978765990488697</c:v>
                </c:pt>
                <c:pt idx="410">
                  <c:v>37.1695735590231</c:v>
                </c:pt>
                <c:pt idx="411">
                  <c:v>36.993277071539701</c:v>
                </c:pt>
                <c:pt idx="412">
                  <c:v>37.656827649793897</c:v>
                </c:pt>
                <c:pt idx="413">
                  <c:v>38.295087271853397</c:v>
                </c:pt>
                <c:pt idx="414">
                  <c:v>37.9907097261381</c:v>
                </c:pt>
                <c:pt idx="415">
                  <c:v>38.092313061610199</c:v>
                </c:pt>
                <c:pt idx="416">
                  <c:v>37.973780268745898</c:v>
                </c:pt>
                <c:pt idx="417">
                  <c:v>38.188987821210901</c:v>
                </c:pt>
                <c:pt idx="418">
                  <c:v>38.445167604066697</c:v>
                </c:pt>
                <c:pt idx="419">
                  <c:v>38.1513364392722</c:v>
                </c:pt>
                <c:pt idx="420">
                  <c:v>37.405229111701502</c:v>
                </c:pt>
                <c:pt idx="421">
                  <c:v>37.835049750388698</c:v>
                </c:pt>
                <c:pt idx="422">
                  <c:v>38.172580379579102</c:v>
                </c:pt>
                <c:pt idx="423">
                  <c:v>38.212773363926097</c:v>
                </c:pt>
                <c:pt idx="424">
                  <c:v>38.274324139691899</c:v>
                </c:pt>
                <c:pt idx="425">
                  <c:v>38.223137293045603</c:v>
                </c:pt>
                <c:pt idx="426">
                  <c:v>38.380896012004499</c:v>
                </c:pt>
                <c:pt idx="427">
                  <c:v>37.988936484498197</c:v>
                </c:pt>
                <c:pt idx="428">
                  <c:v>37.595399468086299</c:v>
                </c:pt>
                <c:pt idx="429">
                  <c:v>37.177314516269398</c:v>
                </c:pt>
                <c:pt idx="430">
                  <c:v>37.210966734298196</c:v>
                </c:pt>
                <c:pt idx="431">
                  <c:v>37.211989708860202</c:v>
                </c:pt>
                <c:pt idx="432">
                  <c:v>37.392171650366201</c:v>
                </c:pt>
                <c:pt idx="433">
                  <c:v>37.533288083956997</c:v>
                </c:pt>
                <c:pt idx="434">
                  <c:v>37.3229561236354</c:v>
                </c:pt>
                <c:pt idx="435">
                  <c:v>37.2464729987555</c:v>
                </c:pt>
                <c:pt idx="436">
                  <c:v>37.407021539656299</c:v>
                </c:pt>
                <c:pt idx="437">
                  <c:v>37.427622869148699</c:v>
                </c:pt>
                <c:pt idx="438">
                  <c:v>37.3008522086322</c:v>
                </c:pt>
                <c:pt idx="439">
                  <c:v>36.905046673359401</c:v>
                </c:pt>
                <c:pt idx="440">
                  <c:v>37.118342384778003</c:v>
                </c:pt>
                <c:pt idx="441">
                  <c:v>37.551994350068099</c:v>
                </c:pt>
                <c:pt idx="442">
                  <c:v>37.877882949289599</c:v>
                </c:pt>
                <c:pt idx="443">
                  <c:v>38.316486930139298</c:v>
                </c:pt>
                <c:pt idx="444">
                  <c:v>39.062918975171399</c:v>
                </c:pt>
                <c:pt idx="445">
                  <c:v>39.649701747143801</c:v>
                </c:pt>
                <c:pt idx="446">
                  <c:v>40.599693071176503</c:v>
                </c:pt>
                <c:pt idx="447">
                  <c:v>40.343913773955499</c:v>
                </c:pt>
                <c:pt idx="448">
                  <c:v>41.308507159266497</c:v>
                </c:pt>
                <c:pt idx="449">
                  <c:v>41.798462944605397</c:v>
                </c:pt>
                <c:pt idx="450">
                  <c:v>42.017640061184601</c:v>
                </c:pt>
                <c:pt idx="451">
                  <c:v>42.399978938426202</c:v>
                </c:pt>
                <c:pt idx="452">
                  <c:v>42.900133295612399</c:v>
                </c:pt>
                <c:pt idx="453">
                  <c:v>42.156165323715598</c:v>
                </c:pt>
                <c:pt idx="454">
                  <c:v>41.930200627576397</c:v>
                </c:pt>
                <c:pt idx="455">
                  <c:v>41.950113432825297</c:v>
                </c:pt>
                <c:pt idx="456">
                  <c:v>41.268539229916001</c:v>
                </c:pt>
                <c:pt idx="457">
                  <c:v>40.855162096775302</c:v>
                </c:pt>
                <c:pt idx="458">
                  <c:v>39.4811618830282</c:v>
                </c:pt>
                <c:pt idx="459">
                  <c:v>39.302477599258701</c:v>
                </c:pt>
                <c:pt idx="460">
                  <c:v>39.817306767351198</c:v>
                </c:pt>
                <c:pt idx="461">
                  <c:v>40.137045852011397</c:v>
                </c:pt>
                <c:pt idx="462">
                  <c:v>39.256926967856202</c:v>
                </c:pt>
                <c:pt idx="463">
                  <c:v>39.119987157945502</c:v>
                </c:pt>
                <c:pt idx="464">
                  <c:v>38.901221370673802</c:v>
                </c:pt>
                <c:pt idx="465">
                  <c:v>39.375817412657497</c:v>
                </c:pt>
                <c:pt idx="466">
                  <c:v>39.123145323809602</c:v>
                </c:pt>
                <c:pt idx="467">
                  <c:v>39.128786800755201</c:v>
                </c:pt>
                <c:pt idx="468">
                  <c:v>39.298615084246201</c:v>
                </c:pt>
                <c:pt idx="469">
                  <c:v>39.2713881742919</c:v>
                </c:pt>
                <c:pt idx="470">
                  <c:v>40.2429421982348</c:v>
                </c:pt>
                <c:pt idx="471">
                  <c:v>41.021516475875998</c:v>
                </c:pt>
                <c:pt idx="472">
                  <c:v>41.452063811110698</c:v>
                </c:pt>
                <c:pt idx="473">
                  <c:v>41.7675174033673</c:v>
                </c:pt>
                <c:pt idx="474">
                  <c:v>41.643752637262999</c:v>
                </c:pt>
                <c:pt idx="475">
                  <c:v>42.074388689653397</c:v>
                </c:pt>
                <c:pt idx="476">
                  <c:v>43.353229120424899</c:v>
                </c:pt>
                <c:pt idx="477">
                  <c:v>43.233812439221303</c:v>
                </c:pt>
                <c:pt idx="478">
                  <c:v>42.844749413701699</c:v>
                </c:pt>
                <c:pt idx="479">
                  <c:v>42.649359245649897</c:v>
                </c:pt>
                <c:pt idx="480">
                  <c:v>42.2230617812221</c:v>
                </c:pt>
                <c:pt idx="481">
                  <c:v>41.996239607886999</c:v>
                </c:pt>
                <c:pt idx="482">
                  <c:v>41.375476334008098</c:v>
                </c:pt>
                <c:pt idx="483">
                  <c:v>40.308011916949802</c:v>
                </c:pt>
                <c:pt idx="484">
                  <c:v>40.570599937301303</c:v>
                </c:pt>
                <c:pt idx="485">
                  <c:v>41.146402146737898</c:v>
                </c:pt>
                <c:pt idx="486">
                  <c:v>41.109453224696303</c:v>
                </c:pt>
                <c:pt idx="487">
                  <c:v>40.813599631170902</c:v>
                </c:pt>
                <c:pt idx="488">
                  <c:v>41.151789490264598</c:v>
                </c:pt>
                <c:pt idx="489">
                  <c:v>42.193352648120097</c:v>
                </c:pt>
                <c:pt idx="490">
                  <c:v>43.916591949889401</c:v>
                </c:pt>
                <c:pt idx="491">
                  <c:v>43.483891442030902</c:v>
                </c:pt>
                <c:pt idx="492">
                  <c:v>43.151941503904602</c:v>
                </c:pt>
                <c:pt idx="493">
                  <c:v>44.029150603818103</c:v>
                </c:pt>
                <c:pt idx="494">
                  <c:v>43.517274549427803</c:v>
                </c:pt>
                <c:pt idx="495">
                  <c:v>43.318622922971997</c:v>
                </c:pt>
                <c:pt idx="496">
                  <c:v>41.880018924679199</c:v>
                </c:pt>
                <c:pt idx="497">
                  <c:v>40.205298136508702</c:v>
                </c:pt>
                <c:pt idx="498">
                  <c:v>40.367474655083598</c:v>
                </c:pt>
                <c:pt idx="499">
                  <c:v>40.585574342263598</c:v>
                </c:pt>
                <c:pt idx="500">
                  <c:v>39.794073640879603</c:v>
                </c:pt>
                <c:pt idx="501">
                  <c:v>40.600731845879899</c:v>
                </c:pt>
                <c:pt idx="502">
                  <c:v>41.0326950585155</c:v>
                </c:pt>
                <c:pt idx="503">
                  <c:v>41.954594587267898</c:v>
                </c:pt>
                <c:pt idx="504">
                  <c:v>42.902582559213997</c:v>
                </c:pt>
                <c:pt idx="505">
                  <c:v>42.337254373115897</c:v>
                </c:pt>
                <c:pt idx="506">
                  <c:v>42.332093245868002</c:v>
                </c:pt>
                <c:pt idx="507">
                  <c:v>42.517385244957303</c:v>
                </c:pt>
                <c:pt idx="508">
                  <c:v>43.072876602645501</c:v>
                </c:pt>
                <c:pt idx="509">
                  <c:v>43.963060652761897</c:v>
                </c:pt>
                <c:pt idx="510">
                  <c:v>44.250262017096503</c:v>
                </c:pt>
                <c:pt idx="511">
                  <c:v>44.767892849389497</c:v>
                </c:pt>
                <c:pt idx="512">
                  <c:v>45.966278741575898</c:v>
                </c:pt>
                <c:pt idx="513">
                  <c:v>46.313214339606198</c:v>
                </c:pt>
                <c:pt idx="514">
                  <c:v>46.843378682785897</c:v>
                </c:pt>
                <c:pt idx="515">
                  <c:v>47.195867823579398</c:v>
                </c:pt>
                <c:pt idx="516">
                  <c:v>46.848206629776698</c:v>
                </c:pt>
                <c:pt idx="517">
                  <c:v>46.333663832714898</c:v>
                </c:pt>
                <c:pt idx="518">
                  <c:v>45.645029463799503</c:v>
                </c:pt>
                <c:pt idx="519">
                  <c:v>44.932695520817099</c:v>
                </c:pt>
                <c:pt idx="520">
                  <c:v>44.543583876536601</c:v>
                </c:pt>
                <c:pt idx="521">
                  <c:v>44.308619073947199</c:v>
                </c:pt>
                <c:pt idx="522">
                  <c:v>44.0651187738844</c:v>
                </c:pt>
                <c:pt idx="523">
                  <c:v>44.288402081145598</c:v>
                </c:pt>
                <c:pt idx="524">
                  <c:v>45.110103293099399</c:v>
                </c:pt>
                <c:pt idx="525">
                  <c:v>45.579770943874102</c:v>
                </c:pt>
                <c:pt idx="526">
                  <c:v>46.446525036014201</c:v>
                </c:pt>
                <c:pt idx="527">
                  <c:v>46.904947483173103</c:v>
                </c:pt>
                <c:pt idx="528">
                  <c:v>47.158715473769199</c:v>
                </c:pt>
                <c:pt idx="529">
                  <c:v>47.619002155453003</c:v>
                </c:pt>
                <c:pt idx="530">
                  <c:v>47.617050809166003</c:v>
                </c:pt>
                <c:pt idx="531">
                  <c:v>48.091328193598599</c:v>
                </c:pt>
                <c:pt idx="532">
                  <c:v>47.718172535170602</c:v>
                </c:pt>
              </c:numCache>
            </c:numRef>
          </c:val>
          <c:smooth val="0"/>
          <c:extLst>
            <c:ext xmlns:c16="http://schemas.microsoft.com/office/drawing/2014/chart" uri="{C3380CC4-5D6E-409C-BE32-E72D297353CC}">
              <c16:uniqueId val="{00000017-DCAD-41A3-A47A-856F4D2F29B3}"/>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686748053786269E-2"/>
          <c:y val="3.8537334611576712E-2"/>
          <c:w val="0.91132528308563343"/>
          <c:h val="0.72513800949897966"/>
        </c:manualLayout>
      </c:layout>
      <c:lineChart>
        <c:grouping val="standard"/>
        <c:varyColors val="0"/>
        <c:ser>
          <c:idx val="0"/>
          <c:order val="0"/>
          <c:tx>
            <c:strRef>
              <c:f>Tabelle1!$B$1</c:f>
              <c:strCache>
                <c:ptCount val="1"/>
                <c:pt idx="0">
                  <c:v>Canton de Zurich [n=512]</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6E78-4272-9CB7-97D2EB614934}"/>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6E78-4272-9CB7-97D2EB614934}"/>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6E78-4272-9CB7-97D2EB614934}"/>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6E78-4272-9CB7-97D2EB614934}"/>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6E78-4272-9CB7-97D2EB614934}"/>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6E78-4272-9CB7-97D2EB614934}"/>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6E78-4272-9CB7-97D2EB614934}"/>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6E78-4272-9CB7-97D2EB614934}"/>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6E78-4272-9CB7-97D2EB614934}"/>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6E78-4272-9CB7-97D2EB614934}"/>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6E78-4272-9CB7-97D2EB614934}"/>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36.627358163236678</c:v>
                </c:pt>
                <c:pt idx="1">
                  <c:v>36.210487501433718</c:v>
                </c:pt>
                <c:pt idx="2">
                  <c:v>35.792816776474417</c:v>
                </c:pt>
                <c:pt idx="3">
                  <c:v>35.796146748098714</c:v>
                </c:pt>
                <c:pt idx="4">
                  <c:v>35.272067716851396</c:v>
                </c:pt>
                <c:pt idx="5">
                  <c:v>35.055079746823417</c:v>
                </c:pt>
                <c:pt idx="6">
                  <c:v>35.621040123770854</c:v>
                </c:pt>
                <c:pt idx="7">
                  <c:v>36.006818851427589</c:v>
                </c:pt>
                <c:pt idx="8">
                  <c:v>36.563797968031814</c:v>
                </c:pt>
                <c:pt idx="9">
                  <c:v>37.192890903612287</c:v>
                </c:pt>
                <c:pt idx="10">
                  <c:v>38.484648219188323</c:v>
                </c:pt>
                <c:pt idx="11">
                  <c:v>38.82260819645257</c:v>
                </c:pt>
                <c:pt idx="12">
                  <c:v>39.4739909380258</c:v>
                </c:pt>
                <c:pt idx="13">
                  <c:v>39.839822594289288</c:v>
                </c:pt>
                <c:pt idx="14">
                  <c:v>39.659314705824286</c:v>
                </c:pt>
                <c:pt idx="15">
                  <c:v>39.418969475354011</c:v>
                </c:pt>
                <c:pt idx="16">
                  <c:v>39.523729280335665</c:v>
                </c:pt>
                <c:pt idx="17">
                  <c:v>39.327711809327795</c:v>
                </c:pt>
                <c:pt idx="18">
                  <c:v>39.139551162537266</c:v>
                </c:pt>
                <c:pt idx="19">
                  <c:v>39.909903543289921</c:v>
                </c:pt>
                <c:pt idx="20">
                  <c:v>41.103353138693691</c:v>
                </c:pt>
                <c:pt idx="21">
                  <c:v>42.159895743406594</c:v>
                </c:pt>
                <c:pt idx="22">
                  <c:v>42.655320790236566</c:v>
                </c:pt>
                <c:pt idx="23">
                  <c:v>42.772670990599615</c:v>
                </c:pt>
                <c:pt idx="24">
                  <c:v>43.0733666025194</c:v>
                </c:pt>
                <c:pt idx="25">
                  <c:v>43.458840077932109</c:v>
                </c:pt>
                <c:pt idx="26">
                  <c:v>42.625477044440593</c:v>
                </c:pt>
                <c:pt idx="27">
                  <c:v>42.171344728347968</c:v>
                </c:pt>
                <c:pt idx="28">
                  <c:v>41.684790908073012</c:v>
                </c:pt>
                <c:pt idx="29">
                  <c:v>41.367135251813025</c:v>
                </c:pt>
                <c:pt idx="30">
                  <c:v>41.317408247963591</c:v>
                </c:pt>
                <c:pt idx="31">
                  <c:v>41.72243226828207</c:v>
                </c:pt>
                <c:pt idx="32">
                  <c:v>41.975574845104568</c:v>
                </c:pt>
                <c:pt idx="33">
                  <c:v>42.846032956484486</c:v>
                </c:pt>
                <c:pt idx="34">
                  <c:v>44.231566476765025</c:v>
                </c:pt>
                <c:pt idx="35">
                  <c:v>44.26596047522527</c:v>
                </c:pt>
                <c:pt idx="36">
                  <c:v>43.940912384969131</c:v>
                </c:pt>
                <c:pt idx="37">
                  <c:v>43.946386814352444</c:v>
                </c:pt>
                <c:pt idx="38">
                  <c:v>43.361310100410833</c:v>
                </c:pt>
                <c:pt idx="39">
                  <c:v>43.000598137579928</c:v>
                </c:pt>
                <c:pt idx="40">
                  <c:v>43.392404038375375</c:v>
                </c:pt>
                <c:pt idx="41">
                  <c:v>43.455024662566252</c:v>
                </c:pt>
                <c:pt idx="42">
                  <c:v>42.706893888601385</c:v>
                </c:pt>
                <c:pt idx="43">
                  <c:v>43.062120185000495</c:v>
                </c:pt>
                <c:pt idx="44">
                  <c:v>43.18199462760203</c:v>
                </c:pt>
                <c:pt idx="45">
                  <c:v>43.453571161967474</c:v>
                </c:pt>
                <c:pt idx="46">
                  <c:v>43.229319438965071</c:v>
                </c:pt>
                <c:pt idx="47">
                  <c:v>42.329473846729165</c:v>
                </c:pt>
                <c:pt idx="48">
                  <c:v>40.754284047679086</c:v>
                </c:pt>
                <c:pt idx="49">
                  <c:v>40.498104928432213</c:v>
                </c:pt>
                <c:pt idx="50">
                  <c:v>40.311030736348137</c:v>
                </c:pt>
                <c:pt idx="51">
                  <c:v>39.749254144512769</c:v>
                </c:pt>
                <c:pt idx="52">
                  <c:v>39.1956798586085</c:v>
                </c:pt>
                <c:pt idx="53">
                  <c:v>39.13123788674293</c:v>
                </c:pt>
                <c:pt idx="54">
                  <c:v>39.45687515833896</c:v>
                </c:pt>
                <c:pt idx="55">
                  <c:v>39.51703983932736</c:v>
                </c:pt>
                <c:pt idx="56">
                  <c:v>40.352687545364276</c:v>
                </c:pt>
                <c:pt idx="57">
                  <c:v>40.134999221264174</c:v>
                </c:pt>
                <c:pt idx="58">
                  <c:v>40.086583125226596</c:v>
                </c:pt>
                <c:pt idx="59">
                  <c:v>39.84301745057995</c:v>
                </c:pt>
                <c:pt idx="60">
                  <c:v>39.181323791297082</c:v>
                </c:pt>
                <c:pt idx="61">
                  <c:v>37.786261929368152</c:v>
                </c:pt>
                <c:pt idx="62">
                  <c:v>36.441748495957491</c:v>
                </c:pt>
                <c:pt idx="63">
                  <c:v>35.901900905656404</c:v>
                </c:pt>
                <c:pt idx="64">
                  <c:v>35.390183858602327</c:v>
                </c:pt>
                <c:pt idx="65">
                  <c:v>35.07169308796017</c:v>
                </c:pt>
                <c:pt idx="66">
                  <c:v>34.966088939349746</c:v>
                </c:pt>
                <c:pt idx="67">
                  <c:v>35.19882212935638</c:v>
                </c:pt>
                <c:pt idx="68">
                  <c:v>34.936004113919914</c:v>
                </c:pt>
                <c:pt idx="69">
                  <c:v>34.185394558410913</c:v>
                </c:pt>
                <c:pt idx="70">
                  <c:v>32.806873502464015</c:v>
                </c:pt>
                <c:pt idx="71">
                  <c:v>32.223233980921471</c:v>
                </c:pt>
                <c:pt idx="72">
                  <c:v>30.512853828598487</c:v>
                </c:pt>
                <c:pt idx="73">
                  <c:v>28.697790004196516</c:v>
                </c:pt>
                <c:pt idx="74">
                  <c:v>26.252562322661799</c:v>
                </c:pt>
                <c:pt idx="75">
                  <c:v>24.55714421582983</c:v>
                </c:pt>
                <c:pt idx="76">
                  <c:v>22.360660141914714</c:v>
                </c:pt>
                <c:pt idx="77">
                  <c:v>20.49778013460131</c:v>
                </c:pt>
                <c:pt idx="78">
                  <c:v>19.001594213357297</c:v>
                </c:pt>
                <c:pt idx="79">
                  <c:v>18.259374371504112</c:v>
                </c:pt>
                <c:pt idx="80">
                  <c:v>17.473567056742215</c:v>
                </c:pt>
                <c:pt idx="81">
                  <c:v>16.628978842012884</c:v>
                </c:pt>
                <c:pt idx="82">
                  <c:v>16.051675360964044</c:v>
                </c:pt>
                <c:pt idx="83">
                  <c:v>16.805261130204485</c:v>
                </c:pt>
                <c:pt idx="84">
                  <c:v>16.433281940037098</c:v>
                </c:pt>
                <c:pt idx="85">
                  <c:v>16.263747897567786</c:v>
                </c:pt>
                <c:pt idx="86">
                  <c:v>16.093165906102687</c:v>
                </c:pt>
                <c:pt idx="87">
                  <c:v>16.205689007042043</c:v>
                </c:pt>
                <c:pt idx="88">
                  <c:v>16.912746071431012</c:v>
                </c:pt>
                <c:pt idx="89">
                  <c:v>17.118426554562458</c:v>
                </c:pt>
                <c:pt idx="90">
                  <c:v>17.255163480185701</c:v>
                </c:pt>
                <c:pt idx="91">
                  <c:v>17.71847296567579</c:v>
                </c:pt>
                <c:pt idx="92">
                  <c:v>18.007544764077416</c:v>
                </c:pt>
                <c:pt idx="93">
                  <c:v>18.146095638787902</c:v>
                </c:pt>
                <c:pt idx="94">
                  <c:v>18.516725672792802</c:v>
                </c:pt>
                <c:pt idx="95">
                  <c:v>18.507592906431373</c:v>
                </c:pt>
                <c:pt idx="96">
                  <c:v>18.063616340495628</c:v>
                </c:pt>
                <c:pt idx="97">
                  <c:v>17.868846440637416</c:v>
                </c:pt>
                <c:pt idx="98">
                  <c:v>18.13846360016597</c:v>
                </c:pt>
                <c:pt idx="99">
                  <c:v>18.013949250756614</c:v>
                </c:pt>
                <c:pt idx="100">
                  <c:v>18.190559663065244</c:v>
                </c:pt>
                <c:pt idx="101">
                  <c:v>18.571566270526269</c:v>
                </c:pt>
                <c:pt idx="102">
                  <c:v>18.367342540359143</c:v>
                </c:pt>
                <c:pt idx="103">
                  <c:v>19.259052594468198</c:v>
                </c:pt>
                <c:pt idx="104">
                  <c:v>19.661837137359242</c:v>
                </c:pt>
                <c:pt idx="105">
                  <c:v>19.976242129701486</c:v>
                </c:pt>
                <c:pt idx="106">
                  <c:v>20.686551352675533</c:v>
                </c:pt>
                <c:pt idx="107">
                  <c:v>20.808130595726045</c:v>
                </c:pt>
                <c:pt idx="108">
                  <c:v>20.194171901277418</c:v>
                </c:pt>
                <c:pt idx="109">
                  <c:v>21.062209291199444</c:v>
                </c:pt>
                <c:pt idx="110">
                  <c:v>20.565983443018187</c:v>
                </c:pt>
                <c:pt idx="111">
                  <c:v>21.079124678434187</c:v>
                </c:pt>
                <c:pt idx="112">
                  <c:v>21.647778140410672</c:v>
                </c:pt>
                <c:pt idx="113">
                  <c:v>21.775311557019101</c:v>
                </c:pt>
                <c:pt idx="114">
                  <c:v>22.215940448867656</c:v>
                </c:pt>
                <c:pt idx="115">
                  <c:v>22.309278729993387</c:v>
                </c:pt>
                <c:pt idx="116">
                  <c:v>22.410410975649601</c:v>
                </c:pt>
                <c:pt idx="117">
                  <c:v>22.202974621090743</c:v>
                </c:pt>
                <c:pt idx="118">
                  <c:v>22.008172424778454</c:v>
                </c:pt>
                <c:pt idx="119">
                  <c:v>21.905228871657204</c:v>
                </c:pt>
                <c:pt idx="120">
                  <c:v>21.640986030996999</c:v>
                </c:pt>
                <c:pt idx="121">
                  <c:v>21.418725333145041</c:v>
                </c:pt>
                <c:pt idx="122">
                  <c:v>22.080385787093515</c:v>
                </c:pt>
                <c:pt idx="123">
                  <c:v>23.071837443941984</c:v>
                </c:pt>
                <c:pt idx="124">
                  <c:v>24.361084891101715</c:v>
                </c:pt>
                <c:pt idx="125">
                  <c:v>24.611379882741716</c:v>
                </c:pt>
                <c:pt idx="126">
                  <c:v>25.511178476089317</c:v>
                </c:pt>
                <c:pt idx="127">
                  <c:v>25.701431513352446</c:v>
                </c:pt>
                <c:pt idx="128">
                  <c:v>26.123729190862491</c:v>
                </c:pt>
                <c:pt idx="129">
                  <c:v>26.436661651095335</c:v>
                </c:pt>
                <c:pt idx="130">
                  <c:v>26.067659928738347</c:v>
                </c:pt>
                <c:pt idx="131">
                  <c:v>25.791278877461846</c:v>
                </c:pt>
                <c:pt idx="132">
                  <c:v>26.126722759529041</c:v>
                </c:pt>
                <c:pt idx="133">
                  <c:v>26.199019652867428</c:v>
                </c:pt>
                <c:pt idx="134">
                  <c:v>26.699137778116324</c:v>
                </c:pt>
                <c:pt idx="135">
                  <c:v>27.835991706898408</c:v>
                </c:pt>
                <c:pt idx="136">
                  <c:v>28.693648321679014</c:v>
                </c:pt>
                <c:pt idx="137">
                  <c:v>30.54479089822663</c:v>
                </c:pt>
                <c:pt idx="138">
                  <c:v>31.8738778105736</c:v>
                </c:pt>
                <c:pt idx="139">
                  <c:v>31.591841920628916</c:v>
                </c:pt>
                <c:pt idx="140">
                  <c:v>32.275334879288529</c:v>
                </c:pt>
                <c:pt idx="141">
                  <c:v>32.5229653254708</c:v>
                </c:pt>
                <c:pt idx="142">
                  <c:v>32.160684814240945</c:v>
                </c:pt>
                <c:pt idx="143">
                  <c:v>31.892893493099557</c:v>
                </c:pt>
                <c:pt idx="144">
                  <c:v>30.493833028611441</c:v>
                </c:pt>
                <c:pt idx="145">
                  <c:v>30.160772702915786</c:v>
                </c:pt>
                <c:pt idx="146">
                  <c:v>31.788730309154356</c:v>
                </c:pt>
                <c:pt idx="147">
                  <c:v>32.104598030908548</c:v>
                </c:pt>
                <c:pt idx="148">
                  <c:v>33.933709771801418</c:v>
                </c:pt>
                <c:pt idx="149">
                  <c:v>34.332698336988372</c:v>
                </c:pt>
                <c:pt idx="150">
                  <c:v>35.137959979594108</c:v>
                </c:pt>
                <c:pt idx="151">
                  <c:v>34.580736013135073</c:v>
                </c:pt>
                <c:pt idx="152">
                  <c:v>34.235299179124844</c:v>
                </c:pt>
                <c:pt idx="153">
                  <c:v>33.361499269458356</c:v>
                </c:pt>
                <c:pt idx="154">
                  <c:v>31.904679248468529</c:v>
                </c:pt>
                <c:pt idx="155">
                  <c:v>30.090582314646575</c:v>
                </c:pt>
                <c:pt idx="156">
                  <c:v>30.347725392779815</c:v>
                </c:pt>
                <c:pt idx="157">
                  <c:v>29.489310249011176</c:v>
                </c:pt>
                <c:pt idx="158">
                  <c:v>29.927933614240398</c:v>
                </c:pt>
                <c:pt idx="159">
                  <c:v>30.806658378009541</c:v>
                </c:pt>
                <c:pt idx="160">
                  <c:v>31.306484752935376</c:v>
                </c:pt>
                <c:pt idx="161">
                  <c:v>31.671545919039357</c:v>
                </c:pt>
                <c:pt idx="162">
                  <c:v>32.221938684653175</c:v>
                </c:pt>
                <c:pt idx="163">
                  <c:v>32.36737556518046</c:v>
                </c:pt>
                <c:pt idx="164">
                  <c:v>33.054284325937417</c:v>
                </c:pt>
                <c:pt idx="165">
                  <c:v>33.902504065043715</c:v>
                </c:pt>
                <c:pt idx="166">
                  <c:v>34.742596714483383</c:v>
                </c:pt>
                <c:pt idx="167">
                  <c:v>35.493009771120612</c:v>
                </c:pt>
                <c:pt idx="168">
                  <c:v>37.288870934946985</c:v>
                </c:pt>
                <c:pt idx="169">
                  <c:v>38.313671252658345</c:v>
                </c:pt>
                <c:pt idx="170">
                  <c:v>38.37963154546766</c:v>
                </c:pt>
                <c:pt idx="171">
                  <c:v>39.348408139347804</c:v>
                </c:pt>
                <c:pt idx="172">
                  <c:v>39.554261225247629</c:v>
                </c:pt>
                <c:pt idx="173">
                  <c:v>39.626614970060196</c:v>
                </c:pt>
                <c:pt idx="174">
                  <c:v>39.782387518599087</c:v>
                </c:pt>
                <c:pt idx="175">
                  <c:v>39.923991747521896</c:v>
                </c:pt>
                <c:pt idx="176">
                  <c:v>39.291700263497042</c:v>
                </c:pt>
                <c:pt idx="177">
                  <c:v>39.655385967846144</c:v>
                </c:pt>
                <c:pt idx="178">
                  <c:v>38.972512151584148</c:v>
                </c:pt>
                <c:pt idx="179">
                  <c:v>39.359017644950249</c:v>
                </c:pt>
                <c:pt idx="180">
                  <c:v>38.646308282798842</c:v>
                </c:pt>
                <c:pt idx="181">
                  <c:v>39.326340561223027</c:v>
                </c:pt>
                <c:pt idx="182">
                  <c:v>39.377167435784386</c:v>
                </c:pt>
                <c:pt idx="183">
                  <c:v>39.161182090426728</c:v>
                </c:pt>
                <c:pt idx="184">
                  <c:v>39.018327612767429</c:v>
                </c:pt>
                <c:pt idx="185">
                  <c:v>39.368860757541746</c:v>
                </c:pt>
                <c:pt idx="186">
                  <c:v>38.874304900554691</c:v>
                </c:pt>
                <c:pt idx="187">
                  <c:v>39.375182430844006</c:v>
                </c:pt>
                <c:pt idx="188">
                  <c:v>38.64292907997617</c:v>
                </c:pt>
                <c:pt idx="189">
                  <c:v>38.815692236022585</c:v>
                </c:pt>
                <c:pt idx="190">
                  <c:v>39.922110984613688</c:v>
                </c:pt>
                <c:pt idx="191">
                  <c:v>40.196044183659048</c:v>
                </c:pt>
                <c:pt idx="192">
                  <c:v>39.338123041740012</c:v>
                </c:pt>
                <c:pt idx="193">
                  <c:v>38.911585847184888</c:v>
                </c:pt>
                <c:pt idx="194">
                  <c:v>39.393647494690541</c:v>
                </c:pt>
                <c:pt idx="195">
                  <c:v>40.862722719610595</c:v>
                </c:pt>
                <c:pt idx="196">
                  <c:v>41.404881538183467</c:v>
                </c:pt>
                <c:pt idx="197">
                  <c:v>41.396107451079352</c:v>
                </c:pt>
                <c:pt idx="198">
                  <c:v>41.198184622051102</c:v>
                </c:pt>
                <c:pt idx="199">
                  <c:v>41.834129582770437</c:v>
                </c:pt>
                <c:pt idx="200">
                  <c:v>42.463466555686736</c:v>
                </c:pt>
                <c:pt idx="201">
                  <c:v>41.960145623190648</c:v>
                </c:pt>
                <c:pt idx="202">
                  <c:v>41.735508958089454</c:v>
                </c:pt>
                <c:pt idx="203">
                  <c:v>41.247877176935042</c:v>
                </c:pt>
                <c:pt idx="204">
                  <c:v>41.433390256006042</c:v>
                </c:pt>
                <c:pt idx="205">
                  <c:v>41.603319878703964</c:v>
                </c:pt>
                <c:pt idx="206">
                  <c:v>42.454910119951315</c:v>
                </c:pt>
                <c:pt idx="207">
                  <c:v>44.312594103649346</c:v>
                </c:pt>
                <c:pt idx="208">
                  <c:v>45.386667941447037</c:v>
                </c:pt>
                <c:pt idx="209">
                  <c:v>44.909222397377071</c:v>
                </c:pt>
                <c:pt idx="210">
                  <c:v>44.778933023150103</c:v>
                </c:pt>
                <c:pt idx="211">
                  <c:v>44.455534315895186</c:v>
                </c:pt>
                <c:pt idx="212">
                  <c:v>44.359204670265115</c:v>
                </c:pt>
                <c:pt idx="213">
                  <c:v>44.520320461086101</c:v>
                </c:pt>
                <c:pt idx="214">
                  <c:v>43.796922803484009</c:v>
                </c:pt>
                <c:pt idx="215">
                  <c:v>44.114641617132058</c:v>
                </c:pt>
                <c:pt idx="216">
                  <c:v>45.127887087124329</c:v>
                </c:pt>
                <c:pt idx="217">
                  <c:v>46.462259197615872</c:v>
                </c:pt>
                <c:pt idx="218">
                  <c:v>46.399764046489977</c:v>
                </c:pt>
                <c:pt idx="219">
                  <c:v>47.021564878873946</c:v>
                </c:pt>
                <c:pt idx="220">
                  <c:v>46.416374306253907</c:v>
                </c:pt>
                <c:pt idx="221">
                  <c:v>45.22589436563144</c:v>
                </c:pt>
                <c:pt idx="222">
                  <c:v>44.000538802798772</c:v>
                </c:pt>
                <c:pt idx="223">
                  <c:v>43.251472911297419</c:v>
                </c:pt>
                <c:pt idx="224">
                  <c:v>42.044675200600828</c:v>
                </c:pt>
                <c:pt idx="225">
                  <c:v>42.081177626578608</c:v>
                </c:pt>
                <c:pt idx="226">
                  <c:v>41.640561047133232</c:v>
                </c:pt>
                <c:pt idx="227">
                  <c:v>42.089859021062182</c:v>
                </c:pt>
                <c:pt idx="228">
                  <c:v>42.868637564650953</c:v>
                </c:pt>
                <c:pt idx="229">
                  <c:v>43.385919781485896</c:v>
                </c:pt>
                <c:pt idx="230">
                  <c:v>42.238083109985645</c:v>
                </c:pt>
                <c:pt idx="231">
                  <c:v>41.692343124480203</c:v>
                </c:pt>
                <c:pt idx="232">
                  <c:v>41.904540953344217</c:v>
                </c:pt>
                <c:pt idx="233">
                  <c:v>42.620182935420821</c:v>
                </c:pt>
                <c:pt idx="234">
                  <c:v>42.545682743326246</c:v>
                </c:pt>
                <c:pt idx="235">
                  <c:v>42.480044927418895</c:v>
                </c:pt>
                <c:pt idx="236">
                  <c:v>41.973084555015085</c:v>
                </c:pt>
                <c:pt idx="237">
                  <c:v>42.516065250692698</c:v>
                </c:pt>
                <c:pt idx="238">
                  <c:v>42.261732182472556</c:v>
                </c:pt>
                <c:pt idx="239">
                  <c:v>41.723486141759928</c:v>
                </c:pt>
                <c:pt idx="240">
                  <c:v>41.566505164070932</c:v>
                </c:pt>
                <c:pt idx="241">
                  <c:v>41.422416356985359</c:v>
                </c:pt>
                <c:pt idx="242">
                  <c:v>40.717067705676264</c:v>
                </c:pt>
                <c:pt idx="243">
                  <c:v>41.419832217653379</c:v>
                </c:pt>
                <c:pt idx="244">
                  <c:v>42.191084241292934</c:v>
                </c:pt>
                <c:pt idx="245">
                  <c:v>43.329081298091246</c:v>
                </c:pt>
                <c:pt idx="246">
                  <c:v>43.447446641218008</c:v>
                </c:pt>
                <c:pt idx="247">
                  <c:v>42.688483449823813</c:v>
                </c:pt>
                <c:pt idx="248">
                  <c:v>43.040150347795539</c:v>
                </c:pt>
                <c:pt idx="249">
                  <c:v>43.502533886796741</c:v>
                </c:pt>
                <c:pt idx="250">
                  <c:v>42.572251278096175</c:v>
                </c:pt>
                <c:pt idx="251">
                  <c:v>42.103617813399424</c:v>
                </c:pt>
                <c:pt idx="252">
                  <c:v>42.688608308985195</c:v>
                </c:pt>
                <c:pt idx="253">
                  <c:v>42.827492547538846</c:v>
                </c:pt>
                <c:pt idx="254">
                  <c:v>43.394131593080438</c:v>
                </c:pt>
                <c:pt idx="255">
                  <c:v>43.008045331606368</c:v>
                </c:pt>
                <c:pt idx="256">
                  <c:v>42.808597681932824</c:v>
                </c:pt>
                <c:pt idx="257">
                  <c:v>43.780063911522809</c:v>
                </c:pt>
                <c:pt idx="258">
                  <c:v>43.67110237704221</c:v>
                </c:pt>
                <c:pt idx="259">
                  <c:v>42.704537534230347</c:v>
                </c:pt>
                <c:pt idx="260">
                  <c:v>43.045861264629998</c:v>
                </c:pt>
                <c:pt idx="261">
                  <c:v>42.455091294323225</c:v>
                </c:pt>
                <c:pt idx="262">
                  <c:v>41.914029604936005</c:v>
                </c:pt>
                <c:pt idx="263">
                  <c:v>41.632267371081788</c:v>
                </c:pt>
                <c:pt idx="264">
                  <c:v>40.247241917193328</c:v>
                </c:pt>
                <c:pt idx="265">
                  <c:v>39.193194366603798</c:v>
                </c:pt>
                <c:pt idx="266">
                  <c:v>38.523431372834516</c:v>
                </c:pt>
                <c:pt idx="267">
                  <c:v>37.790074983962469</c:v>
                </c:pt>
                <c:pt idx="268">
                  <c:v>37.963448971794641</c:v>
                </c:pt>
                <c:pt idx="269">
                  <c:v>37.651552979433681</c:v>
                </c:pt>
                <c:pt idx="270">
                  <c:v>37.461883519144614</c:v>
                </c:pt>
                <c:pt idx="271">
                  <c:v>37.897520668972902</c:v>
                </c:pt>
                <c:pt idx="272">
                  <c:v>37.74290957710145</c:v>
                </c:pt>
                <c:pt idx="273">
                  <c:v>38.271068631823802</c:v>
                </c:pt>
                <c:pt idx="274">
                  <c:v>38.130839348347116</c:v>
                </c:pt>
                <c:pt idx="275">
                  <c:v>38.491392009327434</c:v>
                </c:pt>
                <c:pt idx="276">
                  <c:v>38.49626018194818</c:v>
                </c:pt>
                <c:pt idx="277">
                  <c:v>39.121515519775734</c:v>
                </c:pt>
                <c:pt idx="278">
                  <c:v>40.378995679749572</c:v>
                </c:pt>
                <c:pt idx="279">
                  <c:v>41.090512700315358</c:v>
                </c:pt>
                <c:pt idx="280">
                  <c:v>41.015585796998103</c:v>
                </c:pt>
                <c:pt idx="281">
                  <c:v>41.490488003429633</c:v>
                </c:pt>
                <c:pt idx="282">
                  <c:v>41.530231259764228</c:v>
                </c:pt>
                <c:pt idx="283">
                  <c:v>41.968593092048039</c:v>
                </c:pt>
                <c:pt idx="284">
                  <c:v>41.281612113012628</c:v>
                </c:pt>
                <c:pt idx="285">
                  <c:v>40.614906240034756</c:v>
                </c:pt>
                <c:pt idx="286">
                  <c:v>40.26043762780516</c:v>
                </c:pt>
                <c:pt idx="287">
                  <c:v>40.459540385286616</c:v>
                </c:pt>
                <c:pt idx="288">
                  <c:v>40.021174273065142</c:v>
                </c:pt>
                <c:pt idx="289">
                  <c:v>39.212924734985613</c:v>
                </c:pt>
                <c:pt idx="290">
                  <c:v>38.41337656966224</c:v>
                </c:pt>
                <c:pt idx="291">
                  <c:v>38.202345901659498</c:v>
                </c:pt>
                <c:pt idx="292">
                  <c:v>37.448389077024096</c:v>
                </c:pt>
                <c:pt idx="293">
                  <c:v>37.016236721091445</c:v>
                </c:pt>
                <c:pt idx="294">
                  <c:v>36.240332280618368</c:v>
                </c:pt>
                <c:pt idx="295">
                  <c:v>35.209296464215299</c:v>
                </c:pt>
                <c:pt idx="296">
                  <c:v>34.199287769999998</c:v>
                </c:pt>
                <c:pt idx="297">
                  <c:v>34.032710690000002</c:v>
                </c:pt>
                <c:pt idx="298">
                  <c:v>32.836246496680801</c:v>
                </c:pt>
                <c:pt idx="299" formatCode="0.00000000">
                  <c:v>31.560055889619498</c:v>
                </c:pt>
                <c:pt idx="300">
                  <c:v>31.257973639235701</c:v>
                </c:pt>
                <c:pt idx="301">
                  <c:v>29.246143913275802</c:v>
                </c:pt>
                <c:pt idx="302">
                  <c:v>29.5284606286274</c:v>
                </c:pt>
                <c:pt idx="303">
                  <c:v>29.371343506130199</c:v>
                </c:pt>
                <c:pt idx="304">
                  <c:v>28.532935296758701</c:v>
                </c:pt>
                <c:pt idx="305">
                  <c:v>28.989199947702598</c:v>
                </c:pt>
                <c:pt idx="306">
                  <c:v>29.177061513317899</c:v>
                </c:pt>
                <c:pt idx="307">
                  <c:v>29.571155137169502</c:v>
                </c:pt>
                <c:pt idx="308">
                  <c:v>30.304585778501</c:v>
                </c:pt>
                <c:pt idx="309">
                  <c:v>30.003807844913201</c:v>
                </c:pt>
                <c:pt idx="310">
                  <c:v>30.199393942538901</c:v>
                </c:pt>
                <c:pt idx="311">
                  <c:v>30.9092219117131</c:v>
                </c:pt>
                <c:pt idx="312">
                  <c:v>31.085029848024</c:v>
                </c:pt>
                <c:pt idx="313">
                  <c:v>31.159929000910999</c:v>
                </c:pt>
                <c:pt idx="314">
                  <c:v>31.320433937618699</c:v>
                </c:pt>
                <c:pt idx="315">
                  <c:v>31.7771357778675</c:v>
                </c:pt>
                <c:pt idx="316">
                  <c:v>31.6473039971209</c:v>
                </c:pt>
                <c:pt idx="317">
                  <c:v>31.774394443350399</c:v>
                </c:pt>
                <c:pt idx="318">
                  <c:v>31.790020849183701</c:v>
                </c:pt>
                <c:pt idx="319">
                  <c:v>31.631310414354299</c:v>
                </c:pt>
                <c:pt idx="320">
                  <c:v>31.678754045912999</c:v>
                </c:pt>
                <c:pt idx="321">
                  <c:v>30.873671182332401</c:v>
                </c:pt>
                <c:pt idx="322">
                  <c:v>30.112957404585401</c:v>
                </c:pt>
                <c:pt idx="323">
                  <c:v>30.414788004534302</c:v>
                </c:pt>
                <c:pt idx="324">
                  <c:v>30.855345918877301</c:v>
                </c:pt>
                <c:pt idx="325">
                  <c:v>30.849304361379101</c:v>
                </c:pt>
                <c:pt idx="326">
                  <c:v>31.283873740872</c:v>
                </c:pt>
                <c:pt idx="327">
                  <c:v>31.246661573063498</c:v>
                </c:pt>
                <c:pt idx="328">
                  <c:v>32.074627953865502</c:v>
                </c:pt>
                <c:pt idx="329">
                  <c:v>32.103602713800001</c:v>
                </c:pt>
                <c:pt idx="330">
                  <c:v>32.185343912300802</c:v>
                </c:pt>
                <c:pt idx="331">
                  <c:v>31.6284062443188</c:v>
                </c:pt>
                <c:pt idx="332">
                  <c:v>31.7288005748233</c:v>
                </c:pt>
                <c:pt idx="333">
                  <c:v>31.112818634043599</c:v>
                </c:pt>
                <c:pt idx="334">
                  <c:v>31.404991064122999</c:v>
                </c:pt>
                <c:pt idx="335">
                  <c:v>30.046187612199301</c:v>
                </c:pt>
                <c:pt idx="336">
                  <c:v>30.059658472012298</c:v>
                </c:pt>
                <c:pt idx="337">
                  <c:v>30.010060876271901</c:v>
                </c:pt>
                <c:pt idx="338">
                  <c:v>30.156689994799802</c:v>
                </c:pt>
                <c:pt idx="339">
                  <c:v>29.5921307932263</c:v>
                </c:pt>
                <c:pt idx="340">
                  <c:v>29.686864734293</c:v>
                </c:pt>
                <c:pt idx="341">
                  <c:v>29.394903456009398</c:v>
                </c:pt>
                <c:pt idx="342">
                  <c:v>29.140509716180201</c:v>
                </c:pt>
                <c:pt idx="343">
                  <c:v>28.973998882198</c:v>
                </c:pt>
                <c:pt idx="344">
                  <c:v>28.931976050761801</c:v>
                </c:pt>
                <c:pt idx="345">
                  <c:v>28.868575451824601</c:v>
                </c:pt>
                <c:pt idx="346">
                  <c:v>29.458915414525698</c:v>
                </c:pt>
                <c:pt idx="347">
                  <c:v>29.932960864235401</c:v>
                </c:pt>
                <c:pt idx="348">
                  <c:v>30.6522140125285</c:v>
                </c:pt>
                <c:pt idx="349">
                  <c:v>31.9008443007639</c:v>
                </c:pt>
                <c:pt idx="350">
                  <c:v>32.062621449982998</c:v>
                </c:pt>
                <c:pt idx="351">
                  <c:v>32.541430826335898</c:v>
                </c:pt>
                <c:pt idx="352">
                  <c:v>33.025662466679599</c:v>
                </c:pt>
                <c:pt idx="353">
                  <c:v>32.9522306645284</c:v>
                </c:pt>
                <c:pt idx="354">
                  <c:v>32.509574465765702</c:v>
                </c:pt>
                <c:pt idx="355">
                  <c:v>31.0255698118733</c:v>
                </c:pt>
                <c:pt idx="356">
                  <c:v>31.299243326285701</c:v>
                </c:pt>
                <c:pt idx="357">
                  <c:v>31.941554564622901</c:v>
                </c:pt>
                <c:pt idx="358">
                  <c:v>31.513473264044801</c:v>
                </c:pt>
                <c:pt idx="359">
                  <c:v>31.106587748340299</c:v>
                </c:pt>
                <c:pt idx="360">
                  <c:v>31.700738870591302</c:v>
                </c:pt>
                <c:pt idx="361">
                  <c:v>31.4604995300196</c:v>
                </c:pt>
                <c:pt idx="362">
                  <c:v>30.675231321938799</c:v>
                </c:pt>
                <c:pt idx="363">
                  <c:v>30.148514634362702</c:v>
                </c:pt>
                <c:pt idx="364">
                  <c:v>28.802876205876601</c:v>
                </c:pt>
                <c:pt idx="365">
                  <c:v>28.332345739948401</c:v>
                </c:pt>
                <c:pt idx="366">
                  <c:v>28.074986333537002</c:v>
                </c:pt>
                <c:pt idx="367">
                  <c:v>26.961925123663701</c:v>
                </c:pt>
                <c:pt idx="368">
                  <c:v>27.330386086934801</c:v>
                </c:pt>
                <c:pt idx="369">
                  <c:v>29.077551304712401</c:v>
                </c:pt>
                <c:pt idx="370">
                  <c:v>28.3051988375348</c:v>
                </c:pt>
                <c:pt idx="371">
                  <c:v>28.9656420636448</c:v>
                </c:pt>
                <c:pt idx="372">
                  <c:v>29.2478664107337</c:v>
                </c:pt>
                <c:pt idx="373">
                  <c:v>29.148520324120501</c:v>
                </c:pt>
                <c:pt idx="374">
                  <c:v>29.180085675707399</c:v>
                </c:pt>
                <c:pt idx="375">
                  <c:v>28.548083916938499</c:v>
                </c:pt>
                <c:pt idx="376">
                  <c:v>26.877120909689101</c:v>
                </c:pt>
                <c:pt idx="377">
                  <c:v>27.360433111337901</c:v>
                </c:pt>
                <c:pt idx="378">
                  <c:v>26.331067517892699</c:v>
                </c:pt>
                <c:pt idx="379">
                  <c:v>25.5333698422812</c:v>
                </c:pt>
                <c:pt idx="380">
                  <c:v>25.2113768665522</c:v>
                </c:pt>
                <c:pt idx="381">
                  <c:v>25.077267861509199</c:v>
                </c:pt>
                <c:pt idx="382">
                  <c:v>24.859589786720399</c:v>
                </c:pt>
                <c:pt idx="383">
                  <c:v>26.182144351147102</c:v>
                </c:pt>
                <c:pt idx="384">
                  <c:v>25.826141197364699</c:v>
                </c:pt>
                <c:pt idx="385">
                  <c:v>27.170481057588201</c:v>
                </c:pt>
                <c:pt idx="386">
                  <c:v>27.307003147941899</c:v>
                </c:pt>
                <c:pt idx="387">
                  <c:v>27.698256245996401</c:v>
                </c:pt>
                <c:pt idx="388">
                  <c:v>27.209262489144098</c:v>
                </c:pt>
                <c:pt idx="389">
                  <c:v>27.676168405907202</c:v>
                </c:pt>
                <c:pt idx="390">
                  <c:v>27.5127003489334</c:v>
                </c:pt>
                <c:pt idx="391">
                  <c:v>27.213032181668499</c:v>
                </c:pt>
                <c:pt idx="392">
                  <c:v>27.059649591730999</c:v>
                </c:pt>
                <c:pt idx="393">
                  <c:v>27.356364769624498</c:v>
                </c:pt>
                <c:pt idx="394">
                  <c:v>27.5394432210534</c:v>
                </c:pt>
                <c:pt idx="395">
                  <c:v>27.644851819669601</c:v>
                </c:pt>
                <c:pt idx="396">
                  <c:v>27.817738058727699</c:v>
                </c:pt>
                <c:pt idx="397">
                  <c:v>28.161173602616199</c:v>
                </c:pt>
                <c:pt idx="398">
                  <c:v>29.351038768661301</c:v>
                </c:pt>
                <c:pt idx="399">
                  <c:v>28.833884909230701</c:v>
                </c:pt>
                <c:pt idx="400">
                  <c:v>29.107765798193199</c:v>
                </c:pt>
                <c:pt idx="401">
                  <c:v>28.581752729049601</c:v>
                </c:pt>
                <c:pt idx="402">
                  <c:v>29.061761179224899</c:v>
                </c:pt>
                <c:pt idx="403">
                  <c:v>28.809732121733902</c:v>
                </c:pt>
                <c:pt idx="404">
                  <c:v>28.4263708960152</c:v>
                </c:pt>
                <c:pt idx="405">
                  <c:v>28.848741664994101</c:v>
                </c:pt>
                <c:pt idx="406">
                  <c:v>30.435910224858599</c:v>
                </c:pt>
                <c:pt idx="407">
                  <c:v>30.5172602254259</c:v>
                </c:pt>
                <c:pt idx="408">
                  <c:v>30.6509677678639</c:v>
                </c:pt>
                <c:pt idx="409">
                  <c:v>30.646581616155199</c:v>
                </c:pt>
                <c:pt idx="410">
                  <c:v>30.462970636330301</c:v>
                </c:pt>
                <c:pt idx="411">
                  <c:v>31.3289636965076</c:v>
                </c:pt>
                <c:pt idx="412">
                  <c:v>31.893423208032701</c:v>
                </c:pt>
                <c:pt idx="413">
                  <c:v>33.191426312403799</c:v>
                </c:pt>
                <c:pt idx="414">
                  <c:v>33.166297213695501</c:v>
                </c:pt>
                <c:pt idx="415">
                  <c:v>33.584805854308499</c:v>
                </c:pt>
                <c:pt idx="416">
                  <c:v>34.0360391191358</c:v>
                </c:pt>
                <c:pt idx="417">
                  <c:v>34.810923835349598</c:v>
                </c:pt>
                <c:pt idx="418">
                  <c:v>34.5724545225805</c:v>
                </c:pt>
                <c:pt idx="419">
                  <c:v>33.850243587155802</c:v>
                </c:pt>
                <c:pt idx="420">
                  <c:v>32.569564102483596</c:v>
                </c:pt>
                <c:pt idx="421">
                  <c:v>32.4782542517679</c:v>
                </c:pt>
                <c:pt idx="422">
                  <c:v>32.398209403247101</c:v>
                </c:pt>
                <c:pt idx="423">
                  <c:v>32.258327031868298</c:v>
                </c:pt>
                <c:pt idx="424">
                  <c:v>31.7726281475314</c:v>
                </c:pt>
                <c:pt idx="425">
                  <c:v>31.597789449401802</c:v>
                </c:pt>
                <c:pt idx="426">
                  <c:v>31.9987641607635</c:v>
                </c:pt>
                <c:pt idx="427">
                  <c:v>31.550922495518499</c:v>
                </c:pt>
                <c:pt idx="428">
                  <c:v>31.417942846460999</c:v>
                </c:pt>
                <c:pt idx="429">
                  <c:v>31.515306251823599</c:v>
                </c:pt>
                <c:pt idx="430">
                  <c:v>31.620777817927401</c:v>
                </c:pt>
                <c:pt idx="431">
                  <c:v>31.603439924824698</c:v>
                </c:pt>
                <c:pt idx="432">
                  <c:v>32.019921454171403</c:v>
                </c:pt>
                <c:pt idx="433">
                  <c:v>31.622388485319501</c:v>
                </c:pt>
                <c:pt idx="434">
                  <c:v>31.3161617971144</c:v>
                </c:pt>
                <c:pt idx="435">
                  <c:v>31.199850882162799</c:v>
                </c:pt>
                <c:pt idx="436">
                  <c:v>30.955268373237899</c:v>
                </c:pt>
                <c:pt idx="437">
                  <c:v>30.455316922410798</c:v>
                </c:pt>
                <c:pt idx="438">
                  <c:v>30.098398162873298</c:v>
                </c:pt>
                <c:pt idx="439">
                  <c:v>29.2875908766846</c:v>
                </c:pt>
                <c:pt idx="440">
                  <c:v>28.9410366911228</c:v>
                </c:pt>
                <c:pt idx="441">
                  <c:v>28.990654459343499</c:v>
                </c:pt>
                <c:pt idx="442">
                  <c:v>29.1066545123312</c:v>
                </c:pt>
                <c:pt idx="443">
                  <c:v>29.676220788009399</c:v>
                </c:pt>
                <c:pt idx="444">
                  <c:v>30.086663743924898</c:v>
                </c:pt>
                <c:pt idx="445">
                  <c:v>30.960751737451599</c:v>
                </c:pt>
                <c:pt idx="446">
                  <c:v>31.647912294094201</c:v>
                </c:pt>
                <c:pt idx="447">
                  <c:v>31.2814201329452</c:v>
                </c:pt>
                <c:pt idx="448">
                  <c:v>32.562207922644902</c:v>
                </c:pt>
                <c:pt idx="449">
                  <c:v>33.291617752091099</c:v>
                </c:pt>
                <c:pt idx="450">
                  <c:v>33.108448703346397</c:v>
                </c:pt>
                <c:pt idx="451">
                  <c:v>33.963330913329003</c:v>
                </c:pt>
                <c:pt idx="452">
                  <c:v>35.376235361213702</c:v>
                </c:pt>
                <c:pt idx="453">
                  <c:v>36.406273561804198</c:v>
                </c:pt>
                <c:pt idx="454">
                  <c:v>37.005389912336199</c:v>
                </c:pt>
                <c:pt idx="455">
                  <c:v>37.045113333702098</c:v>
                </c:pt>
                <c:pt idx="456">
                  <c:v>38.448070496808803</c:v>
                </c:pt>
                <c:pt idx="457">
                  <c:v>38.259712748634101</c:v>
                </c:pt>
                <c:pt idx="458">
                  <c:v>37.069542096271697</c:v>
                </c:pt>
                <c:pt idx="459">
                  <c:v>35.139331485408</c:v>
                </c:pt>
                <c:pt idx="460">
                  <c:v>33.697649201109698</c:v>
                </c:pt>
                <c:pt idx="461">
                  <c:v>33.332704009403301</c:v>
                </c:pt>
                <c:pt idx="462">
                  <c:v>32.422954917851101</c:v>
                </c:pt>
                <c:pt idx="463">
                  <c:v>30.002762082897402</c:v>
                </c:pt>
                <c:pt idx="464">
                  <c:v>29.5435975014842</c:v>
                </c:pt>
                <c:pt idx="465">
                  <c:v>29.253893174167501</c:v>
                </c:pt>
                <c:pt idx="466">
                  <c:v>29.219511045074501</c:v>
                </c:pt>
                <c:pt idx="467">
                  <c:v>29.4534847410875</c:v>
                </c:pt>
                <c:pt idx="468">
                  <c:v>30.163955772346601</c:v>
                </c:pt>
                <c:pt idx="469">
                  <c:v>29.207172106521099</c:v>
                </c:pt>
                <c:pt idx="470">
                  <c:v>30.644340002378399</c:v>
                </c:pt>
                <c:pt idx="471">
                  <c:v>31.501878693706299</c:v>
                </c:pt>
                <c:pt idx="472">
                  <c:v>32.899351319803401</c:v>
                </c:pt>
                <c:pt idx="473">
                  <c:v>33.2017543578757</c:v>
                </c:pt>
                <c:pt idx="474">
                  <c:v>33.331876970708201</c:v>
                </c:pt>
                <c:pt idx="475">
                  <c:v>34.367244027954598</c:v>
                </c:pt>
                <c:pt idx="476">
                  <c:v>36.439163642140002</c:v>
                </c:pt>
                <c:pt idx="477">
                  <c:v>36.119895907609099</c:v>
                </c:pt>
                <c:pt idx="478">
                  <c:v>36.297324250101603</c:v>
                </c:pt>
                <c:pt idx="479">
                  <c:v>35.681527086584502</c:v>
                </c:pt>
                <c:pt idx="480">
                  <c:v>35.974929388456196</c:v>
                </c:pt>
                <c:pt idx="481">
                  <c:v>35.754411396093701</c:v>
                </c:pt>
                <c:pt idx="482">
                  <c:v>33.719995622421202</c:v>
                </c:pt>
                <c:pt idx="483">
                  <c:v>32.067333011820701</c:v>
                </c:pt>
                <c:pt idx="484">
                  <c:v>32.846976934665598</c:v>
                </c:pt>
                <c:pt idx="485">
                  <c:v>32.787936969057498</c:v>
                </c:pt>
                <c:pt idx="486">
                  <c:v>32.504429841335501</c:v>
                </c:pt>
                <c:pt idx="487">
                  <c:v>32.331860077270498</c:v>
                </c:pt>
                <c:pt idx="488">
                  <c:v>32.926409870834</c:v>
                </c:pt>
                <c:pt idx="489">
                  <c:v>35.616496423364097</c:v>
                </c:pt>
                <c:pt idx="490">
                  <c:v>37.552180832422401</c:v>
                </c:pt>
                <c:pt idx="491">
                  <c:v>36.108239406223397</c:v>
                </c:pt>
                <c:pt idx="492">
                  <c:v>36.107211146402598</c:v>
                </c:pt>
                <c:pt idx="493">
                  <c:v>37.143433012294899</c:v>
                </c:pt>
                <c:pt idx="494">
                  <c:v>37.567289970436903</c:v>
                </c:pt>
                <c:pt idx="495">
                  <c:v>37.6026739832636</c:v>
                </c:pt>
                <c:pt idx="496">
                  <c:v>35.305079799968802</c:v>
                </c:pt>
                <c:pt idx="497">
                  <c:v>33.988070387023697</c:v>
                </c:pt>
                <c:pt idx="498">
                  <c:v>34.748307646897999</c:v>
                </c:pt>
                <c:pt idx="499">
                  <c:v>35.011852846615199</c:v>
                </c:pt>
                <c:pt idx="500">
                  <c:v>34.7981431580844</c:v>
                </c:pt>
                <c:pt idx="501">
                  <c:v>34.3923590485972</c:v>
                </c:pt>
                <c:pt idx="502">
                  <c:v>34.064965362152499</c:v>
                </c:pt>
                <c:pt idx="503">
                  <c:v>34.677029544329898</c:v>
                </c:pt>
                <c:pt idx="504">
                  <c:v>35.200371455487698</c:v>
                </c:pt>
                <c:pt idx="505">
                  <c:v>35.9349303171279</c:v>
                </c:pt>
                <c:pt idx="506">
                  <c:v>35.573976491923602</c:v>
                </c:pt>
                <c:pt idx="507">
                  <c:v>35.058783128888201</c:v>
                </c:pt>
                <c:pt idx="508">
                  <c:v>35.426326793639802</c:v>
                </c:pt>
                <c:pt idx="509">
                  <c:v>36.390817474378302</c:v>
                </c:pt>
                <c:pt idx="510">
                  <c:v>36.166484957001003</c:v>
                </c:pt>
                <c:pt idx="511">
                  <c:v>36.922678514700898</c:v>
                </c:pt>
                <c:pt idx="512">
                  <c:v>36.0200502353009</c:v>
                </c:pt>
                <c:pt idx="513">
                  <c:v>36.4504809567715</c:v>
                </c:pt>
                <c:pt idx="514">
                  <c:v>36.807126982979497</c:v>
                </c:pt>
                <c:pt idx="515">
                  <c:v>36.709472134437299</c:v>
                </c:pt>
                <c:pt idx="516">
                  <c:v>36.394324990420003</c:v>
                </c:pt>
                <c:pt idx="517">
                  <c:v>36.1819862743545</c:v>
                </c:pt>
                <c:pt idx="518">
                  <c:v>35.145162083367502</c:v>
                </c:pt>
                <c:pt idx="519">
                  <c:v>35.561713500846899</c:v>
                </c:pt>
                <c:pt idx="520">
                  <c:v>35.390324379578402</c:v>
                </c:pt>
                <c:pt idx="521">
                  <c:v>35.706525482834401</c:v>
                </c:pt>
                <c:pt idx="522">
                  <c:v>36.407689412723101</c:v>
                </c:pt>
                <c:pt idx="523">
                  <c:v>36.818128907146402</c:v>
                </c:pt>
                <c:pt idx="524">
                  <c:v>37.8287898702891</c:v>
                </c:pt>
                <c:pt idx="525">
                  <c:v>38.535470437094901</c:v>
                </c:pt>
                <c:pt idx="526">
                  <c:v>38.387654136333303</c:v>
                </c:pt>
                <c:pt idx="527">
                  <c:v>39.058352618946103</c:v>
                </c:pt>
                <c:pt idx="528">
                  <c:v>39.5493923206676</c:v>
                </c:pt>
                <c:pt idx="529">
                  <c:v>39.512824871047002</c:v>
                </c:pt>
                <c:pt idx="530">
                  <c:v>39.372344740243101</c:v>
                </c:pt>
                <c:pt idx="531">
                  <c:v>39.451921744177</c:v>
                </c:pt>
                <c:pt idx="532">
                  <c:v>38.872961499224502</c:v>
                </c:pt>
              </c:numCache>
            </c:numRef>
          </c:val>
          <c:smooth val="0"/>
          <c:extLst>
            <c:ext xmlns:c16="http://schemas.microsoft.com/office/drawing/2014/chart" uri="{C3380CC4-5D6E-409C-BE32-E72D297353CC}">
              <c16:uniqueId val="{00000016-6E78-4272-9CB7-97D2EB614934}"/>
            </c:ext>
          </c:extLst>
        </c:ser>
        <c:ser>
          <c:idx val="1"/>
          <c:order val="1"/>
          <c:tx>
            <c:strRef>
              <c:f>Tabelle1!$C$1</c:f>
              <c:strCache>
                <c:ptCount val="1"/>
                <c:pt idx="0">
                  <c:v>Toute la Suisse [n=2561]</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38.894357421156201</c:v>
                </c:pt>
                <c:pt idx="1">
                  <c:v>38.85327309939948</c:v>
                </c:pt>
                <c:pt idx="2">
                  <c:v>38.567485467998452</c:v>
                </c:pt>
                <c:pt idx="3">
                  <c:v>38.733014429190284</c:v>
                </c:pt>
                <c:pt idx="4">
                  <c:v>38.241828338678502</c:v>
                </c:pt>
                <c:pt idx="5">
                  <c:v>38.329842147879617</c:v>
                </c:pt>
                <c:pt idx="6">
                  <c:v>38.598322968336035</c:v>
                </c:pt>
                <c:pt idx="7">
                  <c:v>39.212873625238899</c:v>
                </c:pt>
                <c:pt idx="8">
                  <c:v>39.627018439207106</c:v>
                </c:pt>
                <c:pt idx="9">
                  <c:v>40.424148336232911</c:v>
                </c:pt>
                <c:pt idx="10">
                  <c:v>41.491124061872384</c:v>
                </c:pt>
                <c:pt idx="11">
                  <c:v>42.08852445617574</c:v>
                </c:pt>
                <c:pt idx="12">
                  <c:v>42.560189505307157</c:v>
                </c:pt>
                <c:pt idx="13">
                  <c:v>42.853812971740084</c:v>
                </c:pt>
                <c:pt idx="14">
                  <c:v>42.608790436781888</c:v>
                </c:pt>
                <c:pt idx="15">
                  <c:v>42.644211775624974</c:v>
                </c:pt>
                <c:pt idx="16">
                  <c:v>42.662305413947855</c:v>
                </c:pt>
                <c:pt idx="17">
                  <c:v>42.599378229424573</c:v>
                </c:pt>
                <c:pt idx="18">
                  <c:v>42.442605483158459</c:v>
                </c:pt>
                <c:pt idx="19">
                  <c:v>42.748201600955987</c:v>
                </c:pt>
                <c:pt idx="20">
                  <c:v>43.234250449100387</c:v>
                </c:pt>
                <c:pt idx="21">
                  <c:v>43.723455933908681</c:v>
                </c:pt>
                <c:pt idx="22">
                  <c:v>43.607670431112673</c:v>
                </c:pt>
                <c:pt idx="23">
                  <c:v>43.589860399327094</c:v>
                </c:pt>
                <c:pt idx="24">
                  <c:v>43.565103928105373</c:v>
                </c:pt>
                <c:pt idx="25">
                  <c:v>43.906732559718471</c:v>
                </c:pt>
                <c:pt idx="26">
                  <c:v>43.765442747665524</c:v>
                </c:pt>
                <c:pt idx="27">
                  <c:v>43.472297247152646</c:v>
                </c:pt>
                <c:pt idx="28">
                  <c:v>43.196550553903705</c:v>
                </c:pt>
                <c:pt idx="29">
                  <c:v>43.211258047168819</c:v>
                </c:pt>
                <c:pt idx="30">
                  <c:v>43.021565051718611</c:v>
                </c:pt>
                <c:pt idx="31">
                  <c:v>43.309632829963803</c:v>
                </c:pt>
                <c:pt idx="32">
                  <c:v>43.467315903798294</c:v>
                </c:pt>
                <c:pt idx="33">
                  <c:v>44.036791983821203</c:v>
                </c:pt>
                <c:pt idx="34">
                  <c:v>44.983795987747904</c:v>
                </c:pt>
                <c:pt idx="35">
                  <c:v>45.691935145456078</c:v>
                </c:pt>
                <c:pt idx="36">
                  <c:v>45.326924723116655</c:v>
                </c:pt>
                <c:pt idx="37">
                  <c:v>45.286804390976229</c:v>
                </c:pt>
                <c:pt idx="38">
                  <c:v>45.076201488985035</c:v>
                </c:pt>
                <c:pt idx="39">
                  <c:v>44.695806707089567</c:v>
                </c:pt>
                <c:pt idx="40">
                  <c:v>44.228128862723757</c:v>
                </c:pt>
                <c:pt idx="41">
                  <c:v>43.846201659352758</c:v>
                </c:pt>
                <c:pt idx="42">
                  <c:v>42.889827419645293</c:v>
                </c:pt>
                <c:pt idx="43">
                  <c:v>43.001456466644754</c:v>
                </c:pt>
                <c:pt idx="44">
                  <c:v>43.136291805869242</c:v>
                </c:pt>
                <c:pt idx="45">
                  <c:v>42.93877240314287</c:v>
                </c:pt>
                <c:pt idx="46">
                  <c:v>42.853178939703803</c:v>
                </c:pt>
                <c:pt idx="47">
                  <c:v>42.467643802988128</c:v>
                </c:pt>
                <c:pt idx="48">
                  <c:v>42.014724195085314</c:v>
                </c:pt>
                <c:pt idx="49">
                  <c:v>42.174473950012612</c:v>
                </c:pt>
                <c:pt idx="50">
                  <c:v>42.548287948845051</c:v>
                </c:pt>
                <c:pt idx="51">
                  <c:v>42.226793487135801</c:v>
                </c:pt>
                <c:pt idx="52">
                  <c:v>41.911853043392306</c:v>
                </c:pt>
                <c:pt idx="53">
                  <c:v>41.5391745620948</c:v>
                </c:pt>
                <c:pt idx="54">
                  <c:v>41.424724913569129</c:v>
                </c:pt>
                <c:pt idx="55">
                  <c:v>40.723892240650443</c:v>
                </c:pt>
                <c:pt idx="56">
                  <c:v>40.495338012652674</c:v>
                </c:pt>
                <c:pt idx="57">
                  <c:v>39.969669242057755</c:v>
                </c:pt>
                <c:pt idx="58">
                  <c:v>39.955003935774108</c:v>
                </c:pt>
                <c:pt idx="59">
                  <c:v>40.412440229561994</c:v>
                </c:pt>
                <c:pt idx="60">
                  <c:v>40.380860043671071</c:v>
                </c:pt>
                <c:pt idx="61">
                  <c:v>39.951929522953215</c:v>
                </c:pt>
                <c:pt idx="62">
                  <c:v>39.827063537246609</c:v>
                </c:pt>
                <c:pt idx="63">
                  <c:v>40.139835406891514</c:v>
                </c:pt>
                <c:pt idx="64">
                  <c:v>39.934958417665101</c:v>
                </c:pt>
                <c:pt idx="65">
                  <c:v>39.559691976884544</c:v>
                </c:pt>
                <c:pt idx="66">
                  <c:v>39.004022951556756</c:v>
                </c:pt>
                <c:pt idx="67">
                  <c:v>38.90063926050437</c:v>
                </c:pt>
                <c:pt idx="68">
                  <c:v>38.361077573437441</c:v>
                </c:pt>
                <c:pt idx="69">
                  <c:v>37.277789515048482</c:v>
                </c:pt>
                <c:pt idx="70">
                  <c:v>35.556197371800543</c:v>
                </c:pt>
                <c:pt idx="71">
                  <c:v>34.382472047134513</c:v>
                </c:pt>
                <c:pt idx="72">
                  <c:v>32.5047733747518</c:v>
                </c:pt>
                <c:pt idx="73">
                  <c:v>30.209962983741871</c:v>
                </c:pt>
                <c:pt idx="74">
                  <c:v>27.487362528466832</c:v>
                </c:pt>
                <c:pt idx="75">
                  <c:v>25.081720568516229</c:v>
                </c:pt>
                <c:pt idx="76">
                  <c:v>22.622731447071569</c:v>
                </c:pt>
                <c:pt idx="77">
                  <c:v>20.505661149032555</c:v>
                </c:pt>
                <c:pt idx="78">
                  <c:v>18.897662854738428</c:v>
                </c:pt>
                <c:pt idx="79">
                  <c:v>17.973233831149642</c:v>
                </c:pt>
                <c:pt idx="80">
                  <c:v>17.137640820482854</c:v>
                </c:pt>
                <c:pt idx="81">
                  <c:v>16.633559615060001</c:v>
                </c:pt>
                <c:pt idx="82">
                  <c:v>16.140016695990845</c:v>
                </c:pt>
                <c:pt idx="83">
                  <c:v>16.566646667569572</c:v>
                </c:pt>
                <c:pt idx="84">
                  <c:v>16.546835663198841</c:v>
                </c:pt>
                <c:pt idx="85">
                  <c:v>16.536958582470056</c:v>
                </c:pt>
                <c:pt idx="86">
                  <c:v>16.415661907491945</c:v>
                </c:pt>
                <c:pt idx="87">
                  <c:v>16.631176861572431</c:v>
                </c:pt>
                <c:pt idx="88">
                  <c:v>16.714896990634184</c:v>
                </c:pt>
                <c:pt idx="89">
                  <c:v>16.952233254592716</c:v>
                </c:pt>
                <c:pt idx="90">
                  <c:v>17.089822341548487</c:v>
                </c:pt>
                <c:pt idx="91">
                  <c:v>17.783621520936329</c:v>
                </c:pt>
                <c:pt idx="92">
                  <c:v>18.013082985260585</c:v>
                </c:pt>
                <c:pt idx="93">
                  <c:v>18.369672533246071</c:v>
                </c:pt>
                <c:pt idx="94">
                  <c:v>18.726547652610357</c:v>
                </c:pt>
                <c:pt idx="95">
                  <c:v>19.383865276929043</c:v>
                </c:pt>
                <c:pt idx="96">
                  <c:v>19.098840241093018</c:v>
                </c:pt>
                <c:pt idx="97">
                  <c:v>19.270772881495571</c:v>
                </c:pt>
                <c:pt idx="98">
                  <c:v>19.197803956400772</c:v>
                </c:pt>
                <c:pt idx="99">
                  <c:v>18.836601313727289</c:v>
                </c:pt>
                <c:pt idx="100">
                  <c:v>18.778586203445457</c:v>
                </c:pt>
                <c:pt idx="101">
                  <c:v>18.948228185565274</c:v>
                </c:pt>
                <c:pt idx="102">
                  <c:v>18.603925623866168</c:v>
                </c:pt>
                <c:pt idx="103">
                  <c:v>19.237796577950242</c:v>
                </c:pt>
                <c:pt idx="104">
                  <c:v>19.335650454165641</c:v>
                </c:pt>
                <c:pt idx="105">
                  <c:v>19.662104680980899</c:v>
                </c:pt>
                <c:pt idx="106">
                  <c:v>20.21103796900184</c:v>
                </c:pt>
                <c:pt idx="107">
                  <c:v>20.526115179991955</c:v>
                </c:pt>
                <c:pt idx="108">
                  <c:v>20.579648758964417</c:v>
                </c:pt>
                <c:pt idx="109">
                  <c:v>21.036717269767028</c:v>
                </c:pt>
                <c:pt idx="110">
                  <c:v>21.230999250735685</c:v>
                </c:pt>
                <c:pt idx="111">
                  <c:v>21.649507250860072</c:v>
                </c:pt>
                <c:pt idx="112">
                  <c:v>21.782407228568299</c:v>
                </c:pt>
                <c:pt idx="113">
                  <c:v>22.275056932908598</c:v>
                </c:pt>
                <c:pt idx="114">
                  <c:v>22.543996473819057</c:v>
                </c:pt>
                <c:pt idx="115">
                  <c:v>22.712341960683354</c:v>
                </c:pt>
                <c:pt idx="116">
                  <c:v>22.726865451894213</c:v>
                </c:pt>
                <c:pt idx="117">
                  <c:v>22.627778842138557</c:v>
                </c:pt>
                <c:pt idx="118">
                  <c:v>22.246968968523625</c:v>
                </c:pt>
                <c:pt idx="119">
                  <c:v>22.601267688348742</c:v>
                </c:pt>
                <c:pt idx="120">
                  <c:v>22.805961483808488</c:v>
                </c:pt>
                <c:pt idx="121">
                  <c:v>22.854803896348312</c:v>
                </c:pt>
                <c:pt idx="122">
                  <c:v>23.164320841797185</c:v>
                </c:pt>
                <c:pt idx="123">
                  <c:v>23.889328117439042</c:v>
                </c:pt>
                <c:pt idx="124">
                  <c:v>24.615393031566139</c:v>
                </c:pt>
                <c:pt idx="125">
                  <c:v>25.513392088062769</c:v>
                </c:pt>
                <c:pt idx="126">
                  <c:v>26.220654498520453</c:v>
                </c:pt>
                <c:pt idx="127">
                  <c:v>26.151665577629842</c:v>
                </c:pt>
                <c:pt idx="128">
                  <c:v>26.786601906970311</c:v>
                </c:pt>
                <c:pt idx="129">
                  <c:v>27.114492513635668</c:v>
                </c:pt>
                <c:pt idx="130">
                  <c:v>27.065517037980054</c:v>
                </c:pt>
                <c:pt idx="131">
                  <c:v>27.171226584867004</c:v>
                </c:pt>
                <c:pt idx="132">
                  <c:v>27.368084529199244</c:v>
                </c:pt>
                <c:pt idx="133">
                  <c:v>27.777661227550258</c:v>
                </c:pt>
                <c:pt idx="134">
                  <c:v>28.650533268074785</c:v>
                </c:pt>
                <c:pt idx="135">
                  <c:v>29.502408329365071</c:v>
                </c:pt>
                <c:pt idx="136">
                  <c:v>30.532473658814816</c:v>
                </c:pt>
                <c:pt idx="137">
                  <c:v>31.744398107795671</c:v>
                </c:pt>
                <c:pt idx="138">
                  <c:v>32.879611806254061</c:v>
                </c:pt>
                <c:pt idx="139">
                  <c:v>32.682647246087186</c:v>
                </c:pt>
                <c:pt idx="140">
                  <c:v>33.258401126163456</c:v>
                </c:pt>
                <c:pt idx="141">
                  <c:v>33.324866398673763</c:v>
                </c:pt>
                <c:pt idx="142">
                  <c:v>33.119876622409201</c:v>
                </c:pt>
                <c:pt idx="143">
                  <c:v>32.834567945984581</c:v>
                </c:pt>
                <c:pt idx="144">
                  <c:v>32.289036303208029</c:v>
                </c:pt>
                <c:pt idx="145">
                  <c:v>32.097826127648673</c:v>
                </c:pt>
                <c:pt idx="146">
                  <c:v>33.486095556556862</c:v>
                </c:pt>
                <c:pt idx="147">
                  <c:v>33.914443824246334</c:v>
                </c:pt>
                <c:pt idx="148">
                  <c:v>34.934348696919827</c:v>
                </c:pt>
                <c:pt idx="149">
                  <c:v>35.203178833256445</c:v>
                </c:pt>
                <c:pt idx="150">
                  <c:v>35.460231791323231</c:v>
                </c:pt>
                <c:pt idx="151">
                  <c:v>35.270445417737989</c:v>
                </c:pt>
                <c:pt idx="152">
                  <c:v>35.102956412287675</c:v>
                </c:pt>
                <c:pt idx="153">
                  <c:v>34.569535384567125</c:v>
                </c:pt>
                <c:pt idx="154">
                  <c:v>33.0374388071357</c:v>
                </c:pt>
                <c:pt idx="155">
                  <c:v>32.176312589400375</c:v>
                </c:pt>
                <c:pt idx="156">
                  <c:v>32.103039006559477</c:v>
                </c:pt>
                <c:pt idx="157">
                  <c:v>32.260338486039885</c:v>
                </c:pt>
                <c:pt idx="158">
                  <c:v>32.968357935253543</c:v>
                </c:pt>
                <c:pt idx="159">
                  <c:v>34.020700313938569</c:v>
                </c:pt>
                <c:pt idx="160">
                  <c:v>34.286025920159886</c:v>
                </c:pt>
                <c:pt idx="161">
                  <c:v>35.068338813893796</c:v>
                </c:pt>
                <c:pt idx="162">
                  <c:v>35.48496882415683</c:v>
                </c:pt>
                <c:pt idx="163">
                  <c:v>35.699211810277227</c:v>
                </c:pt>
                <c:pt idx="164">
                  <c:v>35.739961973229541</c:v>
                </c:pt>
                <c:pt idx="165">
                  <c:v>36.255461723571557</c:v>
                </c:pt>
                <c:pt idx="166">
                  <c:v>36.671862560532077</c:v>
                </c:pt>
                <c:pt idx="167">
                  <c:v>37.703568878009115</c:v>
                </c:pt>
                <c:pt idx="168">
                  <c:v>39.464860940306878</c:v>
                </c:pt>
                <c:pt idx="169">
                  <c:v>39.891174392417604</c:v>
                </c:pt>
                <c:pt idx="170">
                  <c:v>40.772842609745844</c:v>
                </c:pt>
                <c:pt idx="171">
                  <c:v>41.651051786319968</c:v>
                </c:pt>
                <c:pt idx="172">
                  <c:v>42.1100784331569</c:v>
                </c:pt>
                <c:pt idx="173">
                  <c:v>42.232227810351958</c:v>
                </c:pt>
                <c:pt idx="174">
                  <c:v>42.377312037400614</c:v>
                </c:pt>
                <c:pt idx="175">
                  <c:v>41.756550166610445</c:v>
                </c:pt>
                <c:pt idx="176">
                  <c:v>41.55733546898103</c:v>
                </c:pt>
                <c:pt idx="177">
                  <c:v>41.563281246570043</c:v>
                </c:pt>
                <c:pt idx="178">
                  <c:v>41.045102110864882</c:v>
                </c:pt>
                <c:pt idx="179">
                  <c:v>41.101157147564955</c:v>
                </c:pt>
                <c:pt idx="180">
                  <c:v>40.518223142851745</c:v>
                </c:pt>
                <c:pt idx="181">
                  <c:v>40.946922722234213</c:v>
                </c:pt>
                <c:pt idx="182">
                  <c:v>41.635548316813988</c:v>
                </c:pt>
                <c:pt idx="183">
                  <c:v>41.68781574810604</c:v>
                </c:pt>
                <c:pt idx="184">
                  <c:v>41.830916401321943</c:v>
                </c:pt>
                <c:pt idx="185">
                  <c:v>42.406403874821869</c:v>
                </c:pt>
                <c:pt idx="186">
                  <c:v>42.509726535672065</c:v>
                </c:pt>
                <c:pt idx="187">
                  <c:v>43.142689150990883</c:v>
                </c:pt>
                <c:pt idx="188">
                  <c:v>43.074530738958231</c:v>
                </c:pt>
                <c:pt idx="189">
                  <c:v>43.496433041315619</c:v>
                </c:pt>
                <c:pt idx="190">
                  <c:v>44.252292341488541</c:v>
                </c:pt>
                <c:pt idx="191">
                  <c:v>44.221753741700567</c:v>
                </c:pt>
                <c:pt idx="192">
                  <c:v>44.002867158938336</c:v>
                </c:pt>
                <c:pt idx="193">
                  <c:v>43.421922415444989</c:v>
                </c:pt>
                <c:pt idx="194">
                  <c:v>43.681024984381033</c:v>
                </c:pt>
                <c:pt idx="195">
                  <c:v>44.545609694439754</c:v>
                </c:pt>
                <c:pt idx="196">
                  <c:v>45.107351098548186</c:v>
                </c:pt>
                <c:pt idx="197">
                  <c:v>45.324778237605145</c:v>
                </c:pt>
                <c:pt idx="198">
                  <c:v>45.281878047724021</c:v>
                </c:pt>
                <c:pt idx="199">
                  <c:v>45.385858471967808</c:v>
                </c:pt>
                <c:pt idx="200">
                  <c:v>46.127010937417595</c:v>
                </c:pt>
                <c:pt idx="201">
                  <c:v>45.871737155858206</c:v>
                </c:pt>
                <c:pt idx="202">
                  <c:v>46.078449075883341</c:v>
                </c:pt>
                <c:pt idx="203">
                  <c:v>45.125355794936056</c:v>
                </c:pt>
                <c:pt idx="204">
                  <c:v>45.194549539363379</c:v>
                </c:pt>
                <c:pt idx="205">
                  <c:v>45.429641369234695</c:v>
                </c:pt>
                <c:pt idx="206">
                  <c:v>46.13559348455329</c:v>
                </c:pt>
                <c:pt idx="207">
                  <c:v>46.516643463608659</c:v>
                </c:pt>
                <c:pt idx="208">
                  <c:v>47.354911165772265</c:v>
                </c:pt>
                <c:pt idx="209">
                  <c:v>46.45188151534439</c:v>
                </c:pt>
                <c:pt idx="210">
                  <c:v>46.139458468426803</c:v>
                </c:pt>
                <c:pt idx="211">
                  <c:v>45.403464585948718</c:v>
                </c:pt>
                <c:pt idx="212">
                  <c:v>44.737623433483201</c:v>
                </c:pt>
                <c:pt idx="213">
                  <c:v>44.57232536386136</c:v>
                </c:pt>
                <c:pt idx="214">
                  <c:v>44.278034040254632</c:v>
                </c:pt>
                <c:pt idx="215">
                  <c:v>43.80041166901718</c:v>
                </c:pt>
                <c:pt idx="216">
                  <c:v>44.49810999243546</c:v>
                </c:pt>
                <c:pt idx="217">
                  <c:v>45.283812566093253</c:v>
                </c:pt>
                <c:pt idx="218">
                  <c:v>45.567895325404777</c:v>
                </c:pt>
                <c:pt idx="219">
                  <c:v>46.088778492104275</c:v>
                </c:pt>
                <c:pt idx="220">
                  <c:v>45.766823101815717</c:v>
                </c:pt>
                <c:pt idx="221">
                  <c:v>45.169205078338507</c:v>
                </c:pt>
                <c:pt idx="222">
                  <c:v>45.143019534648502</c:v>
                </c:pt>
                <c:pt idx="223">
                  <c:v>44.719743144549497</c:v>
                </c:pt>
                <c:pt idx="224">
                  <c:v>44.347464806820199</c:v>
                </c:pt>
                <c:pt idx="225">
                  <c:v>44.107194684238713</c:v>
                </c:pt>
                <c:pt idx="226">
                  <c:v>43.784068903219996</c:v>
                </c:pt>
                <c:pt idx="227">
                  <c:v>44.057312325272569</c:v>
                </c:pt>
                <c:pt idx="228">
                  <c:v>44.584944274395902</c:v>
                </c:pt>
                <c:pt idx="229">
                  <c:v>44.497007532136244</c:v>
                </c:pt>
                <c:pt idx="230">
                  <c:v>43.647340146917756</c:v>
                </c:pt>
                <c:pt idx="231">
                  <c:v>43.487874251493203</c:v>
                </c:pt>
                <c:pt idx="232">
                  <c:v>43.846853167865731</c:v>
                </c:pt>
                <c:pt idx="233">
                  <c:v>44.288215073902172</c:v>
                </c:pt>
                <c:pt idx="234">
                  <c:v>44.176050035822172</c:v>
                </c:pt>
                <c:pt idx="235">
                  <c:v>43.899290526656046</c:v>
                </c:pt>
                <c:pt idx="236">
                  <c:v>43.910859750823775</c:v>
                </c:pt>
                <c:pt idx="237">
                  <c:v>43.808390200223933</c:v>
                </c:pt>
                <c:pt idx="238">
                  <c:v>42.587452559902992</c:v>
                </c:pt>
                <c:pt idx="239">
                  <c:v>42.36177130989757</c:v>
                </c:pt>
                <c:pt idx="240">
                  <c:v>42.289308779386197</c:v>
                </c:pt>
                <c:pt idx="241">
                  <c:v>42.12283283166348</c:v>
                </c:pt>
                <c:pt idx="242">
                  <c:v>42.046834710158571</c:v>
                </c:pt>
                <c:pt idx="243">
                  <c:v>42.501505087322286</c:v>
                </c:pt>
                <c:pt idx="244">
                  <c:v>43.75248195306699</c:v>
                </c:pt>
                <c:pt idx="245">
                  <c:v>44.644947689464558</c:v>
                </c:pt>
                <c:pt idx="246">
                  <c:v>44.902588584564548</c:v>
                </c:pt>
                <c:pt idx="247">
                  <c:v>44.730140776805889</c:v>
                </c:pt>
                <c:pt idx="248">
                  <c:v>45.217721545687134</c:v>
                </c:pt>
                <c:pt idx="249">
                  <c:v>45.605605804736754</c:v>
                </c:pt>
                <c:pt idx="250">
                  <c:v>45.441406904392373</c:v>
                </c:pt>
                <c:pt idx="251">
                  <c:v>45.204949391586858</c:v>
                </c:pt>
                <c:pt idx="252">
                  <c:v>46.683010240532319</c:v>
                </c:pt>
                <c:pt idx="253">
                  <c:v>46.90866234925339</c:v>
                </c:pt>
                <c:pt idx="254">
                  <c:v>47.170255970295564</c:v>
                </c:pt>
                <c:pt idx="255">
                  <c:v>46.406398893452774</c:v>
                </c:pt>
                <c:pt idx="256">
                  <c:v>46.217822170550754</c:v>
                </c:pt>
                <c:pt idx="257">
                  <c:v>46.105672918244117</c:v>
                </c:pt>
                <c:pt idx="258">
                  <c:v>46.137443100577251</c:v>
                </c:pt>
                <c:pt idx="259">
                  <c:v>44.915070850863849</c:v>
                </c:pt>
                <c:pt idx="260">
                  <c:v>44.864134407057854</c:v>
                </c:pt>
                <c:pt idx="261">
                  <c:v>44.699753283375188</c:v>
                </c:pt>
                <c:pt idx="262">
                  <c:v>44.845180806929015</c:v>
                </c:pt>
                <c:pt idx="263">
                  <c:v>44.524990007552525</c:v>
                </c:pt>
                <c:pt idx="264">
                  <c:v>43.831488426082807</c:v>
                </c:pt>
                <c:pt idx="265">
                  <c:v>42.837473249298753</c:v>
                </c:pt>
                <c:pt idx="266">
                  <c:v>42.318549616036577</c:v>
                </c:pt>
                <c:pt idx="267">
                  <c:v>41.901423705939933</c:v>
                </c:pt>
                <c:pt idx="268">
                  <c:v>41.844259686579399</c:v>
                </c:pt>
                <c:pt idx="269">
                  <c:v>42.101208631090515</c:v>
                </c:pt>
                <c:pt idx="270">
                  <c:v>42.562190320045133</c:v>
                </c:pt>
                <c:pt idx="271">
                  <c:v>43.033536634243013</c:v>
                </c:pt>
                <c:pt idx="272">
                  <c:v>43.070573928912758</c:v>
                </c:pt>
                <c:pt idx="273">
                  <c:v>43.360203867258591</c:v>
                </c:pt>
                <c:pt idx="274">
                  <c:v>43.186899673730522</c:v>
                </c:pt>
                <c:pt idx="275">
                  <c:v>42.94759068562788</c:v>
                </c:pt>
                <c:pt idx="276">
                  <c:v>42.821325686204865</c:v>
                </c:pt>
                <c:pt idx="277">
                  <c:v>42.656041752139117</c:v>
                </c:pt>
                <c:pt idx="278">
                  <c:v>42.914224827519533</c:v>
                </c:pt>
                <c:pt idx="279">
                  <c:v>42.770212383281297</c:v>
                </c:pt>
                <c:pt idx="280">
                  <c:v>42.392454246653152</c:v>
                </c:pt>
                <c:pt idx="281">
                  <c:v>42.425142317788357</c:v>
                </c:pt>
                <c:pt idx="282">
                  <c:v>42.639524740102843</c:v>
                </c:pt>
                <c:pt idx="283">
                  <c:v>42.418850416742373</c:v>
                </c:pt>
                <c:pt idx="284">
                  <c:v>42.187908859775256</c:v>
                </c:pt>
                <c:pt idx="285">
                  <c:v>41.51820828432416</c:v>
                </c:pt>
                <c:pt idx="286">
                  <c:v>41.428558757798399</c:v>
                </c:pt>
                <c:pt idx="287">
                  <c:v>41.116270867670401</c:v>
                </c:pt>
                <c:pt idx="288">
                  <c:v>40.744614714212155</c:v>
                </c:pt>
                <c:pt idx="289">
                  <c:v>40.275389194107262</c:v>
                </c:pt>
                <c:pt idx="290">
                  <c:v>39.550550745023209</c:v>
                </c:pt>
                <c:pt idx="291">
                  <c:v>38.863664085146127</c:v>
                </c:pt>
                <c:pt idx="292">
                  <c:v>38.055443881643328</c:v>
                </c:pt>
                <c:pt idx="293">
                  <c:v>37.132998583824417</c:v>
                </c:pt>
                <c:pt idx="294">
                  <c:v>36.999392141777783</c:v>
                </c:pt>
                <c:pt idx="295">
                  <c:v>36.257155463487976</c:v>
                </c:pt>
                <c:pt idx="296">
                  <c:v>35.526357330000003</c:v>
                </c:pt>
                <c:pt idx="297">
                  <c:v>35.10571401</c:v>
                </c:pt>
                <c:pt idx="298">
                  <c:v>34.526740825116697</c:v>
                </c:pt>
                <c:pt idx="299" formatCode="0.00000000">
                  <c:v>34.235333841921097</c:v>
                </c:pt>
                <c:pt idx="300">
                  <c:v>34.325390065574297</c:v>
                </c:pt>
                <c:pt idx="301">
                  <c:v>33.212223468384202</c:v>
                </c:pt>
                <c:pt idx="302">
                  <c:v>33.176942470999997</c:v>
                </c:pt>
                <c:pt idx="303">
                  <c:v>32.691920150660799</c:v>
                </c:pt>
                <c:pt idx="304">
                  <c:v>31.968577469125901</c:v>
                </c:pt>
                <c:pt idx="305">
                  <c:v>31.7608567817215</c:v>
                </c:pt>
                <c:pt idx="306">
                  <c:v>31.350672668171502</c:v>
                </c:pt>
                <c:pt idx="307">
                  <c:v>31.269135246807402</c:v>
                </c:pt>
                <c:pt idx="308">
                  <c:v>31.169796028787601</c:v>
                </c:pt>
                <c:pt idx="309">
                  <c:v>31.1060859418461</c:v>
                </c:pt>
                <c:pt idx="310">
                  <c:v>31.385480285868901</c:v>
                </c:pt>
                <c:pt idx="311">
                  <c:v>31.993559093528699</c:v>
                </c:pt>
                <c:pt idx="312">
                  <c:v>31.8863615729577</c:v>
                </c:pt>
                <c:pt idx="313">
                  <c:v>32.084912678082503</c:v>
                </c:pt>
                <c:pt idx="314">
                  <c:v>32.220265054217499</c:v>
                </c:pt>
                <c:pt idx="315">
                  <c:v>32.545779238182902</c:v>
                </c:pt>
                <c:pt idx="316">
                  <c:v>32.425797348634298</c:v>
                </c:pt>
                <c:pt idx="317">
                  <c:v>32.3290353513244</c:v>
                </c:pt>
                <c:pt idx="318">
                  <c:v>32.497165312562998</c:v>
                </c:pt>
                <c:pt idx="319">
                  <c:v>32.783557524436503</c:v>
                </c:pt>
                <c:pt idx="320">
                  <c:v>33.019547120407999</c:v>
                </c:pt>
                <c:pt idx="321">
                  <c:v>33.016534570706298</c:v>
                </c:pt>
                <c:pt idx="322">
                  <c:v>32.932114112575597</c:v>
                </c:pt>
                <c:pt idx="323">
                  <c:v>33.112489328909703</c:v>
                </c:pt>
                <c:pt idx="324">
                  <c:v>33.470126087311101</c:v>
                </c:pt>
                <c:pt idx="325">
                  <c:v>33.475489967648301</c:v>
                </c:pt>
                <c:pt idx="326">
                  <c:v>34.008370532063097</c:v>
                </c:pt>
                <c:pt idx="327">
                  <c:v>34.173977915204603</c:v>
                </c:pt>
                <c:pt idx="328">
                  <c:v>34.119494478366398</c:v>
                </c:pt>
                <c:pt idx="329">
                  <c:v>33.928106535093001</c:v>
                </c:pt>
                <c:pt idx="330">
                  <c:v>34.262161519735699</c:v>
                </c:pt>
                <c:pt idx="331">
                  <c:v>33.995368751769703</c:v>
                </c:pt>
                <c:pt idx="332">
                  <c:v>33.984835857319297</c:v>
                </c:pt>
                <c:pt idx="333">
                  <c:v>33.674857749707797</c:v>
                </c:pt>
                <c:pt idx="334">
                  <c:v>33.338575721697602</c:v>
                </c:pt>
                <c:pt idx="335">
                  <c:v>32.660143968287599</c:v>
                </c:pt>
                <c:pt idx="336">
                  <c:v>32.165243953361603</c:v>
                </c:pt>
                <c:pt idx="337">
                  <c:v>31.833546063442199</c:v>
                </c:pt>
                <c:pt idx="338">
                  <c:v>31.944177361677699</c:v>
                </c:pt>
                <c:pt idx="339">
                  <c:v>31.586432228295799</c:v>
                </c:pt>
                <c:pt idx="340">
                  <c:v>31.3561922825015</c:v>
                </c:pt>
                <c:pt idx="341">
                  <c:v>31.360830570272999</c:v>
                </c:pt>
                <c:pt idx="342">
                  <c:v>31.352330352254601</c:v>
                </c:pt>
                <c:pt idx="343">
                  <c:v>31.742611862999699</c:v>
                </c:pt>
                <c:pt idx="344">
                  <c:v>32.002467325469901</c:v>
                </c:pt>
                <c:pt idx="345">
                  <c:v>32.023763102731401</c:v>
                </c:pt>
                <c:pt idx="346">
                  <c:v>32.4534461555318</c:v>
                </c:pt>
                <c:pt idx="347">
                  <c:v>32.746851857772697</c:v>
                </c:pt>
                <c:pt idx="348">
                  <c:v>33.315518808194298</c:v>
                </c:pt>
                <c:pt idx="349">
                  <c:v>34.083422983809001</c:v>
                </c:pt>
                <c:pt idx="350">
                  <c:v>33.805544503388496</c:v>
                </c:pt>
                <c:pt idx="351">
                  <c:v>33.837264120306699</c:v>
                </c:pt>
                <c:pt idx="352">
                  <c:v>34.033449039723202</c:v>
                </c:pt>
                <c:pt idx="353">
                  <c:v>34.122385111744897</c:v>
                </c:pt>
                <c:pt idx="354">
                  <c:v>33.386670932865002</c:v>
                </c:pt>
                <c:pt idx="355">
                  <c:v>31.818551185909602</c:v>
                </c:pt>
                <c:pt idx="356">
                  <c:v>31.801720346745601</c:v>
                </c:pt>
                <c:pt idx="357">
                  <c:v>32.217146470980303</c:v>
                </c:pt>
                <c:pt idx="358">
                  <c:v>31.531241759721901</c:v>
                </c:pt>
                <c:pt idx="359">
                  <c:v>31.3038293838794</c:v>
                </c:pt>
                <c:pt idx="360">
                  <c:v>31.188386604881199</c:v>
                </c:pt>
                <c:pt idx="361">
                  <c:v>30.950951349754</c:v>
                </c:pt>
                <c:pt idx="362">
                  <c:v>29.9718703246754</c:v>
                </c:pt>
                <c:pt idx="363">
                  <c:v>29.470035297665198</c:v>
                </c:pt>
                <c:pt idx="364">
                  <c:v>29.096301037339298</c:v>
                </c:pt>
                <c:pt idx="365">
                  <c:v>29.182307608172302</c:v>
                </c:pt>
                <c:pt idx="366">
                  <c:v>28.712658260646901</c:v>
                </c:pt>
                <c:pt idx="367">
                  <c:v>27.861740917538299</c:v>
                </c:pt>
                <c:pt idx="368">
                  <c:v>28.548895099450299</c:v>
                </c:pt>
                <c:pt idx="369">
                  <c:v>30.356811240462001</c:v>
                </c:pt>
                <c:pt idx="370">
                  <c:v>30.583627934381202</c:v>
                </c:pt>
                <c:pt idx="371">
                  <c:v>31.0276620163296</c:v>
                </c:pt>
                <c:pt idx="372">
                  <c:v>31.370523587772698</c:v>
                </c:pt>
                <c:pt idx="373">
                  <c:v>31.199283942153901</c:v>
                </c:pt>
                <c:pt idx="374">
                  <c:v>31.580111867973098</c:v>
                </c:pt>
                <c:pt idx="375">
                  <c:v>30.959097098682001</c:v>
                </c:pt>
                <c:pt idx="376">
                  <c:v>30.390454436566898</c:v>
                </c:pt>
                <c:pt idx="377">
                  <c:v>30.2111427389483</c:v>
                </c:pt>
                <c:pt idx="378">
                  <c:v>29.370240082048401</c:v>
                </c:pt>
                <c:pt idx="379">
                  <c:v>28.814032952142401</c:v>
                </c:pt>
                <c:pt idx="380">
                  <c:v>29.007414103976298</c:v>
                </c:pt>
                <c:pt idx="381">
                  <c:v>29.080269753887301</c:v>
                </c:pt>
                <c:pt idx="382">
                  <c:v>28.996582177601098</c:v>
                </c:pt>
                <c:pt idx="383">
                  <c:v>29.2609062272705</c:v>
                </c:pt>
                <c:pt idx="384">
                  <c:v>28.839075632115499</c:v>
                </c:pt>
                <c:pt idx="385">
                  <c:v>29.708124958412402</c:v>
                </c:pt>
                <c:pt idx="386">
                  <c:v>29.6678032149362</c:v>
                </c:pt>
                <c:pt idx="387">
                  <c:v>29.8459062663688</c:v>
                </c:pt>
                <c:pt idx="388">
                  <c:v>29.5328400210974</c:v>
                </c:pt>
                <c:pt idx="389">
                  <c:v>29.6786722165767</c:v>
                </c:pt>
                <c:pt idx="390">
                  <c:v>29.6807011054008</c:v>
                </c:pt>
                <c:pt idx="391">
                  <c:v>29.506504484701601</c:v>
                </c:pt>
                <c:pt idx="392">
                  <c:v>29.336355658905099</c:v>
                </c:pt>
                <c:pt idx="393">
                  <c:v>29.582044685007201</c:v>
                </c:pt>
                <c:pt idx="394">
                  <c:v>29.595863160817402</c:v>
                </c:pt>
                <c:pt idx="395">
                  <c:v>29.669222254706</c:v>
                </c:pt>
                <c:pt idx="396">
                  <c:v>29.996964106535501</c:v>
                </c:pt>
                <c:pt idx="397">
                  <c:v>30.6057873766866</c:v>
                </c:pt>
                <c:pt idx="398">
                  <c:v>31.495776338011598</c:v>
                </c:pt>
                <c:pt idx="399">
                  <c:v>31.017075452689401</c:v>
                </c:pt>
                <c:pt idx="400">
                  <c:v>31.041785228891701</c:v>
                </c:pt>
                <c:pt idx="401">
                  <c:v>31.008542804344302</c:v>
                </c:pt>
                <c:pt idx="402">
                  <c:v>31.005681199263002</c:v>
                </c:pt>
                <c:pt idx="403">
                  <c:v>30.944418095917499</c:v>
                </c:pt>
                <c:pt idx="404">
                  <c:v>30.694623453028601</c:v>
                </c:pt>
                <c:pt idx="405">
                  <c:v>30.817812609009</c:v>
                </c:pt>
                <c:pt idx="406">
                  <c:v>31.9908923460426</c:v>
                </c:pt>
                <c:pt idx="407">
                  <c:v>32.3651397400455</c:v>
                </c:pt>
                <c:pt idx="408">
                  <c:v>32.509304566651601</c:v>
                </c:pt>
                <c:pt idx="409">
                  <c:v>33.019767668799901</c:v>
                </c:pt>
                <c:pt idx="410">
                  <c:v>33.223692793663702</c:v>
                </c:pt>
                <c:pt idx="411">
                  <c:v>33.639001765949402</c:v>
                </c:pt>
                <c:pt idx="412">
                  <c:v>34.325241107021803</c:v>
                </c:pt>
                <c:pt idx="413">
                  <c:v>35.272722762412698</c:v>
                </c:pt>
                <c:pt idx="414">
                  <c:v>35.100726939307599</c:v>
                </c:pt>
                <c:pt idx="415">
                  <c:v>35.312888702998002</c:v>
                </c:pt>
                <c:pt idx="416">
                  <c:v>35.3096688384381</c:v>
                </c:pt>
                <c:pt idx="417">
                  <c:v>35.527338187024903</c:v>
                </c:pt>
                <c:pt idx="418">
                  <c:v>35.599778960513298</c:v>
                </c:pt>
                <c:pt idx="419">
                  <c:v>35.062101985142</c:v>
                </c:pt>
                <c:pt idx="420">
                  <c:v>34.3308441104952</c:v>
                </c:pt>
                <c:pt idx="421">
                  <c:v>34.644905579292796</c:v>
                </c:pt>
                <c:pt idx="422">
                  <c:v>34.673764326717802</c:v>
                </c:pt>
                <c:pt idx="423">
                  <c:v>34.655685337059097</c:v>
                </c:pt>
                <c:pt idx="424">
                  <c:v>34.495655410343502</c:v>
                </c:pt>
                <c:pt idx="425">
                  <c:v>34.299864110323</c:v>
                </c:pt>
                <c:pt idx="426">
                  <c:v>34.615769878653602</c:v>
                </c:pt>
                <c:pt idx="427">
                  <c:v>34.104889642772598</c:v>
                </c:pt>
                <c:pt idx="428">
                  <c:v>33.7462397033418</c:v>
                </c:pt>
                <c:pt idx="429">
                  <c:v>33.575435715776202</c:v>
                </c:pt>
                <c:pt idx="430">
                  <c:v>33.740950337978603</c:v>
                </c:pt>
                <c:pt idx="431">
                  <c:v>33.611811600779397</c:v>
                </c:pt>
                <c:pt idx="432">
                  <c:v>33.562401329302503</c:v>
                </c:pt>
                <c:pt idx="433">
                  <c:v>33.221969786618203</c:v>
                </c:pt>
                <c:pt idx="434">
                  <c:v>32.8238851564006</c:v>
                </c:pt>
                <c:pt idx="435">
                  <c:v>32.817443584701302</c:v>
                </c:pt>
                <c:pt idx="436">
                  <c:v>32.786967478955802</c:v>
                </c:pt>
                <c:pt idx="437">
                  <c:v>32.527242615343901</c:v>
                </c:pt>
                <c:pt idx="438">
                  <c:v>32.717079178561598</c:v>
                </c:pt>
                <c:pt idx="439">
                  <c:v>32.646268790666703</c:v>
                </c:pt>
                <c:pt idx="440">
                  <c:v>32.922144986831697</c:v>
                </c:pt>
                <c:pt idx="441">
                  <c:v>33.488122338507502</c:v>
                </c:pt>
                <c:pt idx="442">
                  <c:v>33.6902918408773</c:v>
                </c:pt>
                <c:pt idx="443">
                  <c:v>34.186249352339203</c:v>
                </c:pt>
                <c:pt idx="444">
                  <c:v>34.815255477826902</c:v>
                </c:pt>
                <c:pt idx="445">
                  <c:v>35.175424641532899</c:v>
                </c:pt>
                <c:pt idx="446">
                  <c:v>35.850046953113299</c:v>
                </c:pt>
                <c:pt idx="447">
                  <c:v>35.603248835489303</c:v>
                </c:pt>
                <c:pt idx="448">
                  <c:v>36.4373445731174</c:v>
                </c:pt>
                <c:pt idx="449">
                  <c:v>36.860996025786299</c:v>
                </c:pt>
                <c:pt idx="450">
                  <c:v>36.9056363127279</c:v>
                </c:pt>
                <c:pt idx="451">
                  <c:v>37.337601550060903</c:v>
                </c:pt>
                <c:pt idx="452">
                  <c:v>38.093246081411003</c:v>
                </c:pt>
                <c:pt idx="453">
                  <c:v>38.184312571604899</c:v>
                </c:pt>
                <c:pt idx="454">
                  <c:v>38.3494546417107</c:v>
                </c:pt>
                <c:pt idx="455">
                  <c:v>38.456500334925899</c:v>
                </c:pt>
                <c:pt idx="456">
                  <c:v>38.7735182558311</c:v>
                </c:pt>
                <c:pt idx="457">
                  <c:v>38.641883677408998</c:v>
                </c:pt>
                <c:pt idx="458">
                  <c:v>37.6540864835791</c:v>
                </c:pt>
                <c:pt idx="459">
                  <c:v>36.966785947731701</c:v>
                </c:pt>
                <c:pt idx="460">
                  <c:v>36.687252803046903</c:v>
                </c:pt>
                <c:pt idx="461">
                  <c:v>36.708983265418702</c:v>
                </c:pt>
                <c:pt idx="462">
                  <c:v>35.902016975358201</c:v>
                </c:pt>
                <c:pt idx="463">
                  <c:v>34.808111878721803</c:v>
                </c:pt>
                <c:pt idx="464">
                  <c:v>34.671616749854898</c:v>
                </c:pt>
                <c:pt idx="465">
                  <c:v>34.909898831426098</c:v>
                </c:pt>
                <c:pt idx="466">
                  <c:v>34.853472275916801</c:v>
                </c:pt>
                <c:pt idx="467">
                  <c:v>34.778136125672098</c:v>
                </c:pt>
                <c:pt idx="468">
                  <c:v>34.970686815632398</c:v>
                </c:pt>
                <c:pt idx="469">
                  <c:v>34.638806181369901</c:v>
                </c:pt>
                <c:pt idx="470">
                  <c:v>35.380686893708102</c:v>
                </c:pt>
                <c:pt idx="471">
                  <c:v>35.803522658657798</c:v>
                </c:pt>
                <c:pt idx="472">
                  <c:v>35.873846994933402</c:v>
                </c:pt>
                <c:pt idx="473">
                  <c:v>36.043346626107201</c:v>
                </c:pt>
                <c:pt idx="474">
                  <c:v>36.1194436544572</c:v>
                </c:pt>
                <c:pt idx="475">
                  <c:v>36.591012991963503</c:v>
                </c:pt>
                <c:pt idx="476">
                  <c:v>37.937254421094003</c:v>
                </c:pt>
                <c:pt idx="477">
                  <c:v>37.934725028864598</c:v>
                </c:pt>
                <c:pt idx="478">
                  <c:v>37.872114543585901</c:v>
                </c:pt>
                <c:pt idx="479">
                  <c:v>37.9443612865172</c:v>
                </c:pt>
                <c:pt idx="480">
                  <c:v>37.638219747263598</c:v>
                </c:pt>
                <c:pt idx="481">
                  <c:v>37.524238763732598</c:v>
                </c:pt>
                <c:pt idx="482">
                  <c:v>36.457551839626198</c:v>
                </c:pt>
                <c:pt idx="483">
                  <c:v>35.3404822644085</c:v>
                </c:pt>
                <c:pt idx="484">
                  <c:v>35.787000076421997</c:v>
                </c:pt>
                <c:pt idx="485">
                  <c:v>35.883768848266499</c:v>
                </c:pt>
                <c:pt idx="486">
                  <c:v>35.775845703279998</c:v>
                </c:pt>
                <c:pt idx="487">
                  <c:v>35.559891529632502</c:v>
                </c:pt>
                <c:pt idx="488">
                  <c:v>35.610694144258197</c:v>
                </c:pt>
                <c:pt idx="489">
                  <c:v>37.028025964201099</c:v>
                </c:pt>
                <c:pt idx="490">
                  <c:v>38.614936427780798</c:v>
                </c:pt>
                <c:pt idx="491">
                  <c:v>38.1199014895858</c:v>
                </c:pt>
                <c:pt idx="492">
                  <c:v>37.9865192249719</c:v>
                </c:pt>
                <c:pt idx="493">
                  <c:v>38.896589497912203</c:v>
                </c:pt>
                <c:pt idx="494">
                  <c:v>39.044997285266199</c:v>
                </c:pt>
                <c:pt idx="495">
                  <c:v>39.2587313867745</c:v>
                </c:pt>
                <c:pt idx="496">
                  <c:v>38.176721590930697</c:v>
                </c:pt>
                <c:pt idx="497">
                  <c:v>36.854918854754601</c:v>
                </c:pt>
                <c:pt idx="498">
                  <c:v>37.014797167164801</c:v>
                </c:pt>
                <c:pt idx="499">
                  <c:v>37.305519552406501</c:v>
                </c:pt>
                <c:pt idx="500">
                  <c:v>36.674126703560297</c:v>
                </c:pt>
                <c:pt idx="501">
                  <c:v>36.940173062845702</c:v>
                </c:pt>
                <c:pt idx="502">
                  <c:v>37.067221016541403</c:v>
                </c:pt>
                <c:pt idx="503">
                  <c:v>37.985243247553697</c:v>
                </c:pt>
                <c:pt idx="504">
                  <c:v>38.6886967559184</c:v>
                </c:pt>
                <c:pt idx="505">
                  <c:v>38.672055008906803</c:v>
                </c:pt>
                <c:pt idx="506">
                  <c:v>38.691861977728102</c:v>
                </c:pt>
                <c:pt idx="507">
                  <c:v>38.810224321096101</c:v>
                </c:pt>
                <c:pt idx="508">
                  <c:v>38.945341549976</c:v>
                </c:pt>
                <c:pt idx="509">
                  <c:v>39.652715579162901</c:v>
                </c:pt>
                <c:pt idx="510">
                  <c:v>39.503190936984701</c:v>
                </c:pt>
                <c:pt idx="511">
                  <c:v>39.808867345598301</c:v>
                </c:pt>
                <c:pt idx="512">
                  <c:v>40.279178850436999</c:v>
                </c:pt>
                <c:pt idx="513">
                  <c:v>40.660383689948802</c:v>
                </c:pt>
                <c:pt idx="514">
                  <c:v>41.182881665356199</c:v>
                </c:pt>
                <c:pt idx="515">
                  <c:v>41.826717789912898</c:v>
                </c:pt>
                <c:pt idx="516">
                  <c:v>41.554352272156699</c:v>
                </c:pt>
                <c:pt idx="517">
                  <c:v>41.238315884341297</c:v>
                </c:pt>
                <c:pt idx="518">
                  <c:v>40.8815180938822</c:v>
                </c:pt>
                <c:pt idx="519">
                  <c:v>40.493164550981398</c:v>
                </c:pt>
                <c:pt idx="520">
                  <c:v>40.026159706154402</c:v>
                </c:pt>
                <c:pt idx="521">
                  <c:v>39.8106176224668</c:v>
                </c:pt>
                <c:pt idx="522">
                  <c:v>39.679804919655197</c:v>
                </c:pt>
                <c:pt idx="523">
                  <c:v>40.014214928384</c:v>
                </c:pt>
                <c:pt idx="524">
                  <c:v>40.626264799059499</c:v>
                </c:pt>
                <c:pt idx="525">
                  <c:v>41.100107094584601</c:v>
                </c:pt>
                <c:pt idx="526">
                  <c:v>41.701494377106599</c:v>
                </c:pt>
                <c:pt idx="527">
                  <c:v>42.197418322578798</c:v>
                </c:pt>
                <c:pt idx="528">
                  <c:v>42.424875130150603</c:v>
                </c:pt>
                <c:pt idx="529">
                  <c:v>42.597195291337798</c:v>
                </c:pt>
                <c:pt idx="530">
                  <c:v>42.5867435954627</c:v>
                </c:pt>
                <c:pt idx="531">
                  <c:v>42.883126796220502</c:v>
                </c:pt>
                <c:pt idx="532">
                  <c:v>42.488864751323298</c:v>
                </c:pt>
              </c:numCache>
            </c:numRef>
          </c:val>
          <c:smooth val="0"/>
          <c:extLst>
            <c:ext xmlns:c16="http://schemas.microsoft.com/office/drawing/2014/chart" uri="{C3380CC4-5D6E-409C-BE32-E72D297353CC}">
              <c16:uniqueId val="{00000017-6E78-4272-9CB7-97D2EB614934}"/>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Personnes actives [n=1935]</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39.851692163642362</c:v>
                </c:pt>
                <c:pt idx="1">
                  <c:v>39.859608114814797</c:v>
                </c:pt>
                <c:pt idx="2">
                  <c:v>39.840845124555962</c:v>
                </c:pt>
                <c:pt idx="3">
                  <c:v>40.264468937836106</c:v>
                </c:pt>
                <c:pt idx="4">
                  <c:v>40.12522061390559</c:v>
                </c:pt>
                <c:pt idx="5">
                  <c:v>40.284921693832885</c:v>
                </c:pt>
                <c:pt idx="6">
                  <c:v>40.900602620644626</c:v>
                </c:pt>
                <c:pt idx="7">
                  <c:v>41.619945060677601</c:v>
                </c:pt>
                <c:pt idx="8">
                  <c:v>42.189809559267815</c:v>
                </c:pt>
                <c:pt idx="9">
                  <c:v>42.888004156724037</c:v>
                </c:pt>
                <c:pt idx="10">
                  <c:v>43.992309559647637</c:v>
                </c:pt>
                <c:pt idx="11">
                  <c:v>44.533354638356116</c:v>
                </c:pt>
                <c:pt idx="12">
                  <c:v>44.771494507706059</c:v>
                </c:pt>
                <c:pt idx="13">
                  <c:v>44.735746826393147</c:v>
                </c:pt>
                <c:pt idx="14">
                  <c:v>44.289246860064338</c:v>
                </c:pt>
                <c:pt idx="15">
                  <c:v>44.387410097093685</c:v>
                </c:pt>
                <c:pt idx="16">
                  <c:v>44.422629703325903</c:v>
                </c:pt>
                <c:pt idx="17">
                  <c:v>44.260902804586685</c:v>
                </c:pt>
                <c:pt idx="18">
                  <c:v>44.209807200682278</c:v>
                </c:pt>
                <c:pt idx="19">
                  <c:v>44.719422944225073</c:v>
                </c:pt>
                <c:pt idx="20">
                  <c:v>45.274807883571995</c:v>
                </c:pt>
                <c:pt idx="21">
                  <c:v>45.675211542600515</c:v>
                </c:pt>
                <c:pt idx="22">
                  <c:v>45.494260593311374</c:v>
                </c:pt>
                <c:pt idx="23">
                  <c:v>45.44674893391025</c:v>
                </c:pt>
                <c:pt idx="24">
                  <c:v>45.559269984807507</c:v>
                </c:pt>
                <c:pt idx="25">
                  <c:v>46.025565185230313</c:v>
                </c:pt>
                <c:pt idx="26">
                  <c:v>45.819558272183649</c:v>
                </c:pt>
                <c:pt idx="27">
                  <c:v>45.374804107477431</c:v>
                </c:pt>
                <c:pt idx="28">
                  <c:v>45.105899209235382</c:v>
                </c:pt>
                <c:pt idx="29">
                  <c:v>45.106498001017279</c:v>
                </c:pt>
                <c:pt idx="30">
                  <c:v>44.834273263251177</c:v>
                </c:pt>
                <c:pt idx="31">
                  <c:v>45.143487961919213</c:v>
                </c:pt>
                <c:pt idx="32">
                  <c:v>45.116579065414342</c:v>
                </c:pt>
                <c:pt idx="33">
                  <c:v>45.501628212901245</c:v>
                </c:pt>
                <c:pt idx="34">
                  <c:v>46.461031823590474</c:v>
                </c:pt>
                <c:pt idx="35">
                  <c:v>47.137418767934527</c:v>
                </c:pt>
                <c:pt idx="36">
                  <c:v>46.756242087691007</c:v>
                </c:pt>
                <c:pt idx="37">
                  <c:v>47.010150814913061</c:v>
                </c:pt>
                <c:pt idx="38">
                  <c:v>46.68025444761372</c:v>
                </c:pt>
                <c:pt idx="39">
                  <c:v>46.594021803961617</c:v>
                </c:pt>
                <c:pt idx="40">
                  <c:v>46.240602074248848</c:v>
                </c:pt>
                <c:pt idx="41">
                  <c:v>45.981027093668317</c:v>
                </c:pt>
                <c:pt idx="42">
                  <c:v>44.880258999007474</c:v>
                </c:pt>
                <c:pt idx="43">
                  <c:v>44.969042965361169</c:v>
                </c:pt>
                <c:pt idx="44">
                  <c:v>44.945678914092106</c:v>
                </c:pt>
                <c:pt idx="45">
                  <c:v>44.775810650982059</c:v>
                </c:pt>
                <c:pt idx="46">
                  <c:v>44.37727730160649</c:v>
                </c:pt>
                <c:pt idx="47">
                  <c:v>43.96129540639776</c:v>
                </c:pt>
                <c:pt idx="48">
                  <c:v>43.441595769411101</c:v>
                </c:pt>
                <c:pt idx="49">
                  <c:v>43.555800736275195</c:v>
                </c:pt>
                <c:pt idx="50">
                  <c:v>43.864059749953128</c:v>
                </c:pt>
                <c:pt idx="51">
                  <c:v>43.533809127866178</c:v>
                </c:pt>
                <c:pt idx="52">
                  <c:v>43.229540271418223</c:v>
                </c:pt>
                <c:pt idx="53">
                  <c:v>43.021057290596637</c:v>
                </c:pt>
                <c:pt idx="54">
                  <c:v>42.730263074829189</c:v>
                </c:pt>
                <c:pt idx="55">
                  <c:v>42.097766989631545</c:v>
                </c:pt>
                <c:pt idx="56">
                  <c:v>41.99377152990472</c:v>
                </c:pt>
                <c:pt idx="57">
                  <c:v>41.510842103587485</c:v>
                </c:pt>
                <c:pt idx="58">
                  <c:v>41.469418891446921</c:v>
                </c:pt>
                <c:pt idx="59">
                  <c:v>41.714953384862852</c:v>
                </c:pt>
                <c:pt idx="60">
                  <c:v>41.540769035212996</c:v>
                </c:pt>
                <c:pt idx="61">
                  <c:v>41.242152004392075</c:v>
                </c:pt>
                <c:pt idx="62">
                  <c:v>41.198932695326626</c:v>
                </c:pt>
                <c:pt idx="63">
                  <c:v>41.452079603039728</c:v>
                </c:pt>
                <c:pt idx="64">
                  <c:v>41.362585778294566</c:v>
                </c:pt>
                <c:pt idx="65">
                  <c:v>40.97510842588806</c:v>
                </c:pt>
                <c:pt idx="66">
                  <c:v>40.631515179234668</c:v>
                </c:pt>
                <c:pt idx="67">
                  <c:v>40.504163218444766</c:v>
                </c:pt>
                <c:pt idx="68">
                  <c:v>39.894435784651584</c:v>
                </c:pt>
                <c:pt idx="69">
                  <c:v>38.801337289105788</c:v>
                </c:pt>
                <c:pt idx="70">
                  <c:v>37.093132093395333</c:v>
                </c:pt>
                <c:pt idx="71">
                  <c:v>35.737042204651097</c:v>
                </c:pt>
                <c:pt idx="72">
                  <c:v>33.8286497722547</c:v>
                </c:pt>
                <c:pt idx="73">
                  <c:v>31.438754829149484</c:v>
                </c:pt>
                <c:pt idx="74">
                  <c:v>28.748250542653043</c:v>
                </c:pt>
                <c:pt idx="75">
                  <c:v>26.495405129826654</c:v>
                </c:pt>
                <c:pt idx="76">
                  <c:v>23.88748255492207</c:v>
                </c:pt>
                <c:pt idx="77">
                  <c:v>21.85862290095907</c:v>
                </c:pt>
                <c:pt idx="78">
                  <c:v>20.348395450281014</c:v>
                </c:pt>
                <c:pt idx="79">
                  <c:v>19.433885049765244</c:v>
                </c:pt>
                <c:pt idx="80">
                  <c:v>18.623017147203416</c:v>
                </c:pt>
                <c:pt idx="81">
                  <c:v>18.088981649330542</c:v>
                </c:pt>
                <c:pt idx="82">
                  <c:v>17.5829931294735</c:v>
                </c:pt>
                <c:pt idx="83">
                  <c:v>18.08162510107416</c:v>
                </c:pt>
                <c:pt idx="84">
                  <c:v>18.114414654534617</c:v>
                </c:pt>
                <c:pt idx="85">
                  <c:v>18.120195284859541</c:v>
                </c:pt>
                <c:pt idx="86">
                  <c:v>17.990814924506115</c:v>
                </c:pt>
                <c:pt idx="87">
                  <c:v>18.266472382934985</c:v>
                </c:pt>
                <c:pt idx="88">
                  <c:v>18.364231831347659</c:v>
                </c:pt>
                <c:pt idx="89">
                  <c:v>18.630082123170443</c:v>
                </c:pt>
                <c:pt idx="90">
                  <c:v>18.800155586220029</c:v>
                </c:pt>
                <c:pt idx="91">
                  <c:v>19.484619247373441</c:v>
                </c:pt>
                <c:pt idx="92">
                  <c:v>19.631836699282271</c:v>
                </c:pt>
                <c:pt idx="93">
                  <c:v>19.937288016244658</c:v>
                </c:pt>
                <c:pt idx="94">
                  <c:v>20.193011980669631</c:v>
                </c:pt>
                <c:pt idx="95">
                  <c:v>20.938617352147684</c:v>
                </c:pt>
                <c:pt idx="96">
                  <c:v>20.532155222992341</c:v>
                </c:pt>
                <c:pt idx="97">
                  <c:v>20.650119026334067</c:v>
                </c:pt>
                <c:pt idx="98">
                  <c:v>20.565140480779572</c:v>
                </c:pt>
                <c:pt idx="99">
                  <c:v>20.118853018499728</c:v>
                </c:pt>
                <c:pt idx="100">
                  <c:v>20.182887484314371</c:v>
                </c:pt>
                <c:pt idx="101">
                  <c:v>20.26318178774947</c:v>
                </c:pt>
                <c:pt idx="102">
                  <c:v>19.804926243422283</c:v>
                </c:pt>
                <c:pt idx="103">
                  <c:v>20.527913759747229</c:v>
                </c:pt>
                <c:pt idx="104">
                  <c:v>20.687353362158888</c:v>
                </c:pt>
                <c:pt idx="105">
                  <c:v>21.104829450014112</c:v>
                </c:pt>
                <c:pt idx="106">
                  <c:v>21.744195356658015</c:v>
                </c:pt>
                <c:pt idx="107">
                  <c:v>21.967635192356799</c:v>
                </c:pt>
                <c:pt idx="108">
                  <c:v>22.116295330667203</c:v>
                </c:pt>
                <c:pt idx="109">
                  <c:v>22.618808210092645</c:v>
                </c:pt>
                <c:pt idx="110">
                  <c:v>22.860653038126504</c:v>
                </c:pt>
                <c:pt idx="111">
                  <c:v>23.260258840927214</c:v>
                </c:pt>
                <c:pt idx="112">
                  <c:v>23.340356830104632</c:v>
                </c:pt>
                <c:pt idx="113">
                  <c:v>23.905329351073043</c:v>
                </c:pt>
                <c:pt idx="114">
                  <c:v>24.181865145427683</c:v>
                </c:pt>
                <c:pt idx="115">
                  <c:v>24.536125844335515</c:v>
                </c:pt>
                <c:pt idx="116">
                  <c:v>24.556442989376642</c:v>
                </c:pt>
                <c:pt idx="117">
                  <c:v>24.408206867390515</c:v>
                </c:pt>
                <c:pt idx="118">
                  <c:v>23.874091808755647</c:v>
                </c:pt>
                <c:pt idx="119">
                  <c:v>24.222726894348103</c:v>
                </c:pt>
                <c:pt idx="120">
                  <c:v>24.385249143306787</c:v>
                </c:pt>
                <c:pt idx="121">
                  <c:v>24.380919366214403</c:v>
                </c:pt>
                <c:pt idx="122">
                  <c:v>24.482392685540397</c:v>
                </c:pt>
                <c:pt idx="123">
                  <c:v>25.080142292676442</c:v>
                </c:pt>
                <c:pt idx="124">
                  <c:v>25.899529537304726</c:v>
                </c:pt>
                <c:pt idx="125">
                  <c:v>26.977181450103661</c:v>
                </c:pt>
                <c:pt idx="126">
                  <c:v>27.849512425030401</c:v>
                </c:pt>
                <c:pt idx="127">
                  <c:v>27.845245660090701</c:v>
                </c:pt>
                <c:pt idx="128">
                  <c:v>28.566722537432856</c:v>
                </c:pt>
                <c:pt idx="129">
                  <c:v>28.988937760470495</c:v>
                </c:pt>
                <c:pt idx="130">
                  <c:v>29.131453665387369</c:v>
                </c:pt>
                <c:pt idx="131">
                  <c:v>29.173623697254413</c:v>
                </c:pt>
                <c:pt idx="132">
                  <c:v>29.356758598576711</c:v>
                </c:pt>
                <c:pt idx="133">
                  <c:v>29.581147058324056</c:v>
                </c:pt>
                <c:pt idx="134">
                  <c:v>30.362512855425543</c:v>
                </c:pt>
                <c:pt idx="135">
                  <c:v>31.286950519093615</c:v>
                </c:pt>
                <c:pt idx="136">
                  <c:v>32.323052132750703</c:v>
                </c:pt>
                <c:pt idx="137">
                  <c:v>33.583439718070686</c:v>
                </c:pt>
                <c:pt idx="138">
                  <c:v>34.875254395998475</c:v>
                </c:pt>
                <c:pt idx="139">
                  <c:v>34.785621900555064</c:v>
                </c:pt>
                <c:pt idx="140">
                  <c:v>35.504721561786575</c:v>
                </c:pt>
                <c:pt idx="141">
                  <c:v>35.543638545735476</c:v>
                </c:pt>
                <c:pt idx="142">
                  <c:v>35.210920158307275</c:v>
                </c:pt>
                <c:pt idx="143">
                  <c:v>34.816248052791373</c:v>
                </c:pt>
                <c:pt idx="144">
                  <c:v>34.045625109839413</c:v>
                </c:pt>
                <c:pt idx="145">
                  <c:v>33.741026329325813</c:v>
                </c:pt>
                <c:pt idx="146">
                  <c:v>35.019618267679121</c:v>
                </c:pt>
                <c:pt idx="147">
                  <c:v>35.404134952530981</c:v>
                </c:pt>
                <c:pt idx="148">
                  <c:v>36.527502640538046</c:v>
                </c:pt>
                <c:pt idx="149">
                  <c:v>36.720981758625172</c:v>
                </c:pt>
                <c:pt idx="150">
                  <c:v>36.902214387992373</c:v>
                </c:pt>
                <c:pt idx="151">
                  <c:v>36.725221099931609</c:v>
                </c:pt>
                <c:pt idx="152">
                  <c:v>36.437280488117743</c:v>
                </c:pt>
                <c:pt idx="153">
                  <c:v>35.950269093975429</c:v>
                </c:pt>
                <c:pt idx="154">
                  <c:v>34.29311656377407</c:v>
                </c:pt>
                <c:pt idx="155">
                  <c:v>33.37666082420543</c:v>
                </c:pt>
                <c:pt idx="156">
                  <c:v>33.447010276416833</c:v>
                </c:pt>
                <c:pt idx="157">
                  <c:v>33.75447722352623</c:v>
                </c:pt>
                <c:pt idx="158">
                  <c:v>34.44302987294752</c:v>
                </c:pt>
                <c:pt idx="159">
                  <c:v>35.51074315729177</c:v>
                </c:pt>
                <c:pt idx="160">
                  <c:v>35.733290789523927</c:v>
                </c:pt>
                <c:pt idx="161">
                  <c:v>36.326048809527883</c:v>
                </c:pt>
                <c:pt idx="162">
                  <c:v>36.683539035157317</c:v>
                </c:pt>
                <c:pt idx="163">
                  <c:v>36.89287028786115</c:v>
                </c:pt>
                <c:pt idx="164">
                  <c:v>36.952229377780398</c:v>
                </c:pt>
                <c:pt idx="165">
                  <c:v>37.478720826463316</c:v>
                </c:pt>
                <c:pt idx="166">
                  <c:v>37.949287360665913</c:v>
                </c:pt>
                <c:pt idx="167">
                  <c:v>38.994022631510504</c:v>
                </c:pt>
                <c:pt idx="168">
                  <c:v>40.992123239941215</c:v>
                </c:pt>
                <c:pt idx="169">
                  <c:v>41.303064979627493</c:v>
                </c:pt>
                <c:pt idx="170">
                  <c:v>41.71298823612436</c:v>
                </c:pt>
                <c:pt idx="171">
                  <c:v>42.291821653624979</c:v>
                </c:pt>
                <c:pt idx="172">
                  <c:v>42.755936009475469</c:v>
                </c:pt>
                <c:pt idx="173">
                  <c:v>42.901319974920831</c:v>
                </c:pt>
                <c:pt idx="174">
                  <c:v>43.108824147578218</c:v>
                </c:pt>
                <c:pt idx="175">
                  <c:v>42.640153790819014</c:v>
                </c:pt>
                <c:pt idx="176">
                  <c:v>42.652376533596744</c:v>
                </c:pt>
                <c:pt idx="177">
                  <c:v>43.026061514739126</c:v>
                </c:pt>
                <c:pt idx="178">
                  <c:v>42.58420224408254</c:v>
                </c:pt>
                <c:pt idx="179">
                  <c:v>42.782817841214218</c:v>
                </c:pt>
                <c:pt idx="180">
                  <c:v>42.071919654961924</c:v>
                </c:pt>
                <c:pt idx="181">
                  <c:v>42.238008417182378</c:v>
                </c:pt>
                <c:pt idx="182">
                  <c:v>42.805525524576197</c:v>
                </c:pt>
                <c:pt idx="183">
                  <c:v>42.879282910348387</c:v>
                </c:pt>
                <c:pt idx="184">
                  <c:v>42.876100416462236</c:v>
                </c:pt>
                <c:pt idx="185">
                  <c:v>43.348144269152044</c:v>
                </c:pt>
                <c:pt idx="186">
                  <c:v>43.214388710590747</c:v>
                </c:pt>
                <c:pt idx="187">
                  <c:v>44.04003519661704</c:v>
                </c:pt>
                <c:pt idx="188">
                  <c:v>44.006491196011517</c:v>
                </c:pt>
                <c:pt idx="189">
                  <c:v>44.475519491251269</c:v>
                </c:pt>
                <c:pt idx="190">
                  <c:v>45.076578978842242</c:v>
                </c:pt>
                <c:pt idx="191">
                  <c:v>44.866052935829025</c:v>
                </c:pt>
                <c:pt idx="192">
                  <c:v>44.714131027395808</c:v>
                </c:pt>
                <c:pt idx="193">
                  <c:v>44.172852333785933</c:v>
                </c:pt>
                <c:pt idx="194">
                  <c:v>44.437052698153828</c:v>
                </c:pt>
                <c:pt idx="195">
                  <c:v>45.441030701577461</c:v>
                </c:pt>
                <c:pt idx="196">
                  <c:v>46.124338971807774</c:v>
                </c:pt>
                <c:pt idx="197">
                  <c:v>46.257068719397616</c:v>
                </c:pt>
                <c:pt idx="198">
                  <c:v>46.570612124222862</c:v>
                </c:pt>
                <c:pt idx="199">
                  <c:v>46.87842766565764</c:v>
                </c:pt>
                <c:pt idx="200">
                  <c:v>47.544615756008739</c:v>
                </c:pt>
                <c:pt idx="201">
                  <c:v>47.237176623424681</c:v>
                </c:pt>
                <c:pt idx="202">
                  <c:v>47.487746681605195</c:v>
                </c:pt>
                <c:pt idx="203">
                  <c:v>46.366550193940533</c:v>
                </c:pt>
                <c:pt idx="204">
                  <c:v>46.626134822595532</c:v>
                </c:pt>
                <c:pt idx="205">
                  <c:v>46.872792244150148</c:v>
                </c:pt>
                <c:pt idx="206">
                  <c:v>47.678046774374216</c:v>
                </c:pt>
                <c:pt idx="207">
                  <c:v>48.217044975739199</c:v>
                </c:pt>
                <c:pt idx="208">
                  <c:v>48.902271753901381</c:v>
                </c:pt>
                <c:pt idx="209">
                  <c:v>47.967295016197909</c:v>
                </c:pt>
                <c:pt idx="210">
                  <c:v>47.542036999100155</c:v>
                </c:pt>
                <c:pt idx="211">
                  <c:v>46.712593872427654</c:v>
                </c:pt>
                <c:pt idx="212">
                  <c:v>46.072910953544849</c:v>
                </c:pt>
                <c:pt idx="213">
                  <c:v>45.624433394559411</c:v>
                </c:pt>
                <c:pt idx="214">
                  <c:v>45.304111825053461</c:v>
                </c:pt>
                <c:pt idx="215">
                  <c:v>44.941646479494374</c:v>
                </c:pt>
                <c:pt idx="216">
                  <c:v>45.662315350161002</c:v>
                </c:pt>
                <c:pt idx="217">
                  <c:v>46.536072074410122</c:v>
                </c:pt>
                <c:pt idx="218">
                  <c:v>46.898656685324013</c:v>
                </c:pt>
                <c:pt idx="219">
                  <c:v>47.37804769753226</c:v>
                </c:pt>
                <c:pt idx="220">
                  <c:v>47.089570927528541</c:v>
                </c:pt>
                <c:pt idx="221">
                  <c:v>46.379949003547395</c:v>
                </c:pt>
                <c:pt idx="222">
                  <c:v>46.387738909602454</c:v>
                </c:pt>
                <c:pt idx="223">
                  <c:v>45.921174928817258</c:v>
                </c:pt>
                <c:pt idx="224">
                  <c:v>45.50400456188931</c:v>
                </c:pt>
                <c:pt idx="225">
                  <c:v>45.103630834764431</c:v>
                </c:pt>
                <c:pt idx="226">
                  <c:v>44.722398065017174</c:v>
                </c:pt>
                <c:pt idx="227">
                  <c:v>44.75148373242903</c:v>
                </c:pt>
                <c:pt idx="228">
                  <c:v>45.191851049385946</c:v>
                </c:pt>
                <c:pt idx="229">
                  <c:v>45.10986387984498</c:v>
                </c:pt>
                <c:pt idx="230">
                  <c:v>44.211966050055807</c:v>
                </c:pt>
                <c:pt idx="231">
                  <c:v>43.818468383273327</c:v>
                </c:pt>
                <c:pt idx="232">
                  <c:v>44.189537946173132</c:v>
                </c:pt>
                <c:pt idx="233">
                  <c:v>44.648129058742818</c:v>
                </c:pt>
                <c:pt idx="234">
                  <c:v>44.779061640161899</c:v>
                </c:pt>
                <c:pt idx="235">
                  <c:v>44.632015047414555</c:v>
                </c:pt>
                <c:pt idx="236">
                  <c:v>44.469985726605465</c:v>
                </c:pt>
                <c:pt idx="237">
                  <c:v>44.718729053051099</c:v>
                </c:pt>
                <c:pt idx="238">
                  <c:v>43.85731113682526</c:v>
                </c:pt>
                <c:pt idx="239">
                  <c:v>43.4881700654363</c:v>
                </c:pt>
                <c:pt idx="240">
                  <c:v>43.307970892834533</c:v>
                </c:pt>
                <c:pt idx="241">
                  <c:v>43.151850914870543</c:v>
                </c:pt>
                <c:pt idx="242">
                  <c:v>43.094082959485341</c:v>
                </c:pt>
                <c:pt idx="243">
                  <c:v>43.35211527343133</c:v>
                </c:pt>
                <c:pt idx="244">
                  <c:v>44.231842917290784</c:v>
                </c:pt>
                <c:pt idx="245">
                  <c:v>44.831051876827715</c:v>
                </c:pt>
                <c:pt idx="246">
                  <c:v>45.246210900377697</c:v>
                </c:pt>
                <c:pt idx="247">
                  <c:v>45.084921962239264</c:v>
                </c:pt>
                <c:pt idx="248">
                  <c:v>45.55449630976856</c:v>
                </c:pt>
                <c:pt idx="249">
                  <c:v>45.989091442974548</c:v>
                </c:pt>
                <c:pt idx="250">
                  <c:v>46.042374904387756</c:v>
                </c:pt>
                <c:pt idx="251">
                  <c:v>45.80683273267082</c:v>
                </c:pt>
                <c:pt idx="252">
                  <c:v>47.557209849441314</c:v>
                </c:pt>
                <c:pt idx="253">
                  <c:v>47.948461044218668</c:v>
                </c:pt>
                <c:pt idx="254">
                  <c:v>48.256551017684608</c:v>
                </c:pt>
                <c:pt idx="255">
                  <c:v>47.559746494311682</c:v>
                </c:pt>
                <c:pt idx="256">
                  <c:v>47.482653434827903</c:v>
                </c:pt>
                <c:pt idx="257">
                  <c:v>47.296255073185819</c:v>
                </c:pt>
                <c:pt idx="258">
                  <c:v>47.243014730508825</c:v>
                </c:pt>
                <c:pt idx="259">
                  <c:v>45.892309156925521</c:v>
                </c:pt>
                <c:pt idx="260">
                  <c:v>45.647010348570582</c:v>
                </c:pt>
                <c:pt idx="261">
                  <c:v>45.337749816550641</c:v>
                </c:pt>
                <c:pt idx="262">
                  <c:v>45.486167730637298</c:v>
                </c:pt>
                <c:pt idx="263">
                  <c:v>45.086059933439273</c:v>
                </c:pt>
                <c:pt idx="264">
                  <c:v>44.646102766339254</c:v>
                </c:pt>
                <c:pt idx="265">
                  <c:v>43.864821127137141</c:v>
                </c:pt>
                <c:pt idx="266">
                  <c:v>43.155249416255558</c:v>
                </c:pt>
                <c:pt idx="267">
                  <c:v>42.66859413655181</c:v>
                </c:pt>
                <c:pt idx="268">
                  <c:v>42.77935693364369</c:v>
                </c:pt>
                <c:pt idx="269">
                  <c:v>43.172073973339749</c:v>
                </c:pt>
                <c:pt idx="270">
                  <c:v>43.506971420275136</c:v>
                </c:pt>
                <c:pt idx="271">
                  <c:v>43.889609622595842</c:v>
                </c:pt>
                <c:pt idx="272">
                  <c:v>44.003425931403108</c:v>
                </c:pt>
                <c:pt idx="273">
                  <c:v>44.539781025667374</c:v>
                </c:pt>
                <c:pt idx="274">
                  <c:v>44.523509614134696</c:v>
                </c:pt>
                <c:pt idx="275">
                  <c:v>44.439270003118146</c:v>
                </c:pt>
                <c:pt idx="276">
                  <c:v>44.090929416541073</c:v>
                </c:pt>
                <c:pt idx="277">
                  <c:v>44.02958669704072</c:v>
                </c:pt>
                <c:pt idx="278">
                  <c:v>44.257686629981258</c:v>
                </c:pt>
                <c:pt idx="279">
                  <c:v>44.021889820607086</c:v>
                </c:pt>
                <c:pt idx="280">
                  <c:v>43.664429573113559</c:v>
                </c:pt>
                <c:pt idx="281">
                  <c:v>43.794450834141081</c:v>
                </c:pt>
                <c:pt idx="282">
                  <c:v>43.969177717725778</c:v>
                </c:pt>
                <c:pt idx="283">
                  <c:v>44.013285202864168</c:v>
                </c:pt>
                <c:pt idx="284">
                  <c:v>43.79426687310486</c:v>
                </c:pt>
                <c:pt idx="285">
                  <c:v>43.185496456032411</c:v>
                </c:pt>
                <c:pt idx="286">
                  <c:v>43.034021716539492</c:v>
                </c:pt>
                <c:pt idx="287">
                  <c:v>42.591784796455315</c:v>
                </c:pt>
                <c:pt idx="288">
                  <c:v>42.093815006425402</c:v>
                </c:pt>
                <c:pt idx="289">
                  <c:v>41.745924133542012</c:v>
                </c:pt>
                <c:pt idx="290">
                  <c:v>40.916226946354797</c:v>
                </c:pt>
                <c:pt idx="291">
                  <c:v>40.233086508844046</c:v>
                </c:pt>
                <c:pt idx="292">
                  <c:v>39.381891978493584</c:v>
                </c:pt>
                <c:pt idx="293">
                  <c:v>38.49129621429789</c:v>
                </c:pt>
                <c:pt idx="294">
                  <c:v>38.628163759774786</c:v>
                </c:pt>
                <c:pt idx="295">
                  <c:v>37.941401177068762</c:v>
                </c:pt>
                <c:pt idx="296">
                  <c:v>37.042993979652344</c:v>
                </c:pt>
                <c:pt idx="297">
                  <c:v>36.692266851515072</c:v>
                </c:pt>
                <c:pt idx="298">
                  <c:v>35.979713435102099</c:v>
                </c:pt>
                <c:pt idx="299" formatCode="0.00000000">
                  <c:v>35.600370130284198</c:v>
                </c:pt>
                <c:pt idx="300">
                  <c:v>35.558052770642398</c:v>
                </c:pt>
                <c:pt idx="301">
                  <c:v>34.2925282207921</c:v>
                </c:pt>
                <c:pt idx="302">
                  <c:v>34.287046430479201</c:v>
                </c:pt>
                <c:pt idx="303">
                  <c:v>33.936337717283003</c:v>
                </c:pt>
                <c:pt idx="304">
                  <c:v>33.219659208510798</c:v>
                </c:pt>
                <c:pt idx="305">
                  <c:v>33.253268745046697</c:v>
                </c:pt>
                <c:pt idx="306">
                  <c:v>32.933858504444402</c:v>
                </c:pt>
                <c:pt idx="307">
                  <c:v>32.787213510914803</c:v>
                </c:pt>
                <c:pt idx="308">
                  <c:v>32.579608332611201</c:v>
                </c:pt>
                <c:pt idx="309">
                  <c:v>32.404508200517398</c:v>
                </c:pt>
                <c:pt idx="310">
                  <c:v>32.483591330764298</c:v>
                </c:pt>
                <c:pt idx="311">
                  <c:v>33.040941652713002</c:v>
                </c:pt>
                <c:pt idx="312">
                  <c:v>32.753615333775898</c:v>
                </c:pt>
                <c:pt idx="313">
                  <c:v>33.002766914512598</c:v>
                </c:pt>
                <c:pt idx="314">
                  <c:v>33.302391979749402</c:v>
                </c:pt>
                <c:pt idx="315">
                  <c:v>33.771113538542302</c:v>
                </c:pt>
                <c:pt idx="316">
                  <c:v>33.774990872087002</c:v>
                </c:pt>
                <c:pt idx="317">
                  <c:v>33.6648163936784</c:v>
                </c:pt>
                <c:pt idx="318">
                  <c:v>33.708372707912098</c:v>
                </c:pt>
                <c:pt idx="319">
                  <c:v>33.979789906750099</c:v>
                </c:pt>
                <c:pt idx="320">
                  <c:v>34.027424668760297</c:v>
                </c:pt>
                <c:pt idx="321">
                  <c:v>34.023626373524699</c:v>
                </c:pt>
                <c:pt idx="322">
                  <c:v>33.903231931257103</c:v>
                </c:pt>
                <c:pt idx="323">
                  <c:v>34.070445124303902</c:v>
                </c:pt>
                <c:pt idx="324">
                  <c:v>34.494373997141103</c:v>
                </c:pt>
                <c:pt idx="325">
                  <c:v>34.436655384734102</c:v>
                </c:pt>
                <c:pt idx="326">
                  <c:v>34.830614889190301</c:v>
                </c:pt>
                <c:pt idx="327">
                  <c:v>35.098383275775298</c:v>
                </c:pt>
                <c:pt idx="328">
                  <c:v>34.949159502782003</c:v>
                </c:pt>
                <c:pt idx="329">
                  <c:v>34.708261983821103</c:v>
                </c:pt>
                <c:pt idx="330">
                  <c:v>34.961944866594003</c:v>
                </c:pt>
                <c:pt idx="331">
                  <c:v>34.764618668436903</c:v>
                </c:pt>
                <c:pt idx="332">
                  <c:v>34.997879207600498</c:v>
                </c:pt>
                <c:pt idx="333">
                  <c:v>34.907668683456002</c:v>
                </c:pt>
                <c:pt idx="334">
                  <c:v>34.499845313211303</c:v>
                </c:pt>
                <c:pt idx="335">
                  <c:v>33.874174574311098</c:v>
                </c:pt>
                <c:pt idx="336">
                  <c:v>33.387984655111197</c:v>
                </c:pt>
                <c:pt idx="337">
                  <c:v>33.079090295294598</c:v>
                </c:pt>
                <c:pt idx="338">
                  <c:v>33.154949179081797</c:v>
                </c:pt>
                <c:pt idx="339">
                  <c:v>32.735100232445703</c:v>
                </c:pt>
                <c:pt idx="340">
                  <c:v>32.489039338243899</c:v>
                </c:pt>
                <c:pt idx="341">
                  <c:v>32.657412670587</c:v>
                </c:pt>
                <c:pt idx="342">
                  <c:v>32.681262592532498</c:v>
                </c:pt>
                <c:pt idx="343">
                  <c:v>33.133427886170203</c:v>
                </c:pt>
                <c:pt idx="344">
                  <c:v>33.490577645620199</c:v>
                </c:pt>
                <c:pt idx="345">
                  <c:v>33.591276920196997</c:v>
                </c:pt>
                <c:pt idx="346">
                  <c:v>33.9923660293748</c:v>
                </c:pt>
                <c:pt idx="347">
                  <c:v>34.276850648602498</c:v>
                </c:pt>
                <c:pt idx="348">
                  <c:v>34.733195727043302</c:v>
                </c:pt>
                <c:pt idx="349">
                  <c:v>35.662990562031197</c:v>
                </c:pt>
                <c:pt idx="350">
                  <c:v>35.548458966371697</c:v>
                </c:pt>
                <c:pt idx="351">
                  <c:v>35.542458655675603</c:v>
                </c:pt>
                <c:pt idx="352">
                  <c:v>35.4913200213594</c:v>
                </c:pt>
                <c:pt idx="353">
                  <c:v>35.649753407127001</c:v>
                </c:pt>
                <c:pt idx="354">
                  <c:v>34.916669684775002</c:v>
                </c:pt>
                <c:pt idx="355">
                  <c:v>33.181471018373301</c:v>
                </c:pt>
                <c:pt idx="356">
                  <c:v>32.9310324438664</c:v>
                </c:pt>
                <c:pt idx="357">
                  <c:v>33.086826030632402</c:v>
                </c:pt>
                <c:pt idx="358">
                  <c:v>32.614859339748001</c:v>
                </c:pt>
                <c:pt idx="359">
                  <c:v>32.585011721488499</c:v>
                </c:pt>
                <c:pt idx="360">
                  <c:v>32.543311555096501</c:v>
                </c:pt>
                <c:pt idx="361">
                  <c:v>32.201757911460099</c:v>
                </c:pt>
                <c:pt idx="362">
                  <c:v>31.302433332299898</c:v>
                </c:pt>
                <c:pt idx="363">
                  <c:v>30.8955077233406</c:v>
                </c:pt>
                <c:pt idx="364">
                  <c:v>30.628779993528699</c:v>
                </c:pt>
                <c:pt idx="365">
                  <c:v>30.671520026613798</c:v>
                </c:pt>
                <c:pt idx="366">
                  <c:v>30.1141365532904</c:v>
                </c:pt>
                <c:pt idx="367">
                  <c:v>29.058575413769098</c:v>
                </c:pt>
                <c:pt idx="368">
                  <c:v>29.892396151014299</c:v>
                </c:pt>
                <c:pt idx="369">
                  <c:v>31.836083668760502</c:v>
                </c:pt>
                <c:pt idx="370">
                  <c:v>32.222997495176003</c:v>
                </c:pt>
                <c:pt idx="371">
                  <c:v>32.630715871266702</c:v>
                </c:pt>
                <c:pt idx="372">
                  <c:v>32.676963448604702</c:v>
                </c:pt>
                <c:pt idx="373">
                  <c:v>32.688041792601702</c:v>
                </c:pt>
                <c:pt idx="374">
                  <c:v>33.201799125481898</c:v>
                </c:pt>
                <c:pt idx="375">
                  <c:v>32.589884099970597</c:v>
                </c:pt>
                <c:pt idx="376">
                  <c:v>32.121897142935801</c:v>
                </c:pt>
                <c:pt idx="377">
                  <c:v>31.756803424149901</c:v>
                </c:pt>
                <c:pt idx="378">
                  <c:v>30.932883426541501</c:v>
                </c:pt>
                <c:pt idx="379">
                  <c:v>30.465091053954499</c:v>
                </c:pt>
                <c:pt idx="380">
                  <c:v>30.5244054273732</c:v>
                </c:pt>
                <c:pt idx="381">
                  <c:v>30.371506548460999</c:v>
                </c:pt>
                <c:pt idx="382">
                  <c:v>30.281472067236901</c:v>
                </c:pt>
                <c:pt idx="383">
                  <c:v>30.403293112729699</c:v>
                </c:pt>
                <c:pt idx="384">
                  <c:v>30.030283888547402</c:v>
                </c:pt>
                <c:pt idx="385">
                  <c:v>30.970585336923602</c:v>
                </c:pt>
                <c:pt idx="386">
                  <c:v>30.997817523954001</c:v>
                </c:pt>
                <c:pt idx="387">
                  <c:v>31.055677463351</c:v>
                </c:pt>
                <c:pt idx="388">
                  <c:v>30.924792928049001</c:v>
                </c:pt>
                <c:pt idx="389">
                  <c:v>31.091543056172</c:v>
                </c:pt>
                <c:pt idx="390">
                  <c:v>31.236678114027701</c:v>
                </c:pt>
                <c:pt idx="391">
                  <c:v>31.1082592448873</c:v>
                </c:pt>
                <c:pt idx="392">
                  <c:v>30.959455084050699</c:v>
                </c:pt>
                <c:pt idx="393">
                  <c:v>31.1154400798141</c:v>
                </c:pt>
                <c:pt idx="394">
                  <c:v>31.207139200970001</c:v>
                </c:pt>
                <c:pt idx="395">
                  <c:v>31.161351658488901</c:v>
                </c:pt>
                <c:pt idx="396">
                  <c:v>31.279361379517901</c:v>
                </c:pt>
                <c:pt idx="397">
                  <c:v>31.581285428961799</c:v>
                </c:pt>
                <c:pt idx="398">
                  <c:v>32.408794923869799</c:v>
                </c:pt>
                <c:pt idx="399">
                  <c:v>31.744214575491899</c:v>
                </c:pt>
                <c:pt idx="400">
                  <c:v>31.6619152864555</c:v>
                </c:pt>
                <c:pt idx="401">
                  <c:v>31.462970332135399</c:v>
                </c:pt>
                <c:pt idx="402">
                  <c:v>31.467543446983399</c:v>
                </c:pt>
                <c:pt idx="403">
                  <c:v>31.4251979161725</c:v>
                </c:pt>
                <c:pt idx="404">
                  <c:v>31.280068523373899</c:v>
                </c:pt>
                <c:pt idx="405">
                  <c:v>31.181715714474901</c:v>
                </c:pt>
                <c:pt idx="406">
                  <c:v>32.369639213027199</c:v>
                </c:pt>
                <c:pt idx="407">
                  <c:v>32.785349537897197</c:v>
                </c:pt>
                <c:pt idx="408">
                  <c:v>32.922488107657699</c:v>
                </c:pt>
                <c:pt idx="409">
                  <c:v>33.345912054174498</c:v>
                </c:pt>
                <c:pt idx="410">
                  <c:v>33.4856778459447</c:v>
                </c:pt>
                <c:pt idx="411">
                  <c:v>33.770999073133197</c:v>
                </c:pt>
                <c:pt idx="412">
                  <c:v>34.667801680863903</c:v>
                </c:pt>
                <c:pt idx="413">
                  <c:v>35.590062843023802</c:v>
                </c:pt>
                <c:pt idx="414">
                  <c:v>35.518014732795798</c:v>
                </c:pt>
                <c:pt idx="415">
                  <c:v>35.841054604909303</c:v>
                </c:pt>
                <c:pt idx="416">
                  <c:v>35.844469026792098</c:v>
                </c:pt>
                <c:pt idx="417">
                  <c:v>36.303934809759198</c:v>
                </c:pt>
                <c:pt idx="418">
                  <c:v>36.357914909797302</c:v>
                </c:pt>
                <c:pt idx="419">
                  <c:v>35.847226895466697</c:v>
                </c:pt>
                <c:pt idx="420">
                  <c:v>35.019990987499398</c:v>
                </c:pt>
                <c:pt idx="421">
                  <c:v>35.322923024789098</c:v>
                </c:pt>
                <c:pt idx="422">
                  <c:v>35.3881667509823</c:v>
                </c:pt>
                <c:pt idx="423">
                  <c:v>35.343015233631</c:v>
                </c:pt>
                <c:pt idx="424">
                  <c:v>35.214471458402997</c:v>
                </c:pt>
                <c:pt idx="425">
                  <c:v>35.059253336108704</c:v>
                </c:pt>
                <c:pt idx="426">
                  <c:v>35.314347965052903</c:v>
                </c:pt>
                <c:pt idx="427">
                  <c:v>35.037651431677602</c:v>
                </c:pt>
                <c:pt idx="428">
                  <c:v>34.654916609777899</c:v>
                </c:pt>
                <c:pt idx="429">
                  <c:v>34.5800525569055</c:v>
                </c:pt>
                <c:pt idx="430">
                  <c:v>34.828915597868097</c:v>
                </c:pt>
                <c:pt idx="431">
                  <c:v>34.587934818193602</c:v>
                </c:pt>
                <c:pt idx="432">
                  <c:v>34.613823153358197</c:v>
                </c:pt>
                <c:pt idx="433">
                  <c:v>34.329379427757701</c:v>
                </c:pt>
                <c:pt idx="434">
                  <c:v>33.887255268950902</c:v>
                </c:pt>
                <c:pt idx="435">
                  <c:v>33.922117459175396</c:v>
                </c:pt>
                <c:pt idx="436">
                  <c:v>33.845088798748201</c:v>
                </c:pt>
                <c:pt idx="437">
                  <c:v>33.629605986496003</c:v>
                </c:pt>
                <c:pt idx="438">
                  <c:v>33.874913616674803</c:v>
                </c:pt>
                <c:pt idx="439">
                  <c:v>33.846561208845998</c:v>
                </c:pt>
                <c:pt idx="440">
                  <c:v>34.203994083334599</c:v>
                </c:pt>
                <c:pt idx="441">
                  <c:v>34.763452196461202</c:v>
                </c:pt>
                <c:pt idx="442">
                  <c:v>34.973786330422698</c:v>
                </c:pt>
                <c:pt idx="443">
                  <c:v>35.290047802079101</c:v>
                </c:pt>
                <c:pt idx="444">
                  <c:v>35.709651466098698</c:v>
                </c:pt>
                <c:pt idx="445">
                  <c:v>36.031267767755701</c:v>
                </c:pt>
                <c:pt idx="446">
                  <c:v>36.5057819739095</c:v>
                </c:pt>
                <c:pt idx="447">
                  <c:v>36.163787865764903</c:v>
                </c:pt>
                <c:pt idx="448">
                  <c:v>37.099744950428303</c:v>
                </c:pt>
                <c:pt idx="449">
                  <c:v>37.458026376068503</c:v>
                </c:pt>
                <c:pt idx="450">
                  <c:v>37.522478618461001</c:v>
                </c:pt>
                <c:pt idx="451">
                  <c:v>38.1694816087128</c:v>
                </c:pt>
                <c:pt idx="452">
                  <c:v>38.950818533095898</c:v>
                </c:pt>
                <c:pt idx="453">
                  <c:v>39.187095933153401</c:v>
                </c:pt>
                <c:pt idx="454">
                  <c:v>39.420467466719401</c:v>
                </c:pt>
                <c:pt idx="455">
                  <c:v>39.4113588928738</c:v>
                </c:pt>
                <c:pt idx="456">
                  <c:v>39.868415366102298</c:v>
                </c:pt>
                <c:pt idx="457">
                  <c:v>39.837976156860798</c:v>
                </c:pt>
                <c:pt idx="458">
                  <c:v>38.935822013442603</c:v>
                </c:pt>
                <c:pt idx="459">
                  <c:v>38.230434571040902</c:v>
                </c:pt>
                <c:pt idx="460">
                  <c:v>38.072141347274197</c:v>
                </c:pt>
                <c:pt idx="461">
                  <c:v>38.024246100194901</c:v>
                </c:pt>
                <c:pt idx="462">
                  <c:v>37.0902304608667</c:v>
                </c:pt>
                <c:pt idx="463">
                  <c:v>35.8932117909185</c:v>
                </c:pt>
                <c:pt idx="464">
                  <c:v>35.773480624291103</c:v>
                </c:pt>
                <c:pt idx="465">
                  <c:v>35.928383939822098</c:v>
                </c:pt>
                <c:pt idx="466">
                  <c:v>35.988601859833899</c:v>
                </c:pt>
                <c:pt idx="467">
                  <c:v>35.917769663506199</c:v>
                </c:pt>
                <c:pt idx="468">
                  <c:v>36.0050801297863</c:v>
                </c:pt>
                <c:pt idx="469">
                  <c:v>35.9079962805557</c:v>
                </c:pt>
                <c:pt idx="470">
                  <c:v>36.879804480065303</c:v>
                </c:pt>
                <c:pt idx="471">
                  <c:v>37.328641112561897</c:v>
                </c:pt>
                <c:pt idx="472">
                  <c:v>37.512251632630601</c:v>
                </c:pt>
                <c:pt idx="473">
                  <c:v>37.707006344359002</c:v>
                </c:pt>
                <c:pt idx="474">
                  <c:v>37.730336888646001</c:v>
                </c:pt>
                <c:pt idx="475">
                  <c:v>38.4287800619053</c:v>
                </c:pt>
                <c:pt idx="476">
                  <c:v>39.6106892844318</c:v>
                </c:pt>
                <c:pt idx="477">
                  <c:v>39.2981773549132</c:v>
                </c:pt>
                <c:pt idx="478">
                  <c:v>39.114779338707002</c:v>
                </c:pt>
                <c:pt idx="479">
                  <c:v>39.057870506469698</c:v>
                </c:pt>
                <c:pt idx="480">
                  <c:v>38.5614214261062</c:v>
                </c:pt>
                <c:pt idx="481">
                  <c:v>38.3497037830818</c:v>
                </c:pt>
                <c:pt idx="482">
                  <c:v>36.9716856909589</c:v>
                </c:pt>
                <c:pt idx="483">
                  <c:v>35.818431897817298</c:v>
                </c:pt>
                <c:pt idx="484">
                  <c:v>36.287354633169898</c:v>
                </c:pt>
                <c:pt idx="485">
                  <c:v>36.587590253755501</c:v>
                </c:pt>
                <c:pt idx="486">
                  <c:v>36.444477601183301</c:v>
                </c:pt>
                <c:pt idx="487">
                  <c:v>36.281780928519503</c:v>
                </c:pt>
                <c:pt idx="488">
                  <c:v>36.572167671326199</c:v>
                </c:pt>
                <c:pt idx="489">
                  <c:v>38.0964982050372</c:v>
                </c:pt>
                <c:pt idx="490">
                  <c:v>39.714114183343703</c:v>
                </c:pt>
                <c:pt idx="491">
                  <c:v>39.373572093474003</c:v>
                </c:pt>
                <c:pt idx="492">
                  <c:v>39.144283159162903</c:v>
                </c:pt>
                <c:pt idx="493">
                  <c:v>40.236834450075499</c:v>
                </c:pt>
                <c:pt idx="494">
                  <c:v>40.3930947065978</c:v>
                </c:pt>
                <c:pt idx="495">
                  <c:v>40.7156629652373</c:v>
                </c:pt>
                <c:pt idx="496">
                  <c:v>39.764012857089597</c:v>
                </c:pt>
                <c:pt idx="497">
                  <c:v>38.522624918107603</c:v>
                </c:pt>
                <c:pt idx="498">
                  <c:v>38.676003018219603</c:v>
                </c:pt>
                <c:pt idx="499">
                  <c:v>38.889826683277299</c:v>
                </c:pt>
                <c:pt idx="500">
                  <c:v>38.061641864928802</c:v>
                </c:pt>
                <c:pt idx="501">
                  <c:v>38.309757287150703</c:v>
                </c:pt>
                <c:pt idx="502">
                  <c:v>38.2643628618722</c:v>
                </c:pt>
                <c:pt idx="503">
                  <c:v>39.232311800641902</c:v>
                </c:pt>
                <c:pt idx="504">
                  <c:v>40.313313526050898</c:v>
                </c:pt>
                <c:pt idx="505">
                  <c:v>40.1637283831639</c:v>
                </c:pt>
                <c:pt idx="506">
                  <c:v>40.159770540168097</c:v>
                </c:pt>
                <c:pt idx="507">
                  <c:v>40.497244861571097</c:v>
                </c:pt>
                <c:pt idx="508">
                  <c:v>40.722881517618802</c:v>
                </c:pt>
                <c:pt idx="509">
                  <c:v>41.178955763398399</c:v>
                </c:pt>
                <c:pt idx="510">
                  <c:v>41.016981258158701</c:v>
                </c:pt>
                <c:pt idx="511">
                  <c:v>41.322892919873297</c:v>
                </c:pt>
                <c:pt idx="512">
                  <c:v>41.889368421737899</c:v>
                </c:pt>
                <c:pt idx="513">
                  <c:v>42.248880230988199</c:v>
                </c:pt>
                <c:pt idx="514">
                  <c:v>42.672931035254102</c:v>
                </c:pt>
                <c:pt idx="515">
                  <c:v>43.355892911443703</c:v>
                </c:pt>
                <c:pt idx="516">
                  <c:v>43.312232835881197</c:v>
                </c:pt>
                <c:pt idx="517">
                  <c:v>42.933354107108499</c:v>
                </c:pt>
                <c:pt idx="518">
                  <c:v>42.223893630542001</c:v>
                </c:pt>
                <c:pt idx="519">
                  <c:v>41.756336843038298</c:v>
                </c:pt>
                <c:pt idx="520">
                  <c:v>41.382038589379199</c:v>
                </c:pt>
                <c:pt idx="521">
                  <c:v>41.1099852979426</c:v>
                </c:pt>
                <c:pt idx="522">
                  <c:v>40.830322866659102</c:v>
                </c:pt>
                <c:pt idx="523">
                  <c:v>41.147504433018902</c:v>
                </c:pt>
                <c:pt idx="524">
                  <c:v>41.848175918773798</c:v>
                </c:pt>
                <c:pt idx="525">
                  <c:v>42.390212762505897</c:v>
                </c:pt>
                <c:pt idx="526">
                  <c:v>42.970754507457002</c:v>
                </c:pt>
                <c:pt idx="527">
                  <c:v>43.469700644883602</c:v>
                </c:pt>
                <c:pt idx="528">
                  <c:v>43.622269687983902</c:v>
                </c:pt>
                <c:pt idx="529">
                  <c:v>43.898875400975101</c:v>
                </c:pt>
                <c:pt idx="530">
                  <c:v>43.9363695784686</c:v>
                </c:pt>
                <c:pt idx="531">
                  <c:v>43.986363246711001</c:v>
                </c:pt>
                <c:pt idx="532">
                  <c:v>43.578207768223997</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En formation [n=307]</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42.003891798336596</c:v>
                </c:pt>
                <c:pt idx="1">
                  <c:v>41.935037762837666</c:v>
                </c:pt>
                <c:pt idx="2">
                  <c:v>40.634631914841314</c:v>
                </c:pt>
                <c:pt idx="3">
                  <c:v>38.947476629117354</c:v>
                </c:pt>
                <c:pt idx="4">
                  <c:v>37.251690991373096</c:v>
                </c:pt>
                <c:pt idx="5">
                  <c:v>37.891211800541058</c:v>
                </c:pt>
                <c:pt idx="6">
                  <c:v>36.804128903994332</c:v>
                </c:pt>
                <c:pt idx="7">
                  <c:v>38.201969315394443</c:v>
                </c:pt>
                <c:pt idx="8">
                  <c:v>37.897741905113534</c:v>
                </c:pt>
                <c:pt idx="9">
                  <c:v>38.887121877030609</c:v>
                </c:pt>
                <c:pt idx="10">
                  <c:v>40.344581426214162</c:v>
                </c:pt>
                <c:pt idx="11">
                  <c:v>41.161669084372356</c:v>
                </c:pt>
                <c:pt idx="12">
                  <c:v>41.892042811452555</c:v>
                </c:pt>
                <c:pt idx="13">
                  <c:v>43.513164135794419</c:v>
                </c:pt>
                <c:pt idx="14">
                  <c:v>43.581073325971424</c:v>
                </c:pt>
                <c:pt idx="15">
                  <c:v>43.566254743043075</c:v>
                </c:pt>
                <c:pt idx="16">
                  <c:v>43.657946362204612</c:v>
                </c:pt>
                <c:pt idx="17">
                  <c:v>44.369491359582938</c:v>
                </c:pt>
                <c:pt idx="18">
                  <c:v>43.754795441007921</c:v>
                </c:pt>
                <c:pt idx="19">
                  <c:v>44.046509950590846</c:v>
                </c:pt>
                <c:pt idx="20">
                  <c:v>44.307787715750187</c:v>
                </c:pt>
                <c:pt idx="21">
                  <c:v>45.391315968809273</c:v>
                </c:pt>
                <c:pt idx="22">
                  <c:v>45.961010129025276</c:v>
                </c:pt>
                <c:pt idx="23">
                  <c:v>46.372049850048668</c:v>
                </c:pt>
                <c:pt idx="24">
                  <c:v>46.179297857079085</c:v>
                </c:pt>
                <c:pt idx="25">
                  <c:v>47.046701422835973</c:v>
                </c:pt>
                <c:pt idx="26">
                  <c:v>46.665691078875433</c:v>
                </c:pt>
                <c:pt idx="27">
                  <c:v>46.378220806685157</c:v>
                </c:pt>
                <c:pt idx="28">
                  <c:v>45.683920639765532</c:v>
                </c:pt>
                <c:pt idx="29">
                  <c:v>46.182210439521363</c:v>
                </c:pt>
                <c:pt idx="30">
                  <c:v>46.220316317772877</c:v>
                </c:pt>
                <c:pt idx="31">
                  <c:v>46.372603813794242</c:v>
                </c:pt>
                <c:pt idx="32">
                  <c:v>47.548425836618541</c:v>
                </c:pt>
                <c:pt idx="33">
                  <c:v>49.023330750821742</c:v>
                </c:pt>
                <c:pt idx="34">
                  <c:v>50.944618859715135</c:v>
                </c:pt>
                <c:pt idx="35">
                  <c:v>52.705804649765597</c:v>
                </c:pt>
                <c:pt idx="36">
                  <c:v>51.799038826965884</c:v>
                </c:pt>
                <c:pt idx="37">
                  <c:v>50.59620944446948</c:v>
                </c:pt>
                <c:pt idx="38">
                  <c:v>50.36228981415583</c:v>
                </c:pt>
                <c:pt idx="39">
                  <c:v>48.620348652801219</c:v>
                </c:pt>
                <c:pt idx="40">
                  <c:v>47.881098803643781</c:v>
                </c:pt>
                <c:pt idx="41">
                  <c:v>47.593781892528867</c:v>
                </c:pt>
                <c:pt idx="42">
                  <c:v>46.629830200416947</c:v>
                </c:pt>
                <c:pt idx="43">
                  <c:v>47.127105361598879</c:v>
                </c:pt>
                <c:pt idx="44">
                  <c:v>48.201801402230558</c:v>
                </c:pt>
                <c:pt idx="45">
                  <c:v>48.555090329805971</c:v>
                </c:pt>
                <c:pt idx="46">
                  <c:v>49.247155870274455</c:v>
                </c:pt>
                <c:pt idx="47">
                  <c:v>49.82421961186914</c:v>
                </c:pt>
                <c:pt idx="48">
                  <c:v>48.612746658479757</c:v>
                </c:pt>
                <c:pt idx="49">
                  <c:v>48.715353311789286</c:v>
                </c:pt>
                <c:pt idx="50">
                  <c:v>49.772400843718238</c:v>
                </c:pt>
                <c:pt idx="51">
                  <c:v>49.13670622073591</c:v>
                </c:pt>
                <c:pt idx="52">
                  <c:v>48.513069556215321</c:v>
                </c:pt>
                <c:pt idx="53">
                  <c:v>48.18985691376993</c:v>
                </c:pt>
                <c:pt idx="54">
                  <c:v>47.570251520283762</c:v>
                </c:pt>
                <c:pt idx="55">
                  <c:v>46.904440247759375</c:v>
                </c:pt>
                <c:pt idx="56">
                  <c:v>46.421106806991304</c:v>
                </c:pt>
                <c:pt idx="57">
                  <c:v>44.935291463323502</c:v>
                </c:pt>
                <c:pt idx="58">
                  <c:v>45.079996540716031</c:v>
                </c:pt>
                <c:pt idx="59">
                  <c:v>45.511733676547586</c:v>
                </c:pt>
                <c:pt idx="60">
                  <c:v>45.509118390599717</c:v>
                </c:pt>
                <c:pt idx="61">
                  <c:v>44.932401526612352</c:v>
                </c:pt>
                <c:pt idx="62">
                  <c:v>44.333437529741047</c:v>
                </c:pt>
                <c:pt idx="63">
                  <c:v>44.208460970905854</c:v>
                </c:pt>
                <c:pt idx="64">
                  <c:v>44.133740510086696</c:v>
                </c:pt>
                <c:pt idx="65">
                  <c:v>43.825198691410542</c:v>
                </c:pt>
                <c:pt idx="66">
                  <c:v>43.340769942157358</c:v>
                </c:pt>
                <c:pt idx="67">
                  <c:v>43.339936130773587</c:v>
                </c:pt>
                <c:pt idx="68">
                  <c:v>42.819085821451935</c:v>
                </c:pt>
                <c:pt idx="69">
                  <c:v>41.695976433888809</c:v>
                </c:pt>
                <c:pt idx="70">
                  <c:v>39.712262533277737</c:v>
                </c:pt>
                <c:pt idx="71">
                  <c:v>38.602479071556822</c:v>
                </c:pt>
                <c:pt idx="72">
                  <c:v>36.310343835625098</c:v>
                </c:pt>
                <c:pt idx="73">
                  <c:v>33.857504896100856</c:v>
                </c:pt>
                <c:pt idx="74">
                  <c:v>30.69918357167392</c:v>
                </c:pt>
                <c:pt idx="75">
                  <c:v>26.523297224605415</c:v>
                </c:pt>
                <c:pt idx="76">
                  <c:v>23.990453855577499</c:v>
                </c:pt>
                <c:pt idx="77">
                  <c:v>21.247340902825517</c:v>
                </c:pt>
                <c:pt idx="78">
                  <c:v>18.853807129344329</c:v>
                </c:pt>
                <c:pt idx="79">
                  <c:v>17.8245925883711</c:v>
                </c:pt>
                <c:pt idx="80">
                  <c:v>16.7810507238692</c:v>
                </c:pt>
                <c:pt idx="81">
                  <c:v>16.244275869656214</c:v>
                </c:pt>
                <c:pt idx="82">
                  <c:v>15.830017613536398</c:v>
                </c:pt>
                <c:pt idx="83">
                  <c:v>16.0728819370166</c:v>
                </c:pt>
                <c:pt idx="84">
                  <c:v>15.646619920680829</c:v>
                </c:pt>
                <c:pt idx="85">
                  <c:v>15.484597235677857</c:v>
                </c:pt>
                <c:pt idx="86">
                  <c:v>15.586703995553099</c:v>
                </c:pt>
                <c:pt idx="87">
                  <c:v>15.497479470075959</c:v>
                </c:pt>
                <c:pt idx="88">
                  <c:v>15.733313288994358</c:v>
                </c:pt>
                <c:pt idx="89">
                  <c:v>16.057249696350659</c:v>
                </c:pt>
                <c:pt idx="90">
                  <c:v>15.9159681302239</c:v>
                </c:pt>
                <c:pt idx="91">
                  <c:v>16.474726821271986</c:v>
                </c:pt>
                <c:pt idx="92">
                  <c:v>16.701138765185732</c:v>
                </c:pt>
                <c:pt idx="93">
                  <c:v>16.906125488590369</c:v>
                </c:pt>
                <c:pt idx="94">
                  <c:v>17.5914679907875</c:v>
                </c:pt>
                <c:pt idx="95">
                  <c:v>18.026014615626629</c:v>
                </c:pt>
                <c:pt idx="96">
                  <c:v>17.725712400050917</c:v>
                </c:pt>
                <c:pt idx="97">
                  <c:v>18.149115409551673</c:v>
                </c:pt>
                <c:pt idx="98">
                  <c:v>18.388194741448086</c:v>
                </c:pt>
                <c:pt idx="99">
                  <c:v>18.592150678068958</c:v>
                </c:pt>
                <c:pt idx="100">
                  <c:v>18.394615106136829</c:v>
                </c:pt>
                <c:pt idx="101">
                  <c:v>19.287845162338776</c:v>
                </c:pt>
                <c:pt idx="102">
                  <c:v>19.083925564042875</c:v>
                </c:pt>
                <c:pt idx="103">
                  <c:v>19.533417056114818</c:v>
                </c:pt>
                <c:pt idx="104">
                  <c:v>19.205127923499141</c:v>
                </c:pt>
                <c:pt idx="105">
                  <c:v>19.297113779885485</c:v>
                </c:pt>
                <c:pt idx="106">
                  <c:v>19.458174651702702</c:v>
                </c:pt>
                <c:pt idx="107">
                  <c:v>20.183887932524318</c:v>
                </c:pt>
                <c:pt idx="108">
                  <c:v>19.407643830815612</c:v>
                </c:pt>
                <c:pt idx="109">
                  <c:v>19.382263143999072</c:v>
                </c:pt>
                <c:pt idx="110">
                  <c:v>19.483119122770841</c:v>
                </c:pt>
                <c:pt idx="111">
                  <c:v>20.112903043322525</c:v>
                </c:pt>
                <c:pt idx="112">
                  <c:v>20.703084128937554</c:v>
                </c:pt>
                <c:pt idx="113">
                  <c:v>21.015010967681668</c:v>
                </c:pt>
                <c:pt idx="114">
                  <c:v>20.557818880474084</c:v>
                </c:pt>
                <c:pt idx="115">
                  <c:v>20.365906761602197</c:v>
                </c:pt>
                <c:pt idx="116">
                  <c:v>21.124667264525602</c:v>
                </c:pt>
                <c:pt idx="117">
                  <c:v>21.6204099746708</c:v>
                </c:pt>
                <c:pt idx="118">
                  <c:v>22.344527058731188</c:v>
                </c:pt>
                <c:pt idx="119">
                  <c:v>22.416543689119329</c:v>
                </c:pt>
                <c:pt idx="120">
                  <c:v>22.562466792989856</c:v>
                </c:pt>
                <c:pt idx="121">
                  <c:v>22.886724668853777</c:v>
                </c:pt>
                <c:pt idx="122">
                  <c:v>23.434404481270718</c:v>
                </c:pt>
                <c:pt idx="123">
                  <c:v>23.650925493622612</c:v>
                </c:pt>
                <c:pt idx="124">
                  <c:v>23.979296130205402</c:v>
                </c:pt>
                <c:pt idx="125">
                  <c:v>23.997739025644481</c:v>
                </c:pt>
                <c:pt idx="126">
                  <c:v>24.2854439469155</c:v>
                </c:pt>
                <c:pt idx="127">
                  <c:v>24.383284876563387</c:v>
                </c:pt>
                <c:pt idx="128">
                  <c:v>25.288535539884201</c:v>
                </c:pt>
                <c:pt idx="129">
                  <c:v>25.501307549998547</c:v>
                </c:pt>
                <c:pt idx="130">
                  <c:v>25.375359914384173</c:v>
                </c:pt>
                <c:pt idx="131">
                  <c:v>25.200371281417688</c:v>
                </c:pt>
                <c:pt idx="132">
                  <c:v>25.742438710808361</c:v>
                </c:pt>
                <c:pt idx="133">
                  <c:v>26.890045574028058</c:v>
                </c:pt>
                <c:pt idx="134">
                  <c:v>28.017601975875419</c:v>
                </c:pt>
                <c:pt idx="135">
                  <c:v>28.315396373491104</c:v>
                </c:pt>
                <c:pt idx="136">
                  <c:v>29.480072855903472</c:v>
                </c:pt>
                <c:pt idx="137">
                  <c:v>31.297180840115011</c:v>
                </c:pt>
                <c:pt idx="138">
                  <c:v>32.740738677787583</c:v>
                </c:pt>
                <c:pt idx="139">
                  <c:v>32.298811789309248</c:v>
                </c:pt>
                <c:pt idx="140">
                  <c:v>33.061467346040438</c:v>
                </c:pt>
                <c:pt idx="141">
                  <c:v>32.715800875892157</c:v>
                </c:pt>
                <c:pt idx="142">
                  <c:v>32.51540143305219</c:v>
                </c:pt>
                <c:pt idx="143">
                  <c:v>31.633418150903115</c:v>
                </c:pt>
                <c:pt idx="144">
                  <c:v>30.49316781819288</c:v>
                </c:pt>
                <c:pt idx="145">
                  <c:v>29.709746937588228</c:v>
                </c:pt>
                <c:pt idx="146">
                  <c:v>31.592598821498658</c:v>
                </c:pt>
                <c:pt idx="147">
                  <c:v>31.505938986731884</c:v>
                </c:pt>
                <c:pt idx="148">
                  <c:v>33.651374912009047</c:v>
                </c:pt>
                <c:pt idx="149">
                  <c:v>34.732654518938681</c:v>
                </c:pt>
                <c:pt idx="150">
                  <c:v>35.617557689118279</c:v>
                </c:pt>
                <c:pt idx="151">
                  <c:v>35.714386722513005</c:v>
                </c:pt>
                <c:pt idx="152">
                  <c:v>36.326307742198701</c:v>
                </c:pt>
                <c:pt idx="153">
                  <c:v>35.657603613117786</c:v>
                </c:pt>
                <c:pt idx="154">
                  <c:v>34.362595677295026</c:v>
                </c:pt>
                <c:pt idx="155">
                  <c:v>32.327110301886599</c:v>
                </c:pt>
                <c:pt idx="156">
                  <c:v>31.944305478135416</c:v>
                </c:pt>
                <c:pt idx="157">
                  <c:v>31.835360636578503</c:v>
                </c:pt>
                <c:pt idx="158">
                  <c:v>32.613039039943565</c:v>
                </c:pt>
                <c:pt idx="159">
                  <c:v>33.10424441157339</c:v>
                </c:pt>
                <c:pt idx="160">
                  <c:v>33.199994182758999</c:v>
                </c:pt>
                <c:pt idx="161">
                  <c:v>34.253079559446356</c:v>
                </c:pt>
                <c:pt idx="162">
                  <c:v>34.785230976376887</c:v>
                </c:pt>
                <c:pt idx="163">
                  <c:v>34.843339511115452</c:v>
                </c:pt>
                <c:pt idx="164">
                  <c:v>34.739147353661899</c:v>
                </c:pt>
                <c:pt idx="165">
                  <c:v>35.381069407740569</c:v>
                </c:pt>
                <c:pt idx="166">
                  <c:v>36.214169609658747</c:v>
                </c:pt>
                <c:pt idx="167">
                  <c:v>37.178335865550515</c:v>
                </c:pt>
                <c:pt idx="168">
                  <c:v>38.522265722378044</c:v>
                </c:pt>
                <c:pt idx="169">
                  <c:v>39.187126979878265</c:v>
                </c:pt>
                <c:pt idx="170">
                  <c:v>40.692164559815033</c:v>
                </c:pt>
                <c:pt idx="171">
                  <c:v>42.19672753582114</c:v>
                </c:pt>
                <c:pt idx="172">
                  <c:v>42.237342911968298</c:v>
                </c:pt>
                <c:pt idx="173">
                  <c:v>42.758536155079696</c:v>
                </c:pt>
                <c:pt idx="174">
                  <c:v>42.640837790741372</c:v>
                </c:pt>
                <c:pt idx="175">
                  <c:v>42.075818697181354</c:v>
                </c:pt>
                <c:pt idx="176">
                  <c:v>42.258106001374117</c:v>
                </c:pt>
                <c:pt idx="177">
                  <c:v>41.470668241012795</c:v>
                </c:pt>
                <c:pt idx="178">
                  <c:v>41.294604986020353</c:v>
                </c:pt>
                <c:pt idx="179">
                  <c:v>41.320250748544559</c:v>
                </c:pt>
                <c:pt idx="180">
                  <c:v>40.805533893505654</c:v>
                </c:pt>
                <c:pt idx="181">
                  <c:v>42.705890302861917</c:v>
                </c:pt>
                <c:pt idx="182">
                  <c:v>43.796962629831036</c:v>
                </c:pt>
                <c:pt idx="183">
                  <c:v>43.430318347696407</c:v>
                </c:pt>
                <c:pt idx="184">
                  <c:v>44.340229836006131</c:v>
                </c:pt>
                <c:pt idx="185">
                  <c:v>44.900510937226329</c:v>
                </c:pt>
                <c:pt idx="186">
                  <c:v>45.605985289290516</c:v>
                </c:pt>
                <c:pt idx="187">
                  <c:v>45.916434496983094</c:v>
                </c:pt>
                <c:pt idx="188">
                  <c:v>45.69211267458666</c:v>
                </c:pt>
                <c:pt idx="189">
                  <c:v>46.49629266256062</c:v>
                </c:pt>
                <c:pt idx="190">
                  <c:v>47.636582057989003</c:v>
                </c:pt>
                <c:pt idx="191">
                  <c:v>48.157542707258095</c:v>
                </c:pt>
                <c:pt idx="192">
                  <c:v>47.950839845197855</c:v>
                </c:pt>
                <c:pt idx="193">
                  <c:v>47.972287047778813</c:v>
                </c:pt>
                <c:pt idx="194">
                  <c:v>48.861059474191237</c:v>
                </c:pt>
                <c:pt idx="195">
                  <c:v>49.279909583438432</c:v>
                </c:pt>
                <c:pt idx="196">
                  <c:v>49.166718141972162</c:v>
                </c:pt>
                <c:pt idx="197">
                  <c:v>49.937809765577931</c:v>
                </c:pt>
                <c:pt idx="198">
                  <c:v>48.998385844311649</c:v>
                </c:pt>
                <c:pt idx="199">
                  <c:v>48.826359299983132</c:v>
                </c:pt>
                <c:pt idx="200">
                  <c:v>48.978124988870199</c:v>
                </c:pt>
                <c:pt idx="201">
                  <c:v>47.976781582582035</c:v>
                </c:pt>
                <c:pt idx="202">
                  <c:v>48.355234375721189</c:v>
                </c:pt>
                <c:pt idx="203">
                  <c:v>47.5868169838879</c:v>
                </c:pt>
                <c:pt idx="204">
                  <c:v>47.102206337067521</c:v>
                </c:pt>
                <c:pt idx="205">
                  <c:v>47.503183575263634</c:v>
                </c:pt>
                <c:pt idx="206">
                  <c:v>48.063087747230973</c:v>
                </c:pt>
                <c:pt idx="207">
                  <c:v>48.213485552257872</c:v>
                </c:pt>
                <c:pt idx="208">
                  <c:v>50.249742856673159</c:v>
                </c:pt>
                <c:pt idx="209">
                  <c:v>49.401647403751383</c:v>
                </c:pt>
                <c:pt idx="210">
                  <c:v>49.454356992563426</c:v>
                </c:pt>
                <c:pt idx="211">
                  <c:v>48.602732723171734</c:v>
                </c:pt>
                <c:pt idx="212">
                  <c:v>48.115765636440152</c:v>
                </c:pt>
                <c:pt idx="213">
                  <c:v>48.701789469353926</c:v>
                </c:pt>
                <c:pt idx="214">
                  <c:v>48.330100193747001</c:v>
                </c:pt>
                <c:pt idx="215">
                  <c:v>46.660106628402261</c:v>
                </c:pt>
                <c:pt idx="216">
                  <c:v>46.723391627244887</c:v>
                </c:pt>
                <c:pt idx="217">
                  <c:v>47.085603275070291</c:v>
                </c:pt>
                <c:pt idx="218">
                  <c:v>46.723387853184477</c:v>
                </c:pt>
                <c:pt idx="219">
                  <c:v>46.957319035819133</c:v>
                </c:pt>
                <c:pt idx="220">
                  <c:v>46.0274552422959</c:v>
                </c:pt>
                <c:pt idx="221">
                  <c:v>46.081403638627897</c:v>
                </c:pt>
                <c:pt idx="222">
                  <c:v>46.640200980282373</c:v>
                </c:pt>
                <c:pt idx="223">
                  <c:v>46.646166546743132</c:v>
                </c:pt>
                <c:pt idx="224">
                  <c:v>47.130403217029269</c:v>
                </c:pt>
                <c:pt idx="225">
                  <c:v>47.704687037539415</c:v>
                </c:pt>
                <c:pt idx="226">
                  <c:v>47.664590885626367</c:v>
                </c:pt>
                <c:pt idx="227">
                  <c:v>48.308451819691825</c:v>
                </c:pt>
                <c:pt idx="228">
                  <c:v>47.944671553856757</c:v>
                </c:pt>
                <c:pt idx="229">
                  <c:v>47.092219517722164</c:v>
                </c:pt>
                <c:pt idx="230">
                  <c:v>45.869765561128879</c:v>
                </c:pt>
                <c:pt idx="231">
                  <c:v>44.951079619259978</c:v>
                </c:pt>
                <c:pt idx="232">
                  <c:v>45.751972952520234</c:v>
                </c:pt>
                <c:pt idx="233">
                  <c:v>45.964962068703258</c:v>
                </c:pt>
                <c:pt idx="234">
                  <c:v>45.633636402760835</c:v>
                </c:pt>
                <c:pt idx="235">
                  <c:v>46.007953369273444</c:v>
                </c:pt>
                <c:pt idx="236">
                  <c:v>47.923205933847292</c:v>
                </c:pt>
                <c:pt idx="237">
                  <c:v>46.900080674278115</c:v>
                </c:pt>
                <c:pt idx="238">
                  <c:v>45.492382032219744</c:v>
                </c:pt>
                <c:pt idx="239">
                  <c:v>45.270515508942687</c:v>
                </c:pt>
                <c:pt idx="240">
                  <c:v>45.731656767885603</c:v>
                </c:pt>
                <c:pt idx="241">
                  <c:v>45.815252080322317</c:v>
                </c:pt>
                <c:pt idx="242">
                  <c:v>46.048596354447803</c:v>
                </c:pt>
                <c:pt idx="243">
                  <c:v>45.42060567088155</c:v>
                </c:pt>
                <c:pt idx="244">
                  <c:v>48.230860442544284</c:v>
                </c:pt>
                <c:pt idx="245">
                  <c:v>49.129801030342477</c:v>
                </c:pt>
                <c:pt idx="246">
                  <c:v>49.115225339567779</c:v>
                </c:pt>
                <c:pt idx="247">
                  <c:v>48.574162529837302</c:v>
                </c:pt>
                <c:pt idx="248">
                  <c:v>49.176415515470531</c:v>
                </c:pt>
                <c:pt idx="249">
                  <c:v>48.947614601205387</c:v>
                </c:pt>
                <c:pt idx="250">
                  <c:v>48.550014812521638</c:v>
                </c:pt>
                <c:pt idx="251">
                  <c:v>47.640603446305171</c:v>
                </c:pt>
                <c:pt idx="252">
                  <c:v>49.004505067492637</c:v>
                </c:pt>
                <c:pt idx="253">
                  <c:v>48.538321017545414</c:v>
                </c:pt>
                <c:pt idx="254">
                  <c:v>47.829116927194931</c:v>
                </c:pt>
                <c:pt idx="255">
                  <c:v>46.107803196306676</c:v>
                </c:pt>
                <c:pt idx="256">
                  <c:v>45.7921965035844</c:v>
                </c:pt>
                <c:pt idx="257">
                  <c:v>46.196682949868155</c:v>
                </c:pt>
                <c:pt idx="258">
                  <c:v>45.946547195327391</c:v>
                </c:pt>
                <c:pt idx="259">
                  <c:v>44.328623765904474</c:v>
                </c:pt>
                <c:pt idx="260">
                  <c:v>44.865542146591551</c:v>
                </c:pt>
                <c:pt idx="261">
                  <c:v>46.161848957607802</c:v>
                </c:pt>
                <c:pt idx="262">
                  <c:v>46.287106121581481</c:v>
                </c:pt>
                <c:pt idx="263">
                  <c:v>45.467498524916444</c:v>
                </c:pt>
                <c:pt idx="264">
                  <c:v>44.586270380335741</c:v>
                </c:pt>
                <c:pt idx="265">
                  <c:v>43.4359218150326</c:v>
                </c:pt>
                <c:pt idx="266">
                  <c:v>44.211453748495906</c:v>
                </c:pt>
                <c:pt idx="267">
                  <c:v>44.158732819326609</c:v>
                </c:pt>
                <c:pt idx="268">
                  <c:v>43.320461975471503</c:v>
                </c:pt>
                <c:pt idx="269">
                  <c:v>43.181808502815279</c:v>
                </c:pt>
                <c:pt idx="270">
                  <c:v>44.4906338925936</c:v>
                </c:pt>
                <c:pt idx="271">
                  <c:v>44.992561135387284</c:v>
                </c:pt>
                <c:pt idx="272">
                  <c:v>45.080224369089386</c:v>
                </c:pt>
                <c:pt idx="273">
                  <c:v>44.305129935914003</c:v>
                </c:pt>
                <c:pt idx="274">
                  <c:v>43.951194346518839</c:v>
                </c:pt>
                <c:pt idx="275">
                  <c:v>44.018437579441333</c:v>
                </c:pt>
                <c:pt idx="276">
                  <c:v>45.42583230982234</c:v>
                </c:pt>
                <c:pt idx="277">
                  <c:v>44.748601923492679</c:v>
                </c:pt>
                <c:pt idx="278">
                  <c:v>44.765661790173546</c:v>
                </c:pt>
                <c:pt idx="279">
                  <c:v>44.808825574792181</c:v>
                </c:pt>
                <c:pt idx="280">
                  <c:v>45.170602401605798</c:v>
                </c:pt>
                <c:pt idx="281">
                  <c:v>44.398984896095442</c:v>
                </c:pt>
                <c:pt idx="282">
                  <c:v>44.063626689670684</c:v>
                </c:pt>
                <c:pt idx="283">
                  <c:v>42.518352014512125</c:v>
                </c:pt>
                <c:pt idx="284">
                  <c:v>43.031328073212265</c:v>
                </c:pt>
                <c:pt idx="285">
                  <c:v>41.96129863738912</c:v>
                </c:pt>
                <c:pt idx="286">
                  <c:v>41.913015563013467</c:v>
                </c:pt>
                <c:pt idx="287">
                  <c:v>41.555985773395165</c:v>
                </c:pt>
                <c:pt idx="288">
                  <c:v>41.311690581439656</c:v>
                </c:pt>
                <c:pt idx="289">
                  <c:v>40.43179604318631</c:v>
                </c:pt>
                <c:pt idx="290">
                  <c:v>39.79554691061054</c:v>
                </c:pt>
                <c:pt idx="291">
                  <c:v>38.398311494745066</c:v>
                </c:pt>
                <c:pt idx="292">
                  <c:v>38.158341315070857</c:v>
                </c:pt>
                <c:pt idx="293">
                  <c:v>37.012118688417935</c:v>
                </c:pt>
                <c:pt idx="294">
                  <c:v>35.732027270339458</c:v>
                </c:pt>
                <c:pt idx="295">
                  <c:v>35.69833960215481</c:v>
                </c:pt>
                <c:pt idx="296">
                  <c:v>36.228750454304802</c:v>
                </c:pt>
                <c:pt idx="297">
                  <c:v>35.926127238441318</c:v>
                </c:pt>
                <c:pt idx="298">
                  <c:v>36.6002646544489</c:v>
                </c:pt>
                <c:pt idx="299" formatCode="0.00000000">
                  <c:v>36.222438360395799</c:v>
                </c:pt>
                <c:pt idx="300">
                  <c:v>36.663987513242603</c:v>
                </c:pt>
                <c:pt idx="301">
                  <c:v>36.597889633282598</c:v>
                </c:pt>
                <c:pt idx="302">
                  <c:v>35.838328571030303</c:v>
                </c:pt>
                <c:pt idx="303">
                  <c:v>34.672687966789702</c:v>
                </c:pt>
                <c:pt idx="304">
                  <c:v>34.203766165469098</c:v>
                </c:pt>
                <c:pt idx="305">
                  <c:v>32.630527947427403</c:v>
                </c:pt>
                <c:pt idx="306">
                  <c:v>31.879417528823701</c:v>
                </c:pt>
                <c:pt idx="307">
                  <c:v>31.7337653963178</c:v>
                </c:pt>
                <c:pt idx="308">
                  <c:v>31.4769363210027</c:v>
                </c:pt>
                <c:pt idx="309">
                  <c:v>31.743708097444902</c:v>
                </c:pt>
                <c:pt idx="310">
                  <c:v>31.8740693950717</c:v>
                </c:pt>
                <c:pt idx="311">
                  <c:v>32.203629596239601</c:v>
                </c:pt>
                <c:pt idx="312">
                  <c:v>32.247830350780397</c:v>
                </c:pt>
                <c:pt idx="313">
                  <c:v>31.737649697009001</c:v>
                </c:pt>
                <c:pt idx="314">
                  <c:v>31.4797792981302</c:v>
                </c:pt>
                <c:pt idx="315">
                  <c:v>31.054221349147699</c:v>
                </c:pt>
                <c:pt idx="316">
                  <c:v>30.8929270845451</c:v>
                </c:pt>
                <c:pt idx="317">
                  <c:v>31.058150384954399</c:v>
                </c:pt>
                <c:pt idx="318">
                  <c:v>31.139714125734901</c:v>
                </c:pt>
                <c:pt idx="319">
                  <c:v>31.779968261769199</c:v>
                </c:pt>
                <c:pt idx="320">
                  <c:v>32.776341720698902</c:v>
                </c:pt>
                <c:pt idx="321">
                  <c:v>32.986167244599102</c:v>
                </c:pt>
                <c:pt idx="322">
                  <c:v>32.772853200189601</c:v>
                </c:pt>
                <c:pt idx="323">
                  <c:v>32.824938396220503</c:v>
                </c:pt>
                <c:pt idx="324">
                  <c:v>32.707946389923897</c:v>
                </c:pt>
                <c:pt idx="325">
                  <c:v>33.303824396902698</c:v>
                </c:pt>
                <c:pt idx="326">
                  <c:v>33.908932476193897</c:v>
                </c:pt>
                <c:pt idx="327">
                  <c:v>33.841382478297497</c:v>
                </c:pt>
                <c:pt idx="328">
                  <c:v>34.1237946100877</c:v>
                </c:pt>
                <c:pt idx="329">
                  <c:v>34.559621215821799</c:v>
                </c:pt>
                <c:pt idx="330">
                  <c:v>34.796677606458502</c:v>
                </c:pt>
                <c:pt idx="331">
                  <c:v>35.523245790715301</c:v>
                </c:pt>
                <c:pt idx="332">
                  <c:v>35.253313273687397</c:v>
                </c:pt>
                <c:pt idx="333">
                  <c:v>35.035719659415697</c:v>
                </c:pt>
                <c:pt idx="334">
                  <c:v>35.285144649556301</c:v>
                </c:pt>
                <c:pt idx="335">
                  <c:v>34.1627818027399</c:v>
                </c:pt>
                <c:pt idx="336">
                  <c:v>33.4757889912187</c:v>
                </c:pt>
                <c:pt idx="337">
                  <c:v>33.5692994944379</c:v>
                </c:pt>
                <c:pt idx="338">
                  <c:v>33.394686261713801</c:v>
                </c:pt>
                <c:pt idx="339">
                  <c:v>33.023353411443601</c:v>
                </c:pt>
                <c:pt idx="340">
                  <c:v>32.639131768022501</c:v>
                </c:pt>
                <c:pt idx="341">
                  <c:v>32.164532559178298</c:v>
                </c:pt>
                <c:pt idx="342">
                  <c:v>32.658935813118397</c:v>
                </c:pt>
                <c:pt idx="343">
                  <c:v>33.4700297823574</c:v>
                </c:pt>
                <c:pt idx="344">
                  <c:v>33.338772735927698</c:v>
                </c:pt>
                <c:pt idx="345">
                  <c:v>33.432296089757799</c:v>
                </c:pt>
                <c:pt idx="346">
                  <c:v>33.931847205491003</c:v>
                </c:pt>
                <c:pt idx="347">
                  <c:v>34.300666792788299</c:v>
                </c:pt>
                <c:pt idx="348">
                  <c:v>34.959642722986104</c:v>
                </c:pt>
                <c:pt idx="349">
                  <c:v>35.228821867900002</c:v>
                </c:pt>
                <c:pt idx="350">
                  <c:v>33.825656124602297</c:v>
                </c:pt>
                <c:pt idx="351">
                  <c:v>34.277834754291497</c:v>
                </c:pt>
                <c:pt idx="352">
                  <c:v>34.753622763005502</c:v>
                </c:pt>
                <c:pt idx="353">
                  <c:v>35.182764626637997</c:v>
                </c:pt>
                <c:pt idx="354">
                  <c:v>34.583204755549197</c:v>
                </c:pt>
                <c:pt idx="355">
                  <c:v>33.3950409976499</c:v>
                </c:pt>
                <c:pt idx="356">
                  <c:v>34.1122741931718</c:v>
                </c:pt>
                <c:pt idx="357">
                  <c:v>35.995166262885697</c:v>
                </c:pt>
                <c:pt idx="358">
                  <c:v>34.772791805750302</c:v>
                </c:pt>
                <c:pt idx="359">
                  <c:v>34.389889962969598</c:v>
                </c:pt>
                <c:pt idx="360">
                  <c:v>34.2653317358523</c:v>
                </c:pt>
                <c:pt idx="361">
                  <c:v>34.895997266894597</c:v>
                </c:pt>
                <c:pt idx="362">
                  <c:v>33.933554703516499</c:v>
                </c:pt>
                <c:pt idx="363">
                  <c:v>32.894189729456002</c:v>
                </c:pt>
                <c:pt idx="364">
                  <c:v>31.713560360987</c:v>
                </c:pt>
                <c:pt idx="365">
                  <c:v>31.612661147122299</c:v>
                </c:pt>
                <c:pt idx="366">
                  <c:v>30.8274424093213</c:v>
                </c:pt>
                <c:pt idx="367">
                  <c:v>29.749743517559999</c:v>
                </c:pt>
                <c:pt idx="368">
                  <c:v>28.510968779071199</c:v>
                </c:pt>
                <c:pt idx="369">
                  <c:v>29.845584351307799</c:v>
                </c:pt>
                <c:pt idx="370">
                  <c:v>29.647177552838802</c:v>
                </c:pt>
                <c:pt idx="371">
                  <c:v>30.269051457224499</c:v>
                </c:pt>
                <c:pt idx="372">
                  <c:v>31.655451793697001</c:v>
                </c:pt>
                <c:pt idx="373">
                  <c:v>31.472099962255498</c:v>
                </c:pt>
                <c:pt idx="374">
                  <c:v>31.688330438179701</c:v>
                </c:pt>
                <c:pt idx="375">
                  <c:v>31.5519951853138</c:v>
                </c:pt>
                <c:pt idx="376">
                  <c:v>31.220171702082101</c:v>
                </c:pt>
                <c:pt idx="377">
                  <c:v>31.319893464382599</c:v>
                </c:pt>
                <c:pt idx="378">
                  <c:v>30.728920472128198</c:v>
                </c:pt>
                <c:pt idx="379">
                  <c:v>29.785425135608801</c:v>
                </c:pt>
                <c:pt idx="380">
                  <c:v>29.998822656000801</c:v>
                </c:pt>
                <c:pt idx="381">
                  <c:v>30.494058900995402</c:v>
                </c:pt>
                <c:pt idx="382">
                  <c:v>30.616632738296001</c:v>
                </c:pt>
                <c:pt idx="383">
                  <c:v>31.295383427688499</c:v>
                </c:pt>
                <c:pt idx="384">
                  <c:v>31.473090289714399</c:v>
                </c:pt>
                <c:pt idx="385">
                  <c:v>31.949586151857499</c:v>
                </c:pt>
                <c:pt idx="386">
                  <c:v>31.7517486367353</c:v>
                </c:pt>
                <c:pt idx="387">
                  <c:v>32.3285241743271</c:v>
                </c:pt>
                <c:pt idx="388">
                  <c:v>32.058389177355103</c:v>
                </c:pt>
                <c:pt idx="389">
                  <c:v>32.5115114142653</c:v>
                </c:pt>
                <c:pt idx="390">
                  <c:v>31.9320358263206</c:v>
                </c:pt>
                <c:pt idx="391">
                  <c:v>31.4281124624512</c:v>
                </c:pt>
                <c:pt idx="392">
                  <c:v>31.651138454875401</c:v>
                </c:pt>
                <c:pt idx="393">
                  <c:v>32.242069037719297</c:v>
                </c:pt>
                <c:pt idx="394">
                  <c:v>32.152699922523198</c:v>
                </c:pt>
                <c:pt idx="395">
                  <c:v>32.552857584398602</c:v>
                </c:pt>
                <c:pt idx="396">
                  <c:v>33.420138435292202</c:v>
                </c:pt>
                <c:pt idx="397">
                  <c:v>35.022567929606097</c:v>
                </c:pt>
                <c:pt idx="398">
                  <c:v>36.0511210466234</c:v>
                </c:pt>
                <c:pt idx="399">
                  <c:v>36.437006417691599</c:v>
                </c:pt>
                <c:pt idx="400">
                  <c:v>36.698549891818502</c:v>
                </c:pt>
                <c:pt idx="401">
                  <c:v>36.612674491129397</c:v>
                </c:pt>
                <c:pt idx="402">
                  <c:v>36.555328233360498</c:v>
                </c:pt>
                <c:pt idx="403">
                  <c:v>36.796913830652699</c:v>
                </c:pt>
                <c:pt idx="404">
                  <c:v>36.261402663681203</c:v>
                </c:pt>
                <c:pt idx="405">
                  <c:v>37.174224553464597</c:v>
                </c:pt>
                <c:pt idx="406">
                  <c:v>37.792759972709497</c:v>
                </c:pt>
                <c:pt idx="407">
                  <c:v>38.625056570381197</c:v>
                </c:pt>
                <c:pt idx="408">
                  <c:v>39.240901458047396</c:v>
                </c:pt>
                <c:pt idx="409">
                  <c:v>39.578386495885802</c:v>
                </c:pt>
                <c:pt idx="410">
                  <c:v>39.729084445074498</c:v>
                </c:pt>
                <c:pt idx="411">
                  <c:v>40.746720187039898</c:v>
                </c:pt>
                <c:pt idx="412">
                  <c:v>40.140156424233403</c:v>
                </c:pt>
                <c:pt idx="413">
                  <c:v>41.373887919959998</c:v>
                </c:pt>
                <c:pt idx="414">
                  <c:v>39.695683475073402</c:v>
                </c:pt>
                <c:pt idx="415">
                  <c:v>39.059469918184803</c:v>
                </c:pt>
                <c:pt idx="416">
                  <c:v>38.624351294869001</c:v>
                </c:pt>
                <c:pt idx="417">
                  <c:v>37.365792507890497</c:v>
                </c:pt>
                <c:pt idx="418">
                  <c:v>37.240693257950802</c:v>
                </c:pt>
                <c:pt idx="419">
                  <c:v>37.408488392238098</c:v>
                </c:pt>
                <c:pt idx="420">
                  <c:v>36.416477589360802</c:v>
                </c:pt>
                <c:pt idx="421">
                  <c:v>37.3147077489213</c:v>
                </c:pt>
                <c:pt idx="422">
                  <c:v>37.325954715558602</c:v>
                </c:pt>
                <c:pt idx="423">
                  <c:v>37.385290874252298</c:v>
                </c:pt>
                <c:pt idx="424">
                  <c:v>37.432549249882399</c:v>
                </c:pt>
                <c:pt idx="425">
                  <c:v>37.179956225690702</c:v>
                </c:pt>
                <c:pt idx="426">
                  <c:v>37.283900023074899</c:v>
                </c:pt>
                <c:pt idx="427">
                  <c:v>36.388293805848903</c:v>
                </c:pt>
                <c:pt idx="428">
                  <c:v>35.985448376043202</c:v>
                </c:pt>
                <c:pt idx="429">
                  <c:v>35.839794741324198</c:v>
                </c:pt>
                <c:pt idx="430">
                  <c:v>36.013712497018403</c:v>
                </c:pt>
                <c:pt idx="431">
                  <c:v>36.165237952830402</c:v>
                </c:pt>
                <c:pt idx="432">
                  <c:v>35.670616267041297</c:v>
                </c:pt>
                <c:pt idx="433">
                  <c:v>34.990058713245801</c:v>
                </c:pt>
                <c:pt idx="434">
                  <c:v>34.769804066251197</c:v>
                </c:pt>
                <c:pt idx="435">
                  <c:v>34.610369021719997</c:v>
                </c:pt>
                <c:pt idx="436">
                  <c:v>34.931752617705598</c:v>
                </c:pt>
                <c:pt idx="437">
                  <c:v>34.531792569059697</c:v>
                </c:pt>
                <c:pt idx="438">
                  <c:v>34.849219988819897</c:v>
                </c:pt>
                <c:pt idx="439">
                  <c:v>34.564717323052101</c:v>
                </c:pt>
                <c:pt idx="440">
                  <c:v>35.392453110895303</c:v>
                </c:pt>
                <c:pt idx="441">
                  <c:v>35.948488966962501</c:v>
                </c:pt>
                <c:pt idx="442">
                  <c:v>36.212392097546903</c:v>
                </c:pt>
                <c:pt idx="443">
                  <c:v>36.562844412840498</c:v>
                </c:pt>
                <c:pt idx="444">
                  <c:v>37.156540601280497</c:v>
                </c:pt>
                <c:pt idx="445">
                  <c:v>37.371795886121099</c:v>
                </c:pt>
                <c:pt idx="446">
                  <c:v>38.633913271211703</c:v>
                </c:pt>
                <c:pt idx="447">
                  <c:v>38.057864932796399</c:v>
                </c:pt>
                <c:pt idx="448">
                  <c:v>38.713623646387902</c:v>
                </c:pt>
                <c:pt idx="449">
                  <c:v>39.123024140756797</c:v>
                </c:pt>
                <c:pt idx="450">
                  <c:v>38.973172308948101</c:v>
                </c:pt>
                <c:pt idx="451">
                  <c:v>39.622257307604897</c:v>
                </c:pt>
                <c:pt idx="452">
                  <c:v>40.806204639232199</c:v>
                </c:pt>
                <c:pt idx="453">
                  <c:v>41.483764445926603</c:v>
                </c:pt>
                <c:pt idx="454">
                  <c:v>41.574939772215401</c:v>
                </c:pt>
                <c:pt idx="455">
                  <c:v>41.9179801818794</c:v>
                </c:pt>
                <c:pt idx="456">
                  <c:v>42.437267013317999</c:v>
                </c:pt>
                <c:pt idx="457">
                  <c:v>43.077954944985301</c:v>
                </c:pt>
                <c:pt idx="458">
                  <c:v>41.9106122831177</c:v>
                </c:pt>
                <c:pt idx="459">
                  <c:v>40.809337358474401</c:v>
                </c:pt>
                <c:pt idx="460">
                  <c:v>39.231079315667102</c:v>
                </c:pt>
                <c:pt idx="461">
                  <c:v>39.369165734114297</c:v>
                </c:pt>
                <c:pt idx="462">
                  <c:v>39.117025003016003</c:v>
                </c:pt>
                <c:pt idx="463">
                  <c:v>37.769428638055501</c:v>
                </c:pt>
                <c:pt idx="464">
                  <c:v>36.951856831735803</c:v>
                </c:pt>
                <c:pt idx="465">
                  <c:v>37.072981330758303</c:v>
                </c:pt>
                <c:pt idx="466">
                  <c:v>36.3114315481508</c:v>
                </c:pt>
                <c:pt idx="467">
                  <c:v>36.344567734728301</c:v>
                </c:pt>
                <c:pt idx="468">
                  <c:v>36.641910214844003</c:v>
                </c:pt>
                <c:pt idx="469">
                  <c:v>34.991607800170598</c:v>
                </c:pt>
                <c:pt idx="470">
                  <c:v>35.224744945304799</c:v>
                </c:pt>
                <c:pt idx="471">
                  <c:v>35.268486059045401</c:v>
                </c:pt>
                <c:pt idx="472">
                  <c:v>35.646709612894</c:v>
                </c:pt>
                <c:pt idx="473">
                  <c:v>35.991428030926897</c:v>
                </c:pt>
                <c:pt idx="474">
                  <c:v>35.383920036627799</c:v>
                </c:pt>
                <c:pt idx="475">
                  <c:v>35.281136549889503</c:v>
                </c:pt>
                <c:pt idx="476">
                  <c:v>37.180822357236501</c:v>
                </c:pt>
                <c:pt idx="477">
                  <c:v>37.967712439494797</c:v>
                </c:pt>
                <c:pt idx="478">
                  <c:v>38.564255240230203</c:v>
                </c:pt>
                <c:pt idx="479">
                  <c:v>38.583507528967502</c:v>
                </c:pt>
                <c:pt idx="480">
                  <c:v>39.2271412582962</c:v>
                </c:pt>
                <c:pt idx="481">
                  <c:v>39.962466179918202</c:v>
                </c:pt>
                <c:pt idx="482">
                  <c:v>40.258960999974803</c:v>
                </c:pt>
                <c:pt idx="483">
                  <c:v>39.923514402689698</c:v>
                </c:pt>
                <c:pt idx="484">
                  <c:v>40.080088694276597</c:v>
                </c:pt>
                <c:pt idx="485">
                  <c:v>39.987572664259197</c:v>
                </c:pt>
                <c:pt idx="486">
                  <c:v>39.701467207735199</c:v>
                </c:pt>
                <c:pt idx="487">
                  <c:v>39.058028821158899</c:v>
                </c:pt>
                <c:pt idx="488">
                  <c:v>38.1031418607067</c:v>
                </c:pt>
                <c:pt idx="489">
                  <c:v>38.495085489954903</c:v>
                </c:pt>
                <c:pt idx="490">
                  <c:v>39.459225574623098</c:v>
                </c:pt>
                <c:pt idx="491">
                  <c:v>38.799999723193302</c:v>
                </c:pt>
                <c:pt idx="492">
                  <c:v>38.354076210556002</c:v>
                </c:pt>
                <c:pt idx="493">
                  <c:v>39.433308496503301</c:v>
                </c:pt>
                <c:pt idx="494">
                  <c:v>39.757523020545698</c:v>
                </c:pt>
                <c:pt idx="495">
                  <c:v>39.752865407907002</c:v>
                </c:pt>
                <c:pt idx="496">
                  <c:v>38.8143535818012</c:v>
                </c:pt>
                <c:pt idx="497">
                  <c:v>37.604815482824101</c:v>
                </c:pt>
                <c:pt idx="498">
                  <c:v>37.529036012315402</c:v>
                </c:pt>
                <c:pt idx="499">
                  <c:v>37.960879478135901</c:v>
                </c:pt>
                <c:pt idx="500">
                  <c:v>37.850720575135</c:v>
                </c:pt>
                <c:pt idx="501">
                  <c:v>38.014692758291403</c:v>
                </c:pt>
                <c:pt idx="502">
                  <c:v>39.281148881243098</c:v>
                </c:pt>
                <c:pt idx="503">
                  <c:v>39.362322085039601</c:v>
                </c:pt>
                <c:pt idx="504">
                  <c:v>38.5517036534971</c:v>
                </c:pt>
                <c:pt idx="505">
                  <c:v>39.142038824455298</c:v>
                </c:pt>
                <c:pt idx="506">
                  <c:v>39.5702671086636</c:v>
                </c:pt>
                <c:pt idx="507">
                  <c:v>38.677733012006001</c:v>
                </c:pt>
                <c:pt idx="508">
                  <c:v>38.365226185454603</c:v>
                </c:pt>
                <c:pt idx="509">
                  <c:v>38.983621848707699</c:v>
                </c:pt>
                <c:pt idx="510">
                  <c:v>39.403331031261203</c:v>
                </c:pt>
                <c:pt idx="511">
                  <c:v>40.121106370762703</c:v>
                </c:pt>
                <c:pt idx="512">
                  <c:v>40.120037046740798</c:v>
                </c:pt>
                <c:pt idx="513">
                  <c:v>39.910559814095002</c:v>
                </c:pt>
                <c:pt idx="514">
                  <c:v>40.707034054655203</c:v>
                </c:pt>
                <c:pt idx="515">
                  <c:v>41.0791516010514</c:v>
                </c:pt>
                <c:pt idx="516">
                  <c:v>39.801434764916699</c:v>
                </c:pt>
                <c:pt idx="517">
                  <c:v>39.598777785900801</c:v>
                </c:pt>
                <c:pt idx="518">
                  <c:v>40.103439861073198</c:v>
                </c:pt>
                <c:pt idx="519">
                  <c:v>40.090955329975301</c:v>
                </c:pt>
                <c:pt idx="520">
                  <c:v>39.649012631138099</c:v>
                </c:pt>
                <c:pt idx="521">
                  <c:v>39.290294644830503</c:v>
                </c:pt>
                <c:pt idx="522">
                  <c:v>39.295831816131198</c:v>
                </c:pt>
                <c:pt idx="523">
                  <c:v>39.957785186692099</c:v>
                </c:pt>
                <c:pt idx="524">
                  <c:v>39.761152532346401</c:v>
                </c:pt>
                <c:pt idx="525">
                  <c:v>39.689696127072601</c:v>
                </c:pt>
                <c:pt idx="526">
                  <c:v>40.095415546303599</c:v>
                </c:pt>
                <c:pt idx="527">
                  <c:v>40.4855215199265</c:v>
                </c:pt>
                <c:pt idx="528">
                  <c:v>41.2995593982834</c:v>
                </c:pt>
                <c:pt idx="529">
                  <c:v>41.7794282646718</c:v>
                </c:pt>
                <c:pt idx="530">
                  <c:v>42.0637335340653</c:v>
                </c:pt>
                <c:pt idx="531">
                  <c:v>42.967841965272498</c:v>
                </c:pt>
                <c:pt idx="532">
                  <c:v>42.513671955402799</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Personnes sans activité professionnelle [n=318]</c:v>
                </c:pt>
              </c:strCache>
            </c:strRef>
          </c:tx>
          <c:spPr>
            <a:ln w="28575" cap="rnd">
              <a:solidFill>
                <a:schemeClr val="accent5"/>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General</c:formatCode>
                <c:ptCount val="533"/>
                <c:pt idx="0">
                  <c:v>32.007134627078059</c:v>
                </c:pt>
                <c:pt idx="1">
                  <c:v>31.707494115062502</c:v>
                </c:pt>
                <c:pt idx="2">
                  <c:v>30.988502967088372</c:v>
                </c:pt>
                <c:pt idx="3">
                  <c:v>31.414245153456811</c:v>
                </c:pt>
                <c:pt idx="4">
                  <c:v>30.258685390365684</c:v>
                </c:pt>
                <c:pt idx="5">
                  <c:v>29.563848296901476</c:v>
                </c:pt>
                <c:pt idx="6">
                  <c:v>29.266873601908742</c:v>
                </c:pt>
                <c:pt idx="7">
                  <c:v>28.743215666191549</c:v>
                </c:pt>
                <c:pt idx="8">
                  <c:v>29.024865168329747</c:v>
                </c:pt>
                <c:pt idx="9">
                  <c:v>30.137376520276828</c:v>
                </c:pt>
                <c:pt idx="10">
                  <c:v>30.737018355433328</c:v>
                </c:pt>
                <c:pt idx="11">
                  <c:v>31.410386813571115</c:v>
                </c:pt>
                <c:pt idx="12">
                  <c:v>32.748715316988957</c:v>
                </c:pt>
                <c:pt idx="13">
                  <c:v>33.466761320400629</c:v>
                </c:pt>
                <c:pt idx="14">
                  <c:v>33.902580089163614</c:v>
                </c:pt>
                <c:pt idx="15">
                  <c:v>33.649542626172398</c:v>
                </c:pt>
                <c:pt idx="16">
                  <c:v>33.472337804156197</c:v>
                </c:pt>
                <c:pt idx="17">
                  <c:v>33.178841281117052</c:v>
                </c:pt>
                <c:pt idx="18">
                  <c:v>32.876351412000083</c:v>
                </c:pt>
                <c:pt idx="19">
                  <c:v>32.16549413742279</c:v>
                </c:pt>
                <c:pt idx="20">
                  <c:v>32.529948432827304</c:v>
                </c:pt>
                <c:pt idx="21">
                  <c:v>32.959332229716786</c:v>
                </c:pt>
                <c:pt idx="22">
                  <c:v>32.592566349417133</c:v>
                </c:pt>
                <c:pt idx="23">
                  <c:v>32.333167521946947</c:v>
                </c:pt>
                <c:pt idx="24">
                  <c:v>31.751522143020885</c:v>
                </c:pt>
                <c:pt idx="25">
                  <c:v>31.053787559797968</c:v>
                </c:pt>
                <c:pt idx="26">
                  <c:v>31.464371875258905</c:v>
                </c:pt>
                <c:pt idx="27">
                  <c:v>31.860635845494489</c:v>
                </c:pt>
                <c:pt idx="28">
                  <c:v>31.893474389593486</c:v>
                </c:pt>
                <c:pt idx="29">
                  <c:v>31.577789093061664</c:v>
                </c:pt>
                <c:pt idx="30">
                  <c:v>31.629346502369344</c:v>
                </c:pt>
                <c:pt idx="31">
                  <c:v>31.969575770479288</c:v>
                </c:pt>
                <c:pt idx="32">
                  <c:v>32.170383443560624</c:v>
                </c:pt>
                <c:pt idx="33">
                  <c:v>32.858709619454643</c:v>
                </c:pt>
                <c:pt idx="34">
                  <c:v>33.016704976614228</c:v>
                </c:pt>
                <c:pt idx="35">
                  <c:v>33.10146904682329</c:v>
                </c:pt>
                <c:pt idx="36">
                  <c:v>33.211354583081089</c:v>
                </c:pt>
                <c:pt idx="37">
                  <c:v>32.700549384456401</c:v>
                </c:pt>
                <c:pt idx="38">
                  <c:v>33.090138383925648</c:v>
                </c:pt>
                <c:pt idx="39">
                  <c:v>32.34709768505305</c:v>
                </c:pt>
                <c:pt idx="40">
                  <c:v>31.508407417346724</c:v>
                </c:pt>
                <c:pt idx="41">
                  <c:v>30.436498604405415</c:v>
                </c:pt>
                <c:pt idx="42">
                  <c:v>30.143907709713869</c:v>
                </c:pt>
                <c:pt idx="43">
                  <c:v>30.105281970588557</c:v>
                </c:pt>
                <c:pt idx="44">
                  <c:v>30.273473278832444</c:v>
                </c:pt>
                <c:pt idx="45">
                  <c:v>29.460666376998272</c:v>
                </c:pt>
                <c:pt idx="46">
                  <c:v>30.322163840853428</c:v>
                </c:pt>
                <c:pt idx="47">
                  <c:v>29.235020879897771</c:v>
                </c:pt>
                <c:pt idx="48">
                  <c:v>29.672400831562801</c:v>
                </c:pt>
                <c:pt idx="49">
                  <c:v>29.990169220376668</c:v>
                </c:pt>
                <c:pt idx="50">
                  <c:v>30.073497238026565</c:v>
                </c:pt>
                <c:pt idx="51">
                  <c:v>29.900110505058599</c:v>
                </c:pt>
                <c:pt idx="52">
                  <c:v>29.747078622133532</c:v>
                </c:pt>
                <c:pt idx="53">
                  <c:v>28.441633243472669</c:v>
                </c:pt>
                <c:pt idx="54">
                  <c:v>29.595456012899628</c:v>
                </c:pt>
                <c:pt idx="55">
                  <c:v>28.470434893056613</c:v>
                </c:pt>
                <c:pt idx="56">
                  <c:v>27.789180699896576</c:v>
                </c:pt>
                <c:pt idx="57">
                  <c:v>27.835682787616797</c:v>
                </c:pt>
                <c:pt idx="58">
                  <c:v>27.944386356732625</c:v>
                </c:pt>
                <c:pt idx="59">
                  <c:v>29.473094672677099</c:v>
                </c:pt>
                <c:pt idx="60">
                  <c:v>30.180251574703387</c:v>
                </c:pt>
                <c:pt idx="61">
                  <c:v>29.267119189297773</c:v>
                </c:pt>
                <c:pt idx="62">
                  <c:v>29.239054571983569</c:v>
                </c:pt>
                <c:pt idx="63">
                  <c:v>30.276312225129772</c:v>
                </c:pt>
                <c:pt idx="64">
                  <c:v>29.462045211481442</c:v>
                </c:pt>
                <c:pt idx="65">
                  <c:v>29.105859303649815</c:v>
                </c:pt>
                <c:pt idx="66">
                  <c:v>27.543499645389726</c:v>
                </c:pt>
                <c:pt idx="67">
                  <c:v>27.507508533757754</c:v>
                </c:pt>
                <c:pt idx="68">
                  <c:v>27.340273172758568</c:v>
                </c:pt>
                <c:pt idx="69">
                  <c:v>26.450450843212955</c:v>
                </c:pt>
                <c:pt idx="70">
                  <c:v>24.904199025981274</c:v>
                </c:pt>
                <c:pt idx="71">
                  <c:v>24.532820930560753</c:v>
                </c:pt>
                <c:pt idx="72">
                  <c:v>23.115574761863002</c:v>
                </c:pt>
                <c:pt idx="73">
                  <c:v>21.345183780996827</c:v>
                </c:pt>
                <c:pt idx="74">
                  <c:v>18.848905087723782</c:v>
                </c:pt>
                <c:pt idx="75">
                  <c:v>17.168923668385656</c:v>
                </c:pt>
                <c:pt idx="76">
                  <c:v>15.302475017550806</c:v>
                </c:pt>
                <c:pt idx="77">
                  <c:v>13.22266475560073</c:v>
                </c:pt>
                <c:pt idx="78">
                  <c:v>11.82693877230918</c:v>
                </c:pt>
                <c:pt idx="79">
                  <c:v>10.96524738089218</c:v>
                </c:pt>
                <c:pt idx="80">
                  <c:v>10.246185217119033</c:v>
                </c:pt>
                <c:pt idx="81">
                  <c:v>9.9241495213360889</c:v>
                </c:pt>
                <c:pt idx="82">
                  <c:v>9.445510659235973</c:v>
                </c:pt>
                <c:pt idx="83">
                  <c:v>9.7442500295490539</c:v>
                </c:pt>
                <c:pt idx="84">
                  <c:v>9.904709228989427</c:v>
                </c:pt>
                <c:pt idx="85">
                  <c:v>9.9695856005933852</c:v>
                </c:pt>
                <c:pt idx="86">
                  <c:v>9.7558649905756702</c:v>
                </c:pt>
                <c:pt idx="87">
                  <c:v>9.9359989760628906</c:v>
                </c:pt>
                <c:pt idx="88">
                  <c:v>9.7887004106319342</c:v>
                </c:pt>
                <c:pt idx="89">
                  <c:v>9.8732073905551054</c:v>
                </c:pt>
                <c:pt idx="90">
                  <c:v>10.085835875358018</c:v>
                </c:pt>
                <c:pt idx="91">
                  <c:v>10.930740757785012</c:v>
                </c:pt>
                <c:pt idx="92">
                  <c:v>11.544034931811598</c:v>
                </c:pt>
                <c:pt idx="93">
                  <c:v>12.2337709960431</c:v>
                </c:pt>
                <c:pt idx="94">
                  <c:v>12.752559101027972</c:v>
                </c:pt>
                <c:pt idx="95">
                  <c:v>13.162135348604901</c:v>
                </c:pt>
                <c:pt idx="96">
                  <c:v>13.437809898188414</c:v>
                </c:pt>
                <c:pt idx="97">
                  <c:v>13.635217668874571</c:v>
                </c:pt>
                <c:pt idx="98">
                  <c:v>13.330772495532042</c:v>
                </c:pt>
                <c:pt idx="99">
                  <c:v>12.913495663330957</c:v>
                </c:pt>
                <c:pt idx="100">
                  <c:v>12.337686855928428</c:v>
                </c:pt>
                <c:pt idx="101">
                  <c:v>12.357183732999815</c:v>
                </c:pt>
                <c:pt idx="102">
                  <c:v>12.462858103124615</c:v>
                </c:pt>
                <c:pt idx="103">
                  <c:v>12.813382198538902</c:v>
                </c:pt>
                <c:pt idx="104">
                  <c:v>13.005401070908572</c:v>
                </c:pt>
                <c:pt idx="105">
                  <c:v>13.107923093392543</c:v>
                </c:pt>
                <c:pt idx="106">
                  <c:v>13.575741412108927</c:v>
                </c:pt>
                <c:pt idx="107">
                  <c:v>14.041881041037714</c:v>
                </c:pt>
                <c:pt idx="108">
                  <c:v>14.348329379957745</c:v>
                </c:pt>
                <c:pt idx="109">
                  <c:v>14.998237044589215</c:v>
                </c:pt>
                <c:pt idx="110">
                  <c:v>15.040249625223785</c:v>
                </c:pt>
                <c:pt idx="111">
                  <c:v>15.389194489422001</c:v>
                </c:pt>
                <c:pt idx="112">
                  <c:v>15.407887428126701</c:v>
                </c:pt>
                <c:pt idx="113">
                  <c:v>15.740484533983274</c:v>
                </c:pt>
                <c:pt idx="114">
                  <c:v>16.560200002031074</c:v>
                </c:pt>
                <c:pt idx="115">
                  <c:v>16.175074089222885</c:v>
                </c:pt>
                <c:pt idx="116">
                  <c:v>15.600250424012399</c:v>
                </c:pt>
                <c:pt idx="117">
                  <c:v>15.298012569532487</c:v>
                </c:pt>
                <c:pt idx="118">
                  <c:v>14.690787838000272</c:v>
                </c:pt>
                <c:pt idx="119">
                  <c:v>15.314869266576443</c:v>
                </c:pt>
                <c:pt idx="120">
                  <c:v>15.727460801080058</c:v>
                </c:pt>
                <c:pt idx="121">
                  <c:v>15.836551526688314</c:v>
                </c:pt>
                <c:pt idx="122">
                  <c:v>16.945888574559273</c:v>
                </c:pt>
                <c:pt idx="123">
                  <c:v>18.6498849358615</c:v>
                </c:pt>
                <c:pt idx="124">
                  <c:v>19.279555771650557</c:v>
                </c:pt>
                <c:pt idx="125">
                  <c:v>20.125009638158172</c:v>
                </c:pt>
                <c:pt idx="126">
                  <c:v>20.429374281569086</c:v>
                </c:pt>
                <c:pt idx="127">
                  <c:v>19.915802568677528</c:v>
                </c:pt>
                <c:pt idx="128">
                  <c:v>19.959056526763156</c:v>
                </c:pt>
                <c:pt idx="129">
                  <c:v>19.89022306360734</c:v>
                </c:pt>
                <c:pt idx="130">
                  <c:v>19.036432438125015</c:v>
                </c:pt>
                <c:pt idx="131">
                  <c:v>19.64502207449107</c:v>
                </c:pt>
                <c:pt idx="132">
                  <c:v>19.674098302071513</c:v>
                </c:pt>
                <c:pt idx="133">
                  <c:v>20.360428568436241</c:v>
                </c:pt>
                <c:pt idx="134">
                  <c:v>21.472551742223455</c:v>
                </c:pt>
                <c:pt idx="135">
                  <c:v>22.45415289670256</c:v>
                </c:pt>
                <c:pt idx="136">
                  <c:v>23.343644560997145</c:v>
                </c:pt>
                <c:pt idx="137">
                  <c:v>23.834870456688986</c:v>
                </c:pt>
                <c:pt idx="138">
                  <c:v>23.948678240437946</c:v>
                </c:pt>
                <c:pt idx="139">
                  <c:v>23.34942471946923</c:v>
                </c:pt>
                <c:pt idx="140">
                  <c:v>23.112575533917457</c:v>
                </c:pt>
                <c:pt idx="141">
                  <c:v>23.634941072284384</c:v>
                </c:pt>
                <c:pt idx="142">
                  <c:v>23.982503246940087</c:v>
                </c:pt>
                <c:pt idx="143">
                  <c:v>24.718344872622655</c:v>
                </c:pt>
                <c:pt idx="144">
                  <c:v>25.679713268529415</c:v>
                </c:pt>
                <c:pt idx="145">
                  <c:v>26.525754545561817</c:v>
                </c:pt>
                <c:pt idx="146">
                  <c:v>28.054401942023329</c:v>
                </c:pt>
                <c:pt idx="147">
                  <c:v>29.022366369023015</c:v>
                </c:pt>
                <c:pt idx="148">
                  <c:v>28.593717717277887</c:v>
                </c:pt>
                <c:pt idx="149">
                  <c:v>28.539689985154439</c:v>
                </c:pt>
                <c:pt idx="150">
                  <c:v>28.622362181044714</c:v>
                </c:pt>
                <c:pt idx="151">
                  <c:v>28.136136612999902</c:v>
                </c:pt>
                <c:pt idx="152">
                  <c:v>27.911708005564414</c:v>
                </c:pt>
                <c:pt idx="153">
                  <c:v>27.344862587380387</c:v>
                </c:pt>
                <c:pt idx="154">
                  <c:v>26.214619651101383</c:v>
                </c:pt>
                <c:pt idx="155">
                  <c:v>26.621477804038971</c:v>
                </c:pt>
                <c:pt idx="156">
                  <c:v>26.131051697195456</c:v>
                </c:pt>
                <c:pt idx="157">
                  <c:v>25.804808401592169</c:v>
                </c:pt>
                <c:pt idx="158">
                  <c:v>26.52815572206644</c:v>
                </c:pt>
                <c:pt idx="159">
                  <c:v>27.959591580137502</c:v>
                </c:pt>
                <c:pt idx="160">
                  <c:v>28.457158640692818</c:v>
                </c:pt>
                <c:pt idx="161">
                  <c:v>29.899703839025957</c:v>
                </c:pt>
                <c:pt idx="162">
                  <c:v>30.474326126915539</c:v>
                </c:pt>
                <c:pt idx="163">
                  <c:v>30.882469533812166</c:v>
                </c:pt>
                <c:pt idx="164">
                  <c:v>31.011826192922722</c:v>
                </c:pt>
                <c:pt idx="165">
                  <c:v>31.417457064389843</c:v>
                </c:pt>
                <c:pt idx="166">
                  <c:v>31.298983832079273</c:v>
                </c:pt>
                <c:pt idx="167">
                  <c:v>32.414702951670776</c:v>
                </c:pt>
                <c:pt idx="168">
                  <c:v>33.486543939834966</c:v>
                </c:pt>
                <c:pt idx="169">
                  <c:v>34.265513221314009</c:v>
                </c:pt>
                <c:pt idx="170">
                  <c:v>36.736380916942871</c:v>
                </c:pt>
                <c:pt idx="171">
                  <c:v>38.429826014557804</c:v>
                </c:pt>
                <c:pt idx="172">
                  <c:v>39.186337628472579</c:v>
                </c:pt>
                <c:pt idx="173">
                  <c:v>38.852403317025015</c:v>
                </c:pt>
                <c:pt idx="174">
                  <c:v>38.873090403061568</c:v>
                </c:pt>
                <c:pt idx="175">
                  <c:v>37.494516612855129</c:v>
                </c:pt>
                <c:pt idx="176">
                  <c:v>36.007744489010257</c:v>
                </c:pt>
                <c:pt idx="177">
                  <c:v>35.00435617360845</c:v>
                </c:pt>
                <c:pt idx="178">
                  <c:v>33.871488185445443</c:v>
                </c:pt>
                <c:pt idx="179">
                  <c:v>33.338353391446603</c:v>
                </c:pt>
                <c:pt idx="180">
                  <c:v>33.243698137654157</c:v>
                </c:pt>
                <c:pt idx="181">
                  <c:v>33.696843988863414</c:v>
                </c:pt>
                <c:pt idx="182">
                  <c:v>34.521773335760201</c:v>
                </c:pt>
                <c:pt idx="183">
                  <c:v>34.840486896994356</c:v>
                </c:pt>
                <c:pt idx="184">
                  <c:v>35.03285737763381</c:v>
                </c:pt>
                <c:pt idx="185">
                  <c:v>36.085708550827874</c:v>
                </c:pt>
                <c:pt idx="186">
                  <c:v>36.746967193941373</c:v>
                </c:pt>
                <c:pt idx="187">
                  <c:v>36.837242514605009</c:v>
                </c:pt>
                <c:pt idx="188">
                  <c:v>36.773859571267842</c:v>
                </c:pt>
                <c:pt idx="189">
                  <c:v>36.73614248349736</c:v>
                </c:pt>
                <c:pt idx="190">
                  <c:v>37.88399115287752</c:v>
                </c:pt>
                <c:pt idx="191">
                  <c:v>38.208874966013006</c:v>
                </c:pt>
                <c:pt idx="192">
                  <c:v>37.674562714150689</c:v>
                </c:pt>
                <c:pt idx="193">
                  <c:v>36.369613446216427</c:v>
                </c:pt>
                <c:pt idx="194">
                  <c:v>36.066207320470959</c:v>
                </c:pt>
                <c:pt idx="195">
                  <c:v>36.628163741272523</c:v>
                </c:pt>
                <c:pt idx="196">
                  <c:v>37.147279305826096</c:v>
                </c:pt>
                <c:pt idx="197">
                  <c:v>37.279575339235741</c:v>
                </c:pt>
                <c:pt idx="198">
                  <c:v>36.336237466404945</c:v>
                </c:pt>
                <c:pt idx="199">
                  <c:v>35.742461722165473</c:v>
                </c:pt>
                <c:pt idx="200">
                  <c:v>37.34668407701357</c:v>
                </c:pt>
                <c:pt idx="201">
                  <c:v>37.879517924655545</c:v>
                </c:pt>
                <c:pt idx="202">
                  <c:v>37.705971550326126</c:v>
                </c:pt>
                <c:pt idx="203">
                  <c:v>37.407630631766175</c:v>
                </c:pt>
                <c:pt idx="204">
                  <c:v>37.082962826441467</c:v>
                </c:pt>
                <c:pt idx="205">
                  <c:v>37.157717308129364</c:v>
                </c:pt>
                <c:pt idx="206">
                  <c:v>37.505989935678542</c:v>
                </c:pt>
                <c:pt idx="207">
                  <c:v>37.335491924203573</c:v>
                </c:pt>
                <c:pt idx="208">
                  <c:v>37.892080738286737</c:v>
                </c:pt>
                <c:pt idx="209">
                  <c:v>37.099826357798229</c:v>
                </c:pt>
                <c:pt idx="210">
                  <c:v>37.013518427691835</c:v>
                </c:pt>
                <c:pt idx="211">
                  <c:v>36.722827509455442</c:v>
                </c:pt>
                <c:pt idx="212">
                  <c:v>35.674015404580715</c:v>
                </c:pt>
                <c:pt idx="213">
                  <c:v>36.126963090950895</c:v>
                </c:pt>
                <c:pt idx="214">
                  <c:v>36.012665666373451</c:v>
                </c:pt>
                <c:pt idx="215">
                  <c:v>35.980519841184552</c:v>
                </c:pt>
                <c:pt idx="216">
                  <c:v>36.981685813075316</c:v>
                </c:pt>
                <c:pt idx="217">
                  <c:v>37.555756726341428</c:v>
                </c:pt>
                <c:pt idx="218">
                  <c:v>38.061785213523301</c:v>
                </c:pt>
                <c:pt idx="219">
                  <c:v>39.092014666033513</c:v>
                </c:pt>
                <c:pt idx="220">
                  <c:v>39.181086140901051</c:v>
                </c:pt>
                <c:pt idx="221">
                  <c:v>38.521747595710011</c:v>
                </c:pt>
                <c:pt idx="222">
                  <c:v>37.765361842702781</c:v>
                </c:pt>
                <c:pt idx="223">
                  <c:v>37.155628087550987</c:v>
                </c:pt>
                <c:pt idx="224">
                  <c:v>36.259906373301995</c:v>
                </c:pt>
                <c:pt idx="225">
                  <c:v>36.02204109905518</c:v>
                </c:pt>
                <c:pt idx="226">
                  <c:v>35.711689381637086</c:v>
                </c:pt>
                <c:pt idx="227">
                  <c:v>36.814784508490526</c:v>
                </c:pt>
                <c:pt idx="228">
                  <c:v>38.596658393373517</c:v>
                </c:pt>
                <c:pt idx="229">
                  <c:v>39.16161259625752</c:v>
                </c:pt>
                <c:pt idx="230">
                  <c:v>38.885617253704602</c:v>
                </c:pt>
                <c:pt idx="231">
                  <c:v>40.536838152677696</c:v>
                </c:pt>
                <c:pt idx="232">
                  <c:v>40.441757396937781</c:v>
                </c:pt>
                <c:pt idx="233">
                  <c:v>41.007089114426897</c:v>
                </c:pt>
                <c:pt idx="234">
                  <c:v>39.931934121798349</c:v>
                </c:pt>
                <c:pt idx="235">
                  <c:v>38.432779002069864</c:v>
                </c:pt>
                <c:pt idx="236">
                  <c:v>37.626291131180217</c:v>
                </c:pt>
                <c:pt idx="237">
                  <c:v>36.680397398307832</c:v>
                </c:pt>
                <c:pt idx="238">
                  <c:v>33.875423468259626</c:v>
                </c:pt>
                <c:pt idx="239">
                  <c:v>34.35405534369103</c:v>
                </c:pt>
                <c:pt idx="240">
                  <c:v>34.317123808191361</c:v>
                </c:pt>
                <c:pt idx="241">
                  <c:v>33.884491022170202</c:v>
                </c:pt>
                <c:pt idx="242">
                  <c:v>33.458371098992174</c:v>
                </c:pt>
                <c:pt idx="243">
                  <c:v>35.786986851532177</c:v>
                </c:pt>
                <c:pt idx="244">
                  <c:v>37.388841743558473</c:v>
                </c:pt>
                <c:pt idx="245">
                  <c:v>39.711899468987113</c:v>
                </c:pt>
                <c:pt idx="246">
                  <c:v>39.446435184923537</c:v>
                </c:pt>
                <c:pt idx="247">
                  <c:v>39.547963334956087</c:v>
                </c:pt>
                <c:pt idx="248">
                  <c:v>40.012361957248459</c:v>
                </c:pt>
                <c:pt idx="249">
                  <c:v>40.727538996499483</c:v>
                </c:pt>
                <c:pt idx="250">
                  <c:v>39.72391735229467</c:v>
                </c:pt>
                <c:pt idx="251">
                  <c:v>40.096264922369286</c:v>
                </c:pt>
                <c:pt idx="252">
                  <c:v>40.363803279907586</c:v>
                </c:pt>
                <c:pt idx="253">
                  <c:v>40.434363536305902</c:v>
                </c:pt>
                <c:pt idx="254">
                  <c:v>41.384510125931904</c:v>
                </c:pt>
                <c:pt idx="255">
                  <c:v>41.182000888655104</c:v>
                </c:pt>
                <c:pt idx="256">
                  <c:v>40.556184468181883</c:v>
                </c:pt>
                <c:pt idx="257">
                  <c:v>40.296143533351049</c:v>
                </c:pt>
                <c:pt idx="258">
                  <c:v>40.983475777182392</c:v>
                </c:pt>
                <c:pt idx="259">
                  <c:v>40.752879492307059</c:v>
                </c:pt>
                <c:pt idx="260">
                  <c:v>41.07852146746167</c:v>
                </c:pt>
                <c:pt idx="261">
                  <c:v>40.226099841889599</c:v>
                </c:pt>
                <c:pt idx="262">
                  <c:v>40.372975401207732</c:v>
                </c:pt>
                <c:pt idx="263">
                  <c:v>40.899261205009033</c:v>
                </c:pt>
                <c:pt idx="264">
                  <c:v>39.195459539301226</c:v>
                </c:pt>
                <c:pt idx="265">
                  <c:v>37.341125771492372</c:v>
                </c:pt>
                <c:pt idx="266">
                  <c:v>36.540175506650897</c:v>
                </c:pt>
                <c:pt idx="267">
                  <c:v>36.134923368340324</c:v>
                </c:pt>
                <c:pt idx="268">
                  <c:v>36.002650751585684</c:v>
                </c:pt>
                <c:pt idx="269">
                  <c:v>35.946710944975948</c:v>
                </c:pt>
                <c:pt idx="270">
                  <c:v>36.224613502134645</c:v>
                </c:pt>
                <c:pt idx="271">
                  <c:v>37.064398511006971</c:v>
                </c:pt>
                <c:pt idx="272">
                  <c:v>36.645794669415395</c:v>
                </c:pt>
                <c:pt idx="273">
                  <c:v>36.737782344504403</c:v>
                </c:pt>
                <c:pt idx="274">
                  <c:v>36.026920942252666</c:v>
                </c:pt>
                <c:pt idx="275">
                  <c:v>34.753371812844755</c:v>
                </c:pt>
                <c:pt idx="276">
                  <c:v>34.289142091357313</c:v>
                </c:pt>
                <c:pt idx="277">
                  <c:v>34.117784351422486</c:v>
                </c:pt>
                <c:pt idx="278">
                  <c:v>34.768641187356771</c:v>
                </c:pt>
                <c:pt idx="279">
                  <c:v>34.934775207086268</c:v>
                </c:pt>
                <c:pt idx="280">
                  <c:v>33.793812434488082</c:v>
                </c:pt>
                <c:pt idx="281">
                  <c:v>34.055685237183368</c:v>
                </c:pt>
                <c:pt idx="282">
                  <c:v>34.991703235780896</c:v>
                </c:pt>
                <c:pt idx="283">
                  <c:v>34.767570105412972</c:v>
                </c:pt>
                <c:pt idx="284">
                  <c:v>33.814473537340028</c:v>
                </c:pt>
                <c:pt idx="285">
                  <c:v>33.270354709965481</c:v>
                </c:pt>
                <c:pt idx="286">
                  <c:v>33.450970889742912</c:v>
                </c:pt>
                <c:pt idx="287">
                  <c:v>33.847657681399689</c:v>
                </c:pt>
                <c:pt idx="288">
                  <c:v>33.980167667454928</c:v>
                </c:pt>
                <c:pt idx="289">
                  <c:v>33.36605729805904</c:v>
                </c:pt>
                <c:pt idx="290">
                  <c:v>33.056232769884211</c:v>
                </c:pt>
                <c:pt idx="291">
                  <c:v>33.022744990938357</c:v>
                </c:pt>
                <c:pt idx="292">
                  <c:v>31.915558066172277</c:v>
                </c:pt>
                <c:pt idx="293">
                  <c:v>31.071702189938286</c:v>
                </c:pt>
                <c:pt idx="294">
                  <c:v>30.646133593430314</c:v>
                </c:pt>
                <c:pt idx="295">
                  <c:v>29.04401217045044</c:v>
                </c:pt>
                <c:pt idx="296">
                  <c:v>27.93341786842063</c:v>
                </c:pt>
                <c:pt idx="297">
                  <c:v>27.07508978781209</c:v>
                </c:pt>
                <c:pt idx="298">
                  <c:v>25.960542048749598</c:v>
                </c:pt>
                <c:pt idx="299" formatCode="0.00000000">
                  <c:v>26.160408679681399</c:v>
                </c:pt>
                <c:pt idx="300">
                  <c:v>26.5632604026619</c:v>
                </c:pt>
                <c:pt idx="301">
                  <c:v>25.257093179191401</c:v>
                </c:pt>
                <c:pt idx="302">
                  <c:v>25.716540602258501</c:v>
                </c:pt>
                <c:pt idx="303">
                  <c:v>25.236056851553599</c:v>
                </c:pt>
                <c:pt idx="304">
                  <c:v>24.2550762173225</c:v>
                </c:pt>
                <c:pt idx="305">
                  <c:v>24.146292160078598</c:v>
                </c:pt>
                <c:pt idx="306">
                  <c:v>23.594703375294401</c:v>
                </c:pt>
                <c:pt idx="307">
                  <c:v>23.8726613523603</c:v>
                </c:pt>
                <c:pt idx="308">
                  <c:v>24.383284473628599</c:v>
                </c:pt>
                <c:pt idx="309">
                  <c:v>24.532993284359598</c:v>
                </c:pt>
                <c:pt idx="310">
                  <c:v>25.842418435780701</c:v>
                </c:pt>
                <c:pt idx="311">
                  <c:v>26.927290780390301</c:v>
                </c:pt>
                <c:pt idx="312">
                  <c:v>27.527113475422599</c:v>
                </c:pt>
                <c:pt idx="313">
                  <c:v>28.143814181097</c:v>
                </c:pt>
                <c:pt idx="314">
                  <c:v>27.832619014586399</c:v>
                </c:pt>
                <c:pt idx="315">
                  <c:v>28.1994277043807</c:v>
                </c:pt>
                <c:pt idx="316">
                  <c:v>27.515642840738298</c:v>
                </c:pt>
                <c:pt idx="317">
                  <c:v>27.2672781308762</c:v>
                </c:pt>
                <c:pt idx="318">
                  <c:v>28.079790443014002</c:v>
                </c:pt>
                <c:pt idx="319">
                  <c:v>28.107824838267799</c:v>
                </c:pt>
                <c:pt idx="320">
                  <c:v>28.510361305076099</c:v>
                </c:pt>
                <c:pt idx="321">
                  <c:v>28.3144422528527</c:v>
                </c:pt>
                <c:pt idx="322">
                  <c:v>28.4932855696131</c:v>
                </c:pt>
                <c:pt idx="323">
                  <c:v>28.871935110441399</c:v>
                </c:pt>
                <c:pt idx="324">
                  <c:v>29.343909895429</c:v>
                </c:pt>
                <c:pt idx="325">
                  <c:v>29.119391311694699</c:v>
                </c:pt>
                <c:pt idx="326">
                  <c:v>30.2453659100671</c:v>
                </c:pt>
                <c:pt idx="327">
                  <c:v>30.1515756506715</c:v>
                </c:pt>
                <c:pt idx="328">
                  <c:v>30.249905134930501</c:v>
                </c:pt>
                <c:pt idx="329">
                  <c:v>29.739086579569701</c:v>
                </c:pt>
                <c:pt idx="330">
                  <c:v>30.545951066427101</c:v>
                </c:pt>
                <c:pt idx="331">
                  <c:v>29.086535129242201</c:v>
                </c:pt>
                <c:pt idx="332">
                  <c:v>28.198613597366599</c:v>
                </c:pt>
                <c:pt idx="333">
                  <c:v>26.789182794323001</c:v>
                </c:pt>
                <c:pt idx="334">
                  <c:v>26.251855094558401</c:v>
                </c:pt>
                <c:pt idx="335">
                  <c:v>25.687134946617</c:v>
                </c:pt>
                <c:pt idx="336">
                  <c:v>25.2950735217415</c:v>
                </c:pt>
                <c:pt idx="337">
                  <c:v>24.406393217395301</c:v>
                </c:pt>
                <c:pt idx="338">
                  <c:v>24.9222150130344</c:v>
                </c:pt>
                <c:pt idx="339">
                  <c:v>24.8479484686852</c:v>
                </c:pt>
                <c:pt idx="340">
                  <c:v>24.826284720703701</c:v>
                </c:pt>
                <c:pt idx="341">
                  <c:v>24.491990934483599</c:v>
                </c:pt>
                <c:pt idx="342">
                  <c:v>23.906034360143099</c:v>
                </c:pt>
                <c:pt idx="343">
                  <c:v>23.621380812086599</c:v>
                </c:pt>
                <c:pt idx="344">
                  <c:v>23.820273193004098</c:v>
                </c:pt>
                <c:pt idx="345">
                  <c:v>23.333071356677099</c:v>
                </c:pt>
                <c:pt idx="346">
                  <c:v>23.811785764181501</c:v>
                </c:pt>
                <c:pt idx="347">
                  <c:v>24.0604148942009</c:v>
                </c:pt>
                <c:pt idx="348">
                  <c:v>25.066714685394501</c:v>
                </c:pt>
                <c:pt idx="349">
                  <c:v>25.565431627532799</c:v>
                </c:pt>
                <c:pt idx="350">
                  <c:v>25.626774692851502</c:v>
                </c:pt>
                <c:pt idx="351">
                  <c:v>25.4563578150571</c:v>
                </c:pt>
                <c:pt idx="352">
                  <c:v>26.61252826003</c:v>
                </c:pt>
                <c:pt idx="353">
                  <c:v>26.059304192905799</c:v>
                </c:pt>
                <c:pt idx="354">
                  <c:v>25.223487857628001</c:v>
                </c:pt>
                <c:pt idx="355">
                  <c:v>24.123624348466201</c:v>
                </c:pt>
                <c:pt idx="356">
                  <c:v>24.556242819870899</c:v>
                </c:pt>
                <c:pt idx="357">
                  <c:v>24.815342248792099</c:v>
                </c:pt>
                <c:pt idx="358">
                  <c:v>23.653824926995899</c:v>
                </c:pt>
                <c:pt idx="359">
                  <c:v>22.675952149345999</c:v>
                </c:pt>
                <c:pt idx="360">
                  <c:v>22.278783532720499</c:v>
                </c:pt>
                <c:pt idx="361">
                  <c:v>21.727439084313701</c:v>
                </c:pt>
                <c:pt idx="362">
                  <c:v>20.351874216725601</c:v>
                </c:pt>
                <c:pt idx="363">
                  <c:v>19.862343696108901</c:v>
                </c:pt>
                <c:pt idx="364">
                  <c:v>19.729620837119</c:v>
                </c:pt>
                <c:pt idx="365">
                  <c:v>20.182408829665199</c:v>
                </c:pt>
                <c:pt idx="366">
                  <c:v>20.382734504600901</c:v>
                </c:pt>
                <c:pt idx="367">
                  <c:v>20.669524267496499</c:v>
                </c:pt>
                <c:pt idx="368">
                  <c:v>22.409259753725401</c:v>
                </c:pt>
                <c:pt idx="369">
                  <c:v>24.032639560724899</c:v>
                </c:pt>
                <c:pt idx="370">
                  <c:v>23.9490473018693</c:v>
                </c:pt>
                <c:pt idx="371">
                  <c:v>24.4104093999273</c:v>
                </c:pt>
                <c:pt idx="372">
                  <c:v>25.178461314300399</c:v>
                </c:pt>
                <c:pt idx="373">
                  <c:v>24.169824987510498</c:v>
                </c:pt>
                <c:pt idx="374">
                  <c:v>24.091335089575001</c:v>
                </c:pt>
                <c:pt idx="375">
                  <c:v>22.991647837190499</c:v>
                </c:pt>
                <c:pt idx="376">
                  <c:v>21.732648888411799</c:v>
                </c:pt>
                <c:pt idx="377">
                  <c:v>22.087469077222</c:v>
                </c:pt>
                <c:pt idx="378">
                  <c:v>20.9402698210334</c:v>
                </c:pt>
                <c:pt idx="379">
                  <c:v>20.305092195786301</c:v>
                </c:pt>
                <c:pt idx="380">
                  <c:v>21.110886898918601</c:v>
                </c:pt>
                <c:pt idx="381">
                  <c:v>21.8402930658158</c:v>
                </c:pt>
                <c:pt idx="382">
                  <c:v>21.590357342604001</c:v>
                </c:pt>
                <c:pt idx="383">
                  <c:v>22.169695611829098</c:v>
                </c:pt>
                <c:pt idx="384">
                  <c:v>21.031515609472201</c:v>
                </c:pt>
                <c:pt idx="385">
                  <c:v>21.879999192221302</c:v>
                </c:pt>
                <c:pt idx="386">
                  <c:v>21.628221234339701</c:v>
                </c:pt>
                <c:pt idx="387">
                  <c:v>21.962633379303899</c:v>
                </c:pt>
                <c:pt idx="388">
                  <c:v>20.769839089523401</c:v>
                </c:pt>
                <c:pt idx="389">
                  <c:v>20.543399277470701</c:v>
                </c:pt>
                <c:pt idx="390">
                  <c:v>20.374273592883199</c:v>
                </c:pt>
                <c:pt idx="391">
                  <c:v>20.2092204351035</c:v>
                </c:pt>
                <c:pt idx="392">
                  <c:v>19.586243965938301</c:v>
                </c:pt>
                <c:pt idx="393">
                  <c:v>19.9578999974729</c:v>
                </c:pt>
                <c:pt idx="394">
                  <c:v>19.711362100090401</c:v>
                </c:pt>
                <c:pt idx="395">
                  <c:v>20.025997098811899</c:v>
                </c:pt>
                <c:pt idx="396">
                  <c:v>20.841250101913101</c:v>
                </c:pt>
                <c:pt idx="397">
                  <c:v>21.939880958444899</c:v>
                </c:pt>
                <c:pt idx="398">
                  <c:v>23.035801638849001</c:v>
                </c:pt>
                <c:pt idx="399">
                  <c:v>22.686628546061801</c:v>
                </c:pt>
                <c:pt idx="400">
                  <c:v>23.0355872207701</c:v>
                </c:pt>
                <c:pt idx="401">
                  <c:v>23.8416426205285</c:v>
                </c:pt>
                <c:pt idx="402">
                  <c:v>23.842152140038699</c:v>
                </c:pt>
                <c:pt idx="403">
                  <c:v>23.448446093292301</c:v>
                </c:pt>
                <c:pt idx="404">
                  <c:v>23.025427416791398</c:v>
                </c:pt>
                <c:pt idx="405">
                  <c:v>23.489364845427598</c:v>
                </c:pt>
                <c:pt idx="406">
                  <c:v>25.0830948095766</c:v>
                </c:pt>
                <c:pt idx="407">
                  <c:v>24.8320709891216</c:v>
                </c:pt>
                <c:pt idx="408">
                  <c:v>24.5594026067238</c:v>
                </c:pt>
                <c:pt idx="409">
                  <c:v>25.645848205874401</c:v>
                </c:pt>
                <c:pt idx="410">
                  <c:v>26.178474448364501</c:v>
                </c:pt>
                <c:pt idx="411">
                  <c:v>26.6128516957789</c:v>
                </c:pt>
                <c:pt idx="412">
                  <c:v>27.477369485569799</c:v>
                </c:pt>
                <c:pt idx="413">
                  <c:v>28.271291039643099</c:v>
                </c:pt>
                <c:pt idx="414">
                  <c:v>28.9960733464467</c:v>
                </c:pt>
                <c:pt idx="415">
                  <c:v>29.4759627711625</c:v>
                </c:pt>
                <c:pt idx="416">
                  <c:v>29.8319065618564</c:v>
                </c:pt>
                <c:pt idx="417">
                  <c:v>30.238237703744002</c:v>
                </c:pt>
                <c:pt idx="418">
                  <c:v>30.608463768649401</c:v>
                </c:pt>
                <c:pt idx="419">
                  <c:v>29.337286945781301</c:v>
                </c:pt>
                <c:pt idx="420">
                  <c:v>29.2827415420252</c:v>
                </c:pt>
                <c:pt idx="421">
                  <c:v>29.0781570919617</c:v>
                </c:pt>
                <c:pt idx="422">
                  <c:v>28.936646941158799</c:v>
                </c:pt>
                <c:pt idx="423">
                  <c:v>28.9750872399852</c:v>
                </c:pt>
                <c:pt idx="424">
                  <c:v>28.486787840006102</c:v>
                </c:pt>
                <c:pt idx="425">
                  <c:v>28.119095911833401</c:v>
                </c:pt>
                <c:pt idx="426">
                  <c:v>28.881389845305002</c:v>
                </c:pt>
                <c:pt idx="427">
                  <c:v>27.654432632233299</c:v>
                </c:pt>
                <c:pt idx="428">
                  <c:v>27.5092527439609</c:v>
                </c:pt>
                <c:pt idx="429">
                  <c:v>26.868534713631799</c:v>
                </c:pt>
                <c:pt idx="430">
                  <c:v>26.633268890948202</c:v>
                </c:pt>
                <c:pt idx="431">
                  <c:v>26.775932746871</c:v>
                </c:pt>
                <c:pt idx="432">
                  <c:v>26.7840019188444</c:v>
                </c:pt>
                <c:pt idx="433">
                  <c:v>26.440755829460699</c:v>
                </c:pt>
                <c:pt idx="434">
                  <c:v>26.066388214705999</c:v>
                </c:pt>
                <c:pt idx="435">
                  <c:v>25.974129904372699</c:v>
                </c:pt>
                <c:pt idx="436">
                  <c:v>25.8705072343258</c:v>
                </c:pt>
                <c:pt idx="437">
                  <c:v>25.530466137016099</c:v>
                </c:pt>
                <c:pt idx="438">
                  <c:v>25.344528371862499</c:v>
                </c:pt>
                <c:pt idx="439">
                  <c:v>25.2701195713088</c:v>
                </c:pt>
                <c:pt idx="440">
                  <c:v>24.762640791294</c:v>
                </c:pt>
                <c:pt idx="441">
                  <c:v>25.347658750773</c:v>
                </c:pt>
                <c:pt idx="442">
                  <c:v>25.4825754798762</c:v>
                </c:pt>
                <c:pt idx="443">
                  <c:v>26.939946342482902</c:v>
                </c:pt>
                <c:pt idx="444">
                  <c:v>28.587897722494102</c:v>
                </c:pt>
                <c:pt idx="445">
                  <c:v>29.269453682830999</c:v>
                </c:pt>
                <c:pt idx="446">
                  <c:v>30.3492727243373</c:v>
                </c:pt>
                <c:pt idx="447">
                  <c:v>30.752314113201699</c:v>
                </c:pt>
                <c:pt idx="448">
                  <c:v>31.285250424766499</c:v>
                </c:pt>
                <c:pt idx="449">
                  <c:v>31.998912086475698</c:v>
                </c:pt>
                <c:pt idx="450">
                  <c:v>32.119791529601798</c:v>
                </c:pt>
                <c:pt idx="451">
                  <c:v>31.343502155832301</c:v>
                </c:pt>
                <c:pt idx="452">
                  <c:v>31.562850010945599</c:v>
                </c:pt>
                <c:pt idx="453">
                  <c:v>30.422953691977501</c:v>
                </c:pt>
                <c:pt idx="454">
                  <c:v>30.371256946390801</c:v>
                </c:pt>
                <c:pt idx="455">
                  <c:v>30.765294867923</c:v>
                </c:pt>
                <c:pt idx="456">
                  <c:v>30.285394195154598</c:v>
                </c:pt>
                <c:pt idx="457">
                  <c:v>29.008204073319501</c:v>
                </c:pt>
                <c:pt idx="458">
                  <c:v>27.757896071655502</c:v>
                </c:pt>
                <c:pt idx="459">
                  <c:v>27.557671796613199</c:v>
                </c:pt>
                <c:pt idx="460">
                  <c:v>27.911284171192801</c:v>
                </c:pt>
                <c:pt idx="461">
                  <c:v>28.182756062866499</c:v>
                </c:pt>
                <c:pt idx="462">
                  <c:v>27.558922243700099</c:v>
                </c:pt>
                <c:pt idx="463">
                  <c:v>27.144281495131601</c:v>
                </c:pt>
                <c:pt idx="464">
                  <c:v>27.503380698928201</c:v>
                </c:pt>
                <c:pt idx="465">
                  <c:v>28.2422876456898</c:v>
                </c:pt>
                <c:pt idx="466">
                  <c:v>28.240526009990599</c:v>
                </c:pt>
                <c:pt idx="467">
                  <c:v>28.055754025641001</c:v>
                </c:pt>
                <c:pt idx="468">
                  <c:v>28.596577908181299</c:v>
                </c:pt>
                <c:pt idx="469">
                  <c:v>28.276097426772299</c:v>
                </c:pt>
                <c:pt idx="470">
                  <c:v>28.3471550364157</c:v>
                </c:pt>
                <c:pt idx="471">
                  <c:v>28.979171007156399</c:v>
                </c:pt>
                <c:pt idx="472">
                  <c:v>28.229560197491601</c:v>
                </c:pt>
                <c:pt idx="473">
                  <c:v>28.0990132294428</c:v>
                </c:pt>
                <c:pt idx="474">
                  <c:v>29.0256669177544</c:v>
                </c:pt>
                <c:pt idx="475">
                  <c:v>28.961566710656498</c:v>
                </c:pt>
                <c:pt idx="476">
                  <c:v>30.6113292479221</c:v>
                </c:pt>
                <c:pt idx="477">
                  <c:v>31.3939169397024</c:v>
                </c:pt>
                <c:pt idx="478">
                  <c:v>31.335268740015898</c:v>
                </c:pt>
                <c:pt idx="479">
                  <c:v>32.100513386507501</c:v>
                </c:pt>
                <c:pt idx="480">
                  <c:v>31.891358054470398</c:v>
                </c:pt>
                <c:pt idx="481">
                  <c:v>31.476954026516399</c:v>
                </c:pt>
                <c:pt idx="482">
                  <c:v>30.6706963915986</c:v>
                </c:pt>
                <c:pt idx="483">
                  <c:v>29.018516908772199</c:v>
                </c:pt>
                <c:pt idx="484">
                  <c:v>29.646446822429098</c:v>
                </c:pt>
                <c:pt idx="485">
                  <c:v>28.9722632093012</c:v>
                </c:pt>
                <c:pt idx="486">
                  <c:v>29.1842820643556</c:v>
                </c:pt>
                <c:pt idx="487">
                  <c:v>29.1083930848738</c:v>
                </c:pt>
                <c:pt idx="488">
                  <c:v>28.9534677152302</c:v>
                </c:pt>
                <c:pt idx="489">
                  <c:v>30.807827226511598</c:v>
                </c:pt>
                <c:pt idx="490">
                  <c:v>32.835619899669297</c:v>
                </c:pt>
                <c:pt idx="491">
                  <c:v>31.782063473903701</c:v>
                </c:pt>
                <c:pt idx="492">
                  <c:v>32.3560207953876</c:v>
                </c:pt>
                <c:pt idx="493">
                  <c:v>32.230254893824799</c:v>
                </c:pt>
                <c:pt idx="494">
                  <c:v>32.191478142382998</c:v>
                </c:pt>
                <c:pt idx="495">
                  <c:v>32.026899056240502</c:v>
                </c:pt>
                <c:pt idx="496">
                  <c:v>30.189423187918798</c:v>
                </c:pt>
                <c:pt idx="497">
                  <c:v>28.405633708410999</c:v>
                </c:pt>
                <c:pt idx="498">
                  <c:v>28.7751671268039</c:v>
                </c:pt>
                <c:pt idx="499">
                  <c:v>29.280450607875299</c:v>
                </c:pt>
                <c:pt idx="500">
                  <c:v>29.1403102968867</c:v>
                </c:pt>
                <c:pt idx="501">
                  <c:v>29.535223262891499</c:v>
                </c:pt>
                <c:pt idx="502">
                  <c:v>29.4871273047996</c:v>
                </c:pt>
                <c:pt idx="503">
                  <c:v>30.872426416381501</c:v>
                </c:pt>
                <c:pt idx="504">
                  <c:v>31.099496975969</c:v>
                </c:pt>
                <c:pt idx="505">
                  <c:v>31.1440410596174</c:v>
                </c:pt>
                <c:pt idx="506">
                  <c:v>30.935657197317202</c:v>
                </c:pt>
                <c:pt idx="507">
                  <c:v>30.876052858066998</c:v>
                </c:pt>
                <c:pt idx="508">
                  <c:v>30.9825230715124</c:v>
                </c:pt>
                <c:pt idx="509">
                  <c:v>32.983382333735399</c:v>
                </c:pt>
                <c:pt idx="510">
                  <c:v>32.417379298864901</c:v>
                </c:pt>
                <c:pt idx="511">
                  <c:v>32.286754797739803</c:v>
                </c:pt>
                <c:pt idx="512">
                  <c:v>32.7134152054781</c:v>
                </c:pt>
                <c:pt idx="513">
                  <c:v>33.707331464768998</c:v>
                </c:pt>
                <c:pt idx="514">
                  <c:v>34.455033439445998</c:v>
                </c:pt>
                <c:pt idx="515">
                  <c:v>35.157314490961603</c:v>
                </c:pt>
                <c:pt idx="516">
                  <c:v>34.664113470832703</c:v>
                </c:pt>
                <c:pt idx="517">
                  <c:v>34.490270183151303</c:v>
                </c:pt>
                <c:pt idx="518">
                  <c:v>35.107479027400402</c:v>
                </c:pt>
                <c:pt idx="519">
                  <c:v>34.787106689222099</c:v>
                </c:pt>
                <c:pt idx="520">
                  <c:v>33.877138776262598</c:v>
                </c:pt>
                <c:pt idx="521">
                  <c:v>34.081620262185602</c:v>
                </c:pt>
                <c:pt idx="522">
                  <c:v>34.555753811148897</c:v>
                </c:pt>
                <c:pt idx="523">
                  <c:v>34.698273743936198</c:v>
                </c:pt>
                <c:pt idx="524">
                  <c:v>35.676425300397099</c:v>
                </c:pt>
                <c:pt idx="525">
                  <c:v>36.289563473893502</c:v>
                </c:pt>
                <c:pt idx="526">
                  <c:v>37.173935090406701</c:v>
                </c:pt>
                <c:pt idx="527">
                  <c:v>37.748021212310299</c:v>
                </c:pt>
                <c:pt idx="528">
                  <c:v>37.830630831705797</c:v>
                </c:pt>
                <c:pt idx="529">
                  <c:v>37.237063672551798</c:v>
                </c:pt>
                <c:pt idx="530">
                  <c:v>36.745352105857599</c:v>
                </c:pt>
                <c:pt idx="531">
                  <c:v>37.6529940196532</c:v>
                </c:pt>
                <c:pt idx="532">
                  <c:v>37.372963715768101</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AG [n=415]</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47.993800153918599</c:v>
                </c:pt>
                <c:pt idx="1">
                  <c:v>49.577234478547162</c:v>
                </c:pt>
                <c:pt idx="2">
                  <c:v>50.567246902771167</c:v>
                </c:pt>
                <c:pt idx="3">
                  <c:v>51.54432889315234</c:v>
                </c:pt>
                <c:pt idx="4">
                  <c:v>51.601927370758446</c:v>
                </c:pt>
                <c:pt idx="5">
                  <c:v>52.533819119134868</c:v>
                </c:pt>
                <c:pt idx="6">
                  <c:v>52.900195283208582</c:v>
                </c:pt>
                <c:pt idx="7">
                  <c:v>54.062683414078471</c:v>
                </c:pt>
                <c:pt idx="8">
                  <c:v>54.17549277794155</c:v>
                </c:pt>
                <c:pt idx="9">
                  <c:v>55.059448163726536</c:v>
                </c:pt>
                <c:pt idx="10">
                  <c:v>57.435269176682816</c:v>
                </c:pt>
                <c:pt idx="11">
                  <c:v>58.24415795474291</c:v>
                </c:pt>
                <c:pt idx="12">
                  <c:v>58.94916315522299</c:v>
                </c:pt>
                <c:pt idx="13">
                  <c:v>59.178410285770546</c:v>
                </c:pt>
                <c:pt idx="14">
                  <c:v>58.213240287355625</c:v>
                </c:pt>
                <c:pt idx="15">
                  <c:v>58.333621061475583</c:v>
                </c:pt>
                <c:pt idx="16">
                  <c:v>58.055266463518755</c:v>
                </c:pt>
                <c:pt idx="17">
                  <c:v>57.311236391612162</c:v>
                </c:pt>
                <c:pt idx="18">
                  <c:v>56.601458723699082</c:v>
                </c:pt>
                <c:pt idx="19">
                  <c:v>57.326310001436319</c:v>
                </c:pt>
                <c:pt idx="20">
                  <c:v>57.798188984739163</c:v>
                </c:pt>
                <c:pt idx="21">
                  <c:v>59.223796340807517</c:v>
                </c:pt>
                <c:pt idx="22">
                  <c:v>59.083304347178931</c:v>
                </c:pt>
                <c:pt idx="23">
                  <c:v>59.074335525363232</c:v>
                </c:pt>
                <c:pt idx="24">
                  <c:v>58.456264417215628</c:v>
                </c:pt>
                <c:pt idx="25">
                  <c:v>58.674620819953461</c:v>
                </c:pt>
                <c:pt idx="26">
                  <c:v>57.677632923089298</c:v>
                </c:pt>
                <c:pt idx="27">
                  <c:v>57.991510894181651</c:v>
                </c:pt>
                <c:pt idx="28">
                  <c:v>58.054561662327046</c:v>
                </c:pt>
                <c:pt idx="29">
                  <c:v>58.35892068562994</c:v>
                </c:pt>
                <c:pt idx="30">
                  <c:v>58.424259274761496</c:v>
                </c:pt>
                <c:pt idx="31">
                  <c:v>58.259555515882354</c:v>
                </c:pt>
                <c:pt idx="32">
                  <c:v>59.146665035878819</c:v>
                </c:pt>
                <c:pt idx="33">
                  <c:v>60.370100878431536</c:v>
                </c:pt>
                <c:pt idx="34">
                  <c:v>60.687309571178744</c:v>
                </c:pt>
                <c:pt idx="35">
                  <c:v>61.093452904715207</c:v>
                </c:pt>
                <c:pt idx="36">
                  <c:v>60.009806725432</c:v>
                </c:pt>
                <c:pt idx="37">
                  <c:v>59.890274807545779</c:v>
                </c:pt>
                <c:pt idx="38">
                  <c:v>59.668654237533126</c:v>
                </c:pt>
                <c:pt idx="39">
                  <c:v>59.147814059581378</c:v>
                </c:pt>
                <c:pt idx="40">
                  <c:v>58.819431851256056</c:v>
                </c:pt>
                <c:pt idx="41">
                  <c:v>58.84738465534776</c:v>
                </c:pt>
                <c:pt idx="42">
                  <c:v>57.875794296109753</c:v>
                </c:pt>
                <c:pt idx="43">
                  <c:v>58.930756071836804</c:v>
                </c:pt>
                <c:pt idx="44">
                  <c:v>58.994178541638185</c:v>
                </c:pt>
                <c:pt idx="45">
                  <c:v>59.435336191572631</c:v>
                </c:pt>
                <c:pt idx="46">
                  <c:v>58.708257250585184</c:v>
                </c:pt>
                <c:pt idx="47">
                  <c:v>58.273279472733186</c:v>
                </c:pt>
                <c:pt idx="48">
                  <c:v>57.467644415187792</c:v>
                </c:pt>
                <c:pt idx="49">
                  <c:v>57.699936438537016</c:v>
                </c:pt>
                <c:pt idx="50">
                  <c:v>57.522407831963413</c:v>
                </c:pt>
                <c:pt idx="51">
                  <c:v>56.748503641724923</c:v>
                </c:pt>
                <c:pt idx="52">
                  <c:v>55.910837546328821</c:v>
                </c:pt>
                <c:pt idx="53">
                  <c:v>56.066635625587502</c:v>
                </c:pt>
                <c:pt idx="54">
                  <c:v>55.90790532580224</c:v>
                </c:pt>
                <c:pt idx="55">
                  <c:v>55.45308126144046</c:v>
                </c:pt>
                <c:pt idx="56">
                  <c:v>55.278269952996034</c:v>
                </c:pt>
                <c:pt idx="57">
                  <c:v>54.471199680988548</c:v>
                </c:pt>
                <c:pt idx="58">
                  <c:v>54.3217420314827</c:v>
                </c:pt>
                <c:pt idx="59">
                  <c:v>55.140738213603683</c:v>
                </c:pt>
                <c:pt idx="60">
                  <c:v>55.061001145658182</c:v>
                </c:pt>
                <c:pt idx="61">
                  <c:v>53.694231854305499</c:v>
                </c:pt>
                <c:pt idx="62">
                  <c:v>53.054110324003815</c:v>
                </c:pt>
                <c:pt idx="63">
                  <c:v>53.35315337534702</c:v>
                </c:pt>
                <c:pt idx="64">
                  <c:v>52.670512995539255</c:v>
                </c:pt>
                <c:pt idx="65">
                  <c:v>52.378768362873437</c:v>
                </c:pt>
                <c:pt idx="66">
                  <c:v>51.664904252710855</c:v>
                </c:pt>
                <c:pt idx="67">
                  <c:v>51.406016628213948</c:v>
                </c:pt>
                <c:pt idx="68">
                  <c:v>51.11638751944556</c:v>
                </c:pt>
                <c:pt idx="69">
                  <c:v>50.61750732373573</c:v>
                </c:pt>
                <c:pt idx="70">
                  <c:v>48.562677702730717</c:v>
                </c:pt>
                <c:pt idx="71">
                  <c:v>46.166900819090706</c:v>
                </c:pt>
                <c:pt idx="72">
                  <c:v>42.299672133864014</c:v>
                </c:pt>
                <c:pt idx="73">
                  <c:v>37.791888741681987</c:v>
                </c:pt>
                <c:pt idx="74">
                  <c:v>32.857283982447498</c:v>
                </c:pt>
                <c:pt idx="75">
                  <c:v>28.182487653848426</c:v>
                </c:pt>
                <c:pt idx="76">
                  <c:v>24.300985887359044</c:v>
                </c:pt>
                <c:pt idx="77">
                  <c:v>21.211889681687385</c:v>
                </c:pt>
                <c:pt idx="78">
                  <c:v>19.146867108147116</c:v>
                </c:pt>
                <c:pt idx="79">
                  <c:v>18.253395678475286</c:v>
                </c:pt>
                <c:pt idx="80">
                  <c:v>17.337807046508356</c:v>
                </c:pt>
                <c:pt idx="81">
                  <c:v>16.624829465754942</c:v>
                </c:pt>
                <c:pt idx="82">
                  <c:v>16.320789290156142</c:v>
                </c:pt>
                <c:pt idx="83">
                  <c:v>16.730935842463314</c:v>
                </c:pt>
                <c:pt idx="84">
                  <c:v>16.800931594633429</c:v>
                </c:pt>
                <c:pt idx="85">
                  <c:v>16.686073265803728</c:v>
                </c:pt>
                <c:pt idx="86">
                  <c:v>16.293101332006028</c:v>
                </c:pt>
                <c:pt idx="87">
                  <c:v>16.503943585567274</c:v>
                </c:pt>
                <c:pt idx="88">
                  <c:v>16.629299479353058</c:v>
                </c:pt>
                <c:pt idx="89">
                  <c:v>16.452741231017058</c:v>
                </c:pt>
                <c:pt idx="90">
                  <c:v>16.537753375366513</c:v>
                </c:pt>
                <c:pt idx="91">
                  <c:v>16.878429018501599</c:v>
                </c:pt>
                <c:pt idx="92">
                  <c:v>17.042846040806257</c:v>
                </c:pt>
                <c:pt idx="93">
                  <c:v>17.351120119096514</c:v>
                </c:pt>
                <c:pt idx="94">
                  <c:v>17.209891794364701</c:v>
                </c:pt>
                <c:pt idx="95">
                  <c:v>17.730428892220569</c:v>
                </c:pt>
                <c:pt idx="96">
                  <c:v>17.631907292458827</c:v>
                </c:pt>
                <c:pt idx="97">
                  <c:v>17.954793016431058</c:v>
                </c:pt>
                <c:pt idx="98">
                  <c:v>17.833485180506155</c:v>
                </c:pt>
                <c:pt idx="99">
                  <c:v>17.328623225185471</c:v>
                </c:pt>
                <c:pt idx="100">
                  <c:v>17.268509922462986</c:v>
                </c:pt>
                <c:pt idx="101">
                  <c:v>17.793232336999374</c:v>
                </c:pt>
                <c:pt idx="102">
                  <c:v>17.656455720995087</c:v>
                </c:pt>
                <c:pt idx="103">
                  <c:v>18.469346672634817</c:v>
                </c:pt>
                <c:pt idx="104">
                  <c:v>19.064281750037999</c:v>
                </c:pt>
                <c:pt idx="105">
                  <c:v>19.654185397386158</c:v>
                </c:pt>
                <c:pt idx="106">
                  <c:v>20.397073658139171</c:v>
                </c:pt>
                <c:pt idx="107">
                  <c:v>20.868692947630961</c:v>
                </c:pt>
                <c:pt idx="108">
                  <c:v>20.766032604580939</c:v>
                </c:pt>
                <c:pt idx="109">
                  <c:v>21.229266275136172</c:v>
                </c:pt>
                <c:pt idx="110">
                  <c:v>21.372618432175614</c:v>
                </c:pt>
                <c:pt idx="111">
                  <c:v>21.75661067178347</c:v>
                </c:pt>
                <c:pt idx="112">
                  <c:v>22.578553912153371</c:v>
                </c:pt>
                <c:pt idx="113">
                  <c:v>23.203864645862101</c:v>
                </c:pt>
                <c:pt idx="114">
                  <c:v>23.333955353738457</c:v>
                </c:pt>
                <c:pt idx="115">
                  <c:v>23.404975450208958</c:v>
                </c:pt>
                <c:pt idx="116">
                  <c:v>23.201368104698155</c:v>
                </c:pt>
                <c:pt idx="117">
                  <c:v>23.846196049985512</c:v>
                </c:pt>
                <c:pt idx="118">
                  <c:v>23.317939398146628</c:v>
                </c:pt>
                <c:pt idx="119">
                  <c:v>22.948045482994186</c:v>
                </c:pt>
                <c:pt idx="120">
                  <c:v>23.71104634843693</c:v>
                </c:pt>
                <c:pt idx="121">
                  <c:v>23.827902030766641</c:v>
                </c:pt>
                <c:pt idx="122">
                  <c:v>24.51734505998083</c:v>
                </c:pt>
                <c:pt idx="123">
                  <c:v>25.69279501012667</c:v>
                </c:pt>
                <c:pt idx="124">
                  <c:v>25.998052729460117</c:v>
                </c:pt>
                <c:pt idx="125">
                  <c:v>26.860231675533459</c:v>
                </c:pt>
                <c:pt idx="126">
                  <c:v>27.72525953435046</c:v>
                </c:pt>
                <c:pt idx="127">
                  <c:v>27.550143097886615</c:v>
                </c:pt>
                <c:pt idx="128">
                  <c:v>28.428175786710032</c:v>
                </c:pt>
                <c:pt idx="129">
                  <c:v>29.051180774904115</c:v>
                </c:pt>
                <c:pt idx="130">
                  <c:v>29.158583217792714</c:v>
                </c:pt>
                <c:pt idx="131">
                  <c:v>29.485928972658773</c:v>
                </c:pt>
                <c:pt idx="132">
                  <c:v>30.064470970646941</c:v>
                </c:pt>
                <c:pt idx="133">
                  <c:v>31.423069373847493</c:v>
                </c:pt>
                <c:pt idx="134">
                  <c:v>32.468070356736803</c:v>
                </c:pt>
                <c:pt idx="135">
                  <c:v>33.555251521174213</c:v>
                </c:pt>
                <c:pt idx="136">
                  <c:v>34.771383843599757</c:v>
                </c:pt>
                <c:pt idx="137">
                  <c:v>36.48352410877267</c:v>
                </c:pt>
                <c:pt idx="138">
                  <c:v>37.790611449793126</c:v>
                </c:pt>
                <c:pt idx="139">
                  <c:v>37.3947273254118</c:v>
                </c:pt>
                <c:pt idx="140">
                  <c:v>37.594005621278185</c:v>
                </c:pt>
                <c:pt idx="141">
                  <c:v>38.395240515321966</c:v>
                </c:pt>
                <c:pt idx="142">
                  <c:v>38.187205261630062</c:v>
                </c:pt>
                <c:pt idx="143">
                  <c:v>37.831683276395339</c:v>
                </c:pt>
                <c:pt idx="144">
                  <c:v>36.469226936885143</c:v>
                </c:pt>
                <c:pt idx="145">
                  <c:v>36.376399750075628</c:v>
                </c:pt>
                <c:pt idx="146">
                  <c:v>37.820910768519994</c:v>
                </c:pt>
                <c:pt idx="147">
                  <c:v>37.918076312895728</c:v>
                </c:pt>
                <c:pt idx="148">
                  <c:v>38.854261227018355</c:v>
                </c:pt>
                <c:pt idx="149">
                  <c:v>39.791442268676313</c:v>
                </c:pt>
                <c:pt idx="150">
                  <c:v>40.050739298414143</c:v>
                </c:pt>
                <c:pt idx="151">
                  <c:v>41.067011966573482</c:v>
                </c:pt>
                <c:pt idx="152">
                  <c:v>41.012635627247683</c:v>
                </c:pt>
                <c:pt idx="153">
                  <c:v>40.453620136750843</c:v>
                </c:pt>
                <c:pt idx="154">
                  <c:v>39.168525219611126</c:v>
                </c:pt>
                <c:pt idx="155">
                  <c:v>38.335072998818092</c:v>
                </c:pt>
                <c:pt idx="156">
                  <c:v>38.314407024869809</c:v>
                </c:pt>
                <c:pt idx="157">
                  <c:v>39.403957321424301</c:v>
                </c:pt>
                <c:pt idx="158">
                  <c:v>39.204301280798816</c:v>
                </c:pt>
                <c:pt idx="159">
                  <c:v>40.605018354457968</c:v>
                </c:pt>
                <c:pt idx="160">
                  <c:v>41.514213845130655</c:v>
                </c:pt>
                <c:pt idx="161">
                  <c:v>42.680764783775679</c:v>
                </c:pt>
                <c:pt idx="162">
                  <c:v>42.527780015642655</c:v>
                </c:pt>
                <c:pt idx="163">
                  <c:v>42.386277355837898</c:v>
                </c:pt>
                <c:pt idx="164">
                  <c:v>41.832765304940452</c:v>
                </c:pt>
                <c:pt idx="165">
                  <c:v>42.937473931852786</c:v>
                </c:pt>
                <c:pt idx="166">
                  <c:v>43.407595158170416</c:v>
                </c:pt>
                <c:pt idx="167">
                  <c:v>44.675964072804639</c:v>
                </c:pt>
                <c:pt idx="168">
                  <c:v>46.704193943716049</c:v>
                </c:pt>
                <c:pt idx="169">
                  <c:v>47.559396670837408</c:v>
                </c:pt>
                <c:pt idx="170">
                  <c:v>49.180587520684483</c:v>
                </c:pt>
                <c:pt idx="171">
                  <c:v>50.040341098711885</c:v>
                </c:pt>
                <c:pt idx="172">
                  <c:v>50.494469493218787</c:v>
                </c:pt>
                <c:pt idx="173">
                  <c:v>50.714219565124843</c:v>
                </c:pt>
                <c:pt idx="174">
                  <c:v>50.093126442622733</c:v>
                </c:pt>
                <c:pt idx="175">
                  <c:v>49.397190086234126</c:v>
                </c:pt>
                <c:pt idx="176">
                  <c:v>48.884729819602178</c:v>
                </c:pt>
                <c:pt idx="177">
                  <c:v>48.275897193554933</c:v>
                </c:pt>
                <c:pt idx="178">
                  <c:v>47.872166165579301</c:v>
                </c:pt>
                <c:pt idx="179">
                  <c:v>48.430523412742403</c:v>
                </c:pt>
                <c:pt idx="180">
                  <c:v>47.387183297672763</c:v>
                </c:pt>
                <c:pt idx="181">
                  <c:v>48.273577383442493</c:v>
                </c:pt>
                <c:pt idx="182">
                  <c:v>48.22430265438625</c:v>
                </c:pt>
                <c:pt idx="183">
                  <c:v>48.634035228364759</c:v>
                </c:pt>
                <c:pt idx="184">
                  <c:v>49.909689253453998</c:v>
                </c:pt>
                <c:pt idx="185">
                  <c:v>50.987370076606091</c:v>
                </c:pt>
                <c:pt idx="186">
                  <c:v>50.40324227408324</c:v>
                </c:pt>
                <c:pt idx="187">
                  <c:v>51.176043071083846</c:v>
                </c:pt>
                <c:pt idx="188">
                  <c:v>51.12753972479517</c:v>
                </c:pt>
                <c:pt idx="189">
                  <c:v>51.674153809255664</c:v>
                </c:pt>
                <c:pt idx="190">
                  <c:v>52.197737296157584</c:v>
                </c:pt>
                <c:pt idx="191">
                  <c:v>50.994315081980019</c:v>
                </c:pt>
                <c:pt idx="192">
                  <c:v>50.515764032206015</c:v>
                </c:pt>
                <c:pt idx="193">
                  <c:v>50.028596229164101</c:v>
                </c:pt>
                <c:pt idx="194">
                  <c:v>50.931264963697231</c:v>
                </c:pt>
                <c:pt idx="195">
                  <c:v>51.923010787500694</c:v>
                </c:pt>
                <c:pt idx="196">
                  <c:v>52.641127379906898</c:v>
                </c:pt>
                <c:pt idx="197">
                  <c:v>52.955482284865816</c:v>
                </c:pt>
                <c:pt idx="198">
                  <c:v>53.6069812747483</c:v>
                </c:pt>
                <c:pt idx="199">
                  <c:v>53.222308197131774</c:v>
                </c:pt>
                <c:pt idx="200">
                  <c:v>53.83474293101883</c:v>
                </c:pt>
                <c:pt idx="201">
                  <c:v>52.680635714479081</c:v>
                </c:pt>
                <c:pt idx="202">
                  <c:v>52.855513207803874</c:v>
                </c:pt>
                <c:pt idx="203">
                  <c:v>52.07063262891711</c:v>
                </c:pt>
                <c:pt idx="204">
                  <c:v>52.133348437233565</c:v>
                </c:pt>
                <c:pt idx="205">
                  <c:v>51.461980813754217</c:v>
                </c:pt>
                <c:pt idx="206">
                  <c:v>52.304765095816791</c:v>
                </c:pt>
                <c:pt idx="207">
                  <c:v>53.425632571677966</c:v>
                </c:pt>
                <c:pt idx="208">
                  <c:v>54.957623479504427</c:v>
                </c:pt>
                <c:pt idx="209">
                  <c:v>53.833822499004114</c:v>
                </c:pt>
                <c:pt idx="210">
                  <c:v>53.274815644089735</c:v>
                </c:pt>
                <c:pt idx="211">
                  <c:v>52.960889779545596</c:v>
                </c:pt>
                <c:pt idx="212">
                  <c:v>52.105722668963608</c:v>
                </c:pt>
                <c:pt idx="213">
                  <c:v>52.379454786641531</c:v>
                </c:pt>
                <c:pt idx="214">
                  <c:v>51.557795002097428</c:v>
                </c:pt>
                <c:pt idx="215">
                  <c:v>50.881820588719059</c:v>
                </c:pt>
                <c:pt idx="216">
                  <c:v>51.612624838207729</c:v>
                </c:pt>
                <c:pt idx="217">
                  <c:v>52.648064271345213</c:v>
                </c:pt>
                <c:pt idx="218">
                  <c:v>51.8236961215515</c:v>
                </c:pt>
                <c:pt idx="219">
                  <c:v>52.98652232472984</c:v>
                </c:pt>
                <c:pt idx="220">
                  <c:v>52.52012629690396</c:v>
                </c:pt>
                <c:pt idx="221">
                  <c:v>51.62988431391058</c:v>
                </c:pt>
                <c:pt idx="222">
                  <c:v>51.417773166381828</c:v>
                </c:pt>
                <c:pt idx="223">
                  <c:v>50.505382939830227</c:v>
                </c:pt>
                <c:pt idx="224">
                  <c:v>49.914912856609298</c:v>
                </c:pt>
                <c:pt idx="225">
                  <c:v>50.356654900665511</c:v>
                </c:pt>
                <c:pt idx="226">
                  <c:v>50.0207606176524</c:v>
                </c:pt>
                <c:pt idx="227">
                  <c:v>51.205766942100027</c:v>
                </c:pt>
                <c:pt idx="228">
                  <c:v>52.436478633763599</c:v>
                </c:pt>
                <c:pt idx="229">
                  <c:v>53.271174996992464</c:v>
                </c:pt>
                <c:pt idx="230">
                  <c:v>52.986610931956548</c:v>
                </c:pt>
                <c:pt idx="231">
                  <c:v>53.287534408323985</c:v>
                </c:pt>
                <c:pt idx="232">
                  <c:v>54.186801401001354</c:v>
                </c:pt>
                <c:pt idx="233">
                  <c:v>55.15956810578772</c:v>
                </c:pt>
                <c:pt idx="234">
                  <c:v>55.784281673477736</c:v>
                </c:pt>
                <c:pt idx="235">
                  <c:v>55.622894962367241</c:v>
                </c:pt>
                <c:pt idx="236">
                  <c:v>55.584577177969997</c:v>
                </c:pt>
                <c:pt idx="237">
                  <c:v>55.694546667225268</c:v>
                </c:pt>
                <c:pt idx="238">
                  <c:v>54.404478565296287</c:v>
                </c:pt>
                <c:pt idx="239">
                  <c:v>53.587629098184479</c:v>
                </c:pt>
                <c:pt idx="240">
                  <c:v>53.156326139103705</c:v>
                </c:pt>
                <c:pt idx="241">
                  <c:v>52.277138626064762</c:v>
                </c:pt>
                <c:pt idx="242">
                  <c:v>51.860693960530114</c:v>
                </c:pt>
                <c:pt idx="243">
                  <c:v>52.495952141699554</c:v>
                </c:pt>
                <c:pt idx="244">
                  <c:v>54.333937582775427</c:v>
                </c:pt>
                <c:pt idx="245">
                  <c:v>55.433666485390468</c:v>
                </c:pt>
                <c:pt idx="246">
                  <c:v>56.788429235883875</c:v>
                </c:pt>
                <c:pt idx="247">
                  <c:v>56.863753093112351</c:v>
                </c:pt>
                <c:pt idx="248">
                  <c:v>56.776595235665589</c:v>
                </c:pt>
                <c:pt idx="249">
                  <c:v>57.880655894999549</c:v>
                </c:pt>
                <c:pt idx="250">
                  <c:v>57.100654047864616</c:v>
                </c:pt>
                <c:pt idx="251">
                  <c:v>56.605004167977889</c:v>
                </c:pt>
                <c:pt idx="252">
                  <c:v>57.37314641647307</c:v>
                </c:pt>
                <c:pt idx="253">
                  <c:v>57.078359552848397</c:v>
                </c:pt>
                <c:pt idx="254">
                  <c:v>57.611094518483164</c:v>
                </c:pt>
                <c:pt idx="255">
                  <c:v>56.539454773096153</c:v>
                </c:pt>
                <c:pt idx="256">
                  <c:v>56.524603990953558</c:v>
                </c:pt>
                <c:pt idx="257">
                  <c:v>57.829454425077756</c:v>
                </c:pt>
                <c:pt idx="258">
                  <c:v>57.214030139310125</c:v>
                </c:pt>
                <c:pt idx="259">
                  <c:v>56.382149241344443</c:v>
                </c:pt>
                <c:pt idx="260">
                  <c:v>56.121124435488689</c:v>
                </c:pt>
                <c:pt idx="261">
                  <c:v>55.552385369180399</c:v>
                </c:pt>
                <c:pt idx="262">
                  <c:v>55.906469799967809</c:v>
                </c:pt>
                <c:pt idx="263">
                  <c:v>55.096991345182424</c:v>
                </c:pt>
                <c:pt idx="264">
                  <c:v>52.959024405208488</c:v>
                </c:pt>
                <c:pt idx="265">
                  <c:v>51.371400355240191</c:v>
                </c:pt>
                <c:pt idx="266">
                  <c:v>51.316510683796302</c:v>
                </c:pt>
                <c:pt idx="267">
                  <c:v>51.649527187098535</c:v>
                </c:pt>
                <c:pt idx="268">
                  <c:v>52.325993097550636</c:v>
                </c:pt>
                <c:pt idx="269">
                  <c:v>52.518333174056067</c:v>
                </c:pt>
                <c:pt idx="270">
                  <c:v>52.503787628427801</c:v>
                </c:pt>
                <c:pt idx="271">
                  <c:v>52.831071337414436</c:v>
                </c:pt>
                <c:pt idx="272">
                  <c:v>53.577920631961469</c:v>
                </c:pt>
                <c:pt idx="273">
                  <c:v>53.858414040352045</c:v>
                </c:pt>
                <c:pt idx="274">
                  <c:v>52.557201326091295</c:v>
                </c:pt>
                <c:pt idx="275">
                  <c:v>51.794339906063549</c:v>
                </c:pt>
                <c:pt idx="276">
                  <c:v>51.45131064874213</c:v>
                </c:pt>
                <c:pt idx="277">
                  <c:v>51.466915317692724</c:v>
                </c:pt>
                <c:pt idx="278">
                  <c:v>51.542688407628184</c:v>
                </c:pt>
                <c:pt idx="279">
                  <c:v>51.194801113960935</c:v>
                </c:pt>
                <c:pt idx="280">
                  <c:v>50.45203979562617</c:v>
                </c:pt>
                <c:pt idx="281">
                  <c:v>51.106141337044775</c:v>
                </c:pt>
                <c:pt idx="282">
                  <c:v>51.710286858485134</c:v>
                </c:pt>
                <c:pt idx="283">
                  <c:v>51.407702747081146</c:v>
                </c:pt>
                <c:pt idx="284">
                  <c:v>51.467375339864283</c:v>
                </c:pt>
                <c:pt idx="285">
                  <c:v>51.68302235803052</c:v>
                </c:pt>
                <c:pt idx="286">
                  <c:v>51.342349394834478</c:v>
                </c:pt>
                <c:pt idx="287">
                  <c:v>51.131408180279784</c:v>
                </c:pt>
                <c:pt idx="288">
                  <c:v>50.522987615347283</c:v>
                </c:pt>
                <c:pt idx="289">
                  <c:v>49.282930511842714</c:v>
                </c:pt>
                <c:pt idx="290">
                  <c:v>48.383707348533036</c:v>
                </c:pt>
                <c:pt idx="291">
                  <c:v>48.004431288455656</c:v>
                </c:pt>
                <c:pt idx="292">
                  <c:v>46.783706740436912</c:v>
                </c:pt>
                <c:pt idx="293">
                  <c:v>45.308903557337636</c:v>
                </c:pt>
                <c:pt idx="294">
                  <c:v>44.40634803769732</c:v>
                </c:pt>
                <c:pt idx="295">
                  <c:v>43.167276414866485</c:v>
                </c:pt>
                <c:pt idx="296">
                  <c:v>42.455449150153278</c:v>
                </c:pt>
                <c:pt idx="297">
                  <c:v>42.644499560579128</c:v>
                </c:pt>
                <c:pt idx="298">
                  <c:v>40.889012746092597</c:v>
                </c:pt>
                <c:pt idx="299" formatCode="0.00000000">
                  <c:v>40.149632715018498</c:v>
                </c:pt>
                <c:pt idx="300">
                  <c:v>40.9867986306974</c:v>
                </c:pt>
                <c:pt idx="301">
                  <c:v>40.285149838440802</c:v>
                </c:pt>
                <c:pt idx="302">
                  <c:v>39.836878911404099</c:v>
                </c:pt>
                <c:pt idx="303">
                  <c:v>38.710455062205199</c:v>
                </c:pt>
                <c:pt idx="304">
                  <c:v>37.240591420118903</c:v>
                </c:pt>
                <c:pt idx="305">
                  <c:v>36.807380303541699</c:v>
                </c:pt>
                <c:pt idx="306">
                  <c:v>36.508380519738203</c:v>
                </c:pt>
                <c:pt idx="307">
                  <c:v>36.270081109525698</c:v>
                </c:pt>
                <c:pt idx="308">
                  <c:v>36.117272999636299</c:v>
                </c:pt>
                <c:pt idx="309">
                  <c:v>36.399854412534602</c:v>
                </c:pt>
                <c:pt idx="310">
                  <c:v>36.247374729047799</c:v>
                </c:pt>
                <c:pt idx="311">
                  <c:v>37.2459130864382</c:v>
                </c:pt>
                <c:pt idx="312">
                  <c:v>37.641922088541499</c:v>
                </c:pt>
                <c:pt idx="313">
                  <c:v>37.793458062761097</c:v>
                </c:pt>
                <c:pt idx="314">
                  <c:v>38.421988255000997</c:v>
                </c:pt>
                <c:pt idx="315">
                  <c:v>38.613886645453697</c:v>
                </c:pt>
                <c:pt idx="316">
                  <c:v>38.869347101564401</c:v>
                </c:pt>
                <c:pt idx="317">
                  <c:v>39.402151852402199</c:v>
                </c:pt>
                <c:pt idx="318">
                  <c:v>39.393203363727899</c:v>
                </c:pt>
                <c:pt idx="319">
                  <c:v>39.822591023544803</c:v>
                </c:pt>
                <c:pt idx="320">
                  <c:v>40.168746962545001</c:v>
                </c:pt>
                <c:pt idx="321">
                  <c:v>40.282877945053599</c:v>
                </c:pt>
                <c:pt idx="322">
                  <c:v>40.687538174473602</c:v>
                </c:pt>
                <c:pt idx="323">
                  <c:v>40.173558171862602</c:v>
                </c:pt>
                <c:pt idx="324">
                  <c:v>41.014431015409301</c:v>
                </c:pt>
                <c:pt idx="325">
                  <c:v>41.597640521088699</c:v>
                </c:pt>
                <c:pt idx="326">
                  <c:v>41.990352575121797</c:v>
                </c:pt>
                <c:pt idx="327">
                  <c:v>42.3034979079764</c:v>
                </c:pt>
                <c:pt idx="328">
                  <c:v>41.7955445053651</c:v>
                </c:pt>
                <c:pt idx="329">
                  <c:v>41.247025074558501</c:v>
                </c:pt>
                <c:pt idx="330">
                  <c:v>42.124936974073499</c:v>
                </c:pt>
                <c:pt idx="331">
                  <c:v>41.291113751811899</c:v>
                </c:pt>
                <c:pt idx="332">
                  <c:v>40.268146814050503</c:v>
                </c:pt>
                <c:pt idx="333">
                  <c:v>40.162519198667198</c:v>
                </c:pt>
                <c:pt idx="334">
                  <c:v>40.165742277102801</c:v>
                </c:pt>
                <c:pt idx="335">
                  <c:v>38.930569143538598</c:v>
                </c:pt>
                <c:pt idx="336">
                  <c:v>38.268993608507898</c:v>
                </c:pt>
                <c:pt idx="337">
                  <c:v>37.716275808295499</c:v>
                </c:pt>
                <c:pt idx="338">
                  <c:v>38.271295520944498</c:v>
                </c:pt>
                <c:pt idx="339">
                  <c:v>38.488383642130103</c:v>
                </c:pt>
                <c:pt idx="340">
                  <c:v>38.063650575523702</c:v>
                </c:pt>
                <c:pt idx="341">
                  <c:v>37.408416780555399</c:v>
                </c:pt>
                <c:pt idx="342">
                  <c:v>38.630351074807898</c:v>
                </c:pt>
                <c:pt idx="343">
                  <c:v>39.026997820566201</c:v>
                </c:pt>
                <c:pt idx="344">
                  <c:v>39.502866052878403</c:v>
                </c:pt>
                <c:pt idx="345">
                  <c:v>39.084803489447197</c:v>
                </c:pt>
                <c:pt idx="346">
                  <c:v>39.113279513681398</c:v>
                </c:pt>
                <c:pt idx="347">
                  <c:v>39.221805348061402</c:v>
                </c:pt>
                <c:pt idx="348">
                  <c:v>40.259661660511497</c:v>
                </c:pt>
                <c:pt idx="349">
                  <c:v>40.229853365762601</c:v>
                </c:pt>
                <c:pt idx="350">
                  <c:v>40.265655982990197</c:v>
                </c:pt>
                <c:pt idx="351">
                  <c:v>39.992245933384702</c:v>
                </c:pt>
                <c:pt idx="352">
                  <c:v>40.180753071424597</c:v>
                </c:pt>
                <c:pt idx="353">
                  <c:v>40.148001998464601</c:v>
                </c:pt>
                <c:pt idx="354">
                  <c:v>39.224204158907703</c:v>
                </c:pt>
                <c:pt idx="355">
                  <c:v>36.987720909940201</c:v>
                </c:pt>
                <c:pt idx="356">
                  <c:v>37.370407025330401</c:v>
                </c:pt>
                <c:pt idx="357">
                  <c:v>38.250892683676</c:v>
                </c:pt>
                <c:pt idx="358">
                  <c:v>37.604324462080903</c:v>
                </c:pt>
                <c:pt idx="359">
                  <c:v>36.912818006160997</c:v>
                </c:pt>
                <c:pt idx="360">
                  <c:v>36.577397479206198</c:v>
                </c:pt>
                <c:pt idx="361">
                  <c:v>35.930656135525297</c:v>
                </c:pt>
                <c:pt idx="362">
                  <c:v>34.875673122375701</c:v>
                </c:pt>
                <c:pt idx="363">
                  <c:v>34.435155879861803</c:v>
                </c:pt>
                <c:pt idx="364">
                  <c:v>33.1445800479325</c:v>
                </c:pt>
                <c:pt idx="365">
                  <c:v>33.407544220477803</c:v>
                </c:pt>
                <c:pt idx="366">
                  <c:v>33.358897226879002</c:v>
                </c:pt>
                <c:pt idx="367">
                  <c:v>33.191251813434903</c:v>
                </c:pt>
                <c:pt idx="368">
                  <c:v>34.716003666671803</c:v>
                </c:pt>
                <c:pt idx="369">
                  <c:v>37.047965072122402</c:v>
                </c:pt>
                <c:pt idx="370">
                  <c:v>36.945576125945102</c:v>
                </c:pt>
                <c:pt idx="371">
                  <c:v>37.025255038837003</c:v>
                </c:pt>
                <c:pt idx="372">
                  <c:v>37.055119025042202</c:v>
                </c:pt>
                <c:pt idx="373">
                  <c:v>36.9415166620078</c:v>
                </c:pt>
                <c:pt idx="374">
                  <c:v>37.415474393777103</c:v>
                </c:pt>
                <c:pt idx="375">
                  <c:v>36.633241178324297</c:v>
                </c:pt>
                <c:pt idx="376">
                  <c:v>35.5797225208916</c:v>
                </c:pt>
                <c:pt idx="377">
                  <c:v>35.101658602313698</c:v>
                </c:pt>
                <c:pt idx="378">
                  <c:v>35.226241821127601</c:v>
                </c:pt>
                <c:pt idx="379">
                  <c:v>34.711610925925399</c:v>
                </c:pt>
                <c:pt idx="380">
                  <c:v>34.810810656777903</c:v>
                </c:pt>
                <c:pt idx="381">
                  <c:v>34.155029131710997</c:v>
                </c:pt>
                <c:pt idx="382">
                  <c:v>34.097169587523403</c:v>
                </c:pt>
                <c:pt idx="383">
                  <c:v>34.0194506011389</c:v>
                </c:pt>
                <c:pt idx="384">
                  <c:v>33.6311374223218</c:v>
                </c:pt>
                <c:pt idx="385">
                  <c:v>34.033059455912699</c:v>
                </c:pt>
                <c:pt idx="386">
                  <c:v>34.409884815976802</c:v>
                </c:pt>
                <c:pt idx="387">
                  <c:v>34.494436491918798</c:v>
                </c:pt>
                <c:pt idx="388">
                  <c:v>34.979777111419402</c:v>
                </c:pt>
                <c:pt idx="389">
                  <c:v>34.706527058007097</c:v>
                </c:pt>
                <c:pt idx="390">
                  <c:v>34.713090054841999</c:v>
                </c:pt>
                <c:pt idx="391">
                  <c:v>34.908855620872899</c:v>
                </c:pt>
                <c:pt idx="392">
                  <c:v>35.536105289771299</c:v>
                </c:pt>
                <c:pt idx="393">
                  <c:v>35.303439602661904</c:v>
                </c:pt>
                <c:pt idx="394">
                  <c:v>35.603064481211</c:v>
                </c:pt>
                <c:pt idx="395">
                  <c:v>35.161028891666803</c:v>
                </c:pt>
                <c:pt idx="396">
                  <c:v>35.545401201656901</c:v>
                </c:pt>
                <c:pt idx="397">
                  <c:v>36.5346059362247</c:v>
                </c:pt>
                <c:pt idx="398">
                  <c:v>37.248031683343399</c:v>
                </c:pt>
                <c:pt idx="399">
                  <c:v>35.6616891053418</c:v>
                </c:pt>
                <c:pt idx="400">
                  <c:v>36.206109068062197</c:v>
                </c:pt>
                <c:pt idx="401">
                  <c:v>36.040402848574402</c:v>
                </c:pt>
                <c:pt idx="402">
                  <c:v>36.355220626771199</c:v>
                </c:pt>
                <c:pt idx="403">
                  <c:v>36.721374911524997</c:v>
                </c:pt>
                <c:pt idx="404">
                  <c:v>36.7475908613158</c:v>
                </c:pt>
                <c:pt idx="405">
                  <c:v>36.778038086423699</c:v>
                </c:pt>
                <c:pt idx="406">
                  <c:v>38.559806698064499</c:v>
                </c:pt>
                <c:pt idx="407">
                  <c:v>38.083347144716498</c:v>
                </c:pt>
                <c:pt idx="408">
                  <c:v>38.516260750275997</c:v>
                </c:pt>
                <c:pt idx="409">
                  <c:v>38.526818832265398</c:v>
                </c:pt>
                <c:pt idx="410">
                  <c:v>38.464280786260801</c:v>
                </c:pt>
                <c:pt idx="411">
                  <c:v>38.572869519555503</c:v>
                </c:pt>
                <c:pt idx="412">
                  <c:v>39.241920479186398</c:v>
                </c:pt>
                <c:pt idx="413">
                  <c:v>40.344697147632601</c:v>
                </c:pt>
                <c:pt idx="414">
                  <c:v>40.655472246504701</c:v>
                </c:pt>
                <c:pt idx="415">
                  <c:v>40.425942741064802</c:v>
                </c:pt>
                <c:pt idx="416">
                  <c:v>41.023699153912901</c:v>
                </c:pt>
                <c:pt idx="417">
                  <c:v>41.345621503569298</c:v>
                </c:pt>
                <c:pt idx="418">
                  <c:v>41.811194951243102</c:v>
                </c:pt>
                <c:pt idx="419">
                  <c:v>41.335147954155602</c:v>
                </c:pt>
                <c:pt idx="420">
                  <c:v>40.717404976972702</c:v>
                </c:pt>
                <c:pt idx="421">
                  <c:v>41.154943745598203</c:v>
                </c:pt>
                <c:pt idx="422">
                  <c:v>41.344046206530699</c:v>
                </c:pt>
                <c:pt idx="423">
                  <c:v>41.056513998582801</c:v>
                </c:pt>
                <c:pt idx="424">
                  <c:v>40.4732299885817</c:v>
                </c:pt>
                <c:pt idx="425">
                  <c:v>40.679432232189903</c:v>
                </c:pt>
                <c:pt idx="426">
                  <c:v>41.347330849434499</c:v>
                </c:pt>
                <c:pt idx="427">
                  <c:v>40.694743014759403</c:v>
                </c:pt>
                <c:pt idx="428">
                  <c:v>40.5701740810564</c:v>
                </c:pt>
                <c:pt idx="429">
                  <c:v>40.157172339617603</c:v>
                </c:pt>
                <c:pt idx="430">
                  <c:v>40.740586039642103</c:v>
                </c:pt>
                <c:pt idx="431">
                  <c:v>40.961050081301103</c:v>
                </c:pt>
                <c:pt idx="432">
                  <c:v>39.848061180413801</c:v>
                </c:pt>
                <c:pt idx="433">
                  <c:v>38.800990438541398</c:v>
                </c:pt>
                <c:pt idx="434">
                  <c:v>37.9397882236916</c:v>
                </c:pt>
                <c:pt idx="435">
                  <c:v>37.540969101394303</c:v>
                </c:pt>
                <c:pt idx="436">
                  <c:v>37.513287769371502</c:v>
                </c:pt>
                <c:pt idx="437">
                  <c:v>37.064511510072698</c:v>
                </c:pt>
                <c:pt idx="438">
                  <c:v>37.047815705458099</c:v>
                </c:pt>
                <c:pt idx="439">
                  <c:v>37.691019234285399</c:v>
                </c:pt>
                <c:pt idx="440">
                  <c:v>38.259886936564399</c:v>
                </c:pt>
                <c:pt idx="441">
                  <c:v>39.013359343318498</c:v>
                </c:pt>
                <c:pt idx="442">
                  <c:v>39.508793349683998</c:v>
                </c:pt>
                <c:pt idx="443">
                  <c:v>40.157805778545402</c:v>
                </c:pt>
                <c:pt idx="444">
                  <c:v>40.9837866689941</c:v>
                </c:pt>
                <c:pt idx="445">
                  <c:v>41.526710386740703</c:v>
                </c:pt>
                <c:pt idx="446">
                  <c:v>42.362916062365599</c:v>
                </c:pt>
                <c:pt idx="447">
                  <c:v>41.722056645379297</c:v>
                </c:pt>
                <c:pt idx="448">
                  <c:v>42.682452820212397</c:v>
                </c:pt>
                <c:pt idx="449">
                  <c:v>42.701028839898903</c:v>
                </c:pt>
                <c:pt idx="450">
                  <c:v>42.912811990733502</c:v>
                </c:pt>
                <c:pt idx="451">
                  <c:v>42.318650731609303</c:v>
                </c:pt>
                <c:pt idx="452">
                  <c:v>43.3896158569856</c:v>
                </c:pt>
                <c:pt idx="453">
                  <c:v>42.3250067450006</c:v>
                </c:pt>
                <c:pt idx="454">
                  <c:v>42.666641426281501</c:v>
                </c:pt>
                <c:pt idx="455">
                  <c:v>42.754020827382398</c:v>
                </c:pt>
                <c:pt idx="456">
                  <c:v>42.899496855808998</c:v>
                </c:pt>
                <c:pt idx="457">
                  <c:v>43.138429740424797</c:v>
                </c:pt>
                <c:pt idx="458">
                  <c:v>42.779517523836198</c:v>
                </c:pt>
                <c:pt idx="459">
                  <c:v>41.487592139737103</c:v>
                </c:pt>
                <c:pt idx="460">
                  <c:v>42.000144935548398</c:v>
                </c:pt>
                <c:pt idx="461">
                  <c:v>42.714891889996899</c:v>
                </c:pt>
                <c:pt idx="462">
                  <c:v>42.260337721184101</c:v>
                </c:pt>
                <c:pt idx="463">
                  <c:v>41.768041638191903</c:v>
                </c:pt>
                <c:pt idx="464">
                  <c:v>40.544773676716503</c:v>
                </c:pt>
                <c:pt idx="465">
                  <c:v>40.728641205248898</c:v>
                </c:pt>
                <c:pt idx="466">
                  <c:v>40.749779420026996</c:v>
                </c:pt>
                <c:pt idx="467">
                  <c:v>39.74465312513</c:v>
                </c:pt>
                <c:pt idx="468">
                  <c:v>39.728852350782098</c:v>
                </c:pt>
                <c:pt idx="469">
                  <c:v>39.213623599973701</c:v>
                </c:pt>
                <c:pt idx="470">
                  <c:v>39.422607610998597</c:v>
                </c:pt>
                <c:pt idx="471">
                  <c:v>40.055065150658699</c:v>
                </c:pt>
                <c:pt idx="472">
                  <c:v>40.011130076563802</c:v>
                </c:pt>
                <c:pt idx="473">
                  <c:v>40.585987741453998</c:v>
                </c:pt>
                <c:pt idx="474">
                  <c:v>41.736485179588598</c:v>
                </c:pt>
                <c:pt idx="475">
                  <c:v>42.0674204037078</c:v>
                </c:pt>
                <c:pt idx="476">
                  <c:v>43.839292160648299</c:v>
                </c:pt>
                <c:pt idx="477">
                  <c:v>44.224996752209996</c:v>
                </c:pt>
                <c:pt idx="478">
                  <c:v>44.673450118550299</c:v>
                </c:pt>
                <c:pt idx="479">
                  <c:v>45.230530656775201</c:v>
                </c:pt>
                <c:pt idx="480">
                  <c:v>45.267760946003499</c:v>
                </c:pt>
                <c:pt idx="481">
                  <c:v>45.007563799694999</c:v>
                </c:pt>
                <c:pt idx="482">
                  <c:v>44.379844118808499</c:v>
                </c:pt>
                <c:pt idx="483">
                  <c:v>42.597612489995598</c:v>
                </c:pt>
                <c:pt idx="484">
                  <c:v>43.366724250192298</c:v>
                </c:pt>
                <c:pt idx="485">
                  <c:v>43.302105770576901</c:v>
                </c:pt>
                <c:pt idx="486">
                  <c:v>42.956631388367903</c:v>
                </c:pt>
                <c:pt idx="487">
                  <c:v>42.112246253604297</c:v>
                </c:pt>
                <c:pt idx="488">
                  <c:v>41.9751389454715</c:v>
                </c:pt>
                <c:pt idx="489">
                  <c:v>43.314030133049599</c:v>
                </c:pt>
                <c:pt idx="490">
                  <c:v>45.5341563873247</c:v>
                </c:pt>
                <c:pt idx="491">
                  <c:v>45.165249886078399</c:v>
                </c:pt>
                <c:pt idx="492">
                  <c:v>45.5149539620094</c:v>
                </c:pt>
                <c:pt idx="493">
                  <c:v>46.182532672817501</c:v>
                </c:pt>
                <c:pt idx="494">
                  <c:v>46.895210921963098</c:v>
                </c:pt>
                <c:pt idx="495">
                  <c:v>47.2575286703768</c:v>
                </c:pt>
                <c:pt idx="496">
                  <c:v>45.662404865015297</c:v>
                </c:pt>
                <c:pt idx="497">
                  <c:v>43.423912621204998</c:v>
                </c:pt>
                <c:pt idx="498">
                  <c:v>43.213182091036202</c:v>
                </c:pt>
                <c:pt idx="499">
                  <c:v>43.082143520430897</c:v>
                </c:pt>
                <c:pt idx="500">
                  <c:v>42.704506176289797</c:v>
                </c:pt>
                <c:pt idx="501">
                  <c:v>42.514552199979903</c:v>
                </c:pt>
                <c:pt idx="502">
                  <c:v>42.413750068946001</c:v>
                </c:pt>
                <c:pt idx="503">
                  <c:v>44.102748932359198</c:v>
                </c:pt>
                <c:pt idx="504">
                  <c:v>44.902972097696498</c:v>
                </c:pt>
                <c:pt idx="505">
                  <c:v>44.853408103108997</c:v>
                </c:pt>
                <c:pt idx="506">
                  <c:v>45.479575990557699</c:v>
                </c:pt>
                <c:pt idx="507">
                  <c:v>46.009568000094099</c:v>
                </c:pt>
                <c:pt idx="508">
                  <c:v>46.543400756322498</c:v>
                </c:pt>
                <c:pt idx="509">
                  <c:v>47.7690105926619</c:v>
                </c:pt>
                <c:pt idx="510">
                  <c:v>46.424580476848497</c:v>
                </c:pt>
                <c:pt idx="511">
                  <c:v>46.3564292085196</c:v>
                </c:pt>
                <c:pt idx="512">
                  <c:v>46.910157720199102</c:v>
                </c:pt>
                <c:pt idx="513">
                  <c:v>47.143279832875301</c:v>
                </c:pt>
                <c:pt idx="514">
                  <c:v>47.474660143648499</c:v>
                </c:pt>
                <c:pt idx="515">
                  <c:v>47.324957578824097</c:v>
                </c:pt>
                <c:pt idx="516">
                  <c:v>47.061375141166998</c:v>
                </c:pt>
                <c:pt idx="517">
                  <c:v>47.423436848073599</c:v>
                </c:pt>
                <c:pt idx="518">
                  <c:v>47.287485222112501</c:v>
                </c:pt>
                <c:pt idx="519">
                  <c:v>47.343440257311997</c:v>
                </c:pt>
                <c:pt idx="520">
                  <c:v>46.603632212414503</c:v>
                </c:pt>
                <c:pt idx="521">
                  <c:v>46.458378184539399</c:v>
                </c:pt>
                <c:pt idx="522">
                  <c:v>46.762004749884099</c:v>
                </c:pt>
                <c:pt idx="523">
                  <c:v>47.052410293059097</c:v>
                </c:pt>
                <c:pt idx="524">
                  <c:v>47.893161061486403</c:v>
                </c:pt>
                <c:pt idx="525">
                  <c:v>48.4783311758313</c:v>
                </c:pt>
                <c:pt idx="526">
                  <c:v>48.675493865839996</c:v>
                </c:pt>
                <c:pt idx="527">
                  <c:v>48.609082360930799</c:v>
                </c:pt>
                <c:pt idx="528">
                  <c:v>48.435338462830501</c:v>
                </c:pt>
                <c:pt idx="529">
                  <c:v>49.1023188847252</c:v>
                </c:pt>
                <c:pt idx="530">
                  <c:v>48.863083526304401</c:v>
                </c:pt>
                <c:pt idx="531">
                  <c:v>49.048663406914002</c:v>
                </c:pt>
                <c:pt idx="532">
                  <c:v>48.687730530974797</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Demi-tarif/abonnement de parcours/ab. communautaire [n=1605]</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37.338354223086696</c:v>
                </c:pt>
                <c:pt idx="1">
                  <c:v>36.990685280393045</c:v>
                </c:pt>
                <c:pt idx="2">
                  <c:v>36.427858509712124</c:v>
                </c:pt>
                <c:pt idx="3">
                  <c:v>36.140814816372746</c:v>
                </c:pt>
                <c:pt idx="4">
                  <c:v>35.703646486371817</c:v>
                </c:pt>
                <c:pt idx="5">
                  <c:v>35.672449063160386</c:v>
                </c:pt>
                <c:pt idx="6">
                  <c:v>36.022301759431429</c:v>
                </c:pt>
                <c:pt idx="7">
                  <c:v>36.15633982315304</c:v>
                </c:pt>
                <c:pt idx="8">
                  <c:v>36.634448330672186</c:v>
                </c:pt>
                <c:pt idx="9">
                  <c:v>37.472298435168831</c:v>
                </c:pt>
                <c:pt idx="10">
                  <c:v>38.413469545656305</c:v>
                </c:pt>
                <c:pt idx="11">
                  <c:v>38.872632000928967</c:v>
                </c:pt>
                <c:pt idx="12">
                  <c:v>39.292864203770037</c:v>
                </c:pt>
                <c:pt idx="13">
                  <c:v>39.341410345554301</c:v>
                </c:pt>
                <c:pt idx="14">
                  <c:v>39.400592232984017</c:v>
                </c:pt>
                <c:pt idx="15">
                  <c:v>39.379078589224427</c:v>
                </c:pt>
                <c:pt idx="16">
                  <c:v>39.274605868510868</c:v>
                </c:pt>
                <c:pt idx="17">
                  <c:v>39.257598978685913</c:v>
                </c:pt>
                <c:pt idx="18">
                  <c:v>39.284243675011076</c:v>
                </c:pt>
                <c:pt idx="19">
                  <c:v>39.813431959045097</c:v>
                </c:pt>
                <c:pt idx="20">
                  <c:v>40.492331621674275</c:v>
                </c:pt>
                <c:pt idx="21">
                  <c:v>40.928430434816569</c:v>
                </c:pt>
                <c:pt idx="22">
                  <c:v>40.80186213985251</c:v>
                </c:pt>
                <c:pt idx="23">
                  <c:v>40.81748922665529</c:v>
                </c:pt>
                <c:pt idx="24">
                  <c:v>40.960131758040013</c:v>
                </c:pt>
                <c:pt idx="25">
                  <c:v>41.41285972905964</c:v>
                </c:pt>
                <c:pt idx="26">
                  <c:v>41.144888748281211</c:v>
                </c:pt>
                <c:pt idx="27">
                  <c:v>40.64607509850623</c:v>
                </c:pt>
                <c:pt idx="28">
                  <c:v>40.210320291640414</c:v>
                </c:pt>
                <c:pt idx="29">
                  <c:v>40.16481755194426</c:v>
                </c:pt>
                <c:pt idx="30">
                  <c:v>40.048200676309101</c:v>
                </c:pt>
                <c:pt idx="31">
                  <c:v>40.418022881941319</c:v>
                </c:pt>
                <c:pt idx="32">
                  <c:v>40.429403903307502</c:v>
                </c:pt>
                <c:pt idx="33">
                  <c:v>41.047867650017665</c:v>
                </c:pt>
                <c:pt idx="34">
                  <c:v>42.199415746348443</c:v>
                </c:pt>
                <c:pt idx="35">
                  <c:v>43.117322790563911</c:v>
                </c:pt>
                <c:pt idx="36">
                  <c:v>42.915290673988586</c:v>
                </c:pt>
                <c:pt idx="37">
                  <c:v>42.842816396202394</c:v>
                </c:pt>
                <c:pt idx="38">
                  <c:v>42.745738352979799</c:v>
                </c:pt>
                <c:pt idx="39">
                  <c:v>42.308740745374557</c:v>
                </c:pt>
                <c:pt idx="40">
                  <c:v>41.823601721834663</c:v>
                </c:pt>
                <c:pt idx="41">
                  <c:v>41.39421922508884</c:v>
                </c:pt>
                <c:pt idx="42">
                  <c:v>40.245189184954555</c:v>
                </c:pt>
                <c:pt idx="43">
                  <c:v>40.233100718256374</c:v>
                </c:pt>
                <c:pt idx="44">
                  <c:v>40.365234905332343</c:v>
                </c:pt>
                <c:pt idx="45">
                  <c:v>39.943935540824249</c:v>
                </c:pt>
                <c:pt idx="46">
                  <c:v>39.922593917557705</c:v>
                </c:pt>
                <c:pt idx="47">
                  <c:v>39.553274697950499</c:v>
                </c:pt>
                <c:pt idx="48">
                  <c:v>39.253782749621521</c:v>
                </c:pt>
                <c:pt idx="49">
                  <c:v>39.452473316588772</c:v>
                </c:pt>
                <c:pt idx="50">
                  <c:v>39.902863830392853</c:v>
                </c:pt>
                <c:pt idx="51">
                  <c:v>39.670619240389392</c:v>
                </c:pt>
                <c:pt idx="52">
                  <c:v>39.556949722425216</c:v>
                </c:pt>
                <c:pt idx="53">
                  <c:v>39.2185884986989</c:v>
                </c:pt>
                <c:pt idx="54">
                  <c:v>39.084331936531235</c:v>
                </c:pt>
                <c:pt idx="55">
                  <c:v>38.248619037562698</c:v>
                </c:pt>
                <c:pt idx="56">
                  <c:v>38.02493148649647</c:v>
                </c:pt>
                <c:pt idx="57">
                  <c:v>37.436029772375456</c:v>
                </c:pt>
                <c:pt idx="58">
                  <c:v>37.366011414679704</c:v>
                </c:pt>
                <c:pt idx="59">
                  <c:v>37.638292789400744</c:v>
                </c:pt>
                <c:pt idx="60">
                  <c:v>37.514378490708445</c:v>
                </c:pt>
                <c:pt idx="61">
                  <c:v>37.200537429443685</c:v>
                </c:pt>
                <c:pt idx="62">
                  <c:v>37.125308413963175</c:v>
                </c:pt>
                <c:pt idx="63">
                  <c:v>37.545769361261101</c:v>
                </c:pt>
                <c:pt idx="64">
                  <c:v>37.375884676333143</c:v>
                </c:pt>
                <c:pt idx="65">
                  <c:v>36.935205656766847</c:v>
                </c:pt>
                <c:pt idx="66">
                  <c:v>36.295193879068272</c:v>
                </c:pt>
                <c:pt idx="67">
                  <c:v>36.200784128581596</c:v>
                </c:pt>
                <c:pt idx="68">
                  <c:v>35.540198656388391</c:v>
                </c:pt>
                <c:pt idx="69">
                  <c:v>34.100833321913441</c:v>
                </c:pt>
                <c:pt idx="70">
                  <c:v>32.244664158556155</c:v>
                </c:pt>
                <c:pt idx="71">
                  <c:v>31.320291009224</c:v>
                </c:pt>
                <c:pt idx="72">
                  <c:v>29.933219440920073</c:v>
                </c:pt>
                <c:pt idx="73">
                  <c:v>28.20545738570296</c:v>
                </c:pt>
                <c:pt idx="74">
                  <c:v>25.909525736629487</c:v>
                </c:pt>
                <c:pt idx="75">
                  <c:v>23.853730818280241</c:v>
                </c:pt>
                <c:pt idx="76">
                  <c:v>21.83974098081174</c:v>
                </c:pt>
                <c:pt idx="77">
                  <c:v>19.976800246128473</c:v>
                </c:pt>
                <c:pt idx="78">
                  <c:v>18.374274685312201</c:v>
                </c:pt>
                <c:pt idx="79">
                  <c:v>17.338614518963588</c:v>
                </c:pt>
                <c:pt idx="80">
                  <c:v>16.436644192170757</c:v>
                </c:pt>
                <c:pt idx="81">
                  <c:v>15.892655596004301</c:v>
                </c:pt>
                <c:pt idx="82">
                  <c:v>15.481058980298428</c:v>
                </c:pt>
                <c:pt idx="83">
                  <c:v>15.955185184125458</c:v>
                </c:pt>
                <c:pt idx="84">
                  <c:v>15.814048434062316</c:v>
                </c:pt>
                <c:pt idx="85">
                  <c:v>15.870134768905402</c:v>
                </c:pt>
                <c:pt idx="86">
                  <c:v>15.845855146390486</c:v>
                </c:pt>
                <c:pt idx="87">
                  <c:v>16.152928098505082</c:v>
                </c:pt>
                <c:pt idx="88">
                  <c:v>16.204068431720742</c:v>
                </c:pt>
                <c:pt idx="89">
                  <c:v>16.507025506166844</c:v>
                </c:pt>
                <c:pt idx="90">
                  <c:v>16.506146331289511</c:v>
                </c:pt>
                <c:pt idx="91">
                  <c:v>17.246987052289487</c:v>
                </c:pt>
                <c:pt idx="92">
                  <c:v>17.494020351668532</c:v>
                </c:pt>
                <c:pt idx="93">
                  <c:v>17.870458549591582</c:v>
                </c:pt>
                <c:pt idx="94">
                  <c:v>18.166163604664757</c:v>
                </c:pt>
                <c:pt idx="95">
                  <c:v>18.881399071483372</c:v>
                </c:pt>
                <c:pt idx="96">
                  <c:v>18.742598765359798</c:v>
                </c:pt>
                <c:pt idx="97">
                  <c:v>18.937427026655342</c:v>
                </c:pt>
                <c:pt idx="98">
                  <c:v>18.993128764042016</c:v>
                </c:pt>
                <c:pt idx="99">
                  <c:v>18.777437670480658</c:v>
                </c:pt>
                <c:pt idx="100">
                  <c:v>18.659775894476859</c:v>
                </c:pt>
                <c:pt idx="101">
                  <c:v>18.89122649321164</c:v>
                </c:pt>
                <c:pt idx="102">
                  <c:v>18.559403051482242</c:v>
                </c:pt>
                <c:pt idx="103">
                  <c:v>18.993681803979445</c:v>
                </c:pt>
                <c:pt idx="104">
                  <c:v>19.003387986668525</c:v>
                </c:pt>
                <c:pt idx="105">
                  <c:v>19.39045654775294</c:v>
                </c:pt>
                <c:pt idx="106">
                  <c:v>19.872191503753811</c:v>
                </c:pt>
                <c:pt idx="107">
                  <c:v>20.170164528941427</c:v>
                </c:pt>
                <c:pt idx="108">
                  <c:v>20.114143846697598</c:v>
                </c:pt>
                <c:pt idx="109">
                  <c:v>20.478954305217041</c:v>
                </c:pt>
                <c:pt idx="110">
                  <c:v>20.588537509320624</c:v>
                </c:pt>
                <c:pt idx="111">
                  <c:v>21.086538256072696</c:v>
                </c:pt>
                <c:pt idx="112">
                  <c:v>20.97659512533453</c:v>
                </c:pt>
                <c:pt idx="113">
                  <c:v>21.396644387382644</c:v>
                </c:pt>
                <c:pt idx="114">
                  <c:v>21.667070506847015</c:v>
                </c:pt>
                <c:pt idx="115">
                  <c:v>21.822446429384701</c:v>
                </c:pt>
                <c:pt idx="116">
                  <c:v>21.887600509620331</c:v>
                </c:pt>
                <c:pt idx="117">
                  <c:v>21.635277994360813</c:v>
                </c:pt>
                <c:pt idx="118">
                  <c:v>21.281057216100027</c:v>
                </c:pt>
                <c:pt idx="119">
                  <c:v>21.687635594013376</c:v>
                </c:pt>
                <c:pt idx="120">
                  <c:v>21.789382691899171</c:v>
                </c:pt>
                <c:pt idx="121">
                  <c:v>21.780227429473168</c:v>
                </c:pt>
                <c:pt idx="122">
                  <c:v>22.147358698128528</c:v>
                </c:pt>
                <c:pt idx="123">
                  <c:v>22.738712780471332</c:v>
                </c:pt>
                <c:pt idx="124">
                  <c:v>23.536349092504874</c:v>
                </c:pt>
                <c:pt idx="125">
                  <c:v>24.460844523467198</c:v>
                </c:pt>
                <c:pt idx="126">
                  <c:v>25.276443051986398</c:v>
                </c:pt>
                <c:pt idx="127">
                  <c:v>25.239304301432025</c:v>
                </c:pt>
                <c:pt idx="128">
                  <c:v>25.986255353716434</c:v>
                </c:pt>
                <c:pt idx="129">
                  <c:v>26.224919893667568</c:v>
                </c:pt>
                <c:pt idx="130">
                  <c:v>26.1908960126941</c:v>
                </c:pt>
                <c:pt idx="131">
                  <c:v>26.405946718857169</c:v>
                </c:pt>
                <c:pt idx="132">
                  <c:v>26.517869797506513</c:v>
                </c:pt>
                <c:pt idx="133">
                  <c:v>26.760251909998484</c:v>
                </c:pt>
                <c:pt idx="134">
                  <c:v>27.451796206659584</c:v>
                </c:pt>
                <c:pt idx="135">
                  <c:v>28.159573996184886</c:v>
                </c:pt>
                <c:pt idx="136">
                  <c:v>29.160942204880801</c:v>
                </c:pt>
                <c:pt idx="137">
                  <c:v>30.49492189141364</c:v>
                </c:pt>
                <c:pt idx="138">
                  <c:v>31.547591876943645</c:v>
                </c:pt>
                <c:pt idx="139">
                  <c:v>31.326396482092882</c:v>
                </c:pt>
                <c:pt idx="140">
                  <c:v>31.997785676619571</c:v>
                </c:pt>
                <c:pt idx="141">
                  <c:v>31.965372697238884</c:v>
                </c:pt>
                <c:pt idx="142">
                  <c:v>31.722688586868298</c:v>
                </c:pt>
                <c:pt idx="143">
                  <c:v>31.341268064569686</c:v>
                </c:pt>
                <c:pt idx="144">
                  <c:v>30.814011999542057</c:v>
                </c:pt>
                <c:pt idx="145">
                  <c:v>30.513889390704158</c:v>
                </c:pt>
                <c:pt idx="146">
                  <c:v>32.090030539057935</c:v>
                </c:pt>
                <c:pt idx="147">
                  <c:v>32.502240215992003</c:v>
                </c:pt>
                <c:pt idx="148">
                  <c:v>33.803654627187861</c:v>
                </c:pt>
                <c:pt idx="149">
                  <c:v>33.953045516718575</c:v>
                </c:pt>
                <c:pt idx="150">
                  <c:v>34.295790804178331</c:v>
                </c:pt>
                <c:pt idx="151">
                  <c:v>33.760372071933254</c:v>
                </c:pt>
                <c:pt idx="152">
                  <c:v>33.426306224702948</c:v>
                </c:pt>
                <c:pt idx="153">
                  <c:v>32.734961457469645</c:v>
                </c:pt>
                <c:pt idx="154">
                  <c:v>31.092384230540176</c:v>
                </c:pt>
                <c:pt idx="155">
                  <c:v>30.026458360308531</c:v>
                </c:pt>
                <c:pt idx="156">
                  <c:v>30.015151179279474</c:v>
                </c:pt>
                <c:pt idx="157">
                  <c:v>29.970327292440931</c:v>
                </c:pt>
                <c:pt idx="158">
                  <c:v>31.018429518337484</c:v>
                </c:pt>
                <c:pt idx="159">
                  <c:v>32.276705540386004</c:v>
                </c:pt>
                <c:pt idx="160">
                  <c:v>32.367409092368099</c:v>
                </c:pt>
                <c:pt idx="161">
                  <c:v>32.947499364126614</c:v>
                </c:pt>
                <c:pt idx="162">
                  <c:v>33.652312894255282</c:v>
                </c:pt>
                <c:pt idx="163">
                  <c:v>33.821804096048041</c:v>
                </c:pt>
                <c:pt idx="164">
                  <c:v>34.153238164699218</c:v>
                </c:pt>
                <c:pt idx="165">
                  <c:v>34.526904235702467</c:v>
                </c:pt>
                <c:pt idx="166">
                  <c:v>34.991220118487824</c:v>
                </c:pt>
                <c:pt idx="167">
                  <c:v>36.02140360157091</c:v>
                </c:pt>
                <c:pt idx="168">
                  <c:v>37.812088634738593</c:v>
                </c:pt>
                <c:pt idx="169">
                  <c:v>37.950724261968396</c:v>
                </c:pt>
                <c:pt idx="170">
                  <c:v>38.861192972336255</c:v>
                </c:pt>
                <c:pt idx="171">
                  <c:v>39.804858634721668</c:v>
                </c:pt>
                <c:pt idx="172">
                  <c:v>40.117903482653155</c:v>
                </c:pt>
                <c:pt idx="173">
                  <c:v>40.031458679448541</c:v>
                </c:pt>
                <c:pt idx="174">
                  <c:v>40.276417103086096</c:v>
                </c:pt>
                <c:pt idx="175">
                  <c:v>39.788620946992353</c:v>
                </c:pt>
                <c:pt idx="176">
                  <c:v>39.726910167751875</c:v>
                </c:pt>
                <c:pt idx="177">
                  <c:v>39.76972431458497</c:v>
                </c:pt>
                <c:pt idx="178">
                  <c:v>39.167657898118996</c:v>
                </c:pt>
                <c:pt idx="179">
                  <c:v>39.175096520947577</c:v>
                </c:pt>
                <c:pt idx="180">
                  <c:v>38.720493627543036</c:v>
                </c:pt>
                <c:pt idx="181">
                  <c:v>39.221370770919989</c:v>
                </c:pt>
                <c:pt idx="182">
                  <c:v>39.926125603538516</c:v>
                </c:pt>
                <c:pt idx="183">
                  <c:v>39.862097514419574</c:v>
                </c:pt>
                <c:pt idx="184">
                  <c:v>39.816160699815896</c:v>
                </c:pt>
                <c:pt idx="185">
                  <c:v>40.193051623547227</c:v>
                </c:pt>
                <c:pt idx="186">
                  <c:v>40.526472453061771</c:v>
                </c:pt>
                <c:pt idx="187">
                  <c:v>41.187461526885897</c:v>
                </c:pt>
                <c:pt idx="188">
                  <c:v>40.988865887388968</c:v>
                </c:pt>
                <c:pt idx="189">
                  <c:v>41.556625549846103</c:v>
                </c:pt>
                <c:pt idx="190">
                  <c:v>42.496552949536373</c:v>
                </c:pt>
                <c:pt idx="191">
                  <c:v>42.617003943779139</c:v>
                </c:pt>
                <c:pt idx="192">
                  <c:v>42.430217303258523</c:v>
                </c:pt>
                <c:pt idx="193">
                  <c:v>41.874523243555139</c:v>
                </c:pt>
                <c:pt idx="194">
                  <c:v>42.136428795520771</c:v>
                </c:pt>
                <c:pt idx="195">
                  <c:v>43.077526477189103</c:v>
                </c:pt>
                <c:pt idx="196">
                  <c:v>43.611116696357939</c:v>
                </c:pt>
                <c:pt idx="197">
                  <c:v>43.688089850687511</c:v>
                </c:pt>
                <c:pt idx="198">
                  <c:v>43.689693542660457</c:v>
                </c:pt>
                <c:pt idx="199">
                  <c:v>43.987315089194418</c:v>
                </c:pt>
                <c:pt idx="200">
                  <c:v>44.803140513854871</c:v>
                </c:pt>
                <c:pt idx="201">
                  <c:v>44.558945154242899</c:v>
                </c:pt>
                <c:pt idx="202">
                  <c:v>44.708438978031531</c:v>
                </c:pt>
                <c:pt idx="203">
                  <c:v>43.437152253035855</c:v>
                </c:pt>
                <c:pt idx="204">
                  <c:v>43.559184917270258</c:v>
                </c:pt>
                <c:pt idx="205">
                  <c:v>43.853472922759558</c:v>
                </c:pt>
                <c:pt idx="206">
                  <c:v>44.233432007123994</c:v>
                </c:pt>
                <c:pt idx="207">
                  <c:v>44.334363084609649</c:v>
                </c:pt>
                <c:pt idx="208">
                  <c:v>45.106277500382475</c:v>
                </c:pt>
                <c:pt idx="209">
                  <c:v>44.375747991603689</c:v>
                </c:pt>
                <c:pt idx="210">
                  <c:v>44.606236132853823</c:v>
                </c:pt>
                <c:pt idx="211">
                  <c:v>43.723066003456559</c:v>
                </c:pt>
                <c:pt idx="212">
                  <c:v>43.016312854781731</c:v>
                </c:pt>
                <c:pt idx="213">
                  <c:v>43.06239675419787</c:v>
                </c:pt>
                <c:pt idx="214">
                  <c:v>42.885408165283643</c:v>
                </c:pt>
                <c:pt idx="215">
                  <c:v>42.629936494121253</c:v>
                </c:pt>
                <c:pt idx="216">
                  <c:v>43.138092882279508</c:v>
                </c:pt>
                <c:pt idx="217">
                  <c:v>43.46645246400243</c:v>
                </c:pt>
                <c:pt idx="218">
                  <c:v>44.135462137558427</c:v>
                </c:pt>
                <c:pt idx="219">
                  <c:v>44.596882617187404</c:v>
                </c:pt>
                <c:pt idx="220">
                  <c:v>44.036651807442652</c:v>
                </c:pt>
                <c:pt idx="221">
                  <c:v>43.510369691798871</c:v>
                </c:pt>
                <c:pt idx="222">
                  <c:v>43.34512091059586</c:v>
                </c:pt>
                <c:pt idx="223">
                  <c:v>43.056796241037901</c:v>
                </c:pt>
                <c:pt idx="224">
                  <c:v>42.682691408745043</c:v>
                </c:pt>
                <c:pt idx="225">
                  <c:v>42.252530541545816</c:v>
                </c:pt>
                <c:pt idx="226">
                  <c:v>41.946032265482089</c:v>
                </c:pt>
                <c:pt idx="227">
                  <c:v>42.351705824772814</c:v>
                </c:pt>
                <c:pt idx="228">
                  <c:v>42.777898306648247</c:v>
                </c:pt>
                <c:pt idx="229">
                  <c:v>42.497257423590476</c:v>
                </c:pt>
                <c:pt idx="230">
                  <c:v>41.539314341425019</c:v>
                </c:pt>
                <c:pt idx="231">
                  <c:v>41.343712262153176</c:v>
                </c:pt>
                <c:pt idx="232">
                  <c:v>41.623855440166885</c:v>
                </c:pt>
                <c:pt idx="233">
                  <c:v>42.136910160649272</c:v>
                </c:pt>
                <c:pt idx="234">
                  <c:v>41.702651350626503</c:v>
                </c:pt>
                <c:pt idx="235">
                  <c:v>41.396193157638827</c:v>
                </c:pt>
                <c:pt idx="236">
                  <c:v>41.30954764700607</c:v>
                </c:pt>
                <c:pt idx="237">
                  <c:v>40.964773461572712</c:v>
                </c:pt>
                <c:pt idx="238">
                  <c:v>39.961813669975562</c:v>
                </c:pt>
                <c:pt idx="239">
                  <c:v>39.726913613830028</c:v>
                </c:pt>
                <c:pt idx="240">
                  <c:v>39.622943612516835</c:v>
                </c:pt>
                <c:pt idx="241">
                  <c:v>39.567423689306715</c:v>
                </c:pt>
                <c:pt idx="242">
                  <c:v>39.398735172506356</c:v>
                </c:pt>
                <c:pt idx="243">
                  <c:v>39.850134813061814</c:v>
                </c:pt>
                <c:pt idx="244">
                  <c:v>41.233903382839351</c:v>
                </c:pt>
                <c:pt idx="245">
                  <c:v>41.956380203600176</c:v>
                </c:pt>
                <c:pt idx="246">
                  <c:v>41.955667340775683</c:v>
                </c:pt>
                <c:pt idx="247">
                  <c:v>41.622470709469098</c:v>
                </c:pt>
                <c:pt idx="248">
                  <c:v>42.319247808967198</c:v>
                </c:pt>
                <c:pt idx="249">
                  <c:v>42.684655437303554</c:v>
                </c:pt>
                <c:pt idx="250">
                  <c:v>42.643948854270931</c:v>
                </c:pt>
                <c:pt idx="251">
                  <c:v>42.656581854783532</c:v>
                </c:pt>
                <c:pt idx="252">
                  <c:v>44.317906753707753</c:v>
                </c:pt>
                <c:pt idx="253">
                  <c:v>44.821239504758026</c:v>
                </c:pt>
                <c:pt idx="254">
                  <c:v>45.260334398276662</c:v>
                </c:pt>
                <c:pt idx="255">
                  <c:v>44.542850602631297</c:v>
                </c:pt>
                <c:pt idx="256">
                  <c:v>44.35462119930547</c:v>
                </c:pt>
                <c:pt idx="257">
                  <c:v>44.165286829238205</c:v>
                </c:pt>
                <c:pt idx="258">
                  <c:v>44.269360548486404</c:v>
                </c:pt>
                <c:pt idx="259">
                  <c:v>43.029349779503704</c:v>
                </c:pt>
                <c:pt idx="260">
                  <c:v>42.996758586893534</c:v>
                </c:pt>
                <c:pt idx="261">
                  <c:v>42.79051950656573</c:v>
                </c:pt>
                <c:pt idx="262">
                  <c:v>43.074905368153345</c:v>
                </c:pt>
                <c:pt idx="263">
                  <c:v>42.899526269945319</c:v>
                </c:pt>
                <c:pt idx="264">
                  <c:v>42.447136451621439</c:v>
                </c:pt>
                <c:pt idx="265">
                  <c:v>41.439122600619044</c:v>
                </c:pt>
                <c:pt idx="266">
                  <c:v>40.908594372715527</c:v>
                </c:pt>
                <c:pt idx="267">
                  <c:v>40.480601558999759</c:v>
                </c:pt>
                <c:pt idx="268">
                  <c:v>40.362621595509189</c:v>
                </c:pt>
                <c:pt idx="269">
                  <c:v>40.618368706424576</c:v>
                </c:pt>
                <c:pt idx="270">
                  <c:v>41.304795071502021</c:v>
                </c:pt>
                <c:pt idx="271">
                  <c:v>41.713086086507317</c:v>
                </c:pt>
                <c:pt idx="272">
                  <c:v>41.497797071381036</c:v>
                </c:pt>
                <c:pt idx="273">
                  <c:v>41.846321525847529</c:v>
                </c:pt>
                <c:pt idx="274">
                  <c:v>41.852041365992129</c:v>
                </c:pt>
                <c:pt idx="275">
                  <c:v>41.803618954105168</c:v>
                </c:pt>
                <c:pt idx="276">
                  <c:v>41.62054040384286</c:v>
                </c:pt>
                <c:pt idx="277">
                  <c:v>41.330680713641236</c:v>
                </c:pt>
                <c:pt idx="278">
                  <c:v>41.80410880982906</c:v>
                </c:pt>
                <c:pt idx="279">
                  <c:v>41.929787871560869</c:v>
                </c:pt>
                <c:pt idx="280">
                  <c:v>41.448945193625526</c:v>
                </c:pt>
                <c:pt idx="281">
                  <c:v>41.25296356122309</c:v>
                </c:pt>
                <c:pt idx="282">
                  <c:v>41.264768981235079</c:v>
                </c:pt>
                <c:pt idx="283">
                  <c:v>40.981176057658239</c:v>
                </c:pt>
                <c:pt idx="284">
                  <c:v>40.731030489812461</c:v>
                </c:pt>
                <c:pt idx="285">
                  <c:v>39.771117709646056</c:v>
                </c:pt>
                <c:pt idx="286">
                  <c:v>39.621964547815892</c:v>
                </c:pt>
                <c:pt idx="287">
                  <c:v>39.367925646128548</c:v>
                </c:pt>
                <c:pt idx="288">
                  <c:v>39.070225224765174</c:v>
                </c:pt>
                <c:pt idx="289">
                  <c:v>38.537617488045782</c:v>
                </c:pt>
                <c:pt idx="290">
                  <c:v>37.857016473083618</c:v>
                </c:pt>
                <c:pt idx="291">
                  <c:v>36.954978326984168</c:v>
                </c:pt>
                <c:pt idx="292">
                  <c:v>36.220207031522058</c:v>
                </c:pt>
                <c:pt idx="293">
                  <c:v>35.491203363830827</c:v>
                </c:pt>
                <c:pt idx="294">
                  <c:v>35.456598676025557</c:v>
                </c:pt>
                <c:pt idx="295">
                  <c:v>34.637583691275069</c:v>
                </c:pt>
                <c:pt idx="296">
                  <c:v>33.896189058091444</c:v>
                </c:pt>
                <c:pt idx="297">
                  <c:v>33.300623264448028</c:v>
                </c:pt>
                <c:pt idx="298">
                  <c:v>32.892535508129498</c:v>
                </c:pt>
                <c:pt idx="299" formatCode="0.00000000">
                  <c:v>32.447940603103604</c:v>
                </c:pt>
                <c:pt idx="300">
                  <c:v>32.218227143685297</c:v>
                </c:pt>
                <c:pt idx="301">
                  <c:v>30.991645633353599</c:v>
                </c:pt>
                <c:pt idx="302">
                  <c:v>31.0655237112055</c:v>
                </c:pt>
                <c:pt idx="303">
                  <c:v>30.7642401575403</c:v>
                </c:pt>
                <c:pt idx="304">
                  <c:v>30.130925057854601</c:v>
                </c:pt>
                <c:pt idx="305">
                  <c:v>29.9664367659311</c:v>
                </c:pt>
                <c:pt idx="306">
                  <c:v>29.621354988499402</c:v>
                </c:pt>
                <c:pt idx="307">
                  <c:v>29.704137278717099</c:v>
                </c:pt>
                <c:pt idx="308">
                  <c:v>29.7510364091752</c:v>
                </c:pt>
                <c:pt idx="309">
                  <c:v>29.582413249152498</c:v>
                </c:pt>
                <c:pt idx="310">
                  <c:v>29.9552795699149</c:v>
                </c:pt>
                <c:pt idx="311">
                  <c:v>30.571047311656201</c:v>
                </c:pt>
                <c:pt idx="312">
                  <c:v>30.274108786166501</c:v>
                </c:pt>
                <c:pt idx="313">
                  <c:v>30.513811035043499</c:v>
                </c:pt>
                <c:pt idx="314">
                  <c:v>30.591366209681901</c:v>
                </c:pt>
                <c:pt idx="315">
                  <c:v>30.888862990485901</c:v>
                </c:pt>
                <c:pt idx="316">
                  <c:v>30.707206474936701</c:v>
                </c:pt>
                <c:pt idx="317">
                  <c:v>30.4847505112504</c:v>
                </c:pt>
                <c:pt idx="318">
                  <c:v>30.754335934437901</c:v>
                </c:pt>
                <c:pt idx="319">
                  <c:v>31.185796816254999</c:v>
                </c:pt>
                <c:pt idx="320">
                  <c:v>31.298550764540199</c:v>
                </c:pt>
                <c:pt idx="321">
                  <c:v>31.085111460305299</c:v>
                </c:pt>
                <c:pt idx="322">
                  <c:v>30.803096102164201</c:v>
                </c:pt>
                <c:pt idx="323">
                  <c:v>31.0665907794946</c:v>
                </c:pt>
                <c:pt idx="324">
                  <c:v>31.2027432482367</c:v>
                </c:pt>
                <c:pt idx="325">
                  <c:v>30.982840485140098</c:v>
                </c:pt>
                <c:pt idx="326">
                  <c:v>31.2953184905748</c:v>
                </c:pt>
                <c:pt idx="327">
                  <c:v>31.5335994986497</c:v>
                </c:pt>
                <c:pt idx="328">
                  <c:v>31.702631363893001</c:v>
                </c:pt>
                <c:pt idx="329">
                  <c:v>31.728405170216</c:v>
                </c:pt>
                <c:pt idx="330">
                  <c:v>32.070479226728501</c:v>
                </c:pt>
                <c:pt idx="331">
                  <c:v>32.085550535266897</c:v>
                </c:pt>
                <c:pt idx="332">
                  <c:v>32.2537274151289</c:v>
                </c:pt>
                <c:pt idx="333">
                  <c:v>32.020457833604198</c:v>
                </c:pt>
                <c:pt idx="334">
                  <c:v>31.5998747156852</c:v>
                </c:pt>
                <c:pt idx="335">
                  <c:v>30.916691233717401</c:v>
                </c:pt>
                <c:pt idx="336">
                  <c:v>30.255509425774399</c:v>
                </c:pt>
                <c:pt idx="337">
                  <c:v>29.965348437646899</c:v>
                </c:pt>
                <c:pt idx="338">
                  <c:v>30.1007426986199</c:v>
                </c:pt>
                <c:pt idx="339">
                  <c:v>29.610033803863999</c:v>
                </c:pt>
                <c:pt idx="340">
                  <c:v>29.421052368261499</c:v>
                </c:pt>
                <c:pt idx="341">
                  <c:v>29.6220468233684</c:v>
                </c:pt>
                <c:pt idx="342">
                  <c:v>29.368254251919101</c:v>
                </c:pt>
                <c:pt idx="343">
                  <c:v>29.848949419422201</c:v>
                </c:pt>
                <c:pt idx="344">
                  <c:v>30.020834077325301</c:v>
                </c:pt>
                <c:pt idx="345">
                  <c:v>30.0139339903725</c:v>
                </c:pt>
                <c:pt idx="346">
                  <c:v>30.572686160959002</c:v>
                </c:pt>
                <c:pt idx="347">
                  <c:v>30.900317080196501</c:v>
                </c:pt>
                <c:pt idx="348">
                  <c:v>31.3290230558387</c:v>
                </c:pt>
                <c:pt idx="349">
                  <c:v>32.106558080494104</c:v>
                </c:pt>
                <c:pt idx="350">
                  <c:v>31.741570612621501</c:v>
                </c:pt>
                <c:pt idx="351">
                  <c:v>31.8940587541361</c:v>
                </c:pt>
                <c:pt idx="352">
                  <c:v>32.039397725217</c:v>
                </c:pt>
                <c:pt idx="353">
                  <c:v>32.282095106301</c:v>
                </c:pt>
                <c:pt idx="354">
                  <c:v>31.7962363943615</c:v>
                </c:pt>
                <c:pt idx="355">
                  <c:v>30.499161766434799</c:v>
                </c:pt>
                <c:pt idx="356">
                  <c:v>30.642860992616001</c:v>
                </c:pt>
                <c:pt idx="357">
                  <c:v>30.979102740315899</c:v>
                </c:pt>
                <c:pt idx="358">
                  <c:v>30.205772725221198</c:v>
                </c:pt>
                <c:pt idx="359">
                  <c:v>30.076660629483801</c:v>
                </c:pt>
                <c:pt idx="360">
                  <c:v>29.9197319102766</c:v>
                </c:pt>
                <c:pt idx="361">
                  <c:v>29.675796982796101</c:v>
                </c:pt>
                <c:pt idx="362">
                  <c:v>28.749756233142001</c:v>
                </c:pt>
                <c:pt idx="363">
                  <c:v>28.309342709813201</c:v>
                </c:pt>
                <c:pt idx="364">
                  <c:v>28.1406944830578</c:v>
                </c:pt>
                <c:pt idx="365">
                  <c:v>28.1572062014172</c:v>
                </c:pt>
                <c:pt idx="366">
                  <c:v>27.581156610552199</c:v>
                </c:pt>
                <c:pt idx="367">
                  <c:v>26.666354497203599</c:v>
                </c:pt>
                <c:pt idx="368">
                  <c:v>27.152965159619299</c:v>
                </c:pt>
                <c:pt idx="369">
                  <c:v>28.507421410860498</c:v>
                </c:pt>
                <c:pt idx="370">
                  <c:v>28.687532102036901</c:v>
                </c:pt>
                <c:pt idx="371">
                  <c:v>29.107784287035201</c:v>
                </c:pt>
                <c:pt idx="372">
                  <c:v>29.476984909218</c:v>
                </c:pt>
                <c:pt idx="373">
                  <c:v>29.316151701340601</c:v>
                </c:pt>
                <c:pt idx="374">
                  <c:v>29.393919645596899</c:v>
                </c:pt>
                <c:pt idx="375">
                  <c:v>28.7819892502173</c:v>
                </c:pt>
                <c:pt idx="376">
                  <c:v>28.388336839116398</c:v>
                </c:pt>
                <c:pt idx="377">
                  <c:v>28.238948238827799</c:v>
                </c:pt>
                <c:pt idx="378">
                  <c:v>27.306264880677301</c:v>
                </c:pt>
                <c:pt idx="379">
                  <c:v>26.8894826831574</c:v>
                </c:pt>
                <c:pt idx="380">
                  <c:v>26.960859756527601</c:v>
                </c:pt>
                <c:pt idx="381">
                  <c:v>27.436895895229</c:v>
                </c:pt>
                <c:pt idx="382">
                  <c:v>27.346311999292599</c:v>
                </c:pt>
                <c:pt idx="383">
                  <c:v>27.7834007685505</c:v>
                </c:pt>
                <c:pt idx="384">
                  <c:v>27.455761947061699</c:v>
                </c:pt>
                <c:pt idx="385">
                  <c:v>28.327847222682799</c:v>
                </c:pt>
                <c:pt idx="386">
                  <c:v>28.147952597769201</c:v>
                </c:pt>
                <c:pt idx="387">
                  <c:v>28.445552217074699</c:v>
                </c:pt>
                <c:pt idx="388">
                  <c:v>27.760853610985901</c:v>
                </c:pt>
                <c:pt idx="389">
                  <c:v>27.857324243046801</c:v>
                </c:pt>
                <c:pt idx="390">
                  <c:v>27.571872594630499</c:v>
                </c:pt>
                <c:pt idx="391">
                  <c:v>27.2831889831042</c:v>
                </c:pt>
                <c:pt idx="392">
                  <c:v>27.009291798989</c:v>
                </c:pt>
                <c:pt idx="393">
                  <c:v>27.3422168246741</c:v>
                </c:pt>
                <c:pt idx="394">
                  <c:v>27.2920482715463</c:v>
                </c:pt>
                <c:pt idx="395">
                  <c:v>27.447655396746299</c:v>
                </c:pt>
                <c:pt idx="396">
                  <c:v>27.7372936216677</c:v>
                </c:pt>
                <c:pt idx="397">
                  <c:v>28.611790021991698</c:v>
                </c:pt>
                <c:pt idx="398">
                  <c:v>29.468359367897101</c:v>
                </c:pt>
                <c:pt idx="399">
                  <c:v>29.253608980616701</c:v>
                </c:pt>
                <c:pt idx="400">
                  <c:v>29.283792208251398</c:v>
                </c:pt>
                <c:pt idx="401">
                  <c:v>29.275006861383499</c:v>
                </c:pt>
                <c:pt idx="402">
                  <c:v>29.425032987045601</c:v>
                </c:pt>
                <c:pt idx="403">
                  <c:v>29.385579924847999</c:v>
                </c:pt>
                <c:pt idx="404">
                  <c:v>28.9507257655698</c:v>
                </c:pt>
                <c:pt idx="405">
                  <c:v>29.3067456893517</c:v>
                </c:pt>
                <c:pt idx="406">
                  <c:v>30.307960376592298</c:v>
                </c:pt>
                <c:pt idx="407">
                  <c:v>30.798425479602901</c:v>
                </c:pt>
                <c:pt idx="408">
                  <c:v>30.97664091967</c:v>
                </c:pt>
                <c:pt idx="409">
                  <c:v>31.461576857042399</c:v>
                </c:pt>
                <c:pt idx="410">
                  <c:v>31.6793799546335</c:v>
                </c:pt>
                <c:pt idx="411">
                  <c:v>32.225246732572501</c:v>
                </c:pt>
                <c:pt idx="412">
                  <c:v>32.823178099604903</c:v>
                </c:pt>
                <c:pt idx="413">
                  <c:v>33.761630343100499</c:v>
                </c:pt>
                <c:pt idx="414">
                  <c:v>33.441335411348803</c:v>
                </c:pt>
                <c:pt idx="415">
                  <c:v>33.652309690586499</c:v>
                </c:pt>
                <c:pt idx="416">
                  <c:v>33.432952361426501</c:v>
                </c:pt>
                <c:pt idx="417">
                  <c:v>33.701084687579097</c:v>
                </c:pt>
                <c:pt idx="418">
                  <c:v>33.694980538968402</c:v>
                </c:pt>
                <c:pt idx="419">
                  <c:v>33.103311863050898</c:v>
                </c:pt>
                <c:pt idx="420">
                  <c:v>32.502930258500697</c:v>
                </c:pt>
                <c:pt idx="421">
                  <c:v>32.757074805020203</c:v>
                </c:pt>
                <c:pt idx="422">
                  <c:v>32.706253551753797</c:v>
                </c:pt>
                <c:pt idx="423">
                  <c:v>32.867562877458397</c:v>
                </c:pt>
                <c:pt idx="424">
                  <c:v>32.698928522100402</c:v>
                </c:pt>
                <c:pt idx="425">
                  <c:v>32.385997210829601</c:v>
                </c:pt>
                <c:pt idx="426">
                  <c:v>32.788656145845799</c:v>
                </c:pt>
                <c:pt idx="427">
                  <c:v>32.229662571566102</c:v>
                </c:pt>
                <c:pt idx="428">
                  <c:v>31.902852797842101</c:v>
                </c:pt>
                <c:pt idx="429">
                  <c:v>31.758909483700702</c:v>
                </c:pt>
                <c:pt idx="430">
                  <c:v>31.865964369714099</c:v>
                </c:pt>
                <c:pt idx="431">
                  <c:v>31.694100299013201</c:v>
                </c:pt>
                <c:pt idx="432">
                  <c:v>31.856278895113999</c:v>
                </c:pt>
                <c:pt idx="433">
                  <c:v>31.385312473008401</c:v>
                </c:pt>
                <c:pt idx="434">
                  <c:v>31.018640960003001</c:v>
                </c:pt>
                <c:pt idx="435">
                  <c:v>31.057307698845499</c:v>
                </c:pt>
                <c:pt idx="436">
                  <c:v>31.140565550553902</c:v>
                </c:pt>
                <c:pt idx="437">
                  <c:v>30.8423102396359</c:v>
                </c:pt>
                <c:pt idx="438">
                  <c:v>31.023846454999099</c:v>
                </c:pt>
                <c:pt idx="439">
                  <c:v>30.7371174948535</c:v>
                </c:pt>
                <c:pt idx="440">
                  <c:v>30.912564597125101</c:v>
                </c:pt>
                <c:pt idx="441">
                  <c:v>31.489933435309499</c:v>
                </c:pt>
                <c:pt idx="442">
                  <c:v>31.508361865044499</c:v>
                </c:pt>
                <c:pt idx="443">
                  <c:v>31.9622252535376</c:v>
                </c:pt>
                <c:pt idx="444">
                  <c:v>32.602164321477602</c:v>
                </c:pt>
                <c:pt idx="445">
                  <c:v>32.953580295985901</c:v>
                </c:pt>
                <c:pt idx="446">
                  <c:v>33.7905470746554</c:v>
                </c:pt>
                <c:pt idx="447">
                  <c:v>33.746109165201801</c:v>
                </c:pt>
                <c:pt idx="448">
                  <c:v>34.7528608786562</c:v>
                </c:pt>
                <c:pt idx="449">
                  <c:v>35.2519403344116</c:v>
                </c:pt>
                <c:pt idx="450">
                  <c:v>35.284854977499698</c:v>
                </c:pt>
                <c:pt idx="451">
                  <c:v>35.7796154824916</c:v>
                </c:pt>
                <c:pt idx="452">
                  <c:v>36.547931913822602</c:v>
                </c:pt>
                <c:pt idx="453">
                  <c:v>36.9550738494234</c:v>
                </c:pt>
                <c:pt idx="454">
                  <c:v>36.909032563813199</c:v>
                </c:pt>
                <c:pt idx="455">
                  <c:v>36.752489655605501</c:v>
                </c:pt>
                <c:pt idx="456">
                  <c:v>37.574929932647002</c:v>
                </c:pt>
                <c:pt idx="457">
                  <c:v>37.416179528833801</c:v>
                </c:pt>
                <c:pt idx="458">
                  <c:v>36.337316227210302</c:v>
                </c:pt>
                <c:pt idx="459">
                  <c:v>35.608815348467701</c:v>
                </c:pt>
                <c:pt idx="460">
                  <c:v>34.776026422760602</c:v>
                </c:pt>
                <c:pt idx="461">
                  <c:v>34.694729449642203</c:v>
                </c:pt>
                <c:pt idx="462">
                  <c:v>33.780237325301599</c:v>
                </c:pt>
                <c:pt idx="463">
                  <c:v>32.271436196323201</c:v>
                </c:pt>
                <c:pt idx="464">
                  <c:v>32.227245638335802</c:v>
                </c:pt>
                <c:pt idx="465">
                  <c:v>32.530485521684</c:v>
                </c:pt>
                <c:pt idx="466">
                  <c:v>32.602315100597998</c:v>
                </c:pt>
                <c:pt idx="467">
                  <c:v>32.844918792549898</c:v>
                </c:pt>
                <c:pt idx="468">
                  <c:v>33.228560654930803</c:v>
                </c:pt>
                <c:pt idx="469">
                  <c:v>32.980613010706399</c:v>
                </c:pt>
                <c:pt idx="470">
                  <c:v>33.5351357294564</c:v>
                </c:pt>
                <c:pt idx="471">
                  <c:v>34.033402796240203</c:v>
                </c:pt>
                <c:pt idx="472">
                  <c:v>34.244793938876299</c:v>
                </c:pt>
                <c:pt idx="473">
                  <c:v>34.186509662998802</c:v>
                </c:pt>
                <c:pt idx="474">
                  <c:v>34.096237255515</c:v>
                </c:pt>
                <c:pt idx="475">
                  <c:v>34.350925386518703</c:v>
                </c:pt>
                <c:pt idx="476">
                  <c:v>35.509722235445999</c:v>
                </c:pt>
                <c:pt idx="477">
                  <c:v>35.626744299980203</c:v>
                </c:pt>
                <c:pt idx="478">
                  <c:v>35.346871927340899</c:v>
                </c:pt>
                <c:pt idx="479">
                  <c:v>35.204670745092599</c:v>
                </c:pt>
                <c:pt idx="480">
                  <c:v>34.961002317707703</c:v>
                </c:pt>
                <c:pt idx="481">
                  <c:v>34.861841313588201</c:v>
                </c:pt>
                <c:pt idx="482">
                  <c:v>33.832336309778299</c:v>
                </c:pt>
                <c:pt idx="483">
                  <c:v>32.780188054074699</c:v>
                </c:pt>
                <c:pt idx="484">
                  <c:v>33.239932002866603</c:v>
                </c:pt>
                <c:pt idx="485">
                  <c:v>33.4664801553307</c:v>
                </c:pt>
                <c:pt idx="486">
                  <c:v>33.259681222600598</c:v>
                </c:pt>
                <c:pt idx="487">
                  <c:v>33.276830141951997</c:v>
                </c:pt>
                <c:pt idx="488">
                  <c:v>33.370842078955803</c:v>
                </c:pt>
                <c:pt idx="489">
                  <c:v>34.802765796413098</c:v>
                </c:pt>
                <c:pt idx="490">
                  <c:v>36.470839049581897</c:v>
                </c:pt>
                <c:pt idx="491">
                  <c:v>35.831383326474104</c:v>
                </c:pt>
                <c:pt idx="492">
                  <c:v>35.468175759960701</c:v>
                </c:pt>
                <c:pt idx="493">
                  <c:v>36.6816382387941</c:v>
                </c:pt>
                <c:pt idx="494">
                  <c:v>36.9309284134631</c:v>
                </c:pt>
                <c:pt idx="495">
                  <c:v>37.0224062269982</c:v>
                </c:pt>
                <c:pt idx="496">
                  <c:v>35.991344046389003</c:v>
                </c:pt>
                <c:pt idx="497">
                  <c:v>34.9850068124884</c:v>
                </c:pt>
                <c:pt idx="498">
                  <c:v>35.214730777620197</c:v>
                </c:pt>
                <c:pt idx="499">
                  <c:v>35.742452698111798</c:v>
                </c:pt>
                <c:pt idx="500">
                  <c:v>34.936116987895602</c:v>
                </c:pt>
                <c:pt idx="501">
                  <c:v>34.932425540420702</c:v>
                </c:pt>
                <c:pt idx="502">
                  <c:v>35.215481895169503</c:v>
                </c:pt>
                <c:pt idx="503">
                  <c:v>36.037417645349997</c:v>
                </c:pt>
                <c:pt idx="504">
                  <c:v>36.443703668682303</c:v>
                </c:pt>
                <c:pt idx="505">
                  <c:v>36.7277978149015</c:v>
                </c:pt>
                <c:pt idx="506">
                  <c:v>36.490483777554701</c:v>
                </c:pt>
                <c:pt idx="507">
                  <c:v>36.571936671187402</c:v>
                </c:pt>
                <c:pt idx="508">
                  <c:v>36.553206737315001</c:v>
                </c:pt>
                <c:pt idx="509">
                  <c:v>37.128089916102397</c:v>
                </c:pt>
                <c:pt idx="510">
                  <c:v>37.284677670516402</c:v>
                </c:pt>
                <c:pt idx="511">
                  <c:v>37.707513735917303</c:v>
                </c:pt>
                <c:pt idx="512">
                  <c:v>37.909925652508498</c:v>
                </c:pt>
                <c:pt idx="513">
                  <c:v>38.3795606947522</c:v>
                </c:pt>
                <c:pt idx="514">
                  <c:v>39.085636747136299</c:v>
                </c:pt>
                <c:pt idx="515">
                  <c:v>40.009615975955398</c:v>
                </c:pt>
                <c:pt idx="516">
                  <c:v>39.672205674836299</c:v>
                </c:pt>
                <c:pt idx="517">
                  <c:v>39.265413048358198</c:v>
                </c:pt>
                <c:pt idx="518">
                  <c:v>38.881859762968901</c:v>
                </c:pt>
                <c:pt idx="519">
                  <c:v>38.501031772272903</c:v>
                </c:pt>
                <c:pt idx="520">
                  <c:v>37.983981998552203</c:v>
                </c:pt>
                <c:pt idx="521">
                  <c:v>37.640565244510697</c:v>
                </c:pt>
                <c:pt idx="522">
                  <c:v>37.482376806514402</c:v>
                </c:pt>
                <c:pt idx="523">
                  <c:v>38.041557840362501</c:v>
                </c:pt>
                <c:pt idx="524">
                  <c:v>38.524692334580003</c:v>
                </c:pt>
                <c:pt idx="525">
                  <c:v>39.022642039150902</c:v>
                </c:pt>
                <c:pt idx="526">
                  <c:v>39.621868326385098</c:v>
                </c:pt>
                <c:pt idx="527">
                  <c:v>40.297847444237703</c:v>
                </c:pt>
                <c:pt idx="528">
                  <c:v>40.7378838616888</c:v>
                </c:pt>
                <c:pt idx="529">
                  <c:v>40.699883730391697</c:v>
                </c:pt>
                <c:pt idx="530">
                  <c:v>40.478767016047399</c:v>
                </c:pt>
                <c:pt idx="531">
                  <c:v>40.798442416885699</c:v>
                </c:pt>
                <c:pt idx="532">
                  <c:v>40.208065221391202</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Pas d’abonnement [n=524]</c:v>
                </c:pt>
              </c:strCache>
            </c:strRef>
          </c:tx>
          <c:spPr>
            <a:ln w="28575" cap="rnd">
              <a:solidFill>
                <a:schemeClr val="accent5"/>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General</c:formatCode>
                <c:ptCount val="533"/>
                <c:pt idx="0">
                  <c:v>36.64569923552672</c:v>
                </c:pt>
                <c:pt idx="1">
                  <c:v>36.112335106770495</c:v>
                </c:pt>
                <c:pt idx="2">
                  <c:v>35.626926233720582</c:v>
                </c:pt>
                <c:pt idx="3">
                  <c:v>36.3892655459479</c:v>
                </c:pt>
                <c:pt idx="4">
                  <c:v>35.246225581008389</c:v>
                </c:pt>
                <c:pt idx="5">
                  <c:v>34.824267691971258</c:v>
                </c:pt>
                <c:pt idx="6">
                  <c:v>34.699117991290471</c:v>
                </c:pt>
                <c:pt idx="7">
                  <c:v>36.073316687493531</c:v>
                </c:pt>
                <c:pt idx="8">
                  <c:v>36.464022027965946</c:v>
                </c:pt>
                <c:pt idx="9">
                  <c:v>36.948552464360787</c:v>
                </c:pt>
                <c:pt idx="10">
                  <c:v>37.25877566013655</c:v>
                </c:pt>
                <c:pt idx="11">
                  <c:v>37.93460649850114</c:v>
                </c:pt>
                <c:pt idx="12">
                  <c:v>38.364987446562466</c:v>
                </c:pt>
                <c:pt idx="13">
                  <c:v>39.594728458940317</c:v>
                </c:pt>
                <c:pt idx="14">
                  <c:v>38.886047500913612</c:v>
                </c:pt>
                <c:pt idx="15">
                  <c:v>39.029286778161214</c:v>
                </c:pt>
                <c:pt idx="16">
                  <c:v>39.628185549441255</c:v>
                </c:pt>
                <c:pt idx="17">
                  <c:v>40.008340316668132</c:v>
                </c:pt>
                <c:pt idx="18">
                  <c:v>39.887857909322328</c:v>
                </c:pt>
                <c:pt idx="19">
                  <c:v>39.251413322652915</c:v>
                </c:pt>
                <c:pt idx="20">
                  <c:v>38.898689485414131</c:v>
                </c:pt>
                <c:pt idx="21">
                  <c:v>38.611301218424281</c:v>
                </c:pt>
                <c:pt idx="22">
                  <c:v>38.480212388093371</c:v>
                </c:pt>
                <c:pt idx="23">
                  <c:v>38.085060670491956</c:v>
                </c:pt>
                <c:pt idx="24">
                  <c:v>37.992007859435205</c:v>
                </c:pt>
                <c:pt idx="25">
                  <c:v>38.087555796556877</c:v>
                </c:pt>
                <c:pt idx="26">
                  <c:v>38.971528829756146</c:v>
                </c:pt>
                <c:pt idx="27">
                  <c:v>38.759306893941485</c:v>
                </c:pt>
                <c:pt idx="28">
                  <c:v>38.719468876006452</c:v>
                </c:pt>
                <c:pt idx="29">
                  <c:v>38.683943039425024</c:v>
                </c:pt>
                <c:pt idx="30">
                  <c:v>38.329988658356633</c:v>
                </c:pt>
                <c:pt idx="31">
                  <c:v>38.849850188119703</c:v>
                </c:pt>
                <c:pt idx="32">
                  <c:v>38.789318158102752</c:v>
                </c:pt>
                <c:pt idx="33">
                  <c:v>38.487847708749747</c:v>
                </c:pt>
                <c:pt idx="34">
                  <c:v>39.377591189685191</c:v>
                </c:pt>
                <c:pt idx="35">
                  <c:v>39.998466283173919</c:v>
                </c:pt>
                <c:pt idx="36">
                  <c:v>39.806138286380985</c:v>
                </c:pt>
                <c:pt idx="37">
                  <c:v>40.002430138122385</c:v>
                </c:pt>
                <c:pt idx="38">
                  <c:v>39.341933917759896</c:v>
                </c:pt>
                <c:pt idx="39">
                  <c:v>39.402898228224785</c:v>
                </c:pt>
                <c:pt idx="40">
                  <c:v>39.324600024597835</c:v>
                </c:pt>
                <c:pt idx="41">
                  <c:v>39.076259715537262</c:v>
                </c:pt>
                <c:pt idx="42">
                  <c:v>38.643698912013157</c:v>
                </c:pt>
                <c:pt idx="43">
                  <c:v>38.430602730564594</c:v>
                </c:pt>
                <c:pt idx="44">
                  <c:v>38.5411676210311</c:v>
                </c:pt>
                <c:pt idx="45">
                  <c:v>38.513778936077905</c:v>
                </c:pt>
                <c:pt idx="46">
                  <c:v>38.671637379344574</c:v>
                </c:pt>
                <c:pt idx="47">
                  <c:v>38.051179789332522</c:v>
                </c:pt>
                <c:pt idx="48">
                  <c:v>37.182179696798904</c:v>
                </c:pt>
                <c:pt idx="49">
                  <c:v>37.113451849534833</c:v>
                </c:pt>
                <c:pt idx="50">
                  <c:v>37.631274137361444</c:v>
                </c:pt>
                <c:pt idx="51">
                  <c:v>37.323364977210197</c:v>
                </c:pt>
                <c:pt idx="52">
                  <c:v>36.872656546436126</c:v>
                </c:pt>
                <c:pt idx="53">
                  <c:v>36.061792067175631</c:v>
                </c:pt>
                <c:pt idx="54">
                  <c:v>36.086553833673825</c:v>
                </c:pt>
                <c:pt idx="55">
                  <c:v>35.690667547092353</c:v>
                </c:pt>
                <c:pt idx="56">
                  <c:v>35.498539531139258</c:v>
                </c:pt>
                <c:pt idx="57">
                  <c:v>35.38478648839579</c:v>
                </c:pt>
                <c:pt idx="58">
                  <c:v>35.828390257003534</c:v>
                </c:pt>
                <c:pt idx="59">
                  <c:v>36.385933196810839</c:v>
                </c:pt>
                <c:pt idx="60">
                  <c:v>36.623713978115582</c:v>
                </c:pt>
                <c:pt idx="61">
                  <c:v>36.729805773234453</c:v>
                </c:pt>
                <c:pt idx="62">
                  <c:v>36.828305188716094</c:v>
                </c:pt>
                <c:pt idx="63">
                  <c:v>36.781488298054413</c:v>
                </c:pt>
                <c:pt idx="64">
                  <c:v>36.877199443789429</c:v>
                </c:pt>
                <c:pt idx="65">
                  <c:v>36.670866504699937</c:v>
                </c:pt>
                <c:pt idx="66">
                  <c:v>36.601354195621447</c:v>
                </c:pt>
                <c:pt idx="67">
                  <c:v>36.569362850729284</c:v>
                </c:pt>
                <c:pt idx="68">
                  <c:v>36.151126669499583</c:v>
                </c:pt>
                <c:pt idx="69">
                  <c:v>35.587517748393203</c:v>
                </c:pt>
                <c:pt idx="70">
                  <c:v>34.443526453258357</c:v>
                </c:pt>
                <c:pt idx="71">
                  <c:v>33.518562171809698</c:v>
                </c:pt>
                <c:pt idx="72">
                  <c:v>31.793316460486889</c:v>
                </c:pt>
                <c:pt idx="73">
                  <c:v>29.680105216717834</c:v>
                </c:pt>
                <c:pt idx="74">
                  <c:v>27.522712478730959</c:v>
                </c:pt>
                <c:pt idx="75">
                  <c:v>25.876825431804725</c:v>
                </c:pt>
                <c:pt idx="76">
                  <c:v>23.342903491275568</c:v>
                </c:pt>
                <c:pt idx="77">
                  <c:v>21.424935023891415</c:v>
                </c:pt>
                <c:pt idx="78">
                  <c:v>20.118404309968035</c:v>
                </c:pt>
                <c:pt idx="79">
                  <c:v>19.434899899872075</c:v>
                </c:pt>
                <c:pt idx="80">
                  <c:v>18.85995664169792</c:v>
                </c:pt>
                <c:pt idx="81">
                  <c:v>18.655799841441802</c:v>
                </c:pt>
                <c:pt idx="82">
                  <c:v>17.774011794235516</c:v>
                </c:pt>
                <c:pt idx="83">
                  <c:v>18.11723868551206</c:v>
                </c:pt>
                <c:pt idx="84">
                  <c:v>18.372265065984671</c:v>
                </c:pt>
                <c:pt idx="85">
                  <c:v>18.38049547538407</c:v>
                </c:pt>
                <c:pt idx="86">
                  <c:v>18.249574571557673</c:v>
                </c:pt>
                <c:pt idx="87">
                  <c:v>18.188408762970973</c:v>
                </c:pt>
                <c:pt idx="88">
                  <c:v>18.314499146764742</c:v>
                </c:pt>
                <c:pt idx="89">
                  <c:v>18.717538894674885</c:v>
                </c:pt>
                <c:pt idx="90">
                  <c:v>19.269011322617672</c:v>
                </c:pt>
                <c:pt idx="91">
                  <c:v>20.137624949298559</c:v>
                </c:pt>
                <c:pt idx="92">
                  <c:v>20.328490551377325</c:v>
                </c:pt>
                <c:pt idx="93">
                  <c:v>20.617246303196275</c:v>
                </c:pt>
                <c:pt idx="94">
                  <c:v>21.642802869282271</c:v>
                </c:pt>
                <c:pt idx="95">
                  <c:v>22.271417149583606</c:v>
                </c:pt>
                <c:pt idx="96">
                  <c:v>21.403387460210688</c:v>
                </c:pt>
                <c:pt idx="97">
                  <c:v>21.4064073991965</c:v>
                </c:pt>
                <c:pt idx="98">
                  <c:v>20.949994478664529</c:v>
                </c:pt>
                <c:pt idx="99">
                  <c:v>20.292833433328429</c:v>
                </c:pt>
                <c:pt idx="100">
                  <c:v>20.474256009504355</c:v>
                </c:pt>
                <c:pt idx="101">
                  <c:v>20.069824514184713</c:v>
                </c:pt>
                <c:pt idx="102">
                  <c:v>19.515985400156016</c:v>
                </c:pt>
                <c:pt idx="103">
                  <c:v>20.603495263762476</c:v>
                </c:pt>
                <c:pt idx="104">
                  <c:v>20.360946186337515</c:v>
                </c:pt>
                <c:pt idx="105">
                  <c:v>20.322397739671704</c:v>
                </c:pt>
                <c:pt idx="106">
                  <c:v>20.889294949052548</c:v>
                </c:pt>
                <c:pt idx="107">
                  <c:v>21.050142786284987</c:v>
                </c:pt>
                <c:pt idx="108">
                  <c:v>21.549035370646401</c:v>
                </c:pt>
                <c:pt idx="109">
                  <c:v>22.233942787149783</c:v>
                </c:pt>
                <c:pt idx="110">
                  <c:v>22.701132906442972</c:v>
                </c:pt>
                <c:pt idx="111">
                  <c:v>23.126037955396701</c:v>
                </c:pt>
                <c:pt idx="112">
                  <c:v>23.369801395283513</c:v>
                </c:pt>
                <c:pt idx="113">
                  <c:v>23.963105618718213</c:v>
                </c:pt>
                <c:pt idx="114">
                  <c:v>24.295695221914173</c:v>
                </c:pt>
                <c:pt idx="115">
                  <c:v>24.572834570673542</c:v>
                </c:pt>
                <c:pt idx="116">
                  <c:v>24.621923234827999</c:v>
                </c:pt>
                <c:pt idx="117">
                  <c:v>24.348775259450715</c:v>
                </c:pt>
                <c:pt idx="118">
                  <c:v>23.991460221301569</c:v>
                </c:pt>
                <c:pt idx="119">
                  <c:v>24.729724627206959</c:v>
                </c:pt>
                <c:pt idx="120">
                  <c:v>24.85491342816033</c:v>
                </c:pt>
                <c:pt idx="121">
                  <c:v>24.994809207112343</c:v>
                </c:pt>
                <c:pt idx="122">
                  <c:v>24.916378388837014</c:v>
                </c:pt>
                <c:pt idx="123">
                  <c:v>25.617305048975112</c:v>
                </c:pt>
                <c:pt idx="124">
                  <c:v>26.566756876659671</c:v>
                </c:pt>
                <c:pt idx="125">
                  <c:v>27.436926817367041</c:v>
                </c:pt>
                <c:pt idx="126">
                  <c:v>27.66530787202543</c:v>
                </c:pt>
                <c:pt idx="127">
                  <c:v>27.556231847072699</c:v>
                </c:pt>
                <c:pt idx="128">
                  <c:v>27.748139463901285</c:v>
                </c:pt>
                <c:pt idx="129">
                  <c:v>28.17789981014073</c:v>
                </c:pt>
                <c:pt idx="130">
                  <c:v>28.041878570524286</c:v>
                </c:pt>
                <c:pt idx="131">
                  <c:v>27.690057368028619</c:v>
                </c:pt>
                <c:pt idx="132">
                  <c:v>27.808687587998673</c:v>
                </c:pt>
                <c:pt idx="133">
                  <c:v>28.098364329556574</c:v>
                </c:pt>
                <c:pt idx="134">
                  <c:v>29.410950477706084</c:v>
                </c:pt>
                <c:pt idx="135">
                  <c:v>30.368351697292287</c:v>
                </c:pt>
                <c:pt idx="136">
                  <c:v>31.063654199325043</c:v>
                </c:pt>
                <c:pt idx="137">
                  <c:v>31.556407478027889</c:v>
                </c:pt>
                <c:pt idx="138">
                  <c:v>32.689682744724983</c:v>
                </c:pt>
                <c:pt idx="139">
                  <c:v>32.571319154115649</c:v>
                </c:pt>
                <c:pt idx="140">
                  <c:v>33.071989909631277</c:v>
                </c:pt>
                <c:pt idx="141">
                  <c:v>32.800675830592304</c:v>
                </c:pt>
                <c:pt idx="142">
                  <c:v>32.884032825049076</c:v>
                </c:pt>
                <c:pt idx="143">
                  <c:v>33.158492277985602</c:v>
                </c:pt>
                <c:pt idx="144">
                  <c:v>33.162043445600609</c:v>
                </c:pt>
                <c:pt idx="145">
                  <c:v>33.029292767562239</c:v>
                </c:pt>
                <c:pt idx="146">
                  <c:v>34.111906180946129</c:v>
                </c:pt>
                <c:pt idx="147">
                  <c:v>34.890835971767181</c:v>
                </c:pt>
                <c:pt idx="148">
                  <c:v>35.085068871208257</c:v>
                </c:pt>
                <c:pt idx="149">
                  <c:v>35.214029245418168</c:v>
                </c:pt>
                <c:pt idx="150">
                  <c:v>35.261016336737036</c:v>
                </c:pt>
                <c:pt idx="151">
                  <c:v>35.229099144606309</c:v>
                </c:pt>
                <c:pt idx="152">
                  <c:v>35.732493918398937</c:v>
                </c:pt>
                <c:pt idx="153">
                  <c:v>35.5568522833277</c:v>
                </c:pt>
                <c:pt idx="154">
                  <c:v>34.133453012562427</c:v>
                </c:pt>
                <c:pt idx="155">
                  <c:v>33.934768399048615</c:v>
                </c:pt>
                <c:pt idx="156">
                  <c:v>33.641905239134459</c:v>
                </c:pt>
                <c:pt idx="157">
                  <c:v>33.656280449217213</c:v>
                </c:pt>
                <c:pt idx="158">
                  <c:v>34.02550881302917</c:v>
                </c:pt>
                <c:pt idx="159">
                  <c:v>34.081700467304714</c:v>
                </c:pt>
                <c:pt idx="160">
                  <c:v>34.294498445609882</c:v>
                </c:pt>
                <c:pt idx="161">
                  <c:v>35.257307496981888</c:v>
                </c:pt>
                <c:pt idx="162">
                  <c:v>35.314007299311221</c:v>
                </c:pt>
                <c:pt idx="163">
                  <c:v>35.714371781915098</c:v>
                </c:pt>
                <c:pt idx="164">
                  <c:v>35.268161358137512</c:v>
                </c:pt>
                <c:pt idx="165">
                  <c:v>35.670673811562445</c:v>
                </c:pt>
                <c:pt idx="166">
                  <c:v>35.993158279974573</c:v>
                </c:pt>
                <c:pt idx="167">
                  <c:v>36.924991718087462</c:v>
                </c:pt>
                <c:pt idx="168">
                  <c:v>38.357447888509867</c:v>
                </c:pt>
                <c:pt idx="169">
                  <c:v>39.162330936559165</c:v>
                </c:pt>
                <c:pt idx="170">
                  <c:v>39.584102223082489</c:v>
                </c:pt>
                <c:pt idx="171">
                  <c:v>40.305361622608892</c:v>
                </c:pt>
                <c:pt idx="172">
                  <c:v>41.187661057177472</c:v>
                </c:pt>
                <c:pt idx="173">
                  <c:v>41.92671595646592</c:v>
                </c:pt>
                <c:pt idx="174">
                  <c:v>42.211357837207082</c:v>
                </c:pt>
                <c:pt idx="175">
                  <c:v>41.606563028927141</c:v>
                </c:pt>
                <c:pt idx="176">
                  <c:v>41.389379159801805</c:v>
                </c:pt>
                <c:pt idx="177">
                  <c:v>41.79129160883398</c:v>
                </c:pt>
                <c:pt idx="178">
                  <c:v>41.414630997978747</c:v>
                </c:pt>
                <c:pt idx="179">
                  <c:v>41.287991885998608</c:v>
                </c:pt>
                <c:pt idx="180">
                  <c:v>40.56586558830373</c:v>
                </c:pt>
                <c:pt idx="181">
                  <c:v>40.597936448506573</c:v>
                </c:pt>
                <c:pt idx="182">
                  <c:v>41.709818314946858</c:v>
                </c:pt>
                <c:pt idx="183">
                  <c:v>41.80112812006616</c:v>
                </c:pt>
                <c:pt idx="184">
                  <c:v>41.516399693870135</c:v>
                </c:pt>
                <c:pt idx="185">
                  <c:v>42.362026108861144</c:v>
                </c:pt>
                <c:pt idx="186">
                  <c:v>42.386005424348028</c:v>
                </c:pt>
                <c:pt idx="187">
                  <c:v>42.858392481051332</c:v>
                </c:pt>
                <c:pt idx="188">
                  <c:v>43.13973185421689</c:v>
                </c:pt>
                <c:pt idx="189">
                  <c:v>42.997559083244575</c:v>
                </c:pt>
                <c:pt idx="190">
                  <c:v>43.384356430462049</c:v>
                </c:pt>
                <c:pt idx="191">
                  <c:v>43.874334194456218</c:v>
                </c:pt>
                <c:pt idx="192">
                  <c:v>43.627906198407004</c:v>
                </c:pt>
                <c:pt idx="193">
                  <c:v>42.858414780220208</c:v>
                </c:pt>
                <c:pt idx="194">
                  <c:v>42.467637275126719</c:v>
                </c:pt>
                <c:pt idx="195">
                  <c:v>42.808692368699489</c:v>
                </c:pt>
                <c:pt idx="196">
                  <c:v>43.4109359290726</c:v>
                </c:pt>
                <c:pt idx="197">
                  <c:v>43.930065312443212</c:v>
                </c:pt>
                <c:pt idx="198">
                  <c:v>43.225750216235831</c:v>
                </c:pt>
                <c:pt idx="199">
                  <c:v>43.24245944691561</c:v>
                </c:pt>
                <c:pt idx="200">
                  <c:v>43.895283196207224</c:v>
                </c:pt>
                <c:pt idx="201">
                  <c:v>44.408696744217323</c:v>
                </c:pt>
                <c:pt idx="202">
                  <c:v>45.009491853038348</c:v>
                </c:pt>
                <c:pt idx="203">
                  <c:v>44.821365096367813</c:v>
                </c:pt>
                <c:pt idx="204">
                  <c:v>44.82542682558811</c:v>
                </c:pt>
                <c:pt idx="205">
                  <c:v>45.653019441693743</c:v>
                </c:pt>
                <c:pt idx="206">
                  <c:v>47.098815113414943</c:v>
                </c:pt>
                <c:pt idx="207">
                  <c:v>47.625200742967259</c:v>
                </c:pt>
                <c:pt idx="208">
                  <c:v>48.215211962629802</c:v>
                </c:pt>
                <c:pt idx="209">
                  <c:v>46.954055296551964</c:v>
                </c:pt>
                <c:pt idx="210">
                  <c:v>45.189823986801343</c:v>
                </c:pt>
                <c:pt idx="211">
                  <c:v>44.53547722943528</c:v>
                </c:pt>
                <c:pt idx="212">
                  <c:v>44.05464656406501</c:v>
                </c:pt>
                <c:pt idx="213">
                  <c:v>43.030238790037011</c:v>
                </c:pt>
                <c:pt idx="214">
                  <c:v>42.858822877323298</c:v>
                </c:pt>
                <c:pt idx="215">
                  <c:v>41.81186792615582</c:v>
                </c:pt>
                <c:pt idx="216">
                  <c:v>43.134894551151156</c:v>
                </c:pt>
                <c:pt idx="217">
                  <c:v>45.135980280123881</c:v>
                </c:pt>
                <c:pt idx="218">
                  <c:v>45.169967772827285</c:v>
                </c:pt>
                <c:pt idx="219">
                  <c:v>45.320848850409469</c:v>
                </c:pt>
                <c:pt idx="220">
                  <c:v>45.837438788780226</c:v>
                </c:pt>
                <c:pt idx="221">
                  <c:v>45.28563112546918</c:v>
                </c:pt>
                <c:pt idx="222">
                  <c:v>45.730987965960296</c:v>
                </c:pt>
                <c:pt idx="223">
                  <c:v>45.268668437373414</c:v>
                </c:pt>
                <c:pt idx="224">
                  <c:v>45.036449394121995</c:v>
                </c:pt>
                <c:pt idx="225">
                  <c:v>44.804324131940348</c:v>
                </c:pt>
                <c:pt idx="226">
                  <c:v>44.567525545645999</c:v>
                </c:pt>
                <c:pt idx="227">
                  <c:v>43.808067196865963</c:v>
                </c:pt>
                <c:pt idx="228">
                  <c:v>44.167045929817178</c:v>
                </c:pt>
                <c:pt idx="229">
                  <c:v>44.164146645781443</c:v>
                </c:pt>
                <c:pt idx="230">
                  <c:v>43.211690808146116</c:v>
                </c:pt>
                <c:pt idx="231">
                  <c:v>42.773345248952126</c:v>
                </c:pt>
                <c:pt idx="232">
                  <c:v>42.898810226539929</c:v>
                </c:pt>
                <c:pt idx="233">
                  <c:v>42.779450915029265</c:v>
                </c:pt>
                <c:pt idx="234">
                  <c:v>42.952717345585953</c:v>
                </c:pt>
                <c:pt idx="235">
                  <c:v>42.583944855503816</c:v>
                </c:pt>
                <c:pt idx="236">
                  <c:v>42.841889008393487</c:v>
                </c:pt>
                <c:pt idx="237">
                  <c:v>43.267657699685969</c:v>
                </c:pt>
                <c:pt idx="238">
                  <c:v>41.465681148336827</c:v>
                </c:pt>
                <c:pt idx="239">
                  <c:v>41.815650128786672</c:v>
                </c:pt>
                <c:pt idx="240">
                  <c:v>42.060686828427912</c:v>
                </c:pt>
                <c:pt idx="241">
                  <c:v>42.073211644484957</c:v>
                </c:pt>
                <c:pt idx="242">
                  <c:v>42.473018389045151</c:v>
                </c:pt>
                <c:pt idx="243">
                  <c:v>42.766505140200131</c:v>
                </c:pt>
                <c:pt idx="244">
                  <c:v>43.172768899744803</c:v>
                </c:pt>
                <c:pt idx="245">
                  <c:v>44.402144433760476</c:v>
                </c:pt>
                <c:pt idx="246">
                  <c:v>44.535143885716245</c:v>
                </c:pt>
                <c:pt idx="247">
                  <c:v>44.615636359091468</c:v>
                </c:pt>
                <c:pt idx="248">
                  <c:v>44.931100972579358</c:v>
                </c:pt>
                <c:pt idx="249">
                  <c:v>44.936837522418386</c:v>
                </c:pt>
                <c:pt idx="250">
                  <c:v>44.83974952872763</c:v>
                </c:pt>
                <c:pt idx="251">
                  <c:v>44.05866428852147</c:v>
                </c:pt>
                <c:pt idx="252">
                  <c:v>45.657581708889772</c:v>
                </c:pt>
                <c:pt idx="253">
                  <c:v>45.423935346012797</c:v>
                </c:pt>
                <c:pt idx="254">
                  <c:v>44.91261164606</c:v>
                </c:pt>
                <c:pt idx="255">
                  <c:v>44.302349566003194</c:v>
                </c:pt>
                <c:pt idx="256">
                  <c:v>43.876322399955562</c:v>
                </c:pt>
                <c:pt idx="257">
                  <c:v>42.993798683348849</c:v>
                </c:pt>
                <c:pt idx="258">
                  <c:v>43.298433378658579</c:v>
                </c:pt>
                <c:pt idx="259">
                  <c:v>41.738000047109303</c:v>
                </c:pt>
                <c:pt idx="260">
                  <c:v>41.823511264482363</c:v>
                </c:pt>
                <c:pt idx="261">
                  <c:v>42.129022992091407</c:v>
                </c:pt>
                <c:pt idx="262">
                  <c:v>41.705414081061569</c:v>
                </c:pt>
                <c:pt idx="263">
                  <c:v>41.470443518137316</c:v>
                </c:pt>
                <c:pt idx="264">
                  <c:v>41.107307451694041</c:v>
                </c:pt>
                <c:pt idx="265">
                  <c:v>40.617425277380683</c:v>
                </c:pt>
                <c:pt idx="266">
                  <c:v>39.759039733559369</c:v>
                </c:pt>
                <c:pt idx="267">
                  <c:v>38.874980747625216</c:v>
                </c:pt>
                <c:pt idx="268">
                  <c:v>38.494298016946104</c:v>
                </c:pt>
                <c:pt idx="269">
                  <c:v>38.858397703812486</c:v>
                </c:pt>
                <c:pt idx="270">
                  <c:v>39.0104963374514</c:v>
                </c:pt>
                <c:pt idx="271">
                  <c:v>39.774898706506427</c:v>
                </c:pt>
                <c:pt idx="272">
                  <c:v>39.934057131791789</c:v>
                </c:pt>
                <c:pt idx="273">
                  <c:v>40.056764360110627</c:v>
                </c:pt>
                <c:pt idx="274">
                  <c:v>40.132909417711417</c:v>
                </c:pt>
                <c:pt idx="275">
                  <c:v>39.700022244905902</c:v>
                </c:pt>
                <c:pt idx="276">
                  <c:v>39.856772936099119</c:v>
                </c:pt>
                <c:pt idx="277">
                  <c:v>39.872573607228858</c:v>
                </c:pt>
                <c:pt idx="278">
                  <c:v>39.672594461715029</c:v>
                </c:pt>
                <c:pt idx="279">
                  <c:v>39.019056393587569</c:v>
                </c:pt>
                <c:pt idx="280">
                  <c:v>39.26596832018366</c:v>
                </c:pt>
                <c:pt idx="281">
                  <c:v>39.41317856899942</c:v>
                </c:pt>
                <c:pt idx="282">
                  <c:v>39.906476684680101</c:v>
                </c:pt>
                <c:pt idx="283">
                  <c:v>39.903536872120483</c:v>
                </c:pt>
                <c:pt idx="284">
                  <c:v>39.580114245232963</c:v>
                </c:pt>
                <c:pt idx="285">
                  <c:v>39.167243703806967</c:v>
                </c:pt>
                <c:pt idx="286">
                  <c:v>39.370106355811792</c:v>
                </c:pt>
                <c:pt idx="287">
                  <c:v>38.786004777709714</c:v>
                </c:pt>
                <c:pt idx="288">
                  <c:v>38.484009344721549</c:v>
                </c:pt>
                <c:pt idx="289">
                  <c:v>38.794479336646944</c:v>
                </c:pt>
                <c:pt idx="290">
                  <c:v>38.136299182662128</c:v>
                </c:pt>
                <c:pt idx="291">
                  <c:v>37.773467948015032</c:v>
                </c:pt>
                <c:pt idx="292">
                  <c:v>37.04195617002015</c:v>
                </c:pt>
                <c:pt idx="293">
                  <c:v>36.035904982520471</c:v>
                </c:pt>
                <c:pt idx="294">
                  <c:v>36.240935270119117</c:v>
                </c:pt>
                <c:pt idx="295">
                  <c:v>36.084382881664403</c:v>
                </c:pt>
                <c:pt idx="296">
                  <c:v>35.346674187087309</c:v>
                </c:pt>
                <c:pt idx="297">
                  <c:v>34.909848350827758</c:v>
                </c:pt>
                <c:pt idx="298">
                  <c:v>34.7316568851572</c:v>
                </c:pt>
                <c:pt idx="299" formatCode="0.00000000">
                  <c:v>35.195559881676402</c:v>
                </c:pt>
                <c:pt idx="300">
                  <c:v>35.569173918169398</c:v>
                </c:pt>
                <c:pt idx="301">
                  <c:v>34.4704370297042</c:v>
                </c:pt>
                <c:pt idx="302">
                  <c:v>34.413369147362999</c:v>
                </c:pt>
                <c:pt idx="303">
                  <c:v>33.854524357238901</c:v>
                </c:pt>
                <c:pt idx="304">
                  <c:v>33.408142037602801</c:v>
                </c:pt>
                <c:pt idx="305">
                  <c:v>33.240561055554103</c:v>
                </c:pt>
                <c:pt idx="306">
                  <c:v>32.512360229200098</c:v>
                </c:pt>
                <c:pt idx="307">
                  <c:v>32.109784575712297</c:v>
                </c:pt>
                <c:pt idx="308">
                  <c:v>31.654771554319201</c:v>
                </c:pt>
                <c:pt idx="309">
                  <c:v>31.5845427047268</c:v>
                </c:pt>
                <c:pt idx="310">
                  <c:v>31.899575917234699</c:v>
                </c:pt>
                <c:pt idx="311">
                  <c:v>32.261862124377899</c:v>
                </c:pt>
                <c:pt idx="312">
                  <c:v>32.269747400667598</c:v>
                </c:pt>
                <c:pt idx="313">
                  <c:v>32.398237890438097</c:v>
                </c:pt>
                <c:pt idx="314">
                  <c:v>32.285126305816902</c:v>
                </c:pt>
                <c:pt idx="315">
                  <c:v>32.680768080038803</c:v>
                </c:pt>
                <c:pt idx="316">
                  <c:v>32.499210275649403</c:v>
                </c:pt>
                <c:pt idx="317">
                  <c:v>32.288599218160599</c:v>
                </c:pt>
                <c:pt idx="318">
                  <c:v>32.262329457639098</c:v>
                </c:pt>
                <c:pt idx="319">
                  <c:v>32.078831324021301</c:v>
                </c:pt>
                <c:pt idx="320">
                  <c:v>32.620262355618799</c:v>
                </c:pt>
                <c:pt idx="321">
                  <c:v>33.119874836680502</c:v>
                </c:pt>
                <c:pt idx="322">
                  <c:v>33.215215166014701</c:v>
                </c:pt>
                <c:pt idx="323">
                  <c:v>33.723615721884002</c:v>
                </c:pt>
                <c:pt idx="324">
                  <c:v>34.367313601826801</c:v>
                </c:pt>
                <c:pt idx="325">
                  <c:v>34.518308025984702</c:v>
                </c:pt>
                <c:pt idx="326">
                  <c:v>35.686502806440899</c:v>
                </c:pt>
                <c:pt idx="327">
                  <c:v>35.518498460298602</c:v>
                </c:pt>
                <c:pt idx="328">
                  <c:v>35.132660161576602</c:v>
                </c:pt>
                <c:pt idx="329">
                  <c:v>34.731501001424199</c:v>
                </c:pt>
                <c:pt idx="330">
                  <c:v>34.600943344827698</c:v>
                </c:pt>
                <c:pt idx="331">
                  <c:v>33.967514155025597</c:v>
                </c:pt>
                <c:pt idx="332">
                  <c:v>34.165596175086499</c:v>
                </c:pt>
                <c:pt idx="333">
                  <c:v>33.540305680874397</c:v>
                </c:pt>
                <c:pt idx="334">
                  <c:v>33.098587087332803</c:v>
                </c:pt>
                <c:pt idx="335">
                  <c:v>32.959035162099497</c:v>
                </c:pt>
                <c:pt idx="336">
                  <c:v>33.024043743841901</c:v>
                </c:pt>
                <c:pt idx="337">
                  <c:v>32.772232131012103</c:v>
                </c:pt>
                <c:pt idx="338">
                  <c:v>32.5200546907258</c:v>
                </c:pt>
                <c:pt idx="339">
                  <c:v>32.172450823984001</c:v>
                </c:pt>
                <c:pt idx="340">
                  <c:v>32.004864628643901</c:v>
                </c:pt>
                <c:pt idx="341">
                  <c:v>31.990501648047498</c:v>
                </c:pt>
                <c:pt idx="342">
                  <c:v>31.660598155666602</c:v>
                </c:pt>
                <c:pt idx="343">
                  <c:v>31.672822785623001</c:v>
                </c:pt>
                <c:pt idx="344">
                  <c:v>32.008407431662498</c:v>
                </c:pt>
                <c:pt idx="345">
                  <c:v>32.391640787437403</c:v>
                </c:pt>
                <c:pt idx="346">
                  <c:v>32.790655759360597</c:v>
                </c:pt>
                <c:pt idx="347">
                  <c:v>33.1046469805868</c:v>
                </c:pt>
                <c:pt idx="348">
                  <c:v>33.729044752788298</c:v>
                </c:pt>
                <c:pt idx="349">
                  <c:v>35.167739761446299</c:v>
                </c:pt>
                <c:pt idx="350">
                  <c:v>34.998206695110099</c:v>
                </c:pt>
                <c:pt idx="351">
                  <c:v>34.8515946104622</c:v>
                </c:pt>
                <c:pt idx="352">
                  <c:v>35.206301432993001</c:v>
                </c:pt>
                <c:pt idx="353">
                  <c:v>34.939397915413799</c:v>
                </c:pt>
                <c:pt idx="354">
                  <c:v>33.581622505335801</c:v>
                </c:pt>
                <c:pt idx="355">
                  <c:v>31.732109152252299</c:v>
                </c:pt>
                <c:pt idx="356">
                  <c:v>30.836927826984201</c:v>
                </c:pt>
                <c:pt idx="357">
                  <c:v>31.0113166228175</c:v>
                </c:pt>
                <c:pt idx="358">
                  <c:v>30.565341092604601</c:v>
                </c:pt>
                <c:pt idx="359">
                  <c:v>30.393605079330801</c:v>
                </c:pt>
                <c:pt idx="360">
                  <c:v>30.5420642306002</c:v>
                </c:pt>
                <c:pt idx="361">
                  <c:v>30.711493199386201</c:v>
                </c:pt>
                <c:pt idx="362">
                  <c:v>29.576253630920199</c:v>
                </c:pt>
                <c:pt idx="363">
                  <c:v>29.027937923532299</c:v>
                </c:pt>
                <c:pt idx="364">
                  <c:v>28.911729346782799</c:v>
                </c:pt>
                <c:pt idx="365">
                  <c:v>29.029729034888799</c:v>
                </c:pt>
                <c:pt idx="366">
                  <c:v>28.531236525947399</c:v>
                </c:pt>
                <c:pt idx="367">
                  <c:v>27.369500974608599</c:v>
                </c:pt>
                <c:pt idx="368">
                  <c:v>27.973147451160798</c:v>
                </c:pt>
                <c:pt idx="369">
                  <c:v>30.706041945943401</c:v>
                </c:pt>
                <c:pt idx="370">
                  <c:v>31.1609126184294</c:v>
                </c:pt>
                <c:pt idx="371">
                  <c:v>31.85061199287</c:v>
                </c:pt>
                <c:pt idx="372">
                  <c:v>32.3412576212841</c:v>
                </c:pt>
                <c:pt idx="373">
                  <c:v>32.154324521229</c:v>
                </c:pt>
                <c:pt idx="374">
                  <c:v>33.240092667123903</c:v>
                </c:pt>
                <c:pt idx="375">
                  <c:v>32.6575634334434</c:v>
                </c:pt>
                <c:pt idx="376">
                  <c:v>31.934898379040799</c:v>
                </c:pt>
                <c:pt idx="377">
                  <c:v>31.9214232335475</c:v>
                </c:pt>
                <c:pt idx="378">
                  <c:v>30.6714201316756</c:v>
                </c:pt>
                <c:pt idx="379">
                  <c:v>29.686765952579101</c:v>
                </c:pt>
                <c:pt idx="380">
                  <c:v>30.211911032496001</c:v>
                </c:pt>
                <c:pt idx="381">
                  <c:v>29.701570809580399</c:v>
                </c:pt>
                <c:pt idx="382">
                  <c:v>29.558180524139502</c:v>
                </c:pt>
                <c:pt idx="383">
                  <c:v>29.579734819131598</c:v>
                </c:pt>
                <c:pt idx="384">
                  <c:v>28.906032127429299</c:v>
                </c:pt>
                <c:pt idx="385">
                  <c:v>30.086481763136199</c:v>
                </c:pt>
                <c:pt idx="386">
                  <c:v>30.150980641219299</c:v>
                </c:pt>
                <c:pt idx="387">
                  <c:v>30.074171913654698</c:v>
                </c:pt>
                <c:pt idx="388">
                  <c:v>30.149941268709799</c:v>
                </c:pt>
                <c:pt idx="389">
                  <c:v>30.843862814149102</c:v>
                </c:pt>
                <c:pt idx="390">
                  <c:v>31.680125748830001</c:v>
                </c:pt>
                <c:pt idx="391">
                  <c:v>31.558120545219499</c:v>
                </c:pt>
                <c:pt idx="392">
                  <c:v>31.1546389990501</c:v>
                </c:pt>
                <c:pt idx="393">
                  <c:v>31.497757964233202</c:v>
                </c:pt>
                <c:pt idx="394">
                  <c:v>31.545543385615101</c:v>
                </c:pt>
                <c:pt idx="395">
                  <c:v>31.853634333667699</c:v>
                </c:pt>
                <c:pt idx="396">
                  <c:v>32.194638042673802</c:v>
                </c:pt>
                <c:pt idx="397">
                  <c:v>31.839402774482402</c:v>
                </c:pt>
                <c:pt idx="398">
                  <c:v>32.931877362705102</c:v>
                </c:pt>
                <c:pt idx="399">
                  <c:v>32.558195809618901</c:v>
                </c:pt>
                <c:pt idx="400">
                  <c:v>32.248956254055898</c:v>
                </c:pt>
                <c:pt idx="401">
                  <c:v>32.196693077620999</c:v>
                </c:pt>
                <c:pt idx="402">
                  <c:v>31.6009961631637</c:v>
                </c:pt>
                <c:pt idx="403">
                  <c:v>31.231944484197498</c:v>
                </c:pt>
                <c:pt idx="404">
                  <c:v>31.200319625561701</c:v>
                </c:pt>
                <c:pt idx="405">
                  <c:v>30.7444051385853</c:v>
                </c:pt>
                <c:pt idx="406">
                  <c:v>31.911129273834401</c:v>
                </c:pt>
                <c:pt idx="407">
                  <c:v>32.543578430872998</c:v>
                </c:pt>
                <c:pt idx="408">
                  <c:v>32.376782664757997</c:v>
                </c:pt>
                <c:pt idx="409">
                  <c:v>33.3155957599527</c:v>
                </c:pt>
                <c:pt idx="410">
                  <c:v>33.6542479107232</c:v>
                </c:pt>
                <c:pt idx="411">
                  <c:v>34.015270942124502</c:v>
                </c:pt>
                <c:pt idx="412">
                  <c:v>34.956272182929297</c:v>
                </c:pt>
                <c:pt idx="413">
                  <c:v>35.833110331694101</c:v>
                </c:pt>
                <c:pt idx="414">
                  <c:v>35.758138661921002</c:v>
                </c:pt>
                <c:pt idx="415">
                  <c:v>36.267578297346397</c:v>
                </c:pt>
                <c:pt idx="416">
                  <c:v>36.291844836677498</c:v>
                </c:pt>
                <c:pt idx="417">
                  <c:v>36.324597159815497</c:v>
                </c:pt>
                <c:pt idx="418">
                  <c:v>36.273665004821602</c:v>
                </c:pt>
                <c:pt idx="419">
                  <c:v>35.826231447159401</c:v>
                </c:pt>
                <c:pt idx="420">
                  <c:v>34.647630104699097</c:v>
                </c:pt>
                <c:pt idx="421">
                  <c:v>35.040743203481099</c:v>
                </c:pt>
                <c:pt idx="422">
                  <c:v>35.149951255802897</c:v>
                </c:pt>
                <c:pt idx="423">
                  <c:v>34.948238361166197</c:v>
                </c:pt>
                <c:pt idx="424">
                  <c:v>35.102546439272501</c:v>
                </c:pt>
                <c:pt idx="425">
                  <c:v>34.899049296507499</c:v>
                </c:pt>
                <c:pt idx="426">
                  <c:v>34.728574686205299</c:v>
                </c:pt>
                <c:pt idx="427">
                  <c:v>34.413421376417098</c:v>
                </c:pt>
                <c:pt idx="428">
                  <c:v>33.783874456292502</c:v>
                </c:pt>
                <c:pt idx="429">
                  <c:v>33.784207193020698</c:v>
                </c:pt>
                <c:pt idx="430">
                  <c:v>33.818833446819902</c:v>
                </c:pt>
                <c:pt idx="431">
                  <c:v>33.429484924020002</c:v>
                </c:pt>
                <c:pt idx="432">
                  <c:v>33.598944606350798</c:v>
                </c:pt>
                <c:pt idx="433">
                  <c:v>34.1715379913093</c:v>
                </c:pt>
                <c:pt idx="434">
                  <c:v>34.016195054601901</c:v>
                </c:pt>
                <c:pt idx="435">
                  <c:v>34.149786508499098</c:v>
                </c:pt>
                <c:pt idx="436">
                  <c:v>33.7457189184884</c:v>
                </c:pt>
                <c:pt idx="437">
                  <c:v>33.715778099157198</c:v>
                </c:pt>
                <c:pt idx="438">
                  <c:v>34.195000904685301</c:v>
                </c:pt>
                <c:pt idx="439">
                  <c:v>34.090067055339098</c:v>
                </c:pt>
                <c:pt idx="440">
                  <c:v>34.362546907688397</c:v>
                </c:pt>
                <c:pt idx="441">
                  <c:v>34.717991771300703</c:v>
                </c:pt>
                <c:pt idx="442">
                  <c:v>35.2648887472902</c:v>
                </c:pt>
                <c:pt idx="443">
                  <c:v>35.776287165555601</c:v>
                </c:pt>
                <c:pt idx="444">
                  <c:v>36.138837240809799</c:v>
                </c:pt>
                <c:pt idx="445">
                  <c:v>36.289917852396599</c:v>
                </c:pt>
                <c:pt idx="446">
                  <c:v>36.438285641110802</c:v>
                </c:pt>
                <c:pt idx="447">
                  <c:v>35.986843777742898</c:v>
                </c:pt>
                <c:pt idx="448">
                  <c:v>36.217912328070199</c:v>
                </c:pt>
                <c:pt idx="449">
                  <c:v>36.687941633241799</c:v>
                </c:pt>
                <c:pt idx="450">
                  <c:v>36.672541579295</c:v>
                </c:pt>
                <c:pt idx="451">
                  <c:v>37.716684245429398</c:v>
                </c:pt>
                <c:pt idx="452">
                  <c:v>38.179747369344703</c:v>
                </c:pt>
                <c:pt idx="453">
                  <c:v>38.218977479912397</c:v>
                </c:pt>
                <c:pt idx="454">
                  <c:v>38.7300620657916</c:v>
                </c:pt>
                <c:pt idx="455">
                  <c:v>39.599376143450797</c:v>
                </c:pt>
                <c:pt idx="456">
                  <c:v>38.5721162286953</c:v>
                </c:pt>
                <c:pt idx="457">
                  <c:v>38.1789335444589</c:v>
                </c:pt>
                <c:pt idx="458">
                  <c:v>37.018433850956903</c:v>
                </c:pt>
                <c:pt idx="459">
                  <c:v>37.007389050080299</c:v>
                </c:pt>
                <c:pt idx="460">
                  <c:v>37.811065613167798</c:v>
                </c:pt>
                <c:pt idx="461">
                  <c:v>37.652270075320303</c:v>
                </c:pt>
                <c:pt idx="462">
                  <c:v>36.936309917540598</c:v>
                </c:pt>
                <c:pt idx="463">
                  <c:v>36.622566742498698</c:v>
                </c:pt>
                <c:pt idx="464">
                  <c:v>37.147925899420898</c:v>
                </c:pt>
                <c:pt idx="465">
                  <c:v>37.224297860460297</c:v>
                </c:pt>
                <c:pt idx="466">
                  <c:v>36.767628529044302</c:v>
                </c:pt>
                <c:pt idx="467">
                  <c:v>36.425385714387602</c:v>
                </c:pt>
                <c:pt idx="468">
                  <c:v>36.3483689479079</c:v>
                </c:pt>
                <c:pt idx="469">
                  <c:v>35.924777419010503</c:v>
                </c:pt>
                <c:pt idx="470">
                  <c:v>37.591414869608997</c:v>
                </c:pt>
                <c:pt idx="471">
                  <c:v>37.497295608089097</c:v>
                </c:pt>
                <c:pt idx="472">
                  <c:v>37.288305532009801</c:v>
                </c:pt>
                <c:pt idx="473">
                  <c:v>37.723726005615902</c:v>
                </c:pt>
                <c:pt idx="474">
                  <c:v>37.5145788275168</c:v>
                </c:pt>
                <c:pt idx="475">
                  <c:v>38.6480099048377</c:v>
                </c:pt>
                <c:pt idx="476">
                  <c:v>40.151788243401498</c:v>
                </c:pt>
                <c:pt idx="477">
                  <c:v>39.552507101874603</c:v>
                </c:pt>
                <c:pt idx="478">
                  <c:v>39.617057897499897</c:v>
                </c:pt>
                <c:pt idx="479">
                  <c:v>39.8886402324096</c:v>
                </c:pt>
                <c:pt idx="480">
                  <c:v>39.123063600193198</c:v>
                </c:pt>
                <c:pt idx="481">
                  <c:v>38.929121751899302</c:v>
                </c:pt>
                <c:pt idx="482">
                  <c:v>37.427024128924202</c:v>
                </c:pt>
                <c:pt idx="483">
                  <c:v>36.664904325973801</c:v>
                </c:pt>
                <c:pt idx="484">
                  <c:v>36.799351440624498</c:v>
                </c:pt>
                <c:pt idx="485">
                  <c:v>36.8450193887981</c:v>
                </c:pt>
                <c:pt idx="486">
                  <c:v>37.236421354908799</c:v>
                </c:pt>
                <c:pt idx="487">
                  <c:v>36.938076536389502</c:v>
                </c:pt>
                <c:pt idx="488">
                  <c:v>37.153841325755202</c:v>
                </c:pt>
                <c:pt idx="489">
                  <c:v>38.485557696040701</c:v>
                </c:pt>
                <c:pt idx="490">
                  <c:v>39.342363619068401</c:v>
                </c:pt>
                <c:pt idx="491">
                  <c:v>39.217553487630099</c:v>
                </c:pt>
                <c:pt idx="492">
                  <c:v>39.362287579061601</c:v>
                </c:pt>
                <c:pt idx="493">
                  <c:v>39.615897586554702</c:v>
                </c:pt>
                <c:pt idx="494">
                  <c:v>39.0005728553122</c:v>
                </c:pt>
                <c:pt idx="495">
                  <c:v>39.482535893546697</c:v>
                </c:pt>
                <c:pt idx="496">
                  <c:v>38.628935992906499</c:v>
                </c:pt>
                <c:pt idx="497">
                  <c:v>37.151642709706998</c:v>
                </c:pt>
                <c:pt idx="498">
                  <c:v>37.305260460905203</c:v>
                </c:pt>
                <c:pt idx="499">
                  <c:v>37.311768801011802</c:v>
                </c:pt>
                <c:pt idx="500">
                  <c:v>36.998653414510102</c:v>
                </c:pt>
                <c:pt idx="501">
                  <c:v>38.418820758023898</c:v>
                </c:pt>
                <c:pt idx="502">
                  <c:v>38.252620221772702</c:v>
                </c:pt>
                <c:pt idx="503">
                  <c:v>38.924445238557098</c:v>
                </c:pt>
                <c:pt idx="504">
                  <c:v>40.352055979066499</c:v>
                </c:pt>
                <c:pt idx="505">
                  <c:v>39.451437955836703</c:v>
                </c:pt>
                <c:pt idx="506">
                  <c:v>39.736793991463799</c:v>
                </c:pt>
                <c:pt idx="507">
                  <c:v>39.622917400696402</c:v>
                </c:pt>
                <c:pt idx="508">
                  <c:v>39.873218716487102</c:v>
                </c:pt>
                <c:pt idx="509">
                  <c:v>40.549844441837301</c:v>
                </c:pt>
                <c:pt idx="510">
                  <c:v>40.427524286308802</c:v>
                </c:pt>
                <c:pt idx="511">
                  <c:v>40.811723669861202</c:v>
                </c:pt>
                <c:pt idx="512">
                  <c:v>42.089384374455598</c:v>
                </c:pt>
                <c:pt idx="513">
                  <c:v>42.263048198922597</c:v>
                </c:pt>
                <c:pt idx="514">
                  <c:v>42.357913302064603</c:v>
                </c:pt>
                <c:pt idx="515">
                  <c:v>42.817620096114602</c:v>
                </c:pt>
                <c:pt idx="516">
                  <c:v>42.7748630511269</c:v>
                </c:pt>
                <c:pt idx="517">
                  <c:v>42.280888769138897</c:v>
                </c:pt>
                <c:pt idx="518">
                  <c:v>41.7428816100131</c:v>
                </c:pt>
                <c:pt idx="519">
                  <c:v>40.860096139341302</c:v>
                </c:pt>
                <c:pt idx="520">
                  <c:v>40.7045043785633</c:v>
                </c:pt>
                <c:pt idx="521">
                  <c:v>40.839078481690102</c:v>
                </c:pt>
                <c:pt idx="522">
                  <c:v>40.465975049147097</c:v>
                </c:pt>
                <c:pt idx="523">
                  <c:v>40.119408016961799</c:v>
                </c:pt>
                <c:pt idx="524">
                  <c:v>40.858045535625003</c:v>
                </c:pt>
                <c:pt idx="525">
                  <c:v>41.248469148833998</c:v>
                </c:pt>
                <c:pt idx="526">
                  <c:v>42.244531898123299</c:v>
                </c:pt>
                <c:pt idx="527">
                  <c:v>42.589902542329298</c:v>
                </c:pt>
                <c:pt idx="528">
                  <c:v>42.559407857192902</c:v>
                </c:pt>
                <c:pt idx="529">
                  <c:v>42.905284505230497</c:v>
                </c:pt>
                <c:pt idx="530">
                  <c:v>43.514599019120404</c:v>
                </c:pt>
                <c:pt idx="531">
                  <c:v>43.8261679548649</c:v>
                </c:pt>
                <c:pt idx="532">
                  <c:v>43.7877755733941</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7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Voiture(s) dans le ménage [n=2126]</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5F6D-4F48-A23E-935921A7CBBA}"/>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5F6D-4F48-A23E-935921A7CBBA}"/>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5F6D-4F48-A23E-935921A7CBBA}"/>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5F6D-4F48-A23E-935921A7CBBA}"/>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5F6D-4F48-A23E-935921A7CBBA}"/>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5F6D-4F48-A23E-935921A7CBBA}"/>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5F6D-4F48-A23E-935921A7CBBA}"/>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5F6D-4F48-A23E-935921A7CBBA}"/>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5F6D-4F48-A23E-935921A7CBBA}"/>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5F6D-4F48-A23E-935921A7CBBA}"/>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5F6D-4F48-A23E-935921A7CBBA}"/>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39.9867268</c:v>
                </c:pt>
                <c:pt idx="1">
                  <c:v>39.99301767</c:v>
                </c:pt>
                <c:pt idx="2">
                  <c:v>39.721167892886591</c:v>
                </c:pt>
                <c:pt idx="3">
                  <c:v>40.146507731558792</c:v>
                </c:pt>
                <c:pt idx="4">
                  <c:v>39.635483991114327</c:v>
                </c:pt>
                <c:pt idx="5">
                  <c:v>39.872342046088555</c:v>
                </c:pt>
                <c:pt idx="6">
                  <c:v>39.910344834581046</c:v>
                </c:pt>
                <c:pt idx="7">
                  <c:v>40.649293602957904</c:v>
                </c:pt>
                <c:pt idx="8">
                  <c:v>40.944503524246841</c:v>
                </c:pt>
                <c:pt idx="9">
                  <c:v>41.654761504124984</c:v>
                </c:pt>
                <c:pt idx="10">
                  <c:v>42.60883171853915</c:v>
                </c:pt>
                <c:pt idx="11">
                  <c:v>43.207508763806437</c:v>
                </c:pt>
                <c:pt idx="12">
                  <c:v>43.628702863948696</c:v>
                </c:pt>
                <c:pt idx="13">
                  <c:v>44.10308146798257</c:v>
                </c:pt>
                <c:pt idx="14">
                  <c:v>43.783947625674976</c:v>
                </c:pt>
                <c:pt idx="15">
                  <c:v>43.919077779761771</c:v>
                </c:pt>
                <c:pt idx="16">
                  <c:v>44.113008457231125</c:v>
                </c:pt>
                <c:pt idx="17">
                  <c:v>44.005999754371373</c:v>
                </c:pt>
                <c:pt idx="18">
                  <c:v>43.841316077250369</c:v>
                </c:pt>
                <c:pt idx="19">
                  <c:v>44.215224370370166</c:v>
                </c:pt>
                <c:pt idx="20">
                  <c:v>44.66680876128504</c:v>
                </c:pt>
                <c:pt idx="21">
                  <c:v>44.982127165933228</c:v>
                </c:pt>
                <c:pt idx="22">
                  <c:v>44.901907010456853</c:v>
                </c:pt>
                <c:pt idx="23">
                  <c:v>44.82347110083434</c:v>
                </c:pt>
                <c:pt idx="24">
                  <c:v>45.03051251507042</c:v>
                </c:pt>
                <c:pt idx="25">
                  <c:v>45.390353664602515</c:v>
                </c:pt>
                <c:pt idx="26">
                  <c:v>45.159237732181396</c:v>
                </c:pt>
                <c:pt idx="27">
                  <c:v>44.828213062551846</c:v>
                </c:pt>
                <c:pt idx="28">
                  <c:v>44.606291466560471</c:v>
                </c:pt>
                <c:pt idx="29">
                  <c:v>44.601335497845248</c:v>
                </c:pt>
                <c:pt idx="30">
                  <c:v>44.272678799931192</c:v>
                </c:pt>
                <c:pt idx="31">
                  <c:v>44.477238866219544</c:v>
                </c:pt>
                <c:pt idx="32">
                  <c:v>44.565514225259832</c:v>
                </c:pt>
                <c:pt idx="33">
                  <c:v>45.091576678304655</c:v>
                </c:pt>
                <c:pt idx="34">
                  <c:v>46.127250919851861</c:v>
                </c:pt>
                <c:pt idx="35">
                  <c:v>46.944566247698845</c:v>
                </c:pt>
                <c:pt idx="36">
                  <c:v>46.599955309338306</c:v>
                </c:pt>
                <c:pt idx="37">
                  <c:v>46.717442298954658</c:v>
                </c:pt>
                <c:pt idx="38">
                  <c:v>46.501042270553157</c:v>
                </c:pt>
                <c:pt idx="39">
                  <c:v>46.20838271329967</c:v>
                </c:pt>
                <c:pt idx="40">
                  <c:v>45.741406660241729</c:v>
                </c:pt>
                <c:pt idx="41">
                  <c:v>45.282968060326191</c:v>
                </c:pt>
                <c:pt idx="42">
                  <c:v>44.267052790670149</c:v>
                </c:pt>
                <c:pt idx="43">
                  <c:v>44.396427906129226</c:v>
                </c:pt>
                <c:pt idx="44">
                  <c:v>44.416241396966065</c:v>
                </c:pt>
                <c:pt idx="45">
                  <c:v>44.103213233269742</c:v>
                </c:pt>
                <c:pt idx="46">
                  <c:v>43.987069548141797</c:v>
                </c:pt>
                <c:pt idx="47">
                  <c:v>43.617366475839276</c:v>
                </c:pt>
                <c:pt idx="48">
                  <c:v>43.260963894575696</c:v>
                </c:pt>
                <c:pt idx="49">
                  <c:v>43.435614117974957</c:v>
                </c:pt>
                <c:pt idx="50">
                  <c:v>43.719535555276643</c:v>
                </c:pt>
                <c:pt idx="51">
                  <c:v>43.437843315098895</c:v>
                </c:pt>
                <c:pt idx="52">
                  <c:v>43.301402731707391</c:v>
                </c:pt>
                <c:pt idx="53">
                  <c:v>43.041139406837047</c:v>
                </c:pt>
                <c:pt idx="54">
                  <c:v>42.769112714950097</c:v>
                </c:pt>
                <c:pt idx="55">
                  <c:v>41.75258893993766</c:v>
                </c:pt>
                <c:pt idx="56">
                  <c:v>41.406212474889443</c:v>
                </c:pt>
                <c:pt idx="57">
                  <c:v>40.873133847087047</c:v>
                </c:pt>
                <c:pt idx="58">
                  <c:v>40.954171574874877</c:v>
                </c:pt>
                <c:pt idx="59">
                  <c:v>41.335355930730088</c:v>
                </c:pt>
                <c:pt idx="60">
                  <c:v>41.166949735497987</c:v>
                </c:pt>
                <c:pt idx="61">
                  <c:v>40.995973920958313</c:v>
                </c:pt>
                <c:pt idx="62">
                  <c:v>41.150447938133688</c:v>
                </c:pt>
                <c:pt idx="63">
                  <c:v>41.563079973983186</c:v>
                </c:pt>
                <c:pt idx="64">
                  <c:v>41.479437422834778</c:v>
                </c:pt>
                <c:pt idx="65">
                  <c:v>40.978718192321217</c:v>
                </c:pt>
                <c:pt idx="66">
                  <c:v>40.337524986433493</c:v>
                </c:pt>
                <c:pt idx="67">
                  <c:v>40.207054930838126</c:v>
                </c:pt>
                <c:pt idx="68">
                  <c:v>39.584288118560572</c:v>
                </c:pt>
                <c:pt idx="69">
                  <c:v>38.386514222036773</c:v>
                </c:pt>
                <c:pt idx="70">
                  <c:v>36.523512712191</c:v>
                </c:pt>
                <c:pt idx="71">
                  <c:v>35.249639828754091</c:v>
                </c:pt>
                <c:pt idx="72">
                  <c:v>33.378812825979658</c:v>
                </c:pt>
                <c:pt idx="73">
                  <c:v>31.112118002647414</c:v>
                </c:pt>
                <c:pt idx="74">
                  <c:v>28.364792394272246</c:v>
                </c:pt>
                <c:pt idx="75">
                  <c:v>25.90930011367487</c:v>
                </c:pt>
                <c:pt idx="76">
                  <c:v>23.351798503111972</c:v>
                </c:pt>
                <c:pt idx="77">
                  <c:v>21.233249190795075</c:v>
                </c:pt>
                <c:pt idx="78">
                  <c:v>19.55937757601567</c:v>
                </c:pt>
                <c:pt idx="79">
                  <c:v>18.597333767433554</c:v>
                </c:pt>
                <c:pt idx="80">
                  <c:v>17.757168322107585</c:v>
                </c:pt>
                <c:pt idx="81">
                  <c:v>17.265185637488287</c:v>
                </c:pt>
                <c:pt idx="82">
                  <c:v>16.711422310749072</c:v>
                </c:pt>
                <c:pt idx="83">
                  <c:v>17.214853985837216</c:v>
                </c:pt>
                <c:pt idx="84">
                  <c:v>17.287070158320542</c:v>
                </c:pt>
                <c:pt idx="85">
                  <c:v>17.338330202408539</c:v>
                </c:pt>
                <c:pt idx="86">
                  <c:v>17.262859993064385</c:v>
                </c:pt>
                <c:pt idx="87">
                  <c:v>17.467163077766617</c:v>
                </c:pt>
                <c:pt idx="88">
                  <c:v>17.490253877118214</c:v>
                </c:pt>
                <c:pt idx="89">
                  <c:v>17.780430436074017</c:v>
                </c:pt>
                <c:pt idx="90">
                  <c:v>17.977944241089116</c:v>
                </c:pt>
                <c:pt idx="91">
                  <c:v>18.71111568922144</c:v>
                </c:pt>
                <c:pt idx="92">
                  <c:v>18.947954462412657</c:v>
                </c:pt>
                <c:pt idx="93">
                  <c:v>19.338831108349659</c:v>
                </c:pt>
                <c:pt idx="94">
                  <c:v>19.801275263524929</c:v>
                </c:pt>
                <c:pt idx="95">
                  <c:v>20.60598279508363</c:v>
                </c:pt>
                <c:pt idx="96">
                  <c:v>20.317067416395002</c:v>
                </c:pt>
                <c:pt idx="97">
                  <c:v>20.392455166723771</c:v>
                </c:pt>
                <c:pt idx="98">
                  <c:v>20.2782206337065</c:v>
                </c:pt>
                <c:pt idx="99">
                  <c:v>19.819758537091083</c:v>
                </c:pt>
                <c:pt idx="100">
                  <c:v>19.746202483399212</c:v>
                </c:pt>
                <c:pt idx="101">
                  <c:v>19.875198627853617</c:v>
                </c:pt>
                <c:pt idx="102">
                  <c:v>19.472140711286944</c:v>
                </c:pt>
                <c:pt idx="103">
                  <c:v>20.110411527705587</c:v>
                </c:pt>
                <c:pt idx="104">
                  <c:v>20.1986405957486</c:v>
                </c:pt>
                <c:pt idx="105">
                  <c:v>20.44760524111377</c:v>
                </c:pt>
                <c:pt idx="106">
                  <c:v>21.062526361578168</c:v>
                </c:pt>
                <c:pt idx="107">
                  <c:v>21.430634895377487</c:v>
                </c:pt>
                <c:pt idx="108">
                  <c:v>21.542250413795099</c:v>
                </c:pt>
                <c:pt idx="109">
                  <c:v>22.018946930703798</c:v>
                </c:pt>
                <c:pt idx="110">
                  <c:v>22.228963074549114</c:v>
                </c:pt>
                <c:pt idx="111">
                  <c:v>22.75624675522527</c:v>
                </c:pt>
                <c:pt idx="112">
                  <c:v>22.926190781289879</c:v>
                </c:pt>
                <c:pt idx="113">
                  <c:v>23.540117205466426</c:v>
                </c:pt>
                <c:pt idx="114">
                  <c:v>23.732162014868972</c:v>
                </c:pt>
                <c:pt idx="115">
                  <c:v>23.896020917219495</c:v>
                </c:pt>
                <c:pt idx="116">
                  <c:v>23.918696143325</c:v>
                </c:pt>
                <c:pt idx="117">
                  <c:v>23.849935512276243</c:v>
                </c:pt>
                <c:pt idx="118">
                  <c:v>23.428824358367283</c:v>
                </c:pt>
                <c:pt idx="119">
                  <c:v>23.804843857207839</c:v>
                </c:pt>
                <c:pt idx="120">
                  <c:v>23.950998232086015</c:v>
                </c:pt>
                <c:pt idx="121">
                  <c:v>24.122388940005486</c:v>
                </c:pt>
                <c:pt idx="122">
                  <c:v>24.343919716978853</c:v>
                </c:pt>
                <c:pt idx="123">
                  <c:v>24.990128943698117</c:v>
                </c:pt>
                <c:pt idx="124">
                  <c:v>25.724779631730943</c:v>
                </c:pt>
                <c:pt idx="125">
                  <c:v>26.716248535312673</c:v>
                </c:pt>
                <c:pt idx="126">
                  <c:v>27.340027969720811</c:v>
                </c:pt>
                <c:pt idx="127">
                  <c:v>27.370171323703854</c:v>
                </c:pt>
                <c:pt idx="128">
                  <c:v>27.898870244251526</c:v>
                </c:pt>
                <c:pt idx="129">
                  <c:v>28.286355095593255</c:v>
                </c:pt>
                <c:pt idx="130">
                  <c:v>28.229526895571002</c:v>
                </c:pt>
                <c:pt idx="131">
                  <c:v>28.390237371030985</c:v>
                </c:pt>
                <c:pt idx="132">
                  <c:v>28.550189915620585</c:v>
                </c:pt>
                <c:pt idx="133">
                  <c:v>29.111916497108002</c:v>
                </c:pt>
                <c:pt idx="134">
                  <c:v>29.945527465455019</c:v>
                </c:pt>
                <c:pt idx="135">
                  <c:v>30.91091763483243</c:v>
                </c:pt>
                <c:pt idx="136">
                  <c:v>31.95176175208336</c:v>
                </c:pt>
                <c:pt idx="137">
                  <c:v>33.276547445873682</c:v>
                </c:pt>
                <c:pt idx="138">
                  <c:v>34.331154850982372</c:v>
                </c:pt>
                <c:pt idx="139">
                  <c:v>34.104909049045069</c:v>
                </c:pt>
                <c:pt idx="140">
                  <c:v>34.664529688949429</c:v>
                </c:pt>
                <c:pt idx="141">
                  <c:v>34.689213222519172</c:v>
                </c:pt>
                <c:pt idx="142">
                  <c:v>34.398595264570076</c:v>
                </c:pt>
                <c:pt idx="143">
                  <c:v>34.16013411746367</c:v>
                </c:pt>
                <c:pt idx="144">
                  <c:v>33.630933674914345</c:v>
                </c:pt>
                <c:pt idx="145">
                  <c:v>33.522817486001344</c:v>
                </c:pt>
                <c:pt idx="146">
                  <c:v>34.987639897497971</c:v>
                </c:pt>
                <c:pt idx="147">
                  <c:v>35.499559366701867</c:v>
                </c:pt>
                <c:pt idx="148">
                  <c:v>36.465883655807488</c:v>
                </c:pt>
                <c:pt idx="149">
                  <c:v>36.756783280064788</c:v>
                </c:pt>
                <c:pt idx="150">
                  <c:v>36.980472422703883</c:v>
                </c:pt>
                <c:pt idx="151">
                  <c:v>36.754284415587328</c:v>
                </c:pt>
                <c:pt idx="152">
                  <c:v>36.547756058224614</c:v>
                </c:pt>
                <c:pt idx="153">
                  <c:v>35.844601877841271</c:v>
                </c:pt>
                <c:pt idx="154">
                  <c:v>34.0567433604608</c:v>
                </c:pt>
                <c:pt idx="155">
                  <c:v>33.275958249614085</c:v>
                </c:pt>
                <c:pt idx="156">
                  <c:v>33.255872071230066</c:v>
                </c:pt>
                <c:pt idx="157">
                  <c:v>33.472399430962213</c:v>
                </c:pt>
                <c:pt idx="158">
                  <c:v>34.248276173404072</c:v>
                </c:pt>
                <c:pt idx="159">
                  <c:v>35.316764790075588</c:v>
                </c:pt>
                <c:pt idx="160">
                  <c:v>35.770625081946761</c:v>
                </c:pt>
                <c:pt idx="161">
                  <c:v>36.825482800246043</c:v>
                </c:pt>
                <c:pt idx="162">
                  <c:v>37.229726416627066</c:v>
                </c:pt>
                <c:pt idx="163">
                  <c:v>37.458176934659789</c:v>
                </c:pt>
                <c:pt idx="164">
                  <c:v>37.451272452143293</c:v>
                </c:pt>
                <c:pt idx="165">
                  <c:v>37.927737693670856</c:v>
                </c:pt>
                <c:pt idx="166">
                  <c:v>38.269425795628763</c:v>
                </c:pt>
                <c:pt idx="167">
                  <c:v>39.138367588423101</c:v>
                </c:pt>
                <c:pt idx="168">
                  <c:v>40.585352720077708</c:v>
                </c:pt>
                <c:pt idx="169">
                  <c:v>41.060369901436395</c:v>
                </c:pt>
                <c:pt idx="170">
                  <c:v>41.938643936689573</c:v>
                </c:pt>
                <c:pt idx="171">
                  <c:v>42.86149172779043</c:v>
                </c:pt>
                <c:pt idx="172">
                  <c:v>43.343748051092994</c:v>
                </c:pt>
                <c:pt idx="173">
                  <c:v>43.577141566239121</c:v>
                </c:pt>
                <c:pt idx="174">
                  <c:v>43.77489118940197</c:v>
                </c:pt>
                <c:pt idx="175">
                  <c:v>43.391941619658098</c:v>
                </c:pt>
                <c:pt idx="176">
                  <c:v>43.293441550116917</c:v>
                </c:pt>
                <c:pt idx="177">
                  <c:v>43.337326564487505</c:v>
                </c:pt>
                <c:pt idx="178">
                  <c:v>42.753628336245193</c:v>
                </c:pt>
                <c:pt idx="179">
                  <c:v>42.737658855025138</c:v>
                </c:pt>
                <c:pt idx="180">
                  <c:v>42.246627166194251</c:v>
                </c:pt>
                <c:pt idx="181">
                  <c:v>42.80391976979206</c:v>
                </c:pt>
                <c:pt idx="182">
                  <c:v>43.487153627181343</c:v>
                </c:pt>
                <c:pt idx="183">
                  <c:v>43.374505595066509</c:v>
                </c:pt>
                <c:pt idx="184">
                  <c:v>43.545906628767327</c:v>
                </c:pt>
                <c:pt idx="185">
                  <c:v>44.112070634024128</c:v>
                </c:pt>
                <c:pt idx="186">
                  <c:v>44.324071694887657</c:v>
                </c:pt>
                <c:pt idx="187">
                  <c:v>44.987126651850168</c:v>
                </c:pt>
                <c:pt idx="188">
                  <c:v>44.922098186081151</c:v>
                </c:pt>
                <c:pt idx="189">
                  <c:v>45.324239265925044</c:v>
                </c:pt>
                <c:pt idx="190">
                  <c:v>45.961822653208856</c:v>
                </c:pt>
                <c:pt idx="191">
                  <c:v>45.937886814746669</c:v>
                </c:pt>
                <c:pt idx="192">
                  <c:v>45.685170346332747</c:v>
                </c:pt>
                <c:pt idx="193">
                  <c:v>45.073400277021669</c:v>
                </c:pt>
                <c:pt idx="194">
                  <c:v>45.119118200630801</c:v>
                </c:pt>
                <c:pt idx="195">
                  <c:v>46.041027125655866</c:v>
                </c:pt>
                <c:pt idx="196">
                  <c:v>46.525251064568089</c:v>
                </c:pt>
                <c:pt idx="197">
                  <c:v>46.807623743850641</c:v>
                </c:pt>
                <c:pt idx="198">
                  <c:v>46.474267725641475</c:v>
                </c:pt>
                <c:pt idx="199">
                  <c:v>46.640315402447619</c:v>
                </c:pt>
                <c:pt idx="200">
                  <c:v>47.382064689916056</c:v>
                </c:pt>
                <c:pt idx="201">
                  <c:v>47.201013406356758</c:v>
                </c:pt>
                <c:pt idx="202">
                  <c:v>47.426333023943194</c:v>
                </c:pt>
                <c:pt idx="203">
                  <c:v>46.550617542059662</c:v>
                </c:pt>
                <c:pt idx="204">
                  <c:v>46.598341281178328</c:v>
                </c:pt>
                <c:pt idx="205">
                  <c:v>47.117250238513343</c:v>
                </c:pt>
                <c:pt idx="206">
                  <c:v>47.91604973419372</c:v>
                </c:pt>
                <c:pt idx="207">
                  <c:v>48.166220720941119</c:v>
                </c:pt>
                <c:pt idx="208">
                  <c:v>48.981545100918048</c:v>
                </c:pt>
                <c:pt idx="209">
                  <c:v>47.938595737870173</c:v>
                </c:pt>
                <c:pt idx="210">
                  <c:v>47.674166893972007</c:v>
                </c:pt>
                <c:pt idx="211">
                  <c:v>47.022639993516286</c:v>
                </c:pt>
                <c:pt idx="212">
                  <c:v>46.292266795773862</c:v>
                </c:pt>
                <c:pt idx="213">
                  <c:v>46.050303253696804</c:v>
                </c:pt>
                <c:pt idx="214">
                  <c:v>45.929357458602055</c:v>
                </c:pt>
                <c:pt idx="215">
                  <c:v>45.372754042082128</c:v>
                </c:pt>
                <c:pt idx="216">
                  <c:v>45.971299075248069</c:v>
                </c:pt>
                <c:pt idx="217">
                  <c:v>46.489865655451403</c:v>
                </c:pt>
                <c:pt idx="218">
                  <c:v>46.820439557266795</c:v>
                </c:pt>
                <c:pt idx="219">
                  <c:v>47.368383432571299</c:v>
                </c:pt>
                <c:pt idx="220">
                  <c:v>47.228436875225441</c:v>
                </c:pt>
                <c:pt idx="221">
                  <c:v>46.720404877560739</c:v>
                </c:pt>
                <c:pt idx="222">
                  <c:v>46.932405799477401</c:v>
                </c:pt>
                <c:pt idx="223">
                  <c:v>46.852810342928088</c:v>
                </c:pt>
                <c:pt idx="224">
                  <c:v>46.765229761845873</c:v>
                </c:pt>
                <c:pt idx="225">
                  <c:v>46.580072012954155</c:v>
                </c:pt>
                <c:pt idx="226">
                  <c:v>46.217071011905418</c:v>
                </c:pt>
                <c:pt idx="227">
                  <c:v>46.308051618154892</c:v>
                </c:pt>
                <c:pt idx="228">
                  <c:v>46.768588816889022</c:v>
                </c:pt>
                <c:pt idx="229">
                  <c:v>46.539145970722231</c:v>
                </c:pt>
                <c:pt idx="230">
                  <c:v>45.543665982911811</c:v>
                </c:pt>
                <c:pt idx="231">
                  <c:v>45.473956833295354</c:v>
                </c:pt>
                <c:pt idx="232">
                  <c:v>45.778444014547183</c:v>
                </c:pt>
                <c:pt idx="233">
                  <c:v>46.251649329562326</c:v>
                </c:pt>
                <c:pt idx="234">
                  <c:v>46.123740198359883</c:v>
                </c:pt>
                <c:pt idx="235">
                  <c:v>45.81747648806779</c:v>
                </c:pt>
                <c:pt idx="236">
                  <c:v>45.984306243365829</c:v>
                </c:pt>
                <c:pt idx="237">
                  <c:v>45.838891074831544</c:v>
                </c:pt>
                <c:pt idx="238">
                  <c:v>44.368488592601707</c:v>
                </c:pt>
                <c:pt idx="239">
                  <c:v>44.126501690818522</c:v>
                </c:pt>
                <c:pt idx="240">
                  <c:v>43.992183443320258</c:v>
                </c:pt>
                <c:pt idx="241">
                  <c:v>43.825266676541034</c:v>
                </c:pt>
                <c:pt idx="242">
                  <c:v>43.739748962932353</c:v>
                </c:pt>
                <c:pt idx="243">
                  <c:v>44.176749486935343</c:v>
                </c:pt>
                <c:pt idx="244">
                  <c:v>45.265730456349999</c:v>
                </c:pt>
                <c:pt idx="245">
                  <c:v>46.276292077319376</c:v>
                </c:pt>
                <c:pt idx="246">
                  <c:v>46.469266478080939</c:v>
                </c:pt>
                <c:pt idx="247">
                  <c:v>46.252520178648737</c:v>
                </c:pt>
                <c:pt idx="248">
                  <c:v>46.755764490882164</c:v>
                </c:pt>
                <c:pt idx="249">
                  <c:v>47.027745950804288</c:v>
                </c:pt>
                <c:pt idx="250">
                  <c:v>46.789602836789335</c:v>
                </c:pt>
                <c:pt idx="251">
                  <c:v>46.723490199687653</c:v>
                </c:pt>
                <c:pt idx="252">
                  <c:v>48.348155719448812</c:v>
                </c:pt>
                <c:pt idx="253">
                  <c:v>48.67807854611177</c:v>
                </c:pt>
                <c:pt idx="254">
                  <c:v>48.881211602593233</c:v>
                </c:pt>
                <c:pt idx="255">
                  <c:v>48.237468741703644</c:v>
                </c:pt>
                <c:pt idx="256">
                  <c:v>48.087402058486497</c:v>
                </c:pt>
                <c:pt idx="257">
                  <c:v>47.853330841253261</c:v>
                </c:pt>
                <c:pt idx="258">
                  <c:v>47.944578352242345</c:v>
                </c:pt>
                <c:pt idx="259">
                  <c:v>46.642235967426352</c:v>
                </c:pt>
                <c:pt idx="260">
                  <c:v>46.432290371993751</c:v>
                </c:pt>
                <c:pt idx="261">
                  <c:v>46.386198624519466</c:v>
                </c:pt>
                <c:pt idx="262">
                  <c:v>46.414208164568841</c:v>
                </c:pt>
                <c:pt idx="263">
                  <c:v>46.13198385205127</c:v>
                </c:pt>
                <c:pt idx="264">
                  <c:v>45.504569338037875</c:v>
                </c:pt>
                <c:pt idx="265">
                  <c:v>44.363950662149954</c:v>
                </c:pt>
                <c:pt idx="266">
                  <c:v>43.818732947728485</c:v>
                </c:pt>
                <c:pt idx="267">
                  <c:v>43.543435885484485</c:v>
                </c:pt>
                <c:pt idx="268">
                  <c:v>43.47585782353859</c:v>
                </c:pt>
                <c:pt idx="269">
                  <c:v>43.7870108133881</c:v>
                </c:pt>
                <c:pt idx="270">
                  <c:v>44.336363347402667</c:v>
                </c:pt>
                <c:pt idx="271">
                  <c:v>44.83563939112355</c:v>
                </c:pt>
                <c:pt idx="272">
                  <c:v>45.075968728862975</c:v>
                </c:pt>
                <c:pt idx="273">
                  <c:v>45.427585616754314</c:v>
                </c:pt>
                <c:pt idx="274">
                  <c:v>45.114756973450525</c:v>
                </c:pt>
                <c:pt idx="275">
                  <c:v>44.877852983841684</c:v>
                </c:pt>
                <c:pt idx="276">
                  <c:v>44.752896237940888</c:v>
                </c:pt>
                <c:pt idx="277">
                  <c:v>44.602915003678547</c:v>
                </c:pt>
                <c:pt idx="278">
                  <c:v>44.90219195033653</c:v>
                </c:pt>
                <c:pt idx="279">
                  <c:v>44.524141312137679</c:v>
                </c:pt>
                <c:pt idx="280">
                  <c:v>43.901500308333915</c:v>
                </c:pt>
                <c:pt idx="281">
                  <c:v>44.047496494239986</c:v>
                </c:pt>
                <c:pt idx="282">
                  <c:v>44.163169336669533</c:v>
                </c:pt>
                <c:pt idx="283">
                  <c:v>43.972327529641795</c:v>
                </c:pt>
                <c:pt idx="284">
                  <c:v>43.668447860237634</c:v>
                </c:pt>
                <c:pt idx="285">
                  <c:v>42.88781097063179</c:v>
                </c:pt>
                <c:pt idx="286">
                  <c:v>42.836553758591272</c:v>
                </c:pt>
                <c:pt idx="287">
                  <c:v>42.612692133985355</c:v>
                </c:pt>
                <c:pt idx="288">
                  <c:v>42.262596746551715</c:v>
                </c:pt>
                <c:pt idx="289">
                  <c:v>41.889882071271316</c:v>
                </c:pt>
                <c:pt idx="290">
                  <c:v>41.0172913912781</c:v>
                </c:pt>
                <c:pt idx="291">
                  <c:v>40.227851582235743</c:v>
                </c:pt>
                <c:pt idx="292">
                  <c:v>39.446046284917919</c:v>
                </c:pt>
                <c:pt idx="293">
                  <c:v>38.467839450290001</c:v>
                </c:pt>
                <c:pt idx="294">
                  <c:v>38.332607089458271</c:v>
                </c:pt>
                <c:pt idx="295">
                  <c:v>37.51625392359977</c:v>
                </c:pt>
                <c:pt idx="296">
                  <c:v>36.768234529226042</c:v>
                </c:pt>
                <c:pt idx="297">
                  <c:v>36.420555141387098</c:v>
                </c:pt>
                <c:pt idx="298">
                  <c:v>35.933779904450503</c:v>
                </c:pt>
                <c:pt idx="299" formatCode="0.00000000">
                  <c:v>35.696994506796699</c:v>
                </c:pt>
                <c:pt idx="300">
                  <c:v>35.804537886116997</c:v>
                </c:pt>
                <c:pt idx="301">
                  <c:v>34.607823609779302</c:v>
                </c:pt>
                <c:pt idx="302">
                  <c:v>34.621889654872497</c:v>
                </c:pt>
                <c:pt idx="303">
                  <c:v>34.175821236706803</c:v>
                </c:pt>
                <c:pt idx="304">
                  <c:v>33.457718414822899</c:v>
                </c:pt>
                <c:pt idx="305">
                  <c:v>33.141248800932097</c:v>
                </c:pt>
                <c:pt idx="306">
                  <c:v>32.747635108257398</c:v>
                </c:pt>
                <c:pt idx="307">
                  <c:v>32.575489797384598</c:v>
                </c:pt>
                <c:pt idx="308">
                  <c:v>32.537425509795597</c:v>
                </c:pt>
                <c:pt idx="309">
                  <c:v>32.409024188131703</c:v>
                </c:pt>
                <c:pt idx="310">
                  <c:v>32.6798369284489</c:v>
                </c:pt>
                <c:pt idx="311">
                  <c:v>33.247521677943297</c:v>
                </c:pt>
                <c:pt idx="312">
                  <c:v>33.145310496402701</c:v>
                </c:pt>
                <c:pt idx="313">
                  <c:v>33.205229106286801</c:v>
                </c:pt>
                <c:pt idx="314">
                  <c:v>33.451122309596499</c:v>
                </c:pt>
                <c:pt idx="315">
                  <c:v>33.7566118533272</c:v>
                </c:pt>
                <c:pt idx="316">
                  <c:v>33.581304485665598</c:v>
                </c:pt>
                <c:pt idx="317">
                  <c:v>33.4579360552898</c:v>
                </c:pt>
                <c:pt idx="318">
                  <c:v>33.630307872157999</c:v>
                </c:pt>
                <c:pt idx="319">
                  <c:v>33.870703397832798</c:v>
                </c:pt>
                <c:pt idx="320">
                  <c:v>34.115384802642403</c:v>
                </c:pt>
                <c:pt idx="321">
                  <c:v>34.220217664138502</c:v>
                </c:pt>
                <c:pt idx="322">
                  <c:v>34.1749459357818</c:v>
                </c:pt>
                <c:pt idx="323">
                  <c:v>34.4550433127772</c:v>
                </c:pt>
                <c:pt idx="324">
                  <c:v>34.812715278048998</c:v>
                </c:pt>
                <c:pt idx="325">
                  <c:v>34.740720058331299</c:v>
                </c:pt>
                <c:pt idx="326">
                  <c:v>35.26374016287</c:v>
                </c:pt>
                <c:pt idx="327">
                  <c:v>35.549709980024303</c:v>
                </c:pt>
                <c:pt idx="328">
                  <c:v>35.418135101605799</c:v>
                </c:pt>
                <c:pt idx="329">
                  <c:v>35.272804169061502</c:v>
                </c:pt>
                <c:pt idx="330">
                  <c:v>35.5902000816032</c:v>
                </c:pt>
                <c:pt idx="331">
                  <c:v>35.303349822903698</c:v>
                </c:pt>
                <c:pt idx="332">
                  <c:v>35.3401533342874</c:v>
                </c:pt>
                <c:pt idx="333">
                  <c:v>35.223867979630199</c:v>
                </c:pt>
                <c:pt idx="334">
                  <c:v>34.702703112233301</c:v>
                </c:pt>
                <c:pt idx="335">
                  <c:v>33.905097226545401</c:v>
                </c:pt>
                <c:pt idx="336">
                  <c:v>33.239178956883599</c:v>
                </c:pt>
                <c:pt idx="337">
                  <c:v>32.869328608193001</c:v>
                </c:pt>
                <c:pt idx="338">
                  <c:v>32.957684461245499</c:v>
                </c:pt>
                <c:pt idx="339">
                  <c:v>32.5857259615738</c:v>
                </c:pt>
                <c:pt idx="340">
                  <c:v>32.393907408150802</c:v>
                </c:pt>
                <c:pt idx="341">
                  <c:v>32.469454144341</c:v>
                </c:pt>
                <c:pt idx="342">
                  <c:v>32.605188659280799</c:v>
                </c:pt>
                <c:pt idx="343">
                  <c:v>33.129079027751601</c:v>
                </c:pt>
                <c:pt idx="344">
                  <c:v>33.400472813661999</c:v>
                </c:pt>
                <c:pt idx="345">
                  <c:v>33.488120124611299</c:v>
                </c:pt>
                <c:pt idx="346">
                  <c:v>33.928853917426501</c:v>
                </c:pt>
                <c:pt idx="347">
                  <c:v>34.143823054765903</c:v>
                </c:pt>
                <c:pt idx="348">
                  <c:v>34.793987795037502</c:v>
                </c:pt>
                <c:pt idx="349">
                  <c:v>35.520827184850397</c:v>
                </c:pt>
                <c:pt idx="350">
                  <c:v>35.180700167993002</c:v>
                </c:pt>
                <c:pt idx="351">
                  <c:v>35.342745882366799</c:v>
                </c:pt>
                <c:pt idx="352">
                  <c:v>35.590624706422702</c:v>
                </c:pt>
                <c:pt idx="353">
                  <c:v>35.682351308530698</c:v>
                </c:pt>
                <c:pt idx="354">
                  <c:v>34.765376092105797</c:v>
                </c:pt>
                <c:pt idx="355">
                  <c:v>32.821097237611703</c:v>
                </c:pt>
                <c:pt idx="356">
                  <c:v>32.645039233696401</c:v>
                </c:pt>
                <c:pt idx="357">
                  <c:v>33.057877334309197</c:v>
                </c:pt>
                <c:pt idx="358">
                  <c:v>32.173001969748903</c:v>
                </c:pt>
                <c:pt idx="359">
                  <c:v>31.919936760007801</c:v>
                </c:pt>
                <c:pt idx="360">
                  <c:v>31.7715128757918</c:v>
                </c:pt>
                <c:pt idx="361">
                  <c:v>31.5609236203201</c:v>
                </c:pt>
                <c:pt idx="362">
                  <c:v>30.713050053941402</c:v>
                </c:pt>
                <c:pt idx="363">
                  <c:v>30.355552371687899</c:v>
                </c:pt>
                <c:pt idx="364">
                  <c:v>30.1199131453041</c:v>
                </c:pt>
                <c:pt idx="365">
                  <c:v>30.291794580076601</c:v>
                </c:pt>
                <c:pt idx="366">
                  <c:v>29.862783738865399</c:v>
                </c:pt>
                <c:pt idx="367">
                  <c:v>29.119945268781301</c:v>
                </c:pt>
                <c:pt idx="368">
                  <c:v>29.890053600636701</c:v>
                </c:pt>
                <c:pt idx="369">
                  <c:v>31.879532991090802</c:v>
                </c:pt>
                <c:pt idx="370">
                  <c:v>32.181813572730903</c:v>
                </c:pt>
                <c:pt idx="371">
                  <c:v>32.590603981696603</c:v>
                </c:pt>
                <c:pt idx="372">
                  <c:v>32.897360259989803</c:v>
                </c:pt>
                <c:pt idx="373">
                  <c:v>32.7005943271513</c:v>
                </c:pt>
                <c:pt idx="374">
                  <c:v>32.984492977265198</c:v>
                </c:pt>
                <c:pt idx="375">
                  <c:v>32.257283558186202</c:v>
                </c:pt>
                <c:pt idx="376">
                  <c:v>31.6766552317543</c:v>
                </c:pt>
                <c:pt idx="377">
                  <c:v>31.421693817028501</c:v>
                </c:pt>
                <c:pt idx="378">
                  <c:v>30.431487005811601</c:v>
                </c:pt>
                <c:pt idx="379">
                  <c:v>29.882821893999701</c:v>
                </c:pt>
                <c:pt idx="380">
                  <c:v>30.0041841551804</c:v>
                </c:pt>
                <c:pt idx="381">
                  <c:v>30.158799815383698</c:v>
                </c:pt>
                <c:pt idx="382">
                  <c:v>30.162352994469</c:v>
                </c:pt>
                <c:pt idx="383">
                  <c:v>30.3862221965902</c:v>
                </c:pt>
                <c:pt idx="384">
                  <c:v>29.949502254951199</c:v>
                </c:pt>
                <c:pt idx="385">
                  <c:v>30.907724109444299</c:v>
                </c:pt>
                <c:pt idx="386">
                  <c:v>30.874326399654301</c:v>
                </c:pt>
                <c:pt idx="387">
                  <c:v>31.0043968727323</c:v>
                </c:pt>
                <c:pt idx="388">
                  <c:v>30.660218605287699</c:v>
                </c:pt>
                <c:pt idx="389">
                  <c:v>30.800713993488401</c:v>
                </c:pt>
                <c:pt idx="390">
                  <c:v>30.8841009404875</c:v>
                </c:pt>
                <c:pt idx="391">
                  <c:v>30.7226620820935</c:v>
                </c:pt>
                <c:pt idx="392">
                  <c:v>30.5659594784631</c:v>
                </c:pt>
                <c:pt idx="393">
                  <c:v>30.788908378288799</c:v>
                </c:pt>
                <c:pt idx="394">
                  <c:v>30.857461282282799</c:v>
                </c:pt>
                <c:pt idx="395">
                  <c:v>31.016239949728298</c:v>
                </c:pt>
                <c:pt idx="396">
                  <c:v>31.385997951100599</c:v>
                </c:pt>
                <c:pt idx="397">
                  <c:v>32.113479429021297</c:v>
                </c:pt>
                <c:pt idx="398">
                  <c:v>33.107051136622601</c:v>
                </c:pt>
                <c:pt idx="399">
                  <c:v>32.712062888692301</c:v>
                </c:pt>
                <c:pt idx="400">
                  <c:v>32.813116664411702</c:v>
                </c:pt>
                <c:pt idx="401">
                  <c:v>32.759178204776198</c:v>
                </c:pt>
                <c:pt idx="402">
                  <c:v>32.693606886779499</c:v>
                </c:pt>
                <c:pt idx="403">
                  <c:v>32.626551230600803</c:v>
                </c:pt>
                <c:pt idx="404">
                  <c:v>32.227577001643198</c:v>
                </c:pt>
                <c:pt idx="405">
                  <c:v>32.133830304149598</c:v>
                </c:pt>
                <c:pt idx="406">
                  <c:v>33.247790335286602</c:v>
                </c:pt>
                <c:pt idx="407">
                  <c:v>33.664372672497798</c:v>
                </c:pt>
                <c:pt idx="408">
                  <c:v>33.922303030792101</c:v>
                </c:pt>
                <c:pt idx="409">
                  <c:v>34.393745382341002</c:v>
                </c:pt>
                <c:pt idx="410">
                  <c:v>34.629428412344303</c:v>
                </c:pt>
                <c:pt idx="411">
                  <c:v>35.0883583222125</c:v>
                </c:pt>
                <c:pt idx="412">
                  <c:v>35.811074843715701</c:v>
                </c:pt>
                <c:pt idx="413">
                  <c:v>36.6582864413297</c:v>
                </c:pt>
                <c:pt idx="414">
                  <c:v>36.476506961148303</c:v>
                </c:pt>
                <c:pt idx="415">
                  <c:v>36.566773385526503</c:v>
                </c:pt>
                <c:pt idx="416">
                  <c:v>36.498558361003603</c:v>
                </c:pt>
                <c:pt idx="417">
                  <c:v>36.690342969981401</c:v>
                </c:pt>
                <c:pt idx="418">
                  <c:v>36.612148593066799</c:v>
                </c:pt>
                <c:pt idx="419">
                  <c:v>36.179862558293301</c:v>
                </c:pt>
                <c:pt idx="420">
                  <c:v>35.582236276117001</c:v>
                </c:pt>
                <c:pt idx="421">
                  <c:v>35.917073674839799</c:v>
                </c:pt>
                <c:pt idx="422">
                  <c:v>35.982369511140597</c:v>
                </c:pt>
                <c:pt idx="423">
                  <c:v>35.975773694028597</c:v>
                </c:pt>
                <c:pt idx="424">
                  <c:v>35.888236442422098</c:v>
                </c:pt>
                <c:pt idx="425">
                  <c:v>35.862144030092601</c:v>
                </c:pt>
                <c:pt idx="426">
                  <c:v>36.082353289161702</c:v>
                </c:pt>
                <c:pt idx="427">
                  <c:v>35.520358624113598</c:v>
                </c:pt>
                <c:pt idx="428">
                  <c:v>35.124234727929299</c:v>
                </c:pt>
                <c:pt idx="429">
                  <c:v>34.968050418029797</c:v>
                </c:pt>
                <c:pt idx="430">
                  <c:v>35.1615902674571</c:v>
                </c:pt>
                <c:pt idx="431">
                  <c:v>35.0044528701128</c:v>
                </c:pt>
                <c:pt idx="432">
                  <c:v>34.952274999142197</c:v>
                </c:pt>
                <c:pt idx="433">
                  <c:v>34.667006522227197</c:v>
                </c:pt>
                <c:pt idx="434">
                  <c:v>34.173939834416799</c:v>
                </c:pt>
                <c:pt idx="435">
                  <c:v>34.225566595806903</c:v>
                </c:pt>
                <c:pt idx="436">
                  <c:v>34.269716663030103</c:v>
                </c:pt>
                <c:pt idx="437">
                  <c:v>34.037753771970003</c:v>
                </c:pt>
                <c:pt idx="438">
                  <c:v>34.2002488266087</c:v>
                </c:pt>
                <c:pt idx="439">
                  <c:v>34.072480206469997</c:v>
                </c:pt>
                <c:pt idx="440">
                  <c:v>34.362058471794398</c:v>
                </c:pt>
                <c:pt idx="441">
                  <c:v>34.994086060780504</c:v>
                </c:pt>
                <c:pt idx="442">
                  <c:v>35.1670296115594</c:v>
                </c:pt>
                <c:pt idx="443">
                  <c:v>35.6806832076673</c:v>
                </c:pt>
                <c:pt idx="444">
                  <c:v>36.320500243093797</c:v>
                </c:pt>
                <c:pt idx="445">
                  <c:v>36.681018873687798</c:v>
                </c:pt>
                <c:pt idx="446">
                  <c:v>37.386525201794697</c:v>
                </c:pt>
                <c:pt idx="447">
                  <c:v>37.219694089408797</c:v>
                </c:pt>
                <c:pt idx="448">
                  <c:v>38.107805663052901</c:v>
                </c:pt>
                <c:pt idx="449">
                  <c:v>38.597352651659797</c:v>
                </c:pt>
                <c:pt idx="450">
                  <c:v>38.499741413695901</c:v>
                </c:pt>
                <c:pt idx="451">
                  <c:v>38.931991569674999</c:v>
                </c:pt>
                <c:pt idx="452">
                  <c:v>39.692738263215801</c:v>
                </c:pt>
                <c:pt idx="453">
                  <c:v>39.4872584071394</c:v>
                </c:pt>
                <c:pt idx="454">
                  <c:v>39.495798834927001</c:v>
                </c:pt>
                <c:pt idx="455">
                  <c:v>39.593386602451801</c:v>
                </c:pt>
                <c:pt idx="456">
                  <c:v>39.514883712592798</c:v>
                </c:pt>
                <c:pt idx="457">
                  <c:v>39.443279699423798</c:v>
                </c:pt>
                <c:pt idx="458">
                  <c:v>38.362526582087497</c:v>
                </c:pt>
                <c:pt idx="459">
                  <c:v>37.781040847440401</c:v>
                </c:pt>
                <c:pt idx="460">
                  <c:v>37.834868539283697</c:v>
                </c:pt>
                <c:pt idx="461">
                  <c:v>38.013491019653301</c:v>
                </c:pt>
                <c:pt idx="462">
                  <c:v>37.185739281274699</c:v>
                </c:pt>
                <c:pt idx="463">
                  <c:v>36.342927516172203</c:v>
                </c:pt>
                <c:pt idx="464">
                  <c:v>36.310607823130297</c:v>
                </c:pt>
                <c:pt idx="465">
                  <c:v>36.696362681291298</c:v>
                </c:pt>
                <c:pt idx="466">
                  <c:v>36.674145241799899</c:v>
                </c:pt>
                <c:pt idx="467">
                  <c:v>36.546775181761703</c:v>
                </c:pt>
                <c:pt idx="468">
                  <c:v>36.699006113125101</c:v>
                </c:pt>
                <c:pt idx="469">
                  <c:v>36.3752979382066</c:v>
                </c:pt>
                <c:pt idx="470">
                  <c:v>37.175050673948803</c:v>
                </c:pt>
                <c:pt idx="471">
                  <c:v>37.5020172817309</c:v>
                </c:pt>
                <c:pt idx="472">
                  <c:v>37.535323843131899</c:v>
                </c:pt>
                <c:pt idx="473">
                  <c:v>37.640163536832198</c:v>
                </c:pt>
                <c:pt idx="474">
                  <c:v>37.750392505633698</c:v>
                </c:pt>
                <c:pt idx="475">
                  <c:v>38.241498634114699</c:v>
                </c:pt>
                <c:pt idx="476">
                  <c:v>39.538266443680698</c:v>
                </c:pt>
                <c:pt idx="477">
                  <c:v>39.536773531089203</c:v>
                </c:pt>
                <c:pt idx="478">
                  <c:v>39.4041954484968</c:v>
                </c:pt>
                <c:pt idx="479">
                  <c:v>39.455682311609699</c:v>
                </c:pt>
                <c:pt idx="480">
                  <c:v>38.981178439927398</c:v>
                </c:pt>
                <c:pt idx="481">
                  <c:v>38.798059165068103</c:v>
                </c:pt>
                <c:pt idx="482">
                  <c:v>37.679326627928198</c:v>
                </c:pt>
                <c:pt idx="483">
                  <c:v>36.472627610119901</c:v>
                </c:pt>
                <c:pt idx="484">
                  <c:v>36.817744407213198</c:v>
                </c:pt>
                <c:pt idx="485">
                  <c:v>37.089770708258101</c:v>
                </c:pt>
                <c:pt idx="486">
                  <c:v>37.033154773404398</c:v>
                </c:pt>
                <c:pt idx="487">
                  <c:v>36.923122349088501</c:v>
                </c:pt>
                <c:pt idx="488">
                  <c:v>37.016779900241502</c:v>
                </c:pt>
                <c:pt idx="489">
                  <c:v>38.478179287768</c:v>
                </c:pt>
                <c:pt idx="490">
                  <c:v>40.058418544423397</c:v>
                </c:pt>
                <c:pt idx="491">
                  <c:v>39.706253108170401</c:v>
                </c:pt>
                <c:pt idx="492">
                  <c:v>39.528451903889703</c:v>
                </c:pt>
                <c:pt idx="493">
                  <c:v>40.504417728907498</c:v>
                </c:pt>
                <c:pt idx="494">
                  <c:v>40.483760532473902</c:v>
                </c:pt>
                <c:pt idx="495">
                  <c:v>40.643704631726301</c:v>
                </c:pt>
                <c:pt idx="496">
                  <c:v>39.459483615553602</c:v>
                </c:pt>
                <c:pt idx="497">
                  <c:v>38.151432316257399</c:v>
                </c:pt>
                <c:pt idx="498">
                  <c:v>38.264147972418002</c:v>
                </c:pt>
                <c:pt idx="499">
                  <c:v>38.524910415416002</c:v>
                </c:pt>
                <c:pt idx="500">
                  <c:v>37.783485022990597</c:v>
                </c:pt>
                <c:pt idx="501">
                  <c:v>38.232510516545602</c:v>
                </c:pt>
                <c:pt idx="502">
                  <c:v>38.469407140760197</c:v>
                </c:pt>
                <c:pt idx="503">
                  <c:v>39.3953528533523</c:v>
                </c:pt>
                <c:pt idx="504">
                  <c:v>40.1730672087984</c:v>
                </c:pt>
                <c:pt idx="505">
                  <c:v>39.890723715472099</c:v>
                </c:pt>
                <c:pt idx="506">
                  <c:v>39.909859863960399</c:v>
                </c:pt>
                <c:pt idx="507">
                  <c:v>40.045494649583198</c:v>
                </c:pt>
                <c:pt idx="508">
                  <c:v>40.174380991441403</c:v>
                </c:pt>
                <c:pt idx="509">
                  <c:v>40.775559502712497</c:v>
                </c:pt>
                <c:pt idx="510">
                  <c:v>40.682180605341998</c:v>
                </c:pt>
                <c:pt idx="511">
                  <c:v>41.088918641658402</c:v>
                </c:pt>
                <c:pt idx="512">
                  <c:v>41.826211801873598</c:v>
                </c:pt>
                <c:pt idx="513">
                  <c:v>42.193400783841902</c:v>
                </c:pt>
                <c:pt idx="514">
                  <c:v>42.718205780945702</c:v>
                </c:pt>
                <c:pt idx="515">
                  <c:v>43.295944415821701</c:v>
                </c:pt>
                <c:pt idx="516">
                  <c:v>43.098495544471099</c:v>
                </c:pt>
                <c:pt idx="517">
                  <c:v>42.9418783175974</c:v>
                </c:pt>
                <c:pt idx="518">
                  <c:v>42.551665881476303</c:v>
                </c:pt>
                <c:pt idx="519">
                  <c:v>42.1063905884997</c:v>
                </c:pt>
                <c:pt idx="520">
                  <c:v>41.632184421421897</c:v>
                </c:pt>
                <c:pt idx="521">
                  <c:v>41.400887149628097</c:v>
                </c:pt>
                <c:pt idx="522">
                  <c:v>41.373407053967199</c:v>
                </c:pt>
                <c:pt idx="523">
                  <c:v>41.631210377814803</c:v>
                </c:pt>
                <c:pt idx="524">
                  <c:v>41.9588939386826</c:v>
                </c:pt>
                <c:pt idx="525">
                  <c:v>42.4521292968723</c:v>
                </c:pt>
                <c:pt idx="526">
                  <c:v>43.0933404602577</c:v>
                </c:pt>
                <c:pt idx="527">
                  <c:v>43.558770539885302</c:v>
                </c:pt>
                <c:pt idx="528">
                  <c:v>43.827951336102203</c:v>
                </c:pt>
                <c:pt idx="529">
                  <c:v>44.0803450172316</c:v>
                </c:pt>
                <c:pt idx="530">
                  <c:v>44.210828929435003</c:v>
                </c:pt>
                <c:pt idx="531">
                  <c:v>44.7388081582965</c:v>
                </c:pt>
                <c:pt idx="532">
                  <c:v>44.3429304412603</c:v>
                </c:pt>
              </c:numCache>
            </c:numRef>
          </c:val>
          <c:smooth val="0"/>
          <c:extLst>
            <c:ext xmlns:c16="http://schemas.microsoft.com/office/drawing/2014/chart" uri="{C3380CC4-5D6E-409C-BE32-E72D297353CC}">
              <c16:uniqueId val="{00000016-5F6D-4F48-A23E-935921A7CBBA}"/>
            </c:ext>
          </c:extLst>
        </c:ser>
        <c:ser>
          <c:idx val="1"/>
          <c:order val="1"/>
          <c:tx>
            <c:strRef>
              <c:f>Tabelle1!$C$1</c:f>
              <c:strCache>
                <c:ptCount val="1"/>
                <c:pt idx="0">
                  <c:v>Pas de voiture dans le ménage [n=422]</c:v>
                </c:pt>
              </c:strCache>
            </c:strRef>
          </c:tx>
          <c:spPr>
            <a:ln w="28575" cap="rnd">
              <a:solidFill>
                <a:schemeClr val="bg2">
                  <a:lumMod val="65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32.968462629999998</c:v>
                </c:pt>
                <c:pt idx="1">
                  <c:v>32.66529508427606</c:v>
                </c:pt>
                <c:pt idx="2">
                  <c:v>32.286992380537953</c:v>
                </c:pt>
                <c:pt idx="3">
                  <c:v>31.157157568317956</c:v>
                </c:pt>
                <c:pt idx="4">
                  <c:v>30.893465623467886</c:v>
                </c:pt>
                <c:pt idx="5">
                  <c:v>30.38562753656857</c:v>
                </c:pt>
                <c:pt idx="6">
                  <c:v>31.97589165108446</c:v>
                </c:pt>
                <c:pt idx="7">
                  <c:v>32.156688280022955</c:v>
                </c:pt>
                <c:pt idx="8">
                  <c:v>33.217189539551661</c:v>
                </c:pt>
                <c:pt idx="9">
                  <c:v>34.543345818106047</c:v>
                </c:pt>
                <c:pt idx="10">
                  <c:v>36.162208493268786</c:v>
                </c:pt>
                <c:pt idx="11">
                  <c:v>36.749189039939431</c:v>
                </c:pt>
                <c:pt idx="12">
                  <c:v>37.446024432092585</c:v>
                </c:pt>
                <c:pt idx="13">
                  <c:v>36.930663475739827</c:v>
                </c:pt>
                <c:pt idx="14">
                  <c:v>36.86608200821393</c:v>
                </c:pt>
                <c:pt idx="15">
                  <c:v>36.484612793442679</c:v>
                </c:pt>
                <c:pt idx="16">
                  <c:v>35.633761671185745</c:v>
                </c:pt>
                <c:pt idx="17">
                  <c:v>35.756591605983083</c:v>
                </c:pt>
                <c:pt idx="18">
                  <c:v>35.669132920854402</c:v>
                </c:pt>
                <c:pt idx="19">
                  <c:v>35.594528023355231</c:v>
                </c:pt>
                <c:pt idx="20">
                  <c:v>36.023904605257044</c:v>
                </c:pt>
                <c:pt idx="21">
                  <c:v>37.23912180551325</c:v>
                </c:pt>
                <c:pt idx="22">
                  <c:v>36.846881770211603</c:v>
                </c:pt>
                <c:pt idx="23">
                  <c:v>37.087399615272922</c:v>
                </c:pt>
                <c:pt idx="24">
                  <c:v>35.935368465814058</c:v>
                </c:pt>
                <c:pt idx="25">
                  <c:v>36.194190583545684</c:v>
                </c:pt>
                <c:pt idx="26">
                  <c:v>36.508255011086966</c:v>
                </c:pt>
                <c:pt idx="27">
                  <c:v>36.302165028052016</c:v>
                </c:pt>
                <c:pt idx="28">
                  <c:v>35.868882954029083</c:v>
                </c:pt>
                <c:pt idx="29">
                  <c:v>35.916256919732049</c:v>
                </c:pt>
                <c:pt idx="30">
                  <c:v>36.428532341039045</c:v>
                </c:pt>
                <c:pt idx="31">
                  <c:v>37.228831252536324</c:v>
                </c:pt>
                <c:pt idx="32">
                  <c:v>37.703007433265142</c:v>
                </c:pt>
                <c:pt idx="33">
                  <c:v>38.280573479370226</c:v>
                </c:pt>
                <c:pt idx="34">
                  <c:v>38.948077132909532</c:v>
                </c:pt>
                <c:pt idx="35">
                  <c:v>39.303510064171704</c:v>
                </c:pt>
                <c:pt idx="36">
                  <c:v>38.947492229782775</c:v>
                </c:pt>
                <c:pt idx="37">
                  <c:v>38.170209239237956</c:v>
                </c:pt>
                <c:pt idx="38">
                  <c:v>37.75827359509087</c:v>
                </c:pt>
                <c:pt idx="39">
                  <c:v>36.968365669661125</c:v>
                </c:pt>
                <c:pt idx="40">
                  <c:v>36.766939590455301</c:v>
                </c:pt>
                <c:pt idx="41">
                  <c:v>36.918099316936136</c:v>
                </c:pt>
                <c:pt idx="42">
                  <c:v>35.957366684652456</c:v>
                </c:pt>
                <c:pt idx="43">
                  <c:v>36.027316410300585</c:v>
                </c:pt>
                <c:pt idx="44">
                  <c:v>36.602152016643799</c:v>
                </c:pt>
                <c:pt idx="45">
                  <c:v>37.019031935213668</c:v>
                </c:pt>
                <c:pt idx="46">
                  <c:v>36.941658629218743</c:v>
                </c:pt>
                <c:pt idx="47">
                  <c:v>36.299604768039615</c:v>
                </c:pt>
                <c:pt idx="48">
                  <c:v>35.086172161899299</c:v>
                </c:pt>
                <c:pt idx="49">
                  <c:v>35.144933765784295</c:v>
                </c:pt>
                <c:pt idx="50">
                  <c:v>35.898438356266652</c:v>
                </c:pt>
                <c:pt idx="51">
                  <c:v>35.392786238619941</c:v>
                </c:pt>
                <c:pt idx="52">
                  <c:v>34.300240686083086</c:v>
                </c:pt>
                <c:pt idx="53">
                  <c:v>33.603691535975926</c:v>
                </c:pt>
                <c:pt idx="54">
                  <c:v>34.396525024913466</c:v>
                </c:pt>
                <c:pt idx="55">
                  <c:v>35.495040983170931</c:v>
                </c:pt>
                <c:pt idx="56">
                  <c:v>36.108335534029301</c:v>
                </c:pt>
                <c:pt idx="57">
                  <c:v>35.601008190678868</c:v>
                </c:pt>
                <c:pt idx="58">
                  <c:v>35.299591578230171</c:v>
                </c:pt>
                <c:pt idx="59">
                  <c:v>36.017799921149027</c:v>
                </c:pt>
                <c:pt idx="60">
                  <c:v>36.547295249784355</c:v>
                </c:pt>
                <c:pt idx="61">
                  <c:v>34.906070962530137</c:v>
                </c:pt>
                <c:pt idx="62">
                  <c:v>33.271727694618434</c:v>
                </c:pt>
                <c:pt idx="63">
                  <c:v>33.015421668279167</c:v>
                </c:pt>
                <c:pt idx="64">
                  <c:v>32.2629390157228</c:v>
                </c:pt>
                <c:pt idx="65">
                  <c:v>32.476936948224775</c:v>
                </c:pt>
                <c:pt idx="66">
                  <c:v>32.324676850115885</c:v>
                </c:pt>
                <c:pt idx="67">
                  <c:v>32.370944522628584</c:v>
                </c:pt>
                <c:pt idx="68">
                  <c:v>32.233554413614492</c:v>
                </c:pt>
                <c:pt idx="69">
                  <c:v>31.739351744432618</c:v>
                </c:pt>
                <c:pt idx="70">
                  <c:v>30.618093030760345</c:v>
                </c:pt>
                <c:pt idx="71">
                  <c:v>29.880460877404484</c:v>
                </c:pt>
                <c:pt idx="72">
                  <c:v>27.936416008243153</c:v>
                </c:pt>
                <c:pt idx="73">
                  <c:v>25.610892489636893</c:v>
                </c:pt>
                <c:pt idx="74">
                  <c:v>23.000121737080441</c:v>
                </c:pt>
                <c:pt idx="75">
                  <c:v>20.762827932091646</c:v>
                </c:pt>
                <c:pt idx="76">
                  <c:v>18.825656598162229</c:v>
                </c:pt>
                <c:pt idx="77">
                  <c:v>16.820182784512458</c:v>
                </c:pt>
                <c:pt idx="78">
                  <c:v>15.500702610851729</c:v>
                </c:pt>
                <c:pt idx="79">
                  <c:v>14.713023214025728</c:v>
                </c:pt>
                <c:pt idx="80">
                  <c:v>13.894983036286472</c:v>
                </c:pt>
                <c:pt idx="81">
                  <c:v>13.297548409447813</c:v>
                </c:pt>
                <c:pt idx="82">
                  <c:v>13.114338266386641</c:v>
                </c:pt>
                <c:pt idx="83">
                  <c:v>13.196064865517386</c:v>
                </c:pt>
                <c:pt idx="84">
                  <c:v>12.707701555750671</c:v>
                </c:pt>
                <c:pt idx="85">
                  <c:v>12.456544905326171</c:v>
                </c:pt>
                <c:pt idx="86">
                  <c:v>12.141157578106185</c:v>
                </c:pt>
                <c:pt idx="87">
                  <c:v>12.446625368456255</c:v>
                </c:pt>
                <c:pt idx="88">
                  <c:v>12.870458879033714</c:v>
                </c:pt>
                <c:pt idx="89">
                  <c:v>12.8156116167698</c:v>
                </c:pt>
                <c:pt idx="90">
                  <c:v>12.606879411425741</c:v>
                </c:pt>
                <c:pt idx="91">
                  <c:v>13.09627422121933</c:v>
                </c:pt>
                <c:pt idx="92">
                  <c:v>13.3245536205844</c:v>
                </c:pt>
                <c:pt idx="93">
                  <c:v>13.515280823919886</c:v>
                </c:pt>
                <c:pt idx="94">
                  <c:v>13.351972915224744</c:v>
                </c:pt>
                <c:pt idx="95">
                  <c:v>13.226751615007856</c:v>
                </c:pt>
                <c:pt idx="96">
                  <c:v>12.968057463037143</c:v>
                </c:pt>
                <c:pt idx="97">
                  <c:v>13.673337397545859</c:v>
                </c:pt>
                <c:pt idx="98">
                  <c:v>13.786625415174557</c:v>
                </c:pt>
                <c:pt idx="99">
                  <c:v>13.887139686747487</c:v>
                </c:pt>
                <c:pt idx="100">
                  <c:v>13.928475686643113</c:v>
                </c:pt>
                <c:pt idx="101">
                  <c:v>14.198975721703757</c:v>
                </c:pt>
                <c:pt idx="102">
                  <c:v>14.175227676563697</c:v>
                </c:pt>
                <c:pt idx="103">
                  <c:v>14.784729785404986</c:v>
                </c:pt>
                <c:pt idx="104">
                  <c:v>14.768592449464801</c:v>
                </c:pt>
                <c:pt idx="105">
                  <c:v>15.485713959627429</c:v>
                </c:pt>
                <c:pt idx="106">
                  <c:v>15.722627135748928</c:v>
                </c:pt>
                <c:pt idx="107">
                  <c:v>15.693565977857329</c:v>
                </c:pt>
                <c:pt idx="108">
                  <c:v>15.510220968943212</c:v>
                </c:pt>
                <c:pt idx="109">
                  <c:v>15.857178882552828</c:v>
                </c:pt>
                <c:pt idx="110">
                  <c:v>15.995828016631986</c:v>
                </c:pt>
                <c:pt idx="111">
                  <c:v>16.057580871643541</c:v>
                </c:pt>
                <c:pt idx="112">
                  <c:v>15.990688455392</c:v>
                </c:pt>
                <c:pt idx="113">
                  <c:v>15.887482936821371</c:v>
                </c:pt>
                <c:pt idx="114">
                  <c:v>16.544845766650329</c:v>
                </c:pt>
                <c:pt idx="115">
                  <c:v>16.826781177295686</c:v>
                </c:pt>
                <c:pt idx="116">
                  <c:v>16.863536391937487</c:v>
                </c:pt>
                <c:pt idx="117">
                  <c:v>16.655774735483298</c:v>
                </c:pt>
                <c:pt idx="118">
                  <c:v>16.494342225840143</c:v>
                </c:pt>
                <c:pt idx="119">
                  <c:v>16.721277637922544</c:v>
                </c:pt>
                <c:pt idx="120">
                  <c:v>17.239080435370415</c:v>
                </c:pt>
                <c:pt idx="121">
                  <c:v>16.596380711087871</c:v>
                </c:pt>
                <c:pt idx="122">
                  <c:v>17.289849565651743</c:v>
                </c:pt>
                <c:pt idx="123">
                  <c:v>18.282970244671255</c:v>
                </c:pt>
                <c:pt idx="124">
                  <c:v>18.993935970536189</c:v>
                </c:pt>
                <c:pt idx="125">
                  <c:v>19.447651494527115</c:v>
                </c:pt>
                <c:pt idx="126">
                  <c:v>20.493145091299215</c:v>
                </c:pt>
                <c:pt idx="127">
                  <c:v>19.988086433374775</c:v>
                </c:pt>
                <c:pt idx="128">
                  <c:v>21.204457449760458</c:v>
                </c:pt>
                <c:pt idx="129">
                  <c:v>21.342307091598599</c:v>
                </c:pt>
                <c:pt idx="130">
                  <c:v>21.426412708853771</c:v>
                </c:pt>
                <c:pt idx="131">
                  <c:v>21.304529697732871</c:v>
                </c:pt>
                <c:pt idx="132">
                  <c:v>21.658319942900942</c:v>
                </c:pt>
                <c:pt idx="133">
                  <c:v>21.440319250180089</c:v>
                </c:pt>
                <c:pt idx="134">
                  <c:v>22.492501986965188</c:v>
                </c:pt>
                <c:pt idx="135">
                  <c:v>22.655758089013112</c:v>
                </c:pt>
                <c:pt idx="136">
                  <c:v>23.29421709696987</c:v>
                </c:pt>
                <c:pt idx="137">
                  <c:v>24.037269672464113</c:v>
                </c:pt>
                <c:pt idx="138">
                  <c:v>25.518310130280231</c:v>
                </c:pt>
                <c:pt idx="139">
                  <c:v>25.286799531321702</c:v>
                </c:pt>
                <c:pt idx="140">
                  <c:v>25.80683257507177</c:v>
                </c:pt>
                <c:pt idx="141">
                  <c:v>25.971854644694627</c:v>
                </c:pt>
                <c:pt idx="142">
                  <c:v>26.386781787624273</c:v>
                </c:pt>
                <c:pt idx="143">
                  <c:v>26.178909719589495</c:v>
                </c:pt>
                <c:pt idx="144">
                  <c:v>25.446145856431503</c:v>
                </c:pt>
                <c:pt idx="145">
                  <c:v>24.552200028757959</c:v>
                </c:pt>
                <c:pt idx="146">
                  <c:v>25.861761997159956</c:v>
                </c:pt>
                <c:pt idx="147">
                  <c:v>25.955016686559041</c:v>
                </c:pt>
                <c:pt idx="148">
                  <c:v>27.129768460539044</c:v>
                </c:pt>
                <c:pt idx="149">
                  <c:v>27.324998796169371</c:v>
                </c:pt>
                <c:pt idx="150">
                  <c:v>27.704541092640056</c:v>
                </c:pt>
                <c:pt idx="151">
                  <c:v>27.776087016139041</c:v>
                </c:pt>
                <c:pt idx="152">
                  <c:v>28.085744604429372</c:v>
                </c:pt>
                <c:pt idx="153">
                  <c:v>28.222401637906341</c:v>
                </c:pt>
                <c:pt idx="154">
                  <c:v>27.929319938589096</c:v>
                </c:pt>
                <c:pt idx="155">
                  <c:v>26.828231633024242</c:v>
                </c:pt>
                <c:pt idx="156">
                  <c:v>26.467398851220445</c:v>
                </c:pt>
                <c:pt idx="157">
                  <c:v>26.328020945591728</c:v>
                </c:pt>
                <c:pt idx="158">
                  <c:v>26.666541734542715</c:v>
                </c:pt>
                <c:pt idx="159">
                  <c:v>27.5522269059961</c:v>
                </c:pt>
                <c:pt idx="160">
                  <c:v>26.886367631923118</c:v>
                </c:pt>
                <c:pt idx="161">
                  <c:v>26.128252180602733</c:v>
                </c:pt>
                <c:pt idx="162">
                  <c:v>26.640299953397953</c:v>
                </c:pt>
                <c:pt idx="163">
                  <c:v>26.606186605468253</c:v>
                </c:pt>
                <c:pt idx="164">
                  <c:v>26.810868148412283</c:v>
                </c:pt>
                <c:pt idx="165">
                  <c:v>27.417610572094368</c:v>
                </c:pt>
                <c:pt idx="166">
                  <c:v>28.288360568100114</c:v>
                </c:pt>
                <c:pt idx="167">
                  <c:v>30.145168476984185</c:v>
                </c:pt>
                <c:pt idx="168">
                  <c:v>33.504537104585687</c:v>
                </c:pt>
                <c:pt idx="169">
                  <c:v>33.678825904213291</c:v>
                </c:pt>
                <c:pt idx="170">
                  <c:v>34.793931783634527</c:v>
                </c:pt>
                <c:pt idx="171">
                  <c:v>35.515856134722398</c:v>
                </c:pt>
                <c:pt idx="172">
                  <c:v>35.844361402425655</c:v>
                </c:pt>
                <c:pt idx="173">
                  <c:v>35.553614193912829</c:v>
                </c:pt>
                <c:pt idx="174">
                  <c:v>35.231487024300961</c:v>
                </c:pt>
                <c:pt idx="175">
                  <c:v>33.840252476789416</c:v>
                </c:pt>
                <c:pt idx="176">
                  <c:v>33.237255548915144</c:v>
                </c:pt>
                <c:pt idx="177">
                  <c:v>33.007896110239912</c:v>
                </c:pt>
                <c:pt idx="178">
                  <c:v>32.7815768974272</c:v>
                </c:pt>
                <c:pt idx="179">
                  <c:v>33.266075554933998</c:v>
                </c:pt>
                <c:pt idx="180">
                  <c:v>32.080601340848155</c:v>
                </c:pt>
                <c:pt idx="181">
                  <c:v>32.104125550300616</c:v>
                </c:pt>
                <c:pt idx="182">
                  <c:v>32.673017677663275</c:v>
                </c:pt>
                <c:pt idx="183">
                  <c:v>33.46975935545786</c:v>
                </c:pt>
                <c:pt idx="184">
                  <c:v>33.459335013228475</c:v>
                </c:pt>
                <c:pt idx="185">
                  <c:v>34.17237891541329</c:v>
                </c:pt>
                <c:pt idx="186">
                  <c:v>33.813694105233118</c:v>
                </c:pt>
                <c:pt idx="187">
                  <c:v>34.382878828804174</c:v>
                </c:pt>
                <c:pt idx="188">
                  <c:v>34.293388178755158</c:v>
                </c:pt>
                <c:pt idx="189">
                  <c:v>34.756562195615416</c:v>
                </c:pt>
                <c:pt idx="190">
                  <c:v>36.093003827993989</c:v>
                </c:pt>
                <c:pt idx="191">
                  <c:v>36.102346120290171</c:v>
                </c:pt>
                <c:pt idx="192">
                  <c:v>35.948635561499728</c:v>
                </c:pt>
                <c:pt idx="193">
                  <c:v>35.528817362112513</c:v>
                </c:pt>
                <c:pt idx="194">
                  <c:v>36.655739110937354</c:v>
                </c:pt>
                <c:pt idx="195">
                  <c:v>37.237781589121717</c:v>
                </c:pt>
                <c:pt idx="196">
                  <c:v>38.258170384545487</c:v>
                </c:pt>
                <c:pt idx="197">
                  <c:v>38.156628800865292</c:v>
                </c:pt>
                <c:pt idx="198">
                  <c:v>39.530255852521918</c:v>
                </c:pt>
                <c:pt idx="199">
                  <c:v>39.442396420060909</c:v>
                </c:pt>
                <c:pt idx="200">
                  <c:v>40.200619918619942</c:v>
                </c:pt>
                <c:pt idx="201">
                  <c:v>39.697148555871813</c:v>
                </c:pt>
                <c:pt idx="202">
                  <c:v>39.905884923523452</c:v>
                </c:pt>
                <c:pt idx="203">
                  <c:v>38.58890433056424</c:v>
                </c:pt>
                <c:pt idx="204">
                  <c:v>38.82588135666623</c:v>
                </c:pt>
                <c:pt idx="205">
                  <c:v>37.755112493606042</c:v>
                </c:pt>
                <c:pt idx="206">
                  <c:v>37.834025012922758</c:v>
                </c:pt>
                <c:pt idx="207">
                  <c:v>38.775068225712928</c:v>
                </c:pt>
                <c:pt idx="208">
                  <c:v>39.787987344067652</c:v>
                </c:pt>
                <c:pt idx="209">
                  <c:v>39.418012481228139</c:v>
                </c:pt>
                <c:pt idx="210">
                  <c:v>38.800988771393413</c:v>
                </c:pt>
                <c:pt idx="211">
                  <c:v>37.622302108014814</c:v>
                </c:pt>
                <c:pt idx="212">
                  <c:v>37.243204305905877</c:v>
                </c:pt>
                <c:pt idx="213">
                  <c:v>37.619030657991026</c:v>
                </c:pt>
                <c:pt idx="214">
                  <c:v>36.556517124911856</c:v>
                </c:pt>
                <c:pt idx="215">
                  <c:v>36.356758764792517</c:v>
                </c:pt>
                <c:pt idx="216">
                  <c:v>37.598739889296226</c:v>
                </c:pt>
                <c:pt idx="217">
                  <c:v>39.73061203901532</c:v>
                </c:pt>
                <c:pt idx="218">
                  <c:v>39.76983709273798</c:v>
                </c:pt>
                <c:pt idx="219">
                  <c:v>40.003227928020685</c:v>
                </c:pt>
                <c:pt idx="220">
                  <c:v>38.687727856267315</c:v>
                </c:pt>
                <c:pt idx="221">
                  <c:v>37.665776101497215</c:v>
                </c:pt>
                <c:pt idx="222">
                  <c:v>36.548847245526701</c:v>
                </c:pt>
                <c:pt idx="223">
                  <c:v>34.514494070333662</c:v>
                </c:pt>
                <c:pt idx="224">
                  <c:v>32.772338139220743</c:v>
                </c:pt>
                <c:pt idx="225">
                  <c:v>32.1953972016329</c:v>
                </c:pt>
                <c:pt idx="226">
                  <c:v>32.142782074243101</c:v>
                </c:pt>
                <c:pt idx="227">
                  <c:v>33.449984702922372</c:v>
                </c:pt>
                <c:pt idx="228">
                  <c:v>34.312586297730711</c:v>
                </c:pt>
                <c:pt idx="229">
                  <c:v>34.948696162287014</c:v>
                </c:pt>
                <c:pt idx="230">
                  <c:v>34.826770877343201</c:v>
                </c:pt>
                <c:pt idx="231">
                  <c:v>34.171714589155201</c:v>
                </c:pt>
                <c:pt idx="232">
                  <c:v>34.843340203639542</c:v>
                </c:pt>
                <c:pt idx="233">
                  <c:v>35.204781119194287</c:v>
                </c:pt>
                <c:pt idx="234">
                  <c:v>35.083542417736886</c:v>
                </c:pt>
                <c:pt idx="235">
                  <c:v>34.938954820890274</c:v>
                </c:pt>
                <c:pt idx="236">
                  <c:v>34.25572468965737</c:v>
                </c:pt>
                <c:pt idx="237">
                  <c:v>34.354178787866772</c:v>
                </c:pt>
                <c:pt idx="238">
                  <c:v>34.360128209805573</c:v>
                </c:pt>
                <c:pt idx="239">
                  <c:v>34.25788227418527</c:v>
                </c:pt>
                <c:pt idx="240">
                  <c:v>34.472750684462667</c:v>
                </c:pt>
                <c:pt idx="241">
                  <c:v>34.317913872043967</c:v>
                </c:pt>
                <c:pt idx="242">
                  <c:v>34.316409442886894</c:v>
                </c:pt>
                <c:pt idx="243">
                  <c:v>34.762465463317604</c:v>
                </c:pt>
                <c:pt idx="244">
                  <c:v>36.755421423447103</c:v>
                </c:pt>
                <c:pt idx="245">
                  <c:v>37.01412218782459</c:v>
                </c:pt>
                <c:pt idx="246">
                  <c:v>37.547314307921958</c:v>
                </c:pt>
                <c:pt idx="247">
                  <c:v>37.57699127744128</c:v>
                </c:pt>
                <c:pt idx="248">
                  <c:v>37.979001140398545</c:v>
                </c:pt>
                <c:pt idx="249">
                  <c:v>38.907538785957399</c:v>
                </c:pt>
                <c:pt idx="250">
                  <c:v>39.072125095078967</c:v>
                </c:pt>
                <c:pt idx="251">
                  <c:v>37.944267705827095</c:v>
                </c:pt>
                <c:pt idx="252">
                  <c:v>38.861995624599935</c:v>
                </c:pt>
                <c:pt idx="253">
                  <c:v>38.589474911421306</c:v>
                </c:pt>
                <c:pt idx="254">
                  <c:v>39.126605912558773</c:v>
                </c:pt>
                <c:pt idx="255">
                  <c:v>37.813417140818096</c:v>
                </c:pt>
                <c:pt idx="256">
                  <c:v>37.322106487141198</c:v>
                </c:pt>
                <c:pt idx="257">
                  <c:v>37.844949846070783</c:v>
                </c:pt>
                <c:pt idx="258">
                  <c:v>37.596303970122378</c:v>
                </c:pt>
                <c:pt idx="259">
                  <c:v>36.562059238029157</c:v>
                </c:pt>
                <c:pt idx="260">
                  <c:v>37.290003018133056</c:v>
                </c:pt>
                <c:pt idx="261">
                  <c:v>36.579690894653481</c:v>
                </c:pt>
                <c:pt idx="262">
                  <c:v>37.245092399480448</c:v>
                </c:pt>
                <c:pt idx="263">
                  <c:v>36.883426809928963</c:v>
                </c:pt>
                <c:pt idx="264">
                  <c:v>35.853612155229499</c:v>
                </c:pt>
                <c:pt idx="265">
                  <c:v>35.6340635190166</c:v>
                </c:pt>
                <c:pt idx="266">
                  <c:v>35.302822709335508</c:v>
                </c:pt>
                <c:pt idx="267">
                  <c:v>34.15711075289736</c:v>
                </c:pt>
                <c:pt idx="268">
                  <c:v>34.102663594136416</c:v>
                </c:pt>
                <c:pt idx="269">
                  <c:v>34.094866166171471</c:v>
                </c:pt>
                <c:pt idx="270">
                  <c:v>34.118002622984413</c:v>
                </c:pt>
                <c:pt idx="271">
                  <c:v>34.357040076744973</c:v>
                </c:pt>
                <c:pt idx="272">
                  <c:v>33.270589108307568</c:v>
                </c:pt>
                <c:pt idx="273">
                  <c:v>33.258726768039203</c:v>
                </c:pt>
                <c:pt idx="274">
                  <c:v>33.783077504238243</c:v>
                </c:pt>
                <c:pt idx="275">
                  <c:v>33.506264320510027</c:v>
                </c:pt>
                <c:pt idx="276">
                  <c:v>33.396099933283644</c:v>
                </c:pt>
                <c:pt idx="277">
                  <c:v>33.130375138662956</c:v>
                </c:pt>
                <c:pt idx="278">
                  <c:v>33.282752366086314</c:v>
                </c:pt>
                <c:pt idx="279">
                  <c:v>34.403779139681056</c:v>
                </c:pt>
                <c:pt idx="280">
                  <c:v>35.275927521989615</c:v>
                </c:pt>
                <c:pt idx="281">
                  <c:v>34.713738874281773</c:v>
                </c:pt>
                <c:pt idx="282">
                  <c:v>35.4606962246066</c:v>
                </c:pt>
                <c:pt idx="283">
                  <c:v>35.046144053367819</c:v>
                </c:pt>
                <c:pt idx="284">
                  <c:v>35.10672486475427</c:v>
                </c:pt>
                <c:pt idx="285">
                  <c:v>35.005769458609286</c:v>
                </c:pt>
                <c:pt idx="286">
                  <c:v>34.674256038204355</c:v>
                </c:pt>
                <c:pt idx="287">
                  <c:v>33.851865631752752</c:v>
                </c:pt>
                <c:pt idx="288">
                  <c:v>33.450906416299297</c:v>
                </c:pt>
                <c:pt idx="289">
                  <c:v>32.531144914304413</c:v>
                </c:pt>
                <c:pt idx="290">
                  <c:v>32.578986192152783</c:v>
                </c:pt>
                <c:pt idx="291">
                  <c:v>32.381065706487917</c:v>
                </c:pt>
                <c:pt idx="292">
                  <c:v>31.337037728233074</c:v>
                </c:pt>
                <c:pt idx="293">
                  <c:v>30.739501643780102</c:v>
                </c:pt>
                <c:pt idx="294">
                  <c:v>30.690106775635986</c:v>
                </c:pt>
                <c:pt idx="295">
                  <c:v>30.248535499507614</c:v>
                </c:pt>
                <c:pt idx="296">
                  <c:v>29.551168570396516</c:v>
                </c:pt>
                <c:pt idx="297">
                  <c:v>28.749793568292155</c:v>
                </c:pt>
                <c:pt idx="298">
                  <c:v>27.773330923622002</c:v>
                </c:pt>
                <c:pt idx="299" formatCode="0.00000000">
                  <c:v>27.2383010195895</c:v>
                </c:pt>
                <c:pt idx="300">
                  <c:v>27.196404025277999</c:v>
                </c:pt>
                <c:pt idx="301">
                  <c:v>26.512326362019799</c:v>
                </c:pt>
                <c:pt idx="302">
                  <c:v>26.236108244529898</c:v>
                </c:pt>
                <c:pt idx="303">
                  <c:v>25.511074496151501</c:v>
                </c:pt>
                <c:pt idx="304">
                  <c:v>24.709667264590799</c:v>
                </c:pt>
                <c:pt idx="305">
                  <c:v>25.036952656205798</c:v>
                </c:pt>
                <c:pt idx="306">
                  <c:v>24.600234358580099</c:v>
                </c:pt>
                <c:pt idx="307">
                  <c:v>24.944559621804899</c:v>
                </c:pt>
                <c:pt idx="308">
                  <c:v>24.511885808279001</c:v>
                </c:pt>
                <c:pt idx="309">
                  <c:v>24.716049201101999</c:v>
                </c:pt>
                <c:pt idx="310">
                  <c:v>25.074473842224499</c:v>
                </c:pt>
                <c:pt idx="311">
                  <c:v>25.975585030835902</c:v>
                </c:pt>
                <c:pt idx="312">
                  <c:v>25.8258175728852</c:v>
                </c:pt>
                <c:pt idx="313">
                  <c:v>26.680021294125599</c:v>
                </c:pt>
                <c:pt idx="314">
                  <c:v>26.266173545732901</c:v>
                </c:pt>
                <c:pt idx="315">
                  <c:v>26.6622999038823</c:v>
                </c:pt>
                <c:pt idx="316">
                  <c:v>26.941129054764701</c:v>
                </c:pt>
                <c:pt idx="317">
                  <c:v>26.991740176623601</c:v>
                </c:pt>
                <c:pt idx="318">
                  <c:v>27.031047062858001</c:v>
                </c:pt>
                <c:pt idx="319">
                  <c:v>27.5211860009031</c:v>
                </c:pt>
                <c:pt idx="320">
                  <c:v>27.758288241137102</c:v>
                </c:pt>
                <c:pt idx="321">
                  <c:v>27.2552856158553</c:v>
                </c:pt>
                <c:pt idx="322">
                  <c:v>26.920388729271998</c:v>
                </c:pt>
                <c:pt idx="323">
                  <c:v>26.600359376561101</c:v>
                </c:pt>
                <c:pt idx="324">
                  <c:v>26.917514730688101</c:v>
                </c:pt>
                <c:pt idx="325">
                  <c:v>27.245961704001399</c:v>
                </c:pt>
                <c:pt idx="326">
                  <c:v>27.736994099282001</c:v>
                </c:pt>
                <c:pt idx="327">
                  <c:v>27.229091847314599</c:v>
                </c:pt>
                <c:pt idx="328">
                  <c:v>27.468160773824</c:v>
                </c:pt>
                <c:pt idx="329">
                  <c:v>27.1926047992702</c:v>
                </c:pt>
                <c:pt idx="330">
                  <c:v>27.6047676970692</c:v>
                </c:pt>
                <c:pt idx="331">
                  <c:v>27.4523466217865</c:v>
                </c:pt>
                <c:pt idx="332">
                  <c:v>27.286124048055498</c:v>
                </c:pt>
                <c:pt idx="333">
                  <c:v>26.1598584808055</c:v>
                </c:pt>
                <c:pt idx="334">
                  <c:v>26.7253941501863</c:v>
                </c:pt>
                <c:pt idx="335">
                  <c:v>26.727773642262299</c:v>
                </c:pt>
                <c:pt idx="336">
                  <c:v>27.0256871715298</c:v>
                </c:pt>
                <c:pt idx="337">
                  <c:v>26.895582377537799</c:v>
                </c:pt>
                <c:pt idx="338">
                  <c:v>27.167049696104499</c:v>
                </c:pt>
                <c:pt idx="339">
                  <c:v>26.8811348571796</c:v>
                </c:pt>
                <c:pt idx="340">
                  <c:v>26.505435907629501</c:v>
                </c:pt>
                <c:pt idx="341">
                  <c:v>26.1929969995624</c:v>
                </c:pt>
                <c:pt idx="342">
                  <c:v>25.408351265674298</c:v>
                </c:pt>
                <c:pt idx="343">
                  <c:v>25.0656809457268</c:v>
                </c:pt>
                <c:pt idx="344">
                  <c:v>25.288670750435301</c:v>
                </c:pt>
                <c:pt idx="345">
                  <c:v>24.963959750832299</c:v>
                </c:pt>
                <c:pt idx="346">
                  <c:v>25.382272920065098</c:v>
                </c:pt>
                <c:pt idx="347">
                  <c:v>26.060253055636402</c:v>
                </c:pt>
                <c:pt idx="348">
                  <c:v>26.240102890885801</c:v>
                </c:pt>
                <c:pt idx="349">
                  <c:v>27.329065404208801</c:v>
                </c:pt>
                <c:pt idx="350">
                  <c:v>27.4616300120211</c:v>
                </c:pt>
                <c:pt idx="351">
                  <c:v>26.802710857396299</c:v>
                </c:pt>
                <c:pt idx="352">
                  <c:v>26.7737740688709</c:v>
                </c:pt>
                <c:pt idx="353">
                  <c:v>26.909361444315198</c:v>
                </c:pt>
                <c:pt idx="354">
                  <c:v>27.0099608231811</c:v>
                </c:pt>
                <c:pt idx="355">
                  <c:v>27.2676038377579</c:v>
                </c:pt>
                <c:pt idx="356">
                  <c:v>28.052199805651799</c:v>
                </c:pt>
                <c:pt idx="357">
                  <c:v>28.301627527069101</c:v>
                </c:pt>
                <c:pt idx="358">
                  <c:v>28.568523828159101</c:v>
                </c:pt>
                <c:pt idx="359">
                  <c:v>28.421083169904101</c:v>
                </c:pt>
                <c:pt idx="360">
                  <c:v>28.3547645092336</c:v>
                </c:pt>
                <c:pt idx="361">
                  <c:v>28.006632903470202</c:v>
                </c:pt>
                <c:pt idx="362">
                  <c:v>26.369250846098701</c:v>
                </c:pt>
                <c:pt idx="363">
                  <c:v>25.164284342714598</c:v>
                </c:pt>
                <c:pt idx="364">
                  <c:v>24.255845996720002</c:v>
                </c:pt>
                <c:pt idx="365">
                  <c:v>23.883441696054099</c:v>
                </c:pt>
                <c:pt idx="366">
                  <c:v>23.212529035305899</c:v>
                </c:pt>
                <c:pt idx="367">
                  <c:v>21.8723862335581</c:v>
                </c:pt>
                <c:pt idx="368">
                  <c:v>22.109562275418099</c:v>
                </c:pt>
                <c:pt idx="369">
                  <c:v>23.047687698632298</c:v>
                </c:pt>
                <c:pt idx="370">
                  <c:v>22.7820937693023</c:v>
                </c:pt>
                <c:pt idx="371">
                  <c:v>23.343268867147302</c:v>
                </c:pt>
                <c:pt idx="372">
                  <c:v>23.804204752333401</c:v>
                </c:pt>
                <c:pt idx="373">
                  <c:v>23.772324046009999</c:v>
                </c:pt>
                <c:pt idx="374">
                  <c:v>24.5746893130571</c:v>
                </c:pt>
                <c:pt idx="375">
                  <c:v>24.431210543552002</c:v>
                </c:pt>
                <c:pt idx="376">
                  <c:v>23.9181557868155</c:v>
                </c:pt>
                <c:pt idx="377">
                  <c:v>24.160220426673799</c:v>
                </c:pt>
                <c:pt idx="378">
                  <c:v>24.126632031408501</c:v>
                </c:pt>
                <c:pt idx="379">
                  <c:v>23.598265350445502</c:v>
                </c:pt>
                <c:pt idx="380">
                  <c:v>24.129409838002999</c:v>
                </c:pt>
                <c:pt idx="381">
                  <c:v>23.864327846666399</c:v>
                </c:pt>
                <c:pt idx="382">
                  <c:v>23.352501368463098</c:v>
                </c:pt>
                <c:pt idx="383">
                  <c:v>23.7919796410788</c:v>
                </c:pt>
                <c:pt idx="384">
                  <c:v>23.472041921738199</c:v>
                </c:pt>
                <c:pt idx="385">
                  <c:v>23.898788766411801</c:v>
                </c:pt>
                <c:pt idx="386">
                  <c:v>23.826693743857302</c:v>
                </c:pt>
                <c:pt idx="387">
                  <c:v>24.2575601521647</c:v>
                </c:pt>
                <c:pt idx="388">
                  <c:v>23.962705440734201</c:v>
                </c:pt>
                <c:pt idx="389">
                  <c:v>24.216801415296999</c:v>
                </c:pt>
                <c:pt idx="390">
                  <c:v>23.861909321771002</c:v>
                </c:pt>
                <c:pt idx="391">
                  <c:v>23.6351868778371</c:v>
                </c:pt>
                <c:pt idx="392">
                  <c:v>23.421705624940401</c:v>
                </c:pt>
                <c:pt idx="393">
                  <c:v>23.797397919649999</c:v>
                </c:pt>
                <c:pt idx="394">
                  <c:v>23.548158732612801</c:v>
                </c:pt>
                <c:pt idx="395">
                  <c:v>23.377919360018701</c:v>
                </c:pt>
                <c:pt idx="396">
                  <c:v>23.4920032822914</c:v>
                </c:pt>
                <c:pt idx="397">
                  <c:v>23.563677108325901</c:v>
                </c:pt>
                <c:pt idx="398">
                  <c:v>23.990791620798699</c:v>
                </c:pt>
                <c:pt idx="399">
                  <c:v>23.1382899797301</c:v>
                </c:pt>
                <c:pt idx="400">
                  <c:v>22.834982459950499</c:v>
                </c:pt>
                <c:pt idx="401">
                  <c:v>22.853901330125002</c:v>
                </c:pt>
                <c:pt idx="402">
                  <c:v>23.1097871527524</c:v>
                </c:pt>
                <c:pt idx="403">
                  <c:v>23.082719191480901</c:v>
                </c:pt>
                <c:pt idx="404">
                  <c:v>23.4747084553373</c:v>
                </c:pt>
                <c:pt idx="405">
                  <c:v>24.554066897011001</c:v>
                </c:pt>
                <c:pt idx="406">
                  <c:v>25.975494980124999</c:v>
                </c:pt>
                <c:pt idx="407">
                  <c:v>26.117190963294</c:v>
                </c:pt>
                <c:pt idx="408">
                  <c:v>25.7248366552151</c:v>
                </c:pt>
                <c:pt idx="409">
                  <c:v>26.475657937746099</c:v>
                </c:pt>
                <c:pt idx="410">
                  <c:v>26.463055012065301</c:v>
                </c:pt>
                <c:pt idx="411">
                  <c:v>26.753712261685699</c:v>
                </c:pt>
                <c:pt idx="412">
                  <c:v>27.2610982030792</c:v>
                </c:pt>
                <c:pt idx="413">
                  <c:v>28.753015412692999</c:v>
                </c:pt>
                <c:pt idx="414">
                  <c:v>28.6775824297954</c:v>
                </c:pt>
                <c:pt idx="415">
                  <c:v>29.482316657836598</c:v>
                </c:pt>
                <c:pt idx="416">
                  <c:v>29.621652180672701</c:v>
                </c:pt>
                <c:pt idx="417">
                  <c:v>30.016393444010799</c:v>
                </c:pt>
                <c:pt idx="418">
                  <c:v>30.783348720986702</c:v>
                </c:pt>
                <c:pt idx="419">
                  <c:v>29.765876942050699</c:v>
                </c:pt>
                <c:pt idx="420">
                  <c:v>28.362407712128199</c:v>
                </c:pt>
                <c:pt idx="421">
                  <c:v>28.582899135188999</c:v>
                </c:pt>
                <c:pt idx="422">
                  <c:v>28.3392732680751</c:v>
                </c:pt>
                <c:pt idx="423">
                  <c:v>28.426193447724799</c:v>
                </c:pt>
                <c:pt idx="424">
                  <c:v>27.894391523333201</c:v>
                </c:pt>
                <c:pt idx="425">
                  <c:v>26.861213301324199</c:v>
                </c:pt>
                <c:pt idx="426">
                  <c:v>27.6706716693235</c:v>
                </c:pt>
                <c:pt idx="427">
                  <c:v>27.3591722916956</c:v>
                </c:pt>
                <c:pt idx="428">
                  <c:v>27.1136547221348</c:v>
                </c:pt>
                <c:pt idx="429">
                  <c:v>26.992187934423399</c:v>
                </c:pt>
                <c:pt idx="430">
                  <c:v>27.030904007809699</c:v>
                </c:pt>
                <c:pt idx="431">
                  <c:v>26.9197275115034</c:v>
                </c:pt>
                <c:pt idx="432">
                  <c:v>26.8603072429725</c:v>
                </c:pt>
                <c:pt idx="433">
                  <c:v>26.195234983279899</c:v>
                </c:pt>
                <c:pt idx="434">
                  <c:v>26.268000718757701</c:v>
                </c:pt>
                <c:pt idx="435">
                  <c:v>25.999345182787</c:v>
                </c:pt>
                <c:pt idx="436">
                  <c:v>25.645795447638701</c:v>
                </c:pt>
                <c:pt idx="437">
                  <c:v>25.246660094653699</c:v>
                </c:pt>
                <c:pt idx="438">
                  <c:v>25.748244647781998</c:v>
                </c:pt>
                <c:pt idx="439">
                  <c:v>25.873046696313999</c:v>
                </c:pt>
                <c:pt idx="440">
                  <c:v>26.089949940319599</c:v>
                </c:pt>
                <c:pt idx="441">
                  <c:v>26.3261464524257</c:v>
                </c:pt>
                <c:pt idx="442">
                  <c:v>26.729965839636002</c:v>
                </c:pt>
                <c:pt idx="443">
                  <c:v>27.138314709968601</c:v>
                </c:pt>
                <c:pt idx="444">
                  <c:v>27.652357000990101</c:v>
                </c:pt>
                <c:pt idx="445">
                  <c:v>27.8699445650199</c:v>
                </c:pt>
                <c:pt idx="446">
                  <c:v>28.469347937237501</c:v>
                </c:pt>
                <c:pt idx="447">
                  <c:v>27.879261017537299</c:v>
                </c:pt>
                <c:pt idx="448">
                  <c:v>28.428888453117501</c:v>
                </c:pt>
                <c:pt idx="449">
                  <c:v>28.5357970533817</c:v>
                </c:pt>
                <c:pt idx="450">
                  <c:v>29.262252346784098</c:v>
                </c:pt>
                <c:pt idx="451">
                  <c:v>29.650745456979699</c:v>
                </c:pt>
                <c:pt idx="452">
                  <c:v>30.402018974961599</c:v>
                </c:pt>
                <c:pt idx="453">
                  <c:v>31.8409329874092</c:v>
                </c:pt>
                <c:pt idx="454">
                  <c:v>32.660730563949599</c:v>
                </c:pt>
                <c:pt idx="455">
                  <c:v>32.812630018171603</c:v>
                </c:pt>
                <c:pt idx="456">
                  <c:v>34.943516566627302</c:v>
                </c:pt>
                <c:pt idx="457">
                  <c:v>34.3898721784606</c:v>
                </c:pt>
                <c:pt idx="458">
                  <c:v>33.878205428374102</c:v>
                </c:pt>
                <c:pt idx="459">
                  <c:v>32.789227930314297</c:v>
                </c:pt>
                <c:pt idx="460">
                  <c:v>31.013735051136202</c:v>
                </c:pt>
                <c:pt idx="461">
                  <c:v>30.2875050015512</c:v>
                </c:pt>
                <c:pt idx="462">
                  <c:v>29.590008116688601</c:v>
                </c:pt>
                <c:pt idx="463">
                  <c:v>27.3316684326469</c:v>
                </c:pt>
                <c:pt idx="464">
                  <c:v>26.8202719092141</c:v>
                </c:pt>
                <c:pt idx="465">
                  <c:v>26.279972907959799</c:v>
                </c:pt>
                <c:pt idx="466">
                  <c:v>25.9250617280657</c:v>
                </c:pt>
                <c:pt idx="467">
                  <c:v>26.0138775708749</c:v>
                </c:pt>
                <c:pt idx="468">
                  <c:v>26.5377446067139</c:v>
                </c:pt>
                <c:pt idx="469">
                  <c:v>26.1695841380735</c:v>
                </c:pt>
                <c:pt idx="470">
                  <c:v>26.6414885396592</c:v>
                </c:pt>
                <c:pt idx="471">
                  <c:v>27.384101105863799</c:v>
                </c:pt>
                <c:pt idx="472">
                  <c:v>27.7434446112652</c:v>
                </c:pt>
                <c:pt idx="473">
                  <c:v>28.291868564499602</c:v>
                </c:pt>
                <c:pt idx="474">
                  <c:v>28.2678691749019</c:v>
                </c:pt>
                <c:pt idx="475">
                  <c:v>28.6452904711179</c:v>
                </c:pt>
                <c:pt idx="476">
                  <c:v>30.172182273051199</c:v>
                </c:pt>
                <c:pt idx="477">
                  <c:v>30.1826865756823</c:v>
                </c:pt>
                <c:pt idx="478">
                  <c:v>30.4113605473094</c:v>
                </c:pt>
                <c:pt idx="479">
                  <c:v>30.559548711904799</c:v>
                </c:pt>
                <c:pt idx="480">
                  <c:v>31.0203982869265</c:v>
                </c:pt>
                <c:pt idx="481">
                  <c:v>31.075729207015701</c:v>
                </c:pt>
                <c:pt idx="482">
                  <c:v>30.184515231586801</c:v>
                </c:pt>
                <c:pt idx="483">
                  <c:v>29.585243774027902</c:v>
                </c:pt>
                <c:pt idx="484">
                  <c:v>30.5018614824004</c:v>
                </c:pt>
                <c:pt idx="485">
                  <c:v>29.896880492113699</c:v>
                </c:pt>
                <c:pt idx="486">
                  <c:v>29.5946025531833</c:v>
                </c:pt>
                <c:pt idx="487">
                  <c:v>28.973809759446802</c:v>
                </c:pt>
                <c:pt idx="488">
                  <c:v>28.9995255665042</c:v>
                </c:pt>
                <c:pt idx="489">
                  <c:v>30.12254299752</c:v>
                </c:pt>
                <c:pt idx="490">
                  <c:v>31.685355761427001</c:v>
                </c:pt>
                <c:pt idx="491">
                  <c:v>30.536214268883501</c:v>
                </c:pt>
                <c:pt idx="492">
                  <c:v>30.660584567466401</c:v>
                </c:pt>
                <c:pt idx="493">
                  <c:v>31.278103982085302</c:v>
                </c:pt>
                <c:pt idx="494">
                  <c:v>32.192556325215698</c:v>
                </c:pt>
                <c:pt idx="495">
                  <c:v>32.742374267336302</c:v>
                </c:pt>
                <c:pt idx="496">
                  <c:v>32.1181307598603</c:v>
                </c:pt>
                <c:pt idx="497">
                  <c:v>30.752149396062901</c:v>
                </c:pt>
                <c:pt idx="498">
                  <c:v>31.093605985305</c:v>
                </c:pt>
                <c:pt idx="499">
                  <c:v>31.596238096863502</c:v>
                </c:pt>
                <c:pt idx="500">
                  <c:v>31.556554110198501</c:v>
                </c:pt>
                <c:pt idx="501">
                  <c:v>31.044870657876</c:v>
                </c:pt>
                <c:pt idx="502">
                  <c:v>30.576261319703299</c:v>
                </c:pt>
                <c:pt idx="503">
                  <c:v>31.556370379378901</c:v>
                </c:pt>
                <c:pt idx="504">
                  <c:v>31.900311690349</c:v>
                </c:pt>
                <c:pt idx="505">
                  <c:v>33.068623087869902</c:v>
                </c:pt>
                <c:pt idx="506">
                  <c:v>33.099122265026899</c:v>
                </c:pt>
                <c:pt idx="507">
                  <c:v>33.088911042454598</c:v>
                </c:pt>
                <c:pt idx="508">
                  <c:v>33.202843838721002</c:v>
                </c:pt>
                <c:pt idx="509">
                  <c:v>34.484122560532697</c:v>
                </c:pt>
                <c:pt idx="510">
                  <c:v>34.047239360603001</c:v>
                </c:pt>
                <c:pt idx="511">
                  <c:v>33.974174140001097</c:v>
                </c:pt>
                <c:pt idx="512">
                  <c:v>33.319341928031498</c:v>
                </c:pt>
                <c:pt idx="513">
                  <c:v>33.709373720866203</c:v>
                </c:pt>
                <c:pt idx="514">
                  <c:v>34.112591121555198</c:v>
                </c:pt>
                <c:pt idx="515">
                  <c:v>35.039037370038599</c:v>
                </c:pt>
                <c:pt idx="516">
                  <c:v>34.393225676707502</c:v>
                </c:pt>
                <c:pt idx="517">
                  <c:v>33.3538140748418</c:v>
                </c:pt>
                <c:pt idx="518">
                  <c:v>33.059024317646298</c:v>
                </c:pt>
                <c:pt idx="519">
                  <c:v>32.806833837379799</c:v>
                </c:pt>
                <c:pt idx="520">
                  <c:v>32.346641540888797</c:v>
                </c:pt>
                <c:pt idx="521">
                  <c:v>32.260150578657097</c:v>
                </c:pt>
                <c:pt idx="522">
                  <c:v>31.634237816810899</c:v>
                </c:pt>
                <c:pt idx="523">
                  <c:v>32.3319981744093</c:v>
                </c:pt>
                <c:pt idx="524">
                  <c:v>34.289746893797599</c:v>
                </c:pt>
                <c:pt idx="525">
                  <c:v>34.707213507299102</c:v>
                </c:pt>
                <c:pt idx="526">
                  <c:v>35.1830023016729</c:v>
                </c:pt>
                <c:pt idx="527">
                  <c:v>35.7203288578458</c:v>
                </c:pt>
                <c:pt idx="528">
                  <c:v>35.791217379366003</c:v>
                </c:pt>
                <c:pt idx="529">
                  <c:v>35.574552213574499</c:v>
                </c:pt>
                <c:pt idx="530">
                  <c:v>34.709649953905597</c:v>
                </c:pt>
                <c:pt idx="531">
                  <c:v>33.841393479346401</c:v>
                </c:pt>
                <c:pt idx="532">
                  <c:v>33.320362482275399</c:v>
                </c:pt>
              </c:numCache>
            </c:numRef>
          </c:val>
          <c:smooth val="0"/>
          <c:extLst>
            <c:ext xmlns:c16="http://schemas.microsoft.com/office/drawing/2014/chart" uri="{C3380CC4-5D6E-409C-BE32-E72D297353CC}">
              <c16:uniqueId val="{00000017-5F6D-4F48-A23E-935921A7CBBA}"/>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1 personne [n=496]</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38.208281390528747</c:v>
                </c:pt>
                <c:pt idx="1">
                  <c:v>37.644068480597376</c:v>
                </c:pt>
                <c:pt idx="2">
                  <c:v>37.260188338881434</c:v>
                </c:pt>
                <c:pt idx="3">
                  <c:v>36.456471153411954</c:v>
                </c:pt>
                <c:pt idx="4">
                  <c:v>36.446103233518542</c:v>
                </c:pt>
                <c:pt idx="5">
                  <c:v>36.127958771238973</c:v>
                </c:pt>
                <c:pt idx="6">
                  <c:v>36.486013033416626</c:v>
                </c:pt>
                <c:pt idx="7">
                  <c:v>36.437385188084058</c:v>
                </c:pt>
                <c:pt idx="8">
                  <c:v>37.53932562962423</c:v>
                </c:pt>
                <c:pt idx="9">
                  <c:v>38.392547895170608</c:v>
                </c:pt>
                <c:pt idx="10">
                  <c:v>39.977615052069645</c:v>
                </c:pt>
                <c:pt idx="11">
                  <c:v>40.62536262719469</c:v>
                </c:pt>
                <c:pt idx="12">
                  <c:v>41.626195200046929</c:v>
                </c:pt>
                <c:pt idx="13">
                  <c:v>41.999010320425334</c:v>
                </c:pt>
                <c:pt idx="14">
                  <c:v>42.042787054135587</c:v>
                </c:pt>
                <c:pt idx="15">
                  <c:v>41.97669609397493</c:v>
                </c:pt>
                <c:pt idx="16">
                  <c:v>41.715549091389128</c:v>
                </c:pt>
                <c:pt idx="17">
                  <c:v>41.120313021111201</c:v>
                </c:pt>
                <c:pt idx="18">
                  <c:v>41.031946392647527</c:v>
                </c:pt>
                <c:pt idx="19">
                  <c:v>40.729686681790099</c:v>
                </c:pt>
                <c:pt idx="20">
                  <c:v>41.137296879190934</c:v>
                </c:pt>
                <c:pt idx="21">
                  <c:v>41.559913555685618</c:v>
                </c:pt>
                <c:pt idx="22">
                  <c:v>41.1955204070956</c:v>
                </c:pt>
                <c:pt idx="23">
                  <c:v>41.472998506139852</c:v>
                </c:pt>
                <c:pt idx="24">
                  <c:v>41.190609224131045</c:v>
                </c:pt>
                <c:pt idx="25">
                  <c:v>40.944959209137998</c:v>
                </c:pt>
                <c:pt idx="26">
                  <c:v>40.925035847445713</c:v>
                </c:pt>
                <c:pt idx="27">
                  <c:v>40.464312388969283</c:v>
                </c:pt>
                <c:pt idx="28">
                  <c:v>39.901748659441431</c:v>
                </c:pt>
                <c:pt idx="29">
                  <c:v>39.827340390549956</c:v>
                </c:pt>
                <c:pt idx="30">
                  <c:v>39.85990144396014</c:v>
                </c:pt>
                <c:pt idx="31">
                  <c:v>40.601519353253479</c:v>
                </c:pt>
                <c:pt idx="32">
                  <c:v>40.508135247083281</c:v>
                </c:pt>
                <c:pt idx="33">
                  <c:v>41.092671850589205</c:v>
                </c:pt>
                <c:pt idx="34">
                  <c:v>41.86608623287583</c:v>
                </c:pt>
                <c:pt idx="35">
                  <c:v>42.534062650120006</c:v>
                </c:pt>
                <c:pt idx="36">
                  <c:v>42.104671555967272</c:v>
                </c:pt>
                <c:pt idx="37">
                  <c:v>41.558787141369102</c:v>
                </c:pt>
                <c:pt idx="38">
                  <c:v>41.204418050573281</c:v>
                </c:pt>
                <c:pt idx="39">
                  <c:v>41.197048350640664</c:v>
                </c:pt>
                <c:pt idx="40">
                  <c:v>41.090695635488416</c:v>
                </c:pt>
                <c:pt idx="41">
                  <c:v>41.084111201902189</c:v>
                </c:pt>
                <c:pt idx="42">
                  <c:v>40.34336564681125</c:v>
                </c:pt>
                <c:pt idx="43">
                  <c:v>40.548467420589745</c:v>
                </c:pt>
                <c:pt idx="44">
                  <c:v>40.608676065758104</c:v>
                </c:pt>
                <c:pt idx="45">
                  <c:v>40.121568876848677</c:v>
                </c:pt>
                <c:pt idx="46">
                  <c:v>39.887935345146154</c:v>
                </c:pt>
                <c:pt idx="47">
                  <c:v>38.851565637521823</c:v>
                </c:pt>
                <c:pt idx="48">
                  <c:v>37.730541116451299</c:v>
                </c:pt>
                <c:pt idx="49">
                  <c:v>37.99667595889521</c:v>
                </c:pt>
                <c:pt idx="50">
                  <c:v>38.224471521138426</c:v>
                </c:pt>
                <c:pt idx="51">
                  <c:v>38.392587545061041</c:v>
                </c:pt>
                <c:pt idx="52">
                  <c:v>38.200381958375623</c:v>
                </c:pt>
                <c:pt idx="53">
                  <c:v>37.632462353629585</c:v>
                </c:pt>
                <c:pt idx="54">
                  <c:v>38.096418232853843</c:v>
                </c:pt>
                <c:pt idx="55">
                  <c:v>38.488845699082695</c:v>
                </c:pt>
                <c:pt idx="56">
                  <c:v>38.626958124484744</c:v>
                </c:pt>
                <c:pt idx="57">
                  <c:v>38.233268994358845</c:v>
                </c:pt>
                <c:pt idx="58">
                  <c:v>38.150588144933117</c:v>
                </c:pt>
                <c:pt idx="59">
                  <c:v>38.424915475975773</c:v>
                </c:pt>
                <c:pt idx="60">
                  <c:v>38.878012877251635</c:v>
                </c:pt>
                <c:pt idx="61">
                  <c:v>38.631705301121499</c:v>
                </c:pt>
                <c:pt idx="62">
                  <c:v>37.847900900753189</c:v>
                </c:pt>
                <c:pt idx="63">
                  <c:v>38.325607195037342</c:v>
                </c:pt>
                <c:pt idx="64">
                  <c:v>38.126696818006046</c:v>
                </c:pt>
                <c:pt idx="65">
                  <c:v>38.064021988789001</c:v>
                </c:pt>
                <c:pt idx="66">
                  <c:v>37.895773514209516</c:v>
                </c:pt>
                <c:pt idx="67">
                  <c:v>37.736038044998864</c:v>
                </c:pt>
                <c:pt idx="68">
                  <c:v>37.191825018616932</c:v>
                </c:pt>
                <c:pt idx="69">
                  <c:v>36.647549029483024</c:v>
                </c:pt>
                <c:pt idx="70">
                  <c:v>34.898285702657674</c:v>
                </c:pt>
                <c:pt idx="71">
                  <c:v>33.977049894726058</c:v>
                </c:pt>
                <c:pt idx="72">
                  <c:v>32.229557385808832</c:v>
                </c:pt>
                <c:pt idx="73">
                  <c:v>30.222672035484628</c:v>
                </c:pt>
                <c:pt idx="74">
                  <c:v>27.749785381894974</c:v>
                </c:pt>
                <c:pt idx="75">
                  <c:v>25.432644986636586</c:v>
                </c:pt>
                <c:pt idx="76">
                  <c:v>23.364309184780467</c:v>
                </c:pt>
                <c:pt idx="77">
                  <c:v>21.188990227095314</c:v>
                </c:pt>
                <c:pt idx="78">
                  <c:v>19.598453209960059</c:v>
                </c:pt>
                <c:pt idx="79">
                  <c:v>18.570911714644673</c:v>
                </c:pt>
                <c:pt idx="80">
                  <c:v>17.584129869538284</c:v>
                </c:pt>
                <c:pt idx="81">
                  <c:v>17.382683625723587</c:v>
                </c:pt>
                <c:pt idx="82">
                  <c:v>16.638520860474944</c:v>
                </c:pt>
                <c:pt idx="83">
                  <c:v>16.709913932942516</c:v>
                </c:pt>
                <c:pt idx="84">
                  <c:v>16.969890832646012</c:v>
                </c:pt>
                <c:pt idx="85">
                  <c:v>17.062359334776456</c:v>
                </c:pt>
                <c:pt idx="86">
                  <c:v>16.910740461334957</c:v>
                </c:pt>
                <c:pt idx="87">
                  <c:v>17.378642068791358</c:v>
                </c:pt>
                <c:pt idx="88">
                  <c:v>17.091556278526173</c:v>
                </c:pt>
                <c:pt idx="89">
                  <c:v>17.332233151690886</c:v>
                </c:pt>
                <c:pt idx="90">
                  <c:v>17.590570068717831</c:v>
                </c:pt>
                <c:pt idx="91">
                  <c:v>18.169310169198528</c:v>
                </c:pt>
                <c:pt idx="92">
                  <c:v>18.241857797844073</c:v>
                </c:pt>
                <c:pt idx="93">
                  <c:v>18.164146237037905</c:v>
                </c:pt>
                <c:pt idx="94">
                  <c:v>18.065125169716843</c:v>
                </c:pt>
                <c:pt idx="95">
                  <c:v>18.85440553384683</c:v>
                </c:pt>
                <c:pt idx="96">
                  <c:v>18.487248593063914</c:v>
                </c:pt>
                <c:pt idx="97">
                  <c:v>19.056786154693043</c:v>
                </c:pt>
                <c:pt idx="98">
                  <c:v>18.859175316003302</c:v>
                </c:pt>
                <c:pt idx="99">
                  <c:v>18.586521916249673</c:v>
                </c:pt>
                <c:pt idx="100">
                  <c:v>18.716638895304182</c:v>
                </c:pt>
                <c:pt idx="101">
                  <c:v>19.14335270042211</c:v>
                </c:pt>
                <c:pt idx="102">
                  <c:v>18.491167110592443</c:v>
                </c:pt>
                <c:pt idx="103">
                  <c:v>19.3162090625068</c:v>
                </c:pt>
                <c:pt idx="104">
                  <c:v>18.978175993323159</c:v>
                </c:pt>
                <c:pt idx="105">
                  <c:v>18.994321816648128</c:v>
                </c:pt>
                <c:pt idx="106">
                  <c:v>19.706989780779871</c:v>
                </c:pt>
                <c:pt idx="107">
                  <c:v>19.788669126600741</c:v>
                </c:pt>
                <c:pt idx="108">
                  <c:v>19.889486030985843</c:v>
                </c:pt>
                <c:pt idx="109">
                  <c:v>20.404654858606513</c:v>
                </c:pt>
                <c:pt idx="110">
                  <c:v>20.5581546565768</c:v>
                </c:pt>
                <c:pt idx="111">
                  <c:v>21.400829325503</c:v>
                </c:pt>
                <c:pt idx="112">
                  <c:v>21.822764249340043</c:v>
                </c:pt>
                <c:pt idx="113">
                  <c:v>21.764010055334641</c:v>
                </c:pt>
                <c:pt idx="114">
                  <c:v>22.503756618866216</c:v>
                </c:pt>
                <c:pt idx="115">
                  <c:v>22.533452336225714</c:v>
                </c:pt>
                <c:pt idx="116">
                  <c:v>22.585322879156113</c:v>
                </c:pt>
                <c:pt idx="117">
                  <c:v>22.226659293662159</c:v>
                </c:pt>
                <c:pt idx="118">
                  <c:v>21.49953279783924</c:v>
                </c:pt>
                <c:pt idx="119">
                  <c:v>21.74368847684671</c:v>
                </c:pt>
                <c:pt idx="120">
                  <c:v>22.5402025968144</c:v>
                </c:pt>
                <c:pt idx="121">
                  <c:v>22.622602608948803</c:v>
                </c:pt>
                <c:pt idx="122">
                  <c:v>23.450636562834628</c:v>
                </c:pt>
                <c:pt idx="123">
                  <c:v>24.220303005225485</c:v>
                </c:pt>
                <c:pt idx="124">
                  <c:v>25.080846730522143</c:v>
                </c:pt>
                <c:pt idx="125">
                  <c:v>25.868547608363219</c:v>
                </c:pt>
                <c:pt idx="126">
                  <c:v>26.509529479027687</c:v>
                </c:pt>
                <c:pt idx="127">
                  <c:v>26.230941476407217</c:v>
                </c:pt>
                <c:pt idx="128">
                  <c:v>26.974048407437209</c:v>
                </c:pt>
                <c:pt idx="129">
                  <c:v>26.91817808026747</c:v>
                </c:pt>
                <c:pt idx="130">
                  <c:v>27.134453728733785</c:v>
                </c:pt>
                <c:pt idx="131">
                  <c:v>27.299759150142773</c:v>
                </c:pt>
                <c:pt idx="132">
                  <c:v>27.609365715976729</c:v>
                </c:pt>
                <c:pt idx="133">
                  <c:v>28.05193658787757</c:v>
                </c:pt>
                <c:pt idx="134">
                  <c:v>29.047449287103856</c:v>
                </c:pt>
                <c:pt idx="135">
                  <c:v>29.687661256007143</c:v>
                </c:pt>
                <c:pt idx="136">
                  <c:v>30.459807866720698</c:v>
                </c:pt>
                <c:pt idx="137">
                  <c:v>31.143211144603196</c:v>
                </c:pt>
                <c:pt idx="138">
                  <c:v>32.115604970064126</c:v>
                </c:pt>
                <c:pt idx="139">
                  <c:v>31.763946499966469</c:v>
                </c:pt>
                <c:pt idx="140">
                  <c:v>32.056156596641941</c:v>
                </c:pt>
                <c:pt idx="141">
                  <c:v>32.183221750764105</c:v>
                </c:pt>
                <c:pt idx="142">
                  <c:v>31.959071002288084</c:v>
                </c:pt>
                <c:pt idx="143">
                  <c:v>32.144608362116387</c:v>
                </c:pt>
                <c:pt idx="144">
                  <c:v>31.698476596906726</c:v>
                </c:pt>
                <c:pt idx="145">
                  <c:v>31.563439587284385</c:v>
                </c:pt>
                <c:pt idx="146">
                  <c:v>32.786881018974086</c:v>
                </c:pt>
                <c:pt idx="147">
                  <c:v>33.441777494570609</c:v>
                </c:pt>
                <c:pt idx="148">
                  <c:v>33.798941445326207</c:v>
                </c:pt>
                <c:pt idx="149">
                  <c:v>33.822987743557597</c:v>
                </c:pt>
                <c:pt idx="150">
                  <c:v>33.975232021964949</c:v>
                </c:pt>
                <c:pt idx="151">
                  <c:v>33.958363633360285</c:v>
                </c:pt>
                <c:pt idx="152">
                  <c:v>33.860097065875927</c:v>
                </c:pt>
                <c:pt idx="153">
                  <c:v>33.300932750147844</c:v>
                </c:pt>
                <c:pt idx="154">
                  <c:v>31.983003389196387</c:v>
                </c:pt>
                <c:pt idx="155">
                  <c:v>31.334784146877155</c:v>
                </c:pt>
                <c:pt idx="156">
                  <c:v>31.135556297112526</c:v>
                </c:pt>
                <c:pt idx="157">
                  <c:v>31.082077731889115</c:v>
                </c:pt>
                <c:pt idx="158">
                  <c:v>31.58397058389296</c:v>
                </c:pt>
                <c:pt idx="159">
                  <c:v>32.413501964543961</c:v>
                </c:pt>
                <c:pt idx="160">
                  <c:v>32.484303899772684</c:v>
                </c:pt>
                <c:pt idx="161">
                  <c:v>32.527794555151615</c:v>
                </c:pt>
                <c:pt idx="162">
                  <c:v>33.295738506009904</c:v>
                </c:pt>
                <c:pt idx="163">
                  <c:v>33.071147486796313</c:v>
                </c:pt>
                <c:pt idx="164">
                  <c:v>33.086338342461289</c:v>
                </c:pt>
                <c:pt idx="165">
                  <c:v>33.081605629877501</c:v>
                </c:pt>
                <c:pt idx="166">
                  <c:v>33.685536267327777</c:v>
                </c:pt>
                <c:pt idx="167">
                  <c:v>34.648255259557402</c:v>
                </c:pt>
                <c:pt idx="168">
                  <c:v>36.870916979802153</c:v>
                </c:pt>
                <c:pt idx="169">
                  <c:v>37.227453184720602</c:v>
                </c:pt>
                <c:pt idx="170">
                  <c:v>38.474021695831439</c:v>
                </c:pt>
                <c:pt idx="171">
                  <c:v>39.489211016523761</c:v>
                </c:pt>
                <c:pt idx="172">
                  <c:v>40.855764468938069</c:v>
                </c:pt>
                <c:pt idx="173">
                  <c:v>40.729403051039398</c:v>
                </c:pt>
                <c:pt idx="174">
                  <c:v>41.334825996162216</c:v>
                </c:pt>
                <c:pt idx="175">
                  <c:v>40.817380730964715</c:v>
                </c:pt>
                <c:pt idx="176">
                  <c:v>40.4008707547735</c:v>
                </c:pt>
                <c:pt idx="177">
                  <c:v>40.686625435648757</c:v>
                </c:pt>
                <c:pt idx="178">
                  <c:v>40.343160821857502</c:v>
                </c:pt>
                <c:pt idx="179">
                  <c:v>40.223561698909307</c:v>
                </c:pt>
                <c:pt idx="180">
                  <c:v>39.739264264135173</c:v>
                </c:pt>
                <c:pt idx="181">
                  <c:v>39.430794020374329</c:v>
                </c:pt>
                <c:pt idx="182">
                  <c:v>40.072582093531352</c:v>
                </c:pt>
                <c:pt idx="183">
                  <c:v>39.943483158982055</c:v>
                </c:pt>
                <c:pt idx="184">
                  <c:v>39.389846484793445</c:v>
                </c:pt>
                <c:pt idx="185">
                  <c:v>39.488565444527289</c:v>
                </c:pt>
                <c:pt idx="186">
                  <c:v>39.70963824300317</c:v>
                </c:pt>
                <c:pt idx="187">
                  <c:v>40.424715017075684</c:v>
                </c:pt>
                <c:pt idx="188">
                  <c:v>40.729546790625349</c:v>
                </c:pt>
                <c:pt idx="189">
                  <c:v>41.011272633470107</c:v>
                </c:pt>
                <c:pt idx="190">
                  <c:v>41.62107931880233</c:v>
                </c:pt>
                <c:pt idx="191">
                  <c:v>41.843248923557383</c:v>
                </c:pt>
                <c:pt idx="192">
                  <c:v>41.913438406645859</c:v>
                </c:pt>
                <c:pt idx="193">
                  <c:v>41.207498662343859</c:v>
                </c:pt>
                <c:pt idx="194">
                  <c:v>40.874178848357467</c:v>
                </c:pt>
                <c:pt idx="195">
                  <c:v>41.691432324489824</c:v>
                </c:pt>
                <c:pt idx="196">
                  <c:v>42.78823101300123</c:v>
                </c:pt>
                <c:pt idx="197">
                  <c:v>43.341737018250519</c:v>
                </c:pt>
                <c:pt idx="198">
                  <c:v>44.060487589050254</c:v>
                </c:pt>
                <c:pt idx="199">
                  <c:v>43.821648185621953</c:v>
                </c:pt>
                <c:pt idx="200">
                  <c:v>44.887527687191671</c:v>
                </c:pt>
                <c:pt idx="201">
                  <c:v>44.59751783526999</c:v>
                </c:pt>
                <c:pt idx="202">
                  <c:v>44.744175791506635</c:v>
                </c:pt>
                <c:pt idx="203">
                  <c:v>43.791309349598087</c:v>
                </c:pt>
                <c:pt idx="204">
                  <c:v>43.757902608377989</c:v>
                </c:pt>
                <c:pt idx="205">
                  <c:v>43.254571190918163</c:v>
                </c:pt>
                <c:pt idx="206">
                  <c:v>44.189151830697426</c:v>
                </c:pt>
                <c:pt idx="207">
                  <c:v>43.671275950645452</c:v>
                </c:pt>
                <c:pt idx="208">
                  <c:v>45.330293701106882</c:v>
                </c:pt>
                <c:pt idx="209">
                  <c:v>44.757529706266602</c:v>
                </c:pt>
                <c:pt idx="210">
                  <c:v>43.521348955000803</c:v>
                </c:pt>
                <c:pt idx="211">
                  <c:v>42.715689645160687</c:v>
                </c:pt>
                <c:pt idx="212">
                  <c:v>42.171696037581114</c:v>
                </c:pt>
                <c:pt idx="213">
                  <c:v>42.10733883296102</c:v>
                </c:pt>
                <c:pt idx="214">
                  <c:v>42.361974767444615</c:v>
                </c:pt>
                <c:pt idx="215">
                  <c:v>41.971538372951876</c:v>
                </c:pt>
                <c:pt idx="216">
                  <c:v>42.997233944223936</c:v>
                </c:pt>
                <c:pt idx="217">
                  <c:v>43.849114251520824</c:v>
                </c:pt>
                <c:pt idx="218">
                  <c:v>44.566596497252704</c:v>
                </c:pt>
                <c:pt idx="219">
                  <c:v>44.811572605326781</c:v>
                </c:pt>
                <c:pt idx="220">
                  <c:v>44.078782818718558</c:v>
                </c:pt>
                <c:pt idx="221">
                  <c:v>43.563182858433514</c:v>
                </c:pt>
                <c:pt idx="222">
                  <c:v>43.313250327191945</c:v>
                </c:pt>
                <c:pt idx="223">
                  <c:v>42.323273494284059</c:v>
                </c:pt>
                <c:pt idx="224">
                  <c:v>42.567822347856385</c:v>
                </c:pt>
                <c:pt idx="225">
                  <c:v>42.131137484853056</c:v>
                </c:pt>
                <c:pt idx="226">
                  <c:v>41.994561020787351</c:v>
                </c:pt>
                <c:pt idx="227">
                  <c:v>42.528872887387841</c:v>
                </c:pt>
                <c:pt idx="228">
                  <c:v>42.950409141408159</c:v>
                </c:pt>
                <c:pt idx="229">
                  <c:v>43.16020455713889</c:v>
                </c:pt>
                <c:pt idx="230">
                  <c:v>41.927374366251662</c:v>
                </c:pt>
                <c:pt idx="231">
                  <c:v>41.196600076522316</c:v>
                </c:pt>
                <c:pt idx="232">
                  <c:v>41.715106034337957</c:v>
                </c:pt>
                <c:pt idx="233">
                  <c:v>42.105640787724568</c:v>
                </c:pt>
                <c:pt idx="234">
                  <c:v>41.650178256898812</c:v>
                </c:pt>
                <c:pt idx="235">
                  <c:v>41.288546374930512</c:v>
                </c:pt>
                <c:pt idx="236">
                  <c:v>40.495656929821642</c:v>
                </c:pt>
                <c:pt idx="237">
                  <c:v>41.173512130552375</c:v>
                </c:pt>
                <c:pt idx="238">
                  <c:v>40.639031158283878</c:v>
                </c:pt>
                <c:pt idx="239">
                  <c:v>40.471243403157139</c:v>
                </c:pt>
                <c:pt idx="240">
                  <c:v>40.42596744174989</c:v>
                </c:pt>
                <c:pt idx="241">
                  <c:v>40.584249132198373</c:v>
                </c:pt>
                <c:pt idx="242">
                  <c:v>40.44190796449287</c:v>
                </c:pt>
                <c:pt idx="243">
                  <c:v>41.144336756016777</c:v>
                </c:pt>
                <c:pt idx="244">
                  <c:v>42.622861059942814</c:v>
                </c:pt>
                <c:pt idx="245">
                  <c:v>43.372560736741796</c:v>
                </c:pt>
                <c:pt idx="246">
                  <c:v>43.248874235977233</c:v>
                </c:pt>
                <c:pt idx="247">
                  <c:v>43.96714600613474</c:v>
                </c:pt>
                <c:pt idx="248">
                  <c:v>44.813451156613155</c:v>
                </c:pt>
                <c:pt idx="249">
                  <c:v>45.630908380690144</c:v>
                </c:pt>
                <c:pt idx="250">
                  <c:v>45.781398449747329</c:v>
                </c:pt>
                <c:pt idx="251">
                  <c:v>45.124048442527091</c:v>
                </c:pt>
                <c:pt idx="252">
                  <c:v>46.393282314185733</c:v>
                </c:pt>
                <c:pt idx="253">
                  <c:v>46.594176709594777</c:v>
                </c:pt>
                <c:pt idx="254">
                  <c:v>46.869771268696404</c:v>
                </c:pt>
                <c:pt idx="255">
                  <c:v>46.293566057191491</c:v>
                </c:pt>
                <c:pt idx="256">
                  <c:v>46.233394182143172</c:v>
                </c:pt>
                <c:pt idx="257">
                  <c:v>46.254329541822905</c:v>
                </c:pt>
                <c:pt idx="258">
                  <c:v>46.477760804064189</c:v>
                </c:pt>
                <c:pt idx="259">
                  <c:v>45.493871977245192</c:v>
                </c:pt>
                <c:pt idx="260">
                  <c:v>46.091480891172374</c:v>
                </c:pt>
                <c:pt idx="261">
                  <c:v>45.733675375132897</c:v>
                </c:pt>
                <c:pt idx="262">
                  <c:v>45.735472304999298</c:v>
                </c:pt>
                <c:pt idx="263">
                  <c:v>44.641194867676283</c:v>
                </c:pt>
                <c:pt idx="264">
                  <c:v>43.453807560846677</c:v>
                </c:pt>
                <c:pt idx="265">
                  <c:v>42.50002861621325</c:v>
                </c:pt>
                <c:pt idx="266">
                  <c:v>40.94510714651129</c:v>
                </c:pt>
                <c:pt idx="267">
                  <c:v>39.823110781736268</c:v>
                </c:pt>
                <c:pt idx="268">
                  <c:v>39.384941269085559</c:v>
                </c:pt>
                <c:pt idx="269">
                  <c:v>39.851218609671704</c:v>
                </c:pt>
                <c:pt idx="270">
                  <c:v>40.482345250125306</c:v>
                </c:pt>
                <c:pt idx="271">
                  <c:v>41.839260741545353</c:v>
                </c:pt>
                <c:pt idx="272">
                  <c:v>41.175273262765998</c:v>
                </c:pt>
                <c:pt idx="273">
                  <c:v>41.763060405337974</c:v>
                </c:pt>
                <c:pt idx="274">
                  <c:v>41.872465536447187</c:v>
                </c:pt>
                <c:pt idx="275">
                  <c:v>41.319277525732971</c:v>
                </c:pt>
                <c:pt idx="276">
                  <c:v>40.324746044932546</c:v>
                </c:pt>
                <c:pt idx="277">
                  <c:v>40.466386901891532</c:v>
                </c:pt>
                <c:pt idx="278">
                  <c:v>40.139076266498087</c:v>
                </c:pt>
                <c:pt idx="279">
                  <c:v>40.007824209370419</c:v>
                </c:pt>
                <c:pt idx="280">
                  <c:v>40.810021844719344</c:v>
                </c:pt>
                <c:pt idx="281">
                  <c:v>40.729380726663813</c:v>
                </c:pt>
                <c:pt idx="282">
                  <c:v>41.24555349234533</c:v>
                </c:pt>
                <c:pt idx="283">
                  <c:v>41.493506825953986</c:v>
                </c:pt>
                <c:pt idx="284">
                  <c:v>41.299116769930563</c:v>
                </c:pt>
                <c:pt idx="285">
                  <c:v>40.785345575291544</c:v>
                </c:pt>
                <c:pt idx="286">
                  <c:v>41.097125687806916</c:v>
                </c:pt>
                <c:pt idx="287">
                  <c:v>40.924685669270211</c:v>
                </c:pt>
                <c:pt idx="288">
                  <c:v>40.905986108201475</c:v>
                </c:pt>
                <c:pt idx="289">
                  <c:v>40.938163193972706</c:v>
                </c:pt>
                <c:pt idx="290">
                  <c:v>40.115110212397155</c:v>
                </c:pt>
                <c:pt idx="291">
                  <c:v>39.07066338923056</c:v>
                </c:pt>
                <c:pt idx="292">
                  <c:v>37.89941167010462</c:v>
                </c:pt>
                <c:pt idx="293">
                  <c:v>37.767340128527835</c:v>
                </c:pt>
                <c:pt idx="294">
                  <c:v>37.575112096029443</c:v>
                </c:pt>
                <c:pt idx="295">
                  <c:v>37.214011080979681</c:v>
                </c:pt>
                <c:pt idx="296">
                  <c:v>35.913907662126057</c:v>
                </c:pt>
                <c:pt idx="297">
                  <c:v>35.376406349849837</c:v>
                </c:pt>
                <c:pt idx="298">
                  <c:v>35.013088752541698</c:v>
                </c:pt>
                <c:pt idx="299" formatCode="0.00000000">
                  <c:v>34.533536643437799</c:v>
                </c:pt>
                <c:pt idx="300">
                  <c:v>33.889656728355803</c:v>
                </c:pt>
                <c:pt idx="301">
                  <c:v>32.184235100928497</c:v>
                </c:pt>
                <c:pt idx="302">
                  <c:v>31.232361909759401</c:v>
                </c:pt>
                <c:pt idx="303">
                  <c:v>30.635635330883499</c:v>
                </c:pt>
                <c:pt idx="304">
                  <c:v>29.970763043817399</c:v>
                </c:pt>
                <c:pt idx="305">
                  <c:v>30.377776384693099</c:v>
                </c:pt>
                <c:pt idx="306">
                  <c:v>30.4291388595793</c:v>
                </c:pt>
                <c:pt idx="307">
                  <c:v>30.7820478284873</c:v>
                </c:pt>
                <c:pt idx="308">
                  <c:v>31.097497256598299</c:v>
                </c:pt>
                <c:pt idx="309">
                  <c:v>31.0674685971724</c:v>
                </c:pt>
                <c:pt idx="310">
                  <c:v>31.797810845302099</c:v>
                </c:pt>
                <c:pt idx="311">
                  <c:v>32.259744695507898</c:v>
                </c:pt>
                <c:pt idx="312">
                  <c:v>31.7086377733654</c:v>
                </c:pt>
                <c:pt idx="313">
                  <c:v>32.030038519775403</c:v>
                </c:pt>
                <c:pt idx="314">
                  <c:v>32.407941299495697</c:v>
                </c:pt>
                <c:pt idx="315">
                  <c:v>32.857113960261501</c:v>
                </c:pt>
                <c:pt idx="316">
                  <c:v>33.332544119787997</c:v>
                </c:pt>
                <c:pt idx="317">
                  <c:v>33.249853311672901</c:v>
                </c:pt>
                <c:pt idx="318">
                  <c:v>33.899981786754097</c:v>
                </c:pt>
                <c:pt idx="319">
                  <c:v>34.129334506736903</c:v>
                </c:pt>
                <c:pt idx="320">
                  <c:v>34.425131567320101</c:v>
                </c:pt>
                <c:pt idx="321">
                  <c:v>34.169355743615903</c:v>
                </c:pt>
                <c:pt idx="322">
                  <c:v>33.491713543386098</c:v>
                </c:pt>
                <c:pt idx="323">
                  <c:v>33.471598665016302</c:v>
                </c:pt>
                <c:pt idx="324">
                  <c:v>33.770411174640202</c:v>
                </c:pt>
                <c:pt idx="325">
                  <c:v>33.7035023127141</c:v>
                </c:pt>
                <c:pt idx="326">
                  <c:v>34.676265220131</c:v>
                </c:pt>
                <c:pt idx="327">
                  <c:v>34.625798527114</c:v>
                </c:pt>
                <c:pt idx="328">
                  <c:v>34.6501136452518</c:v>
                </c:pt>
                <c:pt idx="329">
                  <c:v>35.113642283771803</c:v>
                </c:pt>
                <c:pt idx="330">
                  <c:v>35.509457486829298</c:v>
                </c:pt>
                <c:pt idx="331">
                  <c:v>35.386197463614501</c:v>
                </c:pt>
                <c:pt idx="332">
                  <c:v>35.348360820984603</c:v>
                </c:pt>
                <c:pt idx="333">
                  <c:v>35.075926721372703</c:v>
                </c:pt>
                <c:pt idx="334">
                  <c:v>34.832755347058097</c:v>
                </c:pt>
                <c:pt idx="335">
                  <c:v>34.351971582348703</c:v>
                </c:pt>
                <c:pt idx="336">
                  <c:v>33.5270776136934</c:v>
                </c:pt>
                <c:pt idx="337">
                  <c:v>33.094569052609202</c:v>
                </c:pt>
                <c:pt idx="338">
                  <c:v>33.403955403507602</c:v>
                </c:pt>
                <c:pt idx="339">
                  <c:v>33.120757830583401</c:v>
                </c:pt>
                <c:pt idx="340">
                  <c:v>32.067348134125702</c:v>
                </c:pt>
                <c:pt idx="341">
                  <c:v>31.857591881291</c:v>
                </c:pt>
                <c:pt idx="342">
                  <c:v>31.191145121683</c:v>
                </c:pt>
                <c:pt idx="343">
                  <c:v>31.623880698935299</c:v>
                </c:pt>
                <c:pt idx="344">
                  <c:v>31.765832188900902</c:v>
                </c:pt>
                <c:pt idx="345">
                  <c:v>31.342894065034798</c:v>
                </c:pt>
                <c:pt idx="346">
                  <c:v>31.421086061837599</c:v>
                </c:pt>
                <c:pt idx="347">
                  <c:v>31.998060316597499</c:v>
                </c:pt>
                <c:pt idx="348">
                  <c:v>33.042564478936299</c:v>
                </c:pt>
                <c:pt idx="349">
                  <c:v>34.134826919990601</c:v>
                </c:pt>
                <c:pt idx="350">
                  <c:v>34.439853498006102</c:v>
                </c:pt>
                <c:pt idx="351">
                  <c:v>34.440005047532203</c:v>
                </c:pt>
                <c:pt idx="352">
                  <c:v>34.294893376167302</c:v>
                </c:pt>
                <c:pt idx="353">
                  <c:v>34.867763726266503</c:v>
                </c:pt>
                <c:pt idx="354">
                  <c:v>34.6115711970766</c:v>
                </c:pt>
                <c:pt idx="355">
                  <c:v>33.067770854235903</c:v>
                </c:pt>
                <c:pt idx="356">
                  <c:v>32.931103111836002</c:v>
                </c:pt>
                <c:pt idx="357">
                  <c:v>32.912246527759599</c:v>
                </c:pt>
                <c:pt idx="358">
                  <c:v>32.873622671305299</c:v>
                </c:pt>
                <c:pt idx="359">
                  <c:v>32.956982065771498</c:v>
                </c:pt>
                <c:pt idx="360">
                  <c:v>32.6450496349226</c:v>
                </c:pt>
                <c:pt idx="361">
                  <c:v>32.152264330460604</c:v>
                </c:pt>
                <c:pt idx="362">
                  <c:v>31.119984268133699</c:v>
                </c:pt>
                <c:pt idx="363">
                  <c:v>30.6094378508384</c:v>
                </c:pt>
                <c:pt idx="364">
                  <c:v>29.745995987765902</c:v>
                </c:pt>
                <c:pt idx="365">
                  <c:v>29.339600348281898</c:v>
                </c:pt>
                <c:pt idx="366">
                  <c:v>28.7762876965053</c:v>
                </c:pt>
                <c:pt idx="367">
                  <c:v>27.333607720853799</c:v>
                </c:pt>
                <c:pt idx="368">
                  <c:v>28.039727720722802</c:v>
                </c:pt>
                <c:pt idx="369">
                  <c:v>29.7057484054267</c:v>
                </c:pt>
                <c:pt idx="370">
                  <c:v>29.833846472160001</c:v>
                </c:pt>
                <c:pt idx="371">
                  <c:v>30.077932462450399</c:v>
                </c:pt>
                <c:pt idx="372">
                  <c:v>30.036389109196001</c:v>
                </c:pt>
                <c:pt idx="373">
                  <c:v>29.7945025287748</c:v>
                </c:pt>
                <c:pt idx="374">
                  <c:v>30.409958194269102</c:v>
                </c:pt>
                <c:pt idx="375">
                  <c:v>29.7681797067277</c:v>
                </c:pt>
                <c:pt idx="376">
                  <c:v>28.979320669579199</c:v>
                </c:pt>
                <c:pt idx="377">
                  <c:v>28.799481606641201</c:v>
                </c:pt>
                <c:pt idx="378">
                  <c:v>28.976374583779702</c:v>
                </c:pt>
                <c:pt idx="379">
                  <c:v>28.712795924798598</c:v>
                </c:pt>
                <c:pt idx="380">
                  <c:v>28.9956145117897</c:v>
                </c:pt>
                <c:pt idx="381">
                  <c:v>29.413483707667801</c:v>
                </c:pt>
                <c:pt idx="382">
                  <c:v>28.712959544736101</c:v>
                </c:pt>
                <c:pt idx="383">
                  <c:v>28.867915349513101</c:v>
                </c:pt>
                <c:pt idx="384">
                  <c:v>28.757425447372899</c:v>
                </c:pt>
                <c:pt idx="385">
                  <c:v>29.121994407083299</c:v>
                </c:pt>
                <c:pt idx="386">
                  <c:v>29.296658521641099</c:v>
                </c:pt>
                <c:pt idx="387">
                  <c:v>29.641243271571401</c:v>
                </c:pt>
                <c:pt idx="388">
                  <c:v>29.449388065817001</c:v>
                </c:pt>
                <c:pt idx="389">
                  <c:v>29.985343560209401</c:v>
                </c:pt>
                <c:pt idx="390">
                  <c:v>30.177179482806199</c:v>
                </c:pt>
                <c:pt idx="391">
                  <c:v>30.0719033100488</c:v>
                </c:pt>
                <c:pt idx="392">
                  <c:v>29.570025989705002</c:v>
                </c:pt>
                <c:pt idx="393">
                  <c:v>29.818607152553401</c:v>
                </c:pt>
                <c:pt idx="394">
                  <c:v>29.713797328542</c:v>
                </c:pt>
                <c:pt idx="395">
                  <c:v>29.519343542950999</c:v>
                </c:pt>
                <c:pt idx="396">
                  <c:v>29.622722109919</c:v>
                </c:pt>
                <c:pt idx="397">
                  <c:v>30.028054853235101</c:v>
                </c:pt>
                <c:pt idx="398">
                  <c:v>30.029889298560299</c:v>
                </c:pt>
                <c:pt idx="399">
                  <c:v>29.2673052454744</c:v>
                </c:pt>
                <c:pt idx="400">
                  <c:v>29.0170684036922</c:v>
                </c:pt>
                <c:pt idx="401">
                  <c:v>28.8664340733858</c:v>
                </c:pt>
                <c:pt idx="402">
                  <c:v>28.698113734486501</c:v>
                </c:pt>
                <c:pt idx="403">
                  <c:v>28.701108941755901</c:v>
                </c:pt>
                <c:pt idx="404">
                  <c:v>28.587446759031401</c:v>
                </c:pt>
                <c:pt idx="405">
                  <c:v>29.112902656365399</c:v>
                </c:pt>
                <c:pt idx="406">
                  <c:v>30.683667798929498</c:v>
                </c:pt>
                <c:pt idx="407">
                  <c:v>30.6883989381212</c:v>
                </c:pt>
                <c:pt idx="408">
                  <c:v>30.394028759412201</c:v>
                </c:pt>
                <c:pt idx="409">
                  <c:v>31.206691479723499</c:v>
                </c:pt>
                <c:pt idx="410">
                  <c:v>31.224076989360899</c:v>
                </c:pt>
                <c:pt idx="411">
                  <c:v>31.278225254935101</c:v>
                </c:pt>
                <c:pt idx="412">
                  <c:v>32.344917409706397</c:v>
                </c:pt>
                <c:pt idx="413">
                  <c:v>33.680660804591703</c:v>
                </c:pt>
                <c:pt idx="414">
                  <c:v>33.888468863809798</c:v>
                </c:pt>
                <c:pt idx="415">
                  <c:v>34.667495100684697</c:v>
                </c:pt>
                <c:pt idx="416">
                  <c:v>34.524109751325199</c:v>
                </c:pt>
                <c:pt idx="417">
                  <c:v>35.193972715626401</c:v>
                </c:pt>
                <c:pt idx="418">
                  <c:v>35.918981488531003</c:v>
                </c:pt>
                <c:pt idx="419">
                  <c:v>34.764082259222299</c:v>
                </c:pt>
                <c:pt idx="420">
                  <c:v>33.840908215725698</c:v>
                </c:pt>
                <c:pt idx="421">
                  <c:v>34.481180310691997</c:v>
                </c:pt>
                <c:pt idx="422">
                  <c:v>34.714275885707202</c:v>
                </c:pt>
                <c:pt idx="423">
                  <c:v>34.681026161059798</c:v>
                </c:pt>
                <c:pt idx="424">
                  <c:v>34.617391201328701</c:v>
                </c:pt>
                <c:pt idx="425">
                  <c:v>34.026128446732798</c:v>
                </c:pt>
                <c:pt idx="426">
                  <c:v>34.672160366531202</c:v>
                </c:pt>
                <c:pt idx="427">
                  <c:v>33.708779401085501</c:v>
                </c:pt>
                <c:pt idx="428">
                  <c:v>33.244728269157903</c:v>
                </c:pt>
                <c:pt idx="429">
                  <c:v>32.799671012527497</c:v>
                </c:pt>
                <c:pt idx="430">
                  <c:v>32.960667357335602</c:v>
                </c:pt>
                <c:pt idx="431">
                  <c:v>32.556413117417101</c:v>
                </c:pt>
                <c:pt idx="432">
                  <c:v>32.563240013315699</c:v>
                </c:pt>
                <c:pt idx="433">
                  <c:v>32.5998840426142</c:v>
                </c:pt>
                <c:pt idx="434">
                  <c:v>32.552741748834599</c:v>
                </c:pt>
                <c:pt idx="435">
                  <c:v>32.4878685796509</c:v>
                </c:pt>
                <c:pt idx="436">
                  <c:v>32.105606299604503</c:v>
                </c:pt>
                <c:pt idx="437">
                  <c:v>32.146786475234499</c:v>
                </c:pt>
                <c:pt idx="438">
                  <c:v>32.002226186175598</c:v>
                </c:pt>
                <c:pt idx="439">
                  <c:v>32.177305989461601</c:v>
                </c:pt>
                <c:pt idx="440">
                  <c:v>31.808965197489901</c:v>
                </c:pt>
                <c:pt idx="441">
                  <c:v>32.412862145545702</c:v>
                </c:pt>
                <c:pt idx="442">
                  <c:v>32.416768965632798</c:v>
                </c:pt>
                <c:pt idx="443">
                  <c:v>33.498175650285503</c:v>
                </c:pt>
                <c:pt idx="444">
                  <c:v>34.157904010865302</c:v>
                </c:pt>
                <c:pt idx="445">
                  <c:v>34.883500025431999</c:v>
                </c:pt>
                <c:pt idx="446">
                  <c:v>35.604023786773197</c:v>
                </c:pt>
                <c:pt idx="447">
                  <c:v>35.647858188708398</c:v>
                </c:pt>
                <c:pt idx="448">
                  <c:v>36.291782051471699</c:v>
                </c:pt>
                <c:pt idx="449">
                  <c:v>36.941529584830803</c:v>
                </c:pt>
                <c:pt idx="450">
                  <c:v>37.149819545895703</c:v>
                </c:pt>
                <c:pt idx="451">
                  <c:v>37.598754309832501</c:v>
                </c:pt>
                <c:pt idx="452">
                  <c:v>38.304509913140997</c:v>
                </c:pt>
                <c:pt idx="453">
                  <c:v>38.138965975428</c:v>
                </c:pt>
                <c:pt idx="454">
                  <c:v>38.0604364034022</c:v>
                </c:pt>
                <c:pt idx="455">
                  <c:v>38.150357046432298</c:v>
                </c:pt>
                <c:pt idx="456">
                  <c:v>38.004216198259101</c:v>
                </c:pt>
                <c:pt idx="457">
                  <c:v>37.814198876935897</c:v>
                </c:pt>
                <c:pt idx="458">
                  <c:v>36.5896793788935</c:v>
                </c:pt>
                <c:pt idx="459">
                  <c:v>35.574279629336701</c:v>
                </c:pt>
                <c:pt idx="460">
                  <c:v>35.0950142236685</c:v>
                </c:pt>
                <c:pt idx="461">
                  <c:v>35.282168677144803</c:v>
                </c:pt>
                <c:pt idx="462">
                  <c:v>34.472991603056201</c:v>
                </c:pt>
                <c:pt idx="463">
                  <c:v>33.651610179202798</c:v>
                </c:pt>
                <c:pt idx="464">
                  <c:v>32.934454120732198</c:v>
                </c:pt>
                <c:pt idx="465">
                  <c:v>32.858939459625702</c:v>
                </c:pt>
                <c:pt idx="466">
                  <c:v>32.411225678964499</c:v>
                </c:pt>
                <c:pt idx="467">
                  <c:v>32.155270892908199</c:v>
                </c:pt>
                <c:pt idx="468">
                  <c:v>32.571753658308502</c:v>
                </c:pt>
                <c:pt idx="469">
                  <c:v>32.025244100218003</c:v>
                </c:pt>
                <c:pt idx="470">
                  <c:v>32.786045490411503</c:v>
                </c:pt>
                <c:pt idx="471">
                  <c:v>33.176947984364098</c:v>
                </c:pt>
                <c:pt idx="472">
                  <c:v>33.3489114161397</c:v>
                </c:pt>
                <c:pt idx="473">
                  <c:v>33.489918601476298</c:v>
                </c:pt>
                <c:pt idx="474">
                  <c:v>33.900112246825302</c:v>
                </c:pt>
                <c:pt idx="475">
                  <c:v>34.614982201632202</c:v>
                </c:pt>
                <c:pt idx="476">
                  <c:v>36.351020904471</c:v>
                </c:pt>
                <c:pt idx="477">
                  <c:v>36.415948701699101</c:v>
                </c:pt>
                <c:pt idx="478">
                  <c:v>36.685942985732098</c:v>
                </c:pt>
                <c:pt idx="479">
                  <c:v>36.565031831027198</c:v>
                </c:pt>
                <c:pt idx="480">
                  <c:v>36.836276592652901</c:v>
                </c:pt>
                <c:pt idx="481">
                  <c:v>36.533038317997701</c:v>
                </c:pt>
                <c:pt idx="482">
                  <c:v>34.440167948532597</c:v>
                </c:pt>
                <c:pt idx="483">
                  <c:v>33.058983830912403</c:v>
                </c:pt>
                <c:pt idx="484">
                  <c:v>33.309490623939098</c:v>
                </c:pt>
                <c:pt idx="485">
                  <c:v>33.079113045353402</c:v>
                </c:pt>
                <c:pt idx="486">
                  <c:v>33.244650473019199</c:v>
                </c:pt>
                <c:pt idx="487">
                  <c:v>33.111828205899599</c:v>
                </c:pt>
                <c:pt idx="488">
                  <c:v>33.326691084622396</c:v>
                </c:pt>
                <c:pt idx="489">
                  <c:v>34.887983161933001</c:v>
                </c:pt>
                <c:pt idx="490">
                  <c:v>36.808091433125497</c:v>
                </c:pt>
                <c:pt idx="491">
                  <c:v>35.994153608725597</c:v>
                </c:pt>
                <c:pt idx="492">
                  <c:v>36.431827903919597</c:v>
                </c:pt>
                <c:pt idx="493">
                  <c:v>37.210910790063302</c:v>
                </c:pt>
                <c:pt idx="494">
                  <c:v>37.5777105845291</c:v>
                </c:pt>
                <c:pt idx="495">
                  <c:v>38.544579408495203</c:v>
                </c:pt>
                <c:pt idx="496">
                  <c:v>38.219692847510103</c:v>
                </c:pt>
                <c:pt idx="497">
                  <c:v>36.644166668787598</c:v>
                </c:pt>
                <c:pt idx="498">
                  <c:v>37.823744757525297</c:v>
                </c:pt>
                <c:pt idx="499">
                  <c:v>38.154445028167203</c:v>
                </c:pt>
                <c:pt idx="500">
                  <c:v>38.1205188985451</c:v>
                </c:pt>
                <c:pt idx="501">
                  <c:v>38.424940995523102</c:v>
                </c:pt>
                <c:pt idx="502">
                  <c:v>37.915156549093197</c:v>
                </c:pt>
                <c:pt idx="503">
                  <c:v>38.646999024470198</c:v>
                </c:pt>
                <c:pt idx="504">
                  <c:v>39.5135118795924</c:v>
                </c:pt>
                <c:pt idx="505">
                  <c:v>38.8807277764055</c:v>
                </c:pt>
                <c:pt idx="506">
                  <c:v>38.8218659252477</c:v>
                </c:pt>
                <c:pt idx="507">
                  <c:v>38.387630128115902</c:v>
                </c:pt>
                <c:pt idx="508">
                  <c:v>37.974621135410899</c:v>
                </c:pt>
                <c:pt idx="509">
                  <c:v>38.757597287797203</c:v>
                </c:pt>
                <c:pt idx="510">
                  <c:v>37.879887781629897</c:v>
                </c:pt>
                <c:pt idx="511">
                  <c:v>37.837468606535801</c:v>
                </c:pt>
                <c:pt idx="512">
                  <c:v>38.154291825806801</c:v>
                </c:pt>
                <c:pt idx="513">
                  <c:v>38.613027681976703</c:v>
                </c:pt>
                <c:pt idx="514">
                  <c:v>39.2605273529757</c:v>
                </c:pt>
                <c:pt idx="515">
                  <c:v>40.805010055393197</c:v>
                </c:pt>
                <c:pt idx="516">
                  <c:v>40.544391863153002</c:v>
                </c:pt>
                <c:pt idx="517">
                  <c:v>40.198209575026098</c:v>
                </c:pt>
                <c:pt idx="518">
                  <c:v>39.422605098723501</c:v>
                </c:pt>
                <c:pt idx="519">
                  <c:v>39.047282907073303</c:v>
                </c:pt>
                <c:pt idx="520">
                  <c:v>38.6301370375771</c:v>
                </c:pt>
                <c:pt idx="521">
                  <c:v>38.722995742017098</c:v>
                </c:pt>
                <c:pt idx="522">
                  <c:v>38.285681188000197</c:v>
                </c:pt>
                <c:pt idx="523">
                  <c:v>38.359109927242898</c:v>
                </c:pt>
                <c:pt idx="524">
                  <c:v>40.014449772814501</c:v>
                </c:pt>
                <c:pt idx="525">
                  <c:v>40.939329130946497</c:v>
                </c:pt>
                <c:pt idx="526">
                  <c:v>42.137705377336303</c:v>
                </c:pt>
                <c:pt idx="527">
                  <c:v>42.314852794614403</c:v>
                </c:pt>
                <c:pt idx="528">
                  <c:v>42.602815978378104</c:v>
                </c:pt>
                <c:pt idx="529">
                  <c:v>43.305873791226098</c:v>
                </c:pt>
                <c:pt idx="530">
                  <c:v>43.824727222571298</c:v>
                </c:pt>
                <c:pt idx="531">
                  <c:v>43.716026007352703</c:v>
                </c:pt>
                <c:pt idx="532">
                  <c:v>43.3944026044718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2 personnes [n=941]</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35.974805924311724</c:v>
                </c:pt>
                <c:pt idx="1">
                  <c:v>36.722105042298551</c:v>
                </c:pt>
                <c:pt idx="2">
                  <c:v>36.9962398134263</c:v>
                </c:pt>
                <c:pt idx="3">
                  <c:v>37.666941352189859</c:v>
                </c:pt>
                <c:pt idx="4">
                  <c:v>37.226595858614537</c:v>
                </c:pt>
                <c:pt idx="5">
                  <c:v>37.759631341149039</c:v>
                </c:pt>
                <c:pt idx="6">
                  <c:v>38.655506861618115</c:v>
                </c:pt>
                <c:pt idx="7">
                  <c:v>39.415206341918754</c:v>
                </c:pt>
                <c:pt idx="8">
                  <c:v>39.63065907182181</c:v>
                </c:pt>
                <c:pt idx="9">
                  <c:v>40.162293757098496</c:v>
                </c:pt>
                <c:pt idx="10">
                  <c:v>40.705404466265243</c:v>
                </c:pt>
                <c:pt idx="11">
                  <c:v>41.553186258824226</c:v>
                </c:pt>
                <c:pt idx="12">
                  <c:v>42.008454739881714</c:v>
                </c:pt>
                <c:pt idx="13">
                  <c:v>42.017993146607942</c:v>
                </c:pt>
                <c:pt idx="14">
                  <c:v>42.028786884921537</c:v>
                </c:pt>
                <c:pt idx="15">
                  <c:v>41.954405795518007</c:v>
                </c:pt>
                <c:pt idx="16">
                  <c:v>41.899998152957281</c:v>
                </c:pt>
                <c:pt idx="17">
                  <c:v>42.235296211986061</c:v>
                </c:pt>
                <c:pt idx="18">
                  <c:v>42.115698156612758</c:v>
                </c:pt>
                <c:pt idx="19">
                  <c:v>42.628886010793586</c:v>
                </c:pt>
                <c:pt idx="20">
                  <c:v>42.883265937098813</c:v>
                </c:pt>
                <c:pt idx="21">
                  <c:v>43.085893548362186</c:v>
                </c:pt>
                <c:pt idx="22">
                  <c:v>42.864536324500463</c:v>
                </c:pt>
                <c:pt idx="23">
                  <c:v>42.901227085359501</c:v>
                </c:pt>
                <c:pt idx="24">
                  <c:v>42.729941031403527</c:v>
                </c:pt>
                <c:pt idx="25">
                  <c:v>43.282678230749468</c:v>
                </c:pt>
                <c:pt idx="26">
                  <c:v>43.156743801509222</c:v>
                </c:pt>
                <c:pt idx="27">
                  <c:v>43.018714966580198</c:v>
                </c:pt>
                <c:pt idx="28">
                  <c:v>43.204473413290408</c:v>
                </c:pt>
                <c:pt idx="29">
                  <c:v>43.200336570390292</c:v>
                </c:pt>
                <c:pt idx="30">
                  <c:v>43.046652620957637</c:v>
                </c:pt>
                <c:pt idx="31">
                  <c:v>43.169542435091635</c:v>
                </c:pt>
                <c:pt idx="32">
                  <c:v>43.052263283475199</c:v>
                </c:pt>
                <c:pt idx="33">
                  <c:v>43.452188181165532</c:v>
                </c:pt>
                <c:pt idx="34">
                  <c:v>44.179801891520029</c:v>
                </c:pt>
                <c:pt idx="35">
                  <c:v>44.480290200454021</c:v>
                </c:pt>
                <c:pt idx="36">
                  <c:v>44.23916102403895</c:v>
                </c:pt>
                <c:pt idx="37">
                  <c:v>44.135201771098728</c:v>
                </c:pt>
                <c:pt idx="38">
                  <c:v>44.037502604636316</c:v>
                </c:pt>
                <c:pt idx="39">
                  <c:v>43.583290397447506</c:v>
                </c:pt>
                <c:pt idx="40">
                  <c:v>42.975649757995143</c:v>
                </c:pt>
                <c:pt idx="41">
                  <c:v>42.277069373090001</c:v>
                </c:pt>
                <c:pt idx="42">
                  <c:v>40.995826082007184</c:v>
                </c:pt>
                <c:pt idx="43">
                  <c:v>40.89283494733214</c:v>
                </c:pt>
                <c:pt idx="44">
                  <c:v>41.45660798258524</c:v>
                </c:pt>
                <c:pt idx="45">
                  <c:v>41.395207218895976</c:v>
                </c:pt>
                <c:pt idx="46">
                  <c:v>41.352402129435156</c:v>
                </c:pt>
                <c:pt idx="47">
                  <c:v>40.784139978699223</c:v>
                </c:pt>
                <c:pt idx="48">
                  <c:v>41.058048581999344</c:v>
                </c:pt>
                <c:pt idx="49">
                  <c:v>41.381195671505061</c:v>
                </c:pt>
                <c:pt idx="50">
                  <c:v>41.8874859016057</c:v>
                </c:pt>
                <c:pt idx="51">
                  <c:v>41.159227884726</c:v>
                </c:pt>
                <c:pt idx="52">
                  <c:v>40.628456064519561</c:v>
                </c:pt>
                <c:pt idx="53">
                  <c:v>40.325324977940951</c:v>
                </c:pt>
                <c:pt idx="54">
                  <c:v>40.333310324491315</c:v>
                </c:pt>
                <c:pt idx="55">
                  <c:v>39.64116441543689</c:v>
                </c:pt>
                <c:pt idx="56">
                  <c:v>39.423009720535852</c:v>
                </c:pt>
                <c:pt idx="57">
                  <c:v>39.024586224080856</c:v>
                </c:pt>
                <c:pt idx="58">
                  <c:v>39.108073485870641</c:v>
                </c:pt>
                <c:pt idx="59">
                  <c:v>39.723441452919637</c:v>
                </c:pt>
                <c:pt idx="60">
                  <c:v>39.37517346582009</c:v>
                </c:pt>
                <c:pt idx="61">
                  <c:v>39.064932208287424</c:v>
                </c:pt>
                <c:pt idx="62">
                  <c:v>38.731698704392201</c:v>
                </c:pt>
                <c:pt idx="63">
                  <c:v>38.887756748650148</c:v>
                </c:pt>
                <c:pt idx="64">
                  <c:v>38.375710145375002</c:v>
                </c:pt>
                <c:pt idx="65">
                  <c:v>37.735477871858087</c:v>
                </c:pt>
                <c:pt idx="66">
                  <c:v>37.288488143573758</c:v>
                </c:pt>
                <c:pt idx="67">
                  <c:v>37.199645001987783</c:v>
                </c:pt>
                <c:pt idx="68">
                  <c:v>36.447677789063491</c:v>
                </c:pt>
                <c:pt idx="69">
                  <c:v>35.602826877521935</c:v>
                </c:pt>
                <c:pt idx="70">
                  <c:v>34.393391700321715</c:v>
                </c:pt>
                <c:pt idx="71">
                  <c:v>33.358299611266339</c:v>
                </c:pt>
                <c:pt idx="72">
                  <c:v>31.592008995164118</c:v>
                </c:pt>
                <c:pt idx="73">
                  <c:v>29.006489457812361</c:v>
                </c:pt>
                <c:pt idx="74">
                  <c:v>26.539992411558586</c:v>
                </c:pt>
                <c:pt idx="75">
                  <c:v>24.178873030686258</c:v>
                </c:pt>
                <c:pt idx="76">
                  <c:v>21.747483341229628</c:v>
                </c:pt>
                <c:pt idx="77">
                  <c:v>19.455338960420999</c:v>
                </c:pt>
                <c:pt idx="78">
                  <c:v>17.743879415963285</c:v>
                </c:pt>
                <c:pt idx="79">
                  <c:v>16.930851053925156</c:v>
                </c:pt>
                <c:pt idx="80">
                  <c:v>16.338253206910814</c:v>
                </c:pt>
                <c:pt idx="81">
                  <c:v>15.637883623805303</c:v>
                </c:pt>
                <c:pt idx="82">
                  <c:v>15.5826465864748</c:v>
                </c:pt>
                <c:pt idx="83">
                  <c:v>16.20134116187474</c:v>
                </c:pt>
                <c:pt idx="84">
                  <c:v>16.213428404713529</c:v>
                </c:pt>
                <c:pt idx="85">
                  <c:v>16.356206309453317</c:v>
                </c:pt>
                <c:pt idx="86">
                  <c:v>16.154742508016199</c:v>
                </c:pt>
                <c:pt idx="87">
                  <c:v>16.245503187650414</c:v>
                </c:pt>
                <c:pt idx="88">
                  <c:v>16.433085273934058</c:v>
                </c:pt>
                <c:pt idx="89">
                  <c:v>16.430049895509271</c:v>
                </c:pt>
                <c:pt idx="90">
                  <c:v>16.569081525026228</c:v>
                </c:pt>
                <c:pt idx="91">
                  <c:v>17.215056427556942</c:v>
                </c:pt>
                <c:pt idx="92">
                  <c:v>17.622128192048343</c:v>
                </c:pt>
                <c:pt idx="93">
                  <c:v>18.188197202798683</c:v>
                </c:pt>
                <c:pt idx="94">
                  <c:v>18.82757480010077</c:v>
                </c:pt>
                <c:pt idx="95">
                  <c:v>19.250840532029997</c:v>
                </c:pt>
                <c:pt idx="96">
                  <c:v>19.375179437376687</c:v>
                </c:pt>
                <c:pt idx="97">
                  <c:v>19.21569302581177</c:v>
                </c:pt>
                <c:pt idx="98">
                  <c:v>19.479089332903673</c:v>
                </c:pt>
                <c:pt idx="99">
                  <c:v>18.883529398012456</c:v>
                </c:pt>
                <c:pt idx="100">
                  <c:v>18.756703229967943</c:v>
                </c:pt>
                <c:pt idx="101">
                  <c:v>18.655235784213328</c:v>
                </c:pt>
                <c:pt idx="102">
                  <c:v>18.620527739437701</c:v>
                </c:pt>
                <c:pt idx="103">
                  <c:v>18.995741175503259</c:v>
                </c:pt>
                <c:pt idx="104">
                  <c:v>19.348840717154442</c:v>
                </c:pt>
                <c:pt idx="105">
                  <c:v>19.592522836655956</c:v>
                </c:pt>
                <c:pt idx="106">
                  <c:v>20.210883212359615</c:v>
                </c:pt>
                <c:pt idx="107">
                  <c:v>20.511507076892428</c:v>
                </c:pt>
                <c:pt idx="108">
                  <c:v>20.67701692252847</c:v>
                </c:pt>
                <c:pt idx="109">
                  <c:v>21.128784090550628</c:v>
                </c:pt>
                <c:pt idx="110">
                  <c:v>21.294496103063487</c:v>
                </c:pt>
                <c:pt idx="111">
                  <c:v>21.378498793271454</c:v>
                </c:pt>
                <c:pt idx="112">
                  <c:v>21.305390257419937</c:v>
                </c:pt>
                <c:pt idx="113">
                  <c:v>22.048907984693631</c:v>
                </c:pt>
                <c:pt idx="114">
                  <c:v>22.257093395861972</c:v>
                </c:pt>
                <c:pt idx="115">
                  <c:v>22.407697709463488</c:v>
                </c:pt>
                <c:pt idx="116">
                  <c:v>22.369098426080715</c:v>
                </c:pt>
                <c:pt idx="117">
                  <c:v>22.26155114097736</c:v>
                </c:pt>
                <c:pt idx="118">
                  <c:v>21.893973723182686</c:v>
                </c:pt>
                <c:pt idx="119">
                  <c:v>22.397113905599344</c:v>
                </c:pt>
                <c:pt idx="120">
                  <c:v>22.396698069431441</c:v>
                </c:pt>
                <c:pt idx="121">
                  <c:v>22.629118467745798</c:v>
                </c:pt>
                <c:pt idx="122">
                  <c:v>23.088064411752985</c:v>
                </c:pt>
                <c:pt idx="123">
                  <c:v>24.023573533737672</c:v>
                </c:pt>
                <c:pt idx="124">
                  <c:v>24.871569262531771</c:v>
                </c:pt>
                <c:pt idx="125">
                  <c:v>26.231065354610699</c:v>
                </c:pt>
                <c:pt idx="126">
                  <c:v>27.024379783596999</c:v>
                </c:pt>
                <c:pt idx="127">
                  <c:v>27.154269466245257</c:v>
                </c:pt>
                <c:pt idx="128">
                  <c:v>27.726200891202428</c:v>
                </c:pt>
                <c:pt idx="129">
                  <c:v>28.036806588695462</c:v>
                </c:pt>
                <c:pt idx="130">
                  <c:v>27.804659776441515</c:v>
                </c:pt>
                <c:pt idx="131">
                  <c:v>27.942058411227727</c:v>
                </c:pt>
                <c:pt idx="132">
                  <c:v>27.879678563290671</c:v>
                </c:pt>
                <c:pt idx="133">
                  <c:v>28.228644844349869</c:v>
                </c:pt>
                <c:pt idx="134">
                  <c:v>28.944155959794653</c:v>
                </c:pt>
                <c:pt idx="135">
                  <c:v>30.010674921066986</c:v>
                </c:pt>
                <c:pt idx="136">
                  <c:v>31.245448503718027</c:v>
                </c:pt>
                <c:pt idx="137">
                  <c:v>32.511220797934115</c:v>
                </c:pt>
                <c:pt idx="138">
                  <c:v>33.402724973221247</c:v>
                </c:pt>
                <c:pt idx="139">
                  <c:v>33.115562940126544</c:v>
                </c:pt>
                <c:pt idx="140">
                  <c:v>33.346492965089986</c:v>
                </c:pt>
                <c:pt idx="141">
                  <c:v>33.519235089271341</c:v>
                </c:pt>
                <c:pt idx="142">
                  <c:v>33.36449312846937</c:v>
                </c:pt>
                <c:pt idx="143">
                  <c:v>32.972438091082743</c:v>
                </c:pt>
                <c:pt idx="144">
                  <c:v>32.875168458369856</c:v>
                </c:pt>
                <c:pt idx="145">
                  <c:v>32.690442845294051</c:v>
                </c:pt>
                <c:pt idx="146">
                  <c:v>34.147131413300357</c:v>
                </c:pt>
                <c:pt idx="147">
                  <c:v>34.736106199934376</c:v>
                </c:pt>
                <c:pt idx="148">
                  <c:v>35.423747227837659</c:v>
                </c:pt>
                <c:pt idx="149">
                  <c:v>35.587650957210798</c:v>
                </c:pt>
                <c:pt idx="150">
                  <c:v>36.020282797046583</c:v>
                </c:pt>
                <c:pt idx="151">
                  <c:v>35.465151669236676</c:v>
                </c:pt>
                <c:pt idx="152">
                  <c:v>35.326365931632843</c:v>
                </c:pt>
                <c:pt idx="153">
                  <c:v>34.64720554341131</c:v>
                </c:pt>
                <c:pt idx="154">
                  <c:v>33.062721787341872</c:v>
                </c:pt>
                <c:pt idx="155">
                  <c:v>32.72032693414819</c:v>
                </c:pt>
                <c:pt idx="156">
                  <c:v>32.317134694447311</c:v>
                </c:pt>
                <c:pt idx="157">
                  <c:v>32.040045324401987</c:v>
                </c:pt>
                <c:pt idx="158">
                  <c:v>32.69702453525467</c:v>
                </c:pt>
                <c:pt idx="159">
                  <c:v>34.199267066857331</c:v>
                </c:pt>
                <c:pt idx="160">
                  <c:v>34.643506561147873</c:v>
                </c:pt>
                <c:pt idx="161">
                  <c:v>35.990616877456439</c:v>
                </c:pt>
                <c:pt idx="162">
                  <c:v>36.39384805831876</c:v>
                </c:pt>
                <c:pt idx="163">
                  <c:v>36.870544722142952</c:v>
                </c:pt>
                <c:pt idx="164">
                  <c:v>37.262122709150901</c:v>
                </c:pt>
                <c:pt idx="165">
                  <c:v>38.351977431196971</c:v>
                </c:pt>
                <c:pt idx="166">
                  <c:v>38.554843707089354</c:v>
                </c:pt>
                <c:pt idx="167">
                  <c:v>39.8313244371667</c:v>
                </c:pt>
                <c:pt idx="168">
                  <c:v>40.899466674549785</c:v>
                </c:pt>
                <c:pt idx="169">
                  <c:v>41.117372622697644</c:v>
                </c:pt>
                <c:pt idx="170">
                  <c:v>41.966072716600038</c:v>
                </c:pt>
                <c:pt idx="171">
                  <c:v>42.874585264341398</c:v>
                </c:pt>
                <c:pt idx="172">
                  <c:v>42.689565531515008</c:v>
                </c:pt>
                <c:pt idx="173">
                  <c:v>42.794091459615892</c:v>
                </c:pt>
                <c:pt idx="174">
                  <c:v>42.530194336647583</c:v>
                </c:pt>
                <c:pt idx="175">
                  <c:v>42.237449706913772</c:v>
                </c:pt>
                <c:pt idx="176">
                  <c:v>41.828566207013345</c:v>
                </c:pt>
                <c:pt idx="177">
                  <c:v>41.953948140780696</c:v>
                </c:pt>
                <c:pt idx="178">
                  <c:v>41.255149529041553</c:v>
                </c:pt>
                <c:pt idx="179">
                  <c:v>41.262495678296389</c:v>
                </c:pt>
                <c:pt idx="180">
                  <c:v>40.60116782797509</c:v>
                </c:pt>
                <c:pt idx="181">
                  <c:v>41.115668571601645</c:v>
                </c:pt>
                <c:pt idx="182">
                  <c:v>41.411726536447013</c:v>
                </c:pt>
                <c:pt idx="183">
                  <c:v>41.336127724198796</c:v>
                </c:pt>
                <c:pt idx="184">
                  <c:v>41.373642702772258</c:v>
                </c:pt>
                <c:pt idx="185">
                  <c:v>42.00575773606765</c:v>
                </c:pt>
                <c:pt idx="186">
                  <c:v>42.177512944884079</c:v>
                </c:pt>
                <c:pt idx="187">
                  <c:v>42.605278450172683</c:v>
                </c:pt>
                <c:pt idx="188">
                  <c:v>42.446132651244412</c:v>
                </c:pt>
                <c:pt idx="189">
                  <c:v>42.630697552495846</c:v>
                </c:pt>
                <c:pt idx="190">
                  <c:v>43.606066369512703</c:v>
                </c:pt>
                <c:pt idx="191">
                  <c:v>43.286687896373294</c:v>
                </c:pt>
                <c:pt idx="192">
                  <c:v>42.785441770766155</c:v>
                </c:pt>
                <c:pt idx="193">
                  <c:v>42.094107618547788</c:v>
                </c:pt>
                <c:pt idx="194">
                  <c:v>41.962229512735824</c:v>
                </c:pt>
                <c:pt idx="195">
                  <c:v>42.417407771208843</c:v>
                </c:pt>
                <c:pt idx="196">
                  <c:v>43.383756213017783</c:v>
                </c:pt>
                <c:pt idx="197">
                  <c:v>43.239050415696909</c:v>
                </c:pt>
                <c:pt idx="198">
                  <c:v>43.092984645602982</c:v>
                </c:pt>
                <c:pt idx="199">
                  <c:v>43.286105329155781</c:v>
                </c:pt>
                <c:pt idx="200">
                  <c:v>44.03715427691548</c:v>
                </c:pt>
                <c:pt idx="201">
                  <c:v>44.460262242002273</c:v>
                </c:pt>
                <c:pt idx="202">
                  <c:v>44.981919342104128</c:v>
                </c:pt>
                <c:pt idx="203">
                  <c:v>43.699619997730011</c:v>
                </c:pt>
                <c:pt idx="204">
                  <c:v>43.941002942807053</c:v>
                </c:pt>
                <c:pt idx="205">
                  <c:v>44.24988334400377</c:v>
                </c:pt>
                <c:pt idx="206">
                  <c:v>44.991402569859581</c:v>
                </c:pt>
                <c:pt idx="207">
                  <c:v>45.258392021696139</c:v>
                </c:pt>
                <c:pt idx="208">
                  <c:v>45.202005984161609</c:v>
                </c:pt>
                <c:pt idx="209">
                  <c:v>44.166091768540397</c:v>
                </c:pt>
                <c:pt idx="210">
                  <c:v>44.347060703442011</c:v>
                </c:pt>
                <c:pt idx="211">
                  <c:v>44.218178206761266</c:v>
                </c:pt>
                <c:pt idx="212">
                  <c:v>43.721813968078912</c:v>
                </c:pt>
                <c:pt idx="213">
                  <c:v>43.591094975926708</c:v>
                </c:pt>
                <c:pt idx="214">
                  <c:v>43.442878231368475</c:v>
                </c:pt>
                <c:pt idx="215">
                  <c:v>43.5861286228536</c:v>
                </c:pt>
                <c:pt idx="216">
                  <c:v>43.941965915679837</c:v>
                </c:pt>
                <c:pt idx="217">
                  <c:v>44.597161848210412</c:v>
                </c:pt>
                <c:pt idx="218">
                  <c:v>44.87048499420218</c:v>
                </c:pt>
                <c:pt idx="219">
                  <c:v>45.50345352920916</c:v>
                </c:pt>
                <c:pt idx="220">
                  <c:v>45.054707669234752</c:v>
                </c:pt>
                <c:pt idx="221">
                  <c:v>44.225567298117653</c:v>
                </c:pt>
                <c:pt idx="222">
                  <c:v>44.159642375475528</c:v>
                </c:pt>
                <c:pt idx="223">
                  <c:v>44.167289942291838</c:v>
                </c:pt>
                <c:pt idx="224">
                  <c:v>43.512786650661958</c:v>
                </c:pt>
                <c:pt idx="225">
                  <c:v>42.886523400007775</c:v>
                </c:pt>
                <c:pt idx="226">
                  <c:v>42.548382644875957</c:v>
                </c:pt>
                <c:pt idx="227">
                  <c:v>43.293232535341239</c:v>
                </c:pt>
                <c:pt idx="228">
                  <c:v>44.397947720436711</c:v>
                </c:pt>
                <c:pt idx="229">
                  <c:v>44.36801843501258</c:v>
                </c:pt>
                <c:pt idx="230">
                  <c:v>44.112383668601929</c:v>
                </c:pt>
                <c:pt idx="231">
                  <c:v>44.552251982367103</c:v>
                </c:pt>
                <c:pt idx="232">
                  <c:v>45.072377933595746</c:v>
                </c:pt>
                <c:pt idx="233">
                  <c:v>45.673857979808375</c:v>
                </c:pt>
                <c:pt idx="234">
                  <c:v>45.495443416045291</c:v>
                </c:pt>
                <c:pt idx="235">
                  <c:v>45.056684411129304</c:v>
                </c:pt>
                <c:pt idx="236">
                  <c:v>45.644171627368671</c:v>
                </c:pt>
                <c:pt idx="237">
                  <c:v>45.018781700248738</c:v>
                </c:pt>
                <c:pt idx="238">
                  <c:v>43.654795985477804</c:v>
                </c:pt>
                <c:pt idx="239">
                  <c:v>43.376444705986287</c:v>
                </c:pt>
                <c:pt idx="240">
                  <c:v>43.404853756939083</c:v>
                </c:pt>
                <c:pt idx="241">
                  <c:v>42.829343669676561</c:v>
                </c:pt>
                <c:pt idx="242">
                  <c:v>42.477604684241008</c:v>
                </c:pt>
                <c:pt idx="243">
                  <c:v>42.815057093970452</c:v>
                </c:pt>
                <c:pt idx="244">
                  <c:v>44.379622764868301</c:v>
                </c:pt>
                <c:pt idx="245">
                  <c:v>45.336039947075314</c:v>
                </c:pt>
                <c:pt idx="246">
                  <c:v>46.049220096246643</c:v>
                </c:pt>
                <c:pt idx="247">
                  <c:v>45.732081492417464</c:v>
                </c:pt>
                <c:pt idx="248">
                  <c:v>46.413994976897008</c:v>
                </c:pt>
                <c:pt idx="249">
                  <c:v>47.336762753255805</c:v>
                </c:pt>
                <c:pt idx="250">
                  <c:v>46.90084956140187</c:v>
                </c:pt>
                <c:pt idx="251">
                  <c:v>46.269443036007218</c:v>
                </c:pt>
                <c:pt idx="252">
                  <c:v>47.957153367580986</c:v>
                </c:pt>
                <c:pt idx="253">
                  <c:v>48.052419679019572</c:v>
                </c:pt>
                <c:pt idx="254">
                  <c:v>48.50705466435555</c:v>
                </c:pt>
                <c:pt idx="255">
                  <c:v>47.669108398219507</c:v>
                </c:pt>
                <c:pt idx="256">
                  <c:v>47.061102655313718</c:v>
                </c:pt>
                <c:pt idx="257">
                  <c:v>46.885258411898114</c:v>
                </c:pt>
                <c:pt idx="258">
                  <c:v>47.185082940152661</c:v>
                </c:pt>
                <c:pt idx="259">
                  <c:v>45.739170392927029</c:v>
                </c:pt>
                <c:pt idx="260">
                  <c:v>45.354403646909375</c:v>
                </c:pt>
                <c:pt idx="261">
                  <c:v>44.640513100679932</c:v>
                </c:pt>
                <c:pt idx="262">
                  <c:v>44.765712337031836</c:v>
                </c:pt>
                <c:pt idx="263">
                  <c:v>44.528063015935281</c:v>
                </c:pt>
                <c:pt idx="264">
                  <c:v>43.771488694126667</c:v>
                </c:pt>
                <c:pt idx="265">
                  <c:v>43.087390969192413</c:v>
                </c:pt>
                <c:pt idx="266">
                  <c:v>42.318055052466825</c:v>
                </c:pt>
                <c:pt idx="267">
                  <c:v>41.996714542655333</c:v>
                </c:pt>
                <c:pt idx="268">
                  <c:v>42.121126560732471</c:v>
                </c:pt>
                <c:pt idx="269">
                  <c:v>42.235360857303171</c:v>
                </c:pt>
                <c:pt idx="270">
                  <c:v>42.802601737372051</c:v>
                </c:pt>
                <c:pt idx="271">
                  <c:v>42.964513851081328</c:v>
                </c:pt>
                <c:pt idx="272">
                  <c:v>42.614512179856</c:v>
                </c:pt>
                <c:pt idx="273">
                  <c:v>43.378583099341405</c:v>
                </c:pt>
                <c:pt idx="274">
                  <c:v>42.864981402349194</c:v>
                </c:pt>
                <c:pt idx="275">
                  <c:v>42.205359445258502</c:v>
                </c:pt>
                <c:pt idx="276">
                  <c:v>42.105726687942685</c:v>
                </c:pt>
                <c:pt idx="277">
                  <c:v>41.609751956098492</c:v>
                </c:pt>
                <c:pt idx="278">
                  <c:v>41.979744403232068</c:v>
                </c:pt>
                <c:pt idx="279">
                  <c:v>41.693943830271273</c:v>
                </c:pt>
                <c:pt idx="280">
                  <c:v>40.759033664492158</c:v>
                </c:pt>
                <c:pt idx="281">
                  <c:v>41.131884008698435</c:v>
                </c:pt>
                <c:pt idx="282">
                  <c:v>41.742452163224748</c:v>
                </c:pt>
                <c:pt idx="283">
                  <c:v>41.407059349170538</c:v>
                </c:pt>
                <c:pt idx="284">
                  <c:v>41.24487864879864</c:v>
                </c:pt>
                <c:pt idx="285">
                  <c:v>40.664815867808969</c:v>
                </c:pt>
                <c:pt idx="286">
                  <c:v>40.714562846842298</c:v>
                </c:pt>
                <c:pt idx="287">
                  <c:v>40.123083184506257</c:v>
                </c:pt>
                <c:pt idx="288">
                  <c:v>39.629623357023398</c:v>
                </c:pt>
                <c:pt idx="289">
                  <c:v>39.123862516343458</c:v>
                </c:pt>
                <c:pt idx="290">
                  <c:v>38.743370539967373</c:v>
                </c:pt>
                <c:pt idx="291">
                  <c:v>38.106045493032582</c:v>
                </c:pt>
                <c:pt idx="292">
                  <c:v>37.2912224408688</c:v>
                </c:pt>
                <c:pt idx="293">
                  <c:v>36.317107499840127</c:v>
                </c:pt>
                <c:pt idx="294">
                  <c:v>36.592587841499366</c:v>
                </c:pt>
                <c:pt idx="295">
                  <c:v>35.361775658458448</c:v>
                </c:pt>
                <c:pt idx="296">
                  <c:v>34.616298115030432</c:v>
                </c:pt>
                <c:pt idx="297">
                  <c:v>34.103532430697477</c:v>
                </c:pt>
                <c:pt idx="298">
                  <c:v>33.508271077240401</c:v>
                </c:pt>
                <c:pt idx="299" formatCode="0.00000000">
                  <c:v>33.542312531952902</c:v>
                </c:pt>
                <c:pt idx="300">
                  <c:v>34.103968954560202</c:v>
                </c:pt>
                <c:pt idx="301">
                  <c:v>33.194948017076598</c:v>
                </c:pt>
                <c:pt idx="302">
                  <c:v>33.716370846330598</c:v>
                </c:pt>
                <c:pt idx="303">
                  <c:v>33.364444787617202</c:v>
                </c:pt>
                <c:pt idx="304">
                  <c:v>32.603918724746201</c:v>
                </c:pt>
                <c:pt idx="305">
                  <c:v>32.220388899255397</c:v>
                </c:pt>
                <c:pt idx="306">
                  <c:v>31.548128323465701</c:v>
                </c:pt>
                <c:pt idx="307">
                  <c:v>31.230404400685799</c:v>
                </c:pt>
                <c:pt idx="308">
                  <c:v>31.081743741843699</c:v>
                </c:pt>
                <c:pt idx="309">
                  <c:v>30.965854020607299</c:v>
                </c:pt>
                <c:pt idx="310">
                  <c:v>31.295288559549899</c:v>
                </c:pt>
                <c:pt idx="311">
                  <c:v>32.204491953647597</c:v>
                </c:pt>
                <c:pt idx="312">
                  <c:v>32.499655564425602</c:v>
                </c:pt>
                <c:pt idx="313">
                  <c:v>32.961029516772001</c:v>
                </c:pt>
                <c:pt idx="314">
                  <c:v>33.203188477220003</c:v>
                </c:pt>
                <c:pt idx="315">
                  <c:v>33.301376630199201</c:v>
                </c:pt>
                <c:pt idx="316">
                  <c:v>33.052160790962603</c:v>
                </c:pt>
                <c:pt idx="317">
                  <c:v>32.821627139868298</c:v>
                </c:pt>
                <c:pt idx="318">
                  <c:v>32.933812267723802</c:v>
                </c:pt>
                <c:pt idx="319">
                  <c:v>32.892308527396899</c:v>
                </c:pt>
                <c:pt idx="320">
                  <c:v>32.656137198684903</c:v>
                </c:pt>
                <c:pt idx="321">
                  <c:v>32.648541331025598</c:v>
                </c:pt>
                <c:pt idx="322">
                  <c:v>32.895795900849997</c:v>
                </c:pt>
                <c:pt idx="323">
                  <c:v>33.159519596066403</c:v>
                </c:pt>
                <c:pt idx="324">
                  <c:v>33.925506733810202</c:v>
                </c:pt>
                <c:pt idx="325">
                  <c:v>33.8259023231181</c:v>
                </c:pt>
                <c:pt idx="326">
                  <c:v>34.431926051355397</c:v>
                </c:pt>
                <c:pt idx="327">
                  <c:v>34.942733700771797</c:v>
                </c:pt>
                <c:pt idx="328">
                  <c:v>34.389890160999599</c:v>
                </c:pt>
                <c:pt idx="329">
                  <c:v>33.841478312477101</c:v>
                </c:pt>
                <c:pt idx="330">
                  <c:v>34.364055243750201</c:v>
                </c:pt>
                <c:pt idx="331">
                  <c:v>33.449034835751398</c:v>
                </c:pt>
                <c:pt idx="332">
                  <c:v>33.153057854330903</c:v>
                </c:pt>
                <c:pt idx="333">
                  <c:v>32.8203800422475</c:v>
                </c:pt>
                <c:pt idx="334">
                  <c:v>32.093533682675201</c:v>
                </c:pt>
                <c:pt idx="335">
                  <c:v>31.745108866956699</c:v>
                </c:pt>
                <c:pt idx="336">
                  <c:v>31.450346115139599</c:v>
                </c:pt>
                <c:pt idx="337">
                  <c:v>30.743427915017399</c:v>
                </c:pt>
                <c:pt idx="338">
                  <c:v>30.637409911969801</c:v>
                </c:pt>
                <c:pt idx="339">
                  <c:v>30.496552231782299</c:v>
                </c:pt>
                <c:pt idx="340">
                  <c:v>30.182543895402599</c:v>
                </c:pt>
                <c:pt idx="341">
                  <c:v>30.565561083965601</c:v>
                </c:pt>
                <c:pt idx="342">
                  <c:v>30.683776759943299</c:v>
                </c:pt>
                <c:pt idx="343">
                  <c:v>30.811479495032401</c:v>
                </c:pt>
                <c:pt idx="344">
                  <c:v>31.285704186412801</c:v>
                </c:pt>
                <c:pt idx="345">
                  <c:v>31.645843835316001</c:v>
                </c:pt>
                <c:pt idx="346">
                  <c:v>32.191880883560302</c:v>
                </c:pt>
                <c:pt idx="347">
                  <c:v>32.711698329664202</c:v>
                </c:pt>
                <c:pt idx="348">
                  <c:v>32.870331143729501</c:v>
                </c:pt>
                <c:pt idx="349">
                  <c:v>33.437289671591799</c:v>
                </c:pt>
                <c:pt idx="350">
                  <c:v>33.092205533027503</c:v>
                </c:pt>
                <c:pt idx="351">
                  <c:v>33.015763141364602</c:v>
                </c:pt>
                <c:pt idx="352">
                  <c:v>33.111008331548099</c:v>
                </c:pt>
                <c:pt idx="353">
                  <c:v>32.614685495286601</c:v>
                </c:pt>
                <c:pt idx="354">
                  <c:v>31.731628821507101</c:v>
                </c:pt>
                <c:pt idx="355">
                  <c:v>30.750066618722499</c:v>
                </c:pt>
                <c:pt idx="356">
                  <c:v>30.5449114491316</c:v>
                </c:pt>
                <c:pt idx="357">
                  <c:v>30.868957095099599</c:v>
                </c:pt>
                <c:pt idx="358">
                  <c:v>29.976049096595801</c:v>
                </c:pt>
                <c:pt idx="359">
                  <c:v>29.601329450676101</c:v>
                </c:pt>
                <c:pt idx="360">
                  <c:v>29.380754329696899</c:v>
                </c:pt>
                <c:pt idx="361">
                  <c:v>28.814819985498101</c:v>
                </c:pt>
                <c:pt idx="362">
                  <c:v>27.436728598058501</c:v>
                </c:pt>
                <c:pt idx="363">
                  <c:v>26.722606400260702</c:v>
                </c:pt>
                <c:pt idx="364">
                  <c:v>26.790144224361701</c:v>
                </c:pt>
                <c:pt idx="365">
                  <c:v>26.863213362869999</c:v>
                </c:pt>
                <c:pt idx="366">
                  <c:v>26.501472593393501</c:v>
                </c:pt>
                <c:pt idx="367">
                  <c:v>26.032458872288199</c:v>
                </c:pt>
                <c:pt idx="368">
                  <c:v>26.911439944005</c:v>
                </c:pt>
                <c:pt idx="369">
                  <c:v>28.594911977061301</c:v>
                </c:pt>
                <c:pt idx="370">
                  <c:v>29.093674635880902</c:v>
                </c:pt>
                <c:pt idx="371">
                  <c:v>29.259077567652401</c:v>
                </c:pt>
                <c:pt idx="372">
                  <c:v>29.813693346814901</c:v>
                </c:pt>
                <c:pt idx="373">
                  <c:v>29.780978569165999</c:v>
                </c:pt>
                <c:pt idx="374">
                  <c:v>30.420583571460298</c:v>
                </c:pt>
                <c:pt idx="375">
                  <c:v>29.712688855197701</c:v>
                </c:pt>
                <c:pt idx="376">
                  <c:v>29.183159848011201</c:v>
                </c:pt>
                <c:pt idx="377">
                  <c:v>29.250652054983298</c:v>
                </c:pt>
                <c:pt idx="378">
                  <c:v>28.308287274896301</c:v>
                </c:pt>
                <c:pt idx="379">
                  <c:v>27.617400988859099</c:v>
                </c:pt>
                <c:pt idx="380">
                  <c:v>27.941494375219001</c:v>
                </c:pt>
                <c:pt idx="381">
                  <c:v>27.7033686799601</c:v>
                </c:pt>
                <c:pt idx="382">
                  <c:v>28.0209366839204</c:v>
                </c:pt>
                <c:pt idx="383">
                  <c:v>28.316880339274199</c:v>
                </c:pt>
                <c:pt idx="384">
                  <c:v>27.680742062375799</c:v>
                </c:pt>
                <c:pt idx="385">
                  <c:v>28.711399411555501</c:v>
                </c:pt>
                <c:pt idx="386">
                  <c:v>28.929138590037201</c:v>
                </c:pt>
                <c:pt idx="387">
                  <c:v>29.0517756804086</c:v>
                </c:pt>
                <c:pt idx="388">
                  <c:v>28.731475760466601</c:v>
                </c:pt>
                <c:pt idx="389">
                  <c:v>28.810117800928499</c:v>
                </c:pt>
                <c:pt idx="390">
                  <c:v>28.8973671444028</c:v>
                </c:pt>
                <c:pt idx="391">
                  <c:v>28.5677929703558</c:v>
                </c:pt>
                <c:pt idx="392">
                  <c:v>28.602535399108898</c:v>
                </c:pt>
                <c:pt idx="393">
                  <c:v>28.555951747725999</c:v>
                </c:pt>
                <c:pt idx="394">
                  <c:v>28.451548945305799</c:v>
                </c:pt>
                <c:pt idx="395">
                  <c:v>28.427642321333</c:v>
                </c:pt>
                <c:pt idx="396">
                  <c:v>28.676562331275399</c:v>
                </c:pt>
                <c:pt idx="397">
                  <c:v>28.998837718885799</c:v>
                </c:pt>
                <c:pt idx="398">
                  <c:v>30.189538517930099</c:v>
                </c:pt>
                <c:pt idx="399">
                  <c:v>29.398421308547999</c:v>
                </c:pt>
                <c:pt idx="400">
                  <c:v>29.525422098329098</c:v>
                </c:pt>
                <c:pt idx="401">
                  <c:v>29.722754919665199</c:v>
                </c:pt>
                <c:pt idx="402">
                  <c:v>29.845615147486601</c:v>
                </c:pt>
                <c:pt idx="403">
                  <c:v>29.573452176414602</c:v>
                </c:pt>
                <c:pt idx="404">
                  <c:v>29.419673189739498</c:v>
                </c:pt>
                <c:pt idx="405">
                  <c:v>28.995908829907702</c:v>
                </c:pt>
                <c:pt idx="406">
                  <c:v>30.193108448531198</c:v>
                </c:pt>
                <c:pt idx="407">
                  <c:v>30.4227490444602</c:v>
                </c:pt>
                <c:pt idx="408">
                  <c:v>30.246775410965299</c:v>
                </c:pt>
                <c:pt idx="409">
                  <c:v>30.426298278766399</c:v>
                </c:pt>
                <c:pt idx="410">
                  <c:v>30.5013853587254</c:v>
                </c:pt>
                <c:pt idx="411">
                  <c:v>30.803107879124401</c:v>
                </c:pt>
                <c:pt idx="412">
                  <c:v>31.804147491331801</c:v>
                </c:pt>
                <c:pt idx="413">
                  <c:v>32.511506347558097</c:v>
                </c:pt>
                <c:pt idx="414">
                  <c:v>32.368661059220202</c:v>
                </c:pt>
                <c:pt idx="415">
                  <c:v>32.722318315639598</c:v>
                </c:pt>
                <c:pt idx="416">
                  <c:v>32.8990094351715</c:v>
                </c:pt>
                <c:pt idx="417">
                  <c:v>33.347043446532098</c:v>
                </c:pt>
                <c:pt idx="418">
                  <c:v>33.291108065366899</c:v>
                </c:pt>
                <c:pt idx="419">
                  <c:v>32.569276972969398</c:v>
                </c:pt>
                <c:pt idx="420">
                  <c:v>32.080337539889399</c:v>
                </c:pt>
                <c:pt idx="421">
                  <c:v>32.3930525488881</c:v>
                </c:pt>
                <c:pt idx="422">
                  <c:v>32.436399728232502</c:v>
                </c:pt>
                <c:pt idx="423">
                  <c:v>32.760379755994201</c:v>
                </c:pt>
                <c:pt idx="424">
                  <c:v>32.695841589772499</c:v>
                </c:pt>
                <c:pt idx="425">
                  <c:v>33.004717523172502</c:v>
                </c:pt>
                <c:pt idx="426">
                  <c:v>33.647974916473501</c:v>
                </c:pt>
                <c:pt idx="427">
                  <c:v>33.465809932076503</c:v>
                </c:pt>
                <c:pt idx="428">
                  <c:v>33.168556631788803</c:v>
                </c:pt>
                <c:pt idx="429">
                  <c:v>33.1316509034056</c:v>
                </c:pt>
                <c:pt idx="430">
                  <c:v>33.318657694632698</c:v>
                </c:pt>
                <c:pt idx="431">
                  <c:v>33.179450809312399</c:v>
                </c:pt>
                <c:pt idx="432">
                  <c:v>33.058297075488198</c:v>
                </c:pt>
                <c:pt idx="433">
                  <c:v>32.785396308278699</c:v>
                </c:pt>
                <c:pt idx="434">
                  <c:v>32.316378664235103</c:v>
                </c:pt>
                <c:pt idx="435">
                  <c:v>32.327413024358897</c:v>
                </c:pt>
                <c:pt idx="436">
                  <c:v>32.368204486038202</c:v>
                </c:pt>
                <c:pt idx="437">
                  <c:v>31.9904443562856</c:v>
                </c:pt>
                <c:pt idx="438">
                  <c:v>32.316803867218098</c:v>
                </c:pt>
                <c:pt idx="439">
                  <c:v>31.989492068876199</c:v>
                </c:pt>
                <c:pt idx="440">
                  <c:v>32.4793529729615</c:v>
                </c:pt>
                <c:pt idx="441">
                  <c:v>32.640648048011698</c:v>
                </c:pt>
                <c:pt idx="442">
                  <c:v>32.7876274644508</c:v>
                </c:pt>
                <c:pt idx="443">
                  <c:v>33.331193923599699</c:v>
                </c:pt>
                <c:pt idx="444">
                  <c:v>34.1374848013049</c:v>
                </c:pt>
                <c:pt idx="445">
                  <c:v>34.419645615812897</c:v>
                </c:pt>
                <c:pt idx="446">
                  <c:v>35.407106632391397</c:v>
                </c:pt>
                <c:pt idx="447">
                  <c:v>34.821019797589202</c:v>
                </c:pt>
                <c:pt idx="448">
                  <c:v>35.8750925717654</c:v>
                </c:pt>
                <c:pt idx="449">
                  <c:v>36.570778450497002</c:v>
                </c:pt>
                <c:pt idx="450">
                  <c:v>36.773729039701401</c:v>
                </c:pt>
                <c:pt idx="451">
                  <c:v>37.150397115075997</c:v>
                </c:pt>
                <c:pt idx="452">
                  <c:v>37.890860634797299</c:v>
                </c:pt>
                <c:pt idx="453">
                  <c:v>37.812659943396703</c:v>
                </c:pt>
                <c:pt idx="454">
                  <c:v>38.042165198414096</c:v>
                </c:pt>
                <c:pt idx="455">
                  <c:v>38.260755252254697</c:v>
                </c:pt>
                <c:pt idx="456">
                  <c:v>38.263358765088</c:v>
                </c:pt>
                <c:pt idx="457">
                  <c:v>37.474957661560303</c:v>
                </c:pt>
                <c:pt idx="458">
                  <c:v>36.285183370467102</c:v>
                </c:pt>
                <c:pt idx="459">
                  <c:v>35.556936958172599</c:v>
                </c:pt>
                <c:pt idx="460">
                  <c:v>35.325717659748499</c:v>
                </c:pt>
                <c:pt idx="461">
                  <c:v>35.208306580120798</c:v>
                </c:pt>
                <c:pt idx="462">
                  <c:v>34.1977651911414</c:v>
                </c:pt>
                <c:pt idx="463">
                  <c:v>33.280698978145601</c:v>
                </c:pt>
                <c:pt idx="464">
                  <c:v>33.4634674287772</c:v>
                </c:pt>
                <c:pt idx="465">
                  <c:v>33.713972373345001</c:v>
                </c:pt>
                <c:pt idx="466">
                  <c:v>33.876971021874603</c:v>
                </c:pt>
                <c:pt idx="467">
                  <c:v>33.915403135940402</c:v>
                </c:pt>
                <c:pt idx="468">
                  <c:v>34.212110933457403</c:v>
                </c:pt>
                <c:pt idx="469">
                  <c:v>34.288697666266103</c:v>
                </c:pt>
                <c:pt idx="470">
                  <c:v>35.035848630276902</c:v>
                </c:pt>
                <c:pt idx="471">
                  <c:v>35.551906237854503</c:v>
                </c:pt>
                <c:pt idx="472">
                  <c:v>35.466569108634197</c:v>
                </c:pt>
                <c:pt idx="473">
                  <c:v>35.563268715914901</c:v>
                </c:pt>
                <c:pt idx="474">
                  <c:v>35.515740144297602</c:v>
                </c:pt>
                <c:pt idx="475">
                  <c:v>35.702057135008097</c:v>
                </c:pt>
                <c:pt idx="476">
                  <c:v>36.859364284027201</c:v>
                </c:pt>
                <c:pt idx="477">
                  <c:v>36.619913850482199</c:v>
                </c:pt>
                <c:pt idx="478">
                  <c:v>36.383095543213003</c:v>
                </c:pt>
                <c:pt idx="479">
                  <c:v>36.545633314195697</c:v>
                </c:pt>
                <c:pt idx="480">
                  <c:v>35.902447368221601</c:v>
                </c:pt>
                <c:pt idx="481">
                  <c:v>35.588557690636698</c:v>
                </c:pt>
                <c:pt idx="482">
                  <c:v>34.851755242148599</c:v>
                </c:pt>
                <c:pt idx="483">
                  <c:v>33.4776593343625</c:v>
                </c:pt>
                <c:pt idx="484">
                  <c:v>34.079370491716801</c:v>
                </c:pt>
                <c:pt idx="485">
                  <c:v>34.034222312591702</c:v>
                </c:pt>
                <c:pt idx="486">
                  <c:v>33.8316010779576</c:v>
                </c:pt>
                <c:pt idx="487">
                  <c:v>33.725289518504397</c:v>
                </c:pt>
                <c:pt idx="488">
                  <c:v>33.910020365337097</c:v>
                </c:pt>
                <c:pt idx="489">
                  <c:v>35.684242924141699</c:v>
                </c:pt>
                <c:pt idx="490">
                  <c:v>37.637228360267301</c:v>
                </c:pt>
                <c:pt idx="491">
                  <c:v>37.417503012181598</c:v>
                </c:pt>
                <c:pt idx="492">
                  <c:v>37.362904684327603</c:v>
                </c:pt>
                <c:pt idx="493">
                  <c:v>38.335098369423399</c:v>
                </c:pt>
                <c:pt idx="494">
                  <c:v>38.2603919069619</c:v>
                </c:pt>
                <c:pt idx="495">
                  <c:v>38.289640144196703</c:v>
                </c:pt>
                <c:pt idx="496">
                  <c:v>36.659871557274897</c:v>
                </c:pt>
                <c:pt idx="497">
                  <c:v>34.894859706845999</c:v>
                </c:pt>
                <c:pt idx="498">
                  <c:v>34.576858432898298</c:v>
                </c:pt>
                <c:pt idx="499">
                  <c:v>34.9890440274892</c:v>
                </c:pt>
                <c:pt idx="500">
                  <c:v>34.427717449281502</c:v>
                </c:pt>
                <c:pt idx="501">
                  <c:v>35.045381338609097</c:v>
                </c:pt>
                <c:pt idx="502">
                  <c:v>35.430870187262897</c:v>
                </c:pt>
                <c:pt idx="503">
                  <c:v>36.419071507755099</c:v>
                </c:pt>
                <c:pt idx="504">
                  <c:v>37.921177428919599</c:v>
                </c:pt>
                <c:pt idx="505">
                  <c:v>38.364105779488</c:v>
                </c:pt>
                <c:pt idx="506">
                  <c:v>38.433069364154001</c:v>
                </c:pt>
                <c:pt idx="507">
                  <c:v>38.607143251276199</c:v>
                </c:pt>
                <c:pt idx="508">
                  <c:v>38.877036141081298</c:v>
                </c:pt>
                <c:pt idx="509">
                  <c:v>40.104954042741902</c:v>
                </c:pt>
                <c:pt idx="510">
                  <c:v>40.373220143792999</c:v>
                </c:pt>
                <c:pt idx="511">
                  <c:v>40.2895197604469</c:v>
                </c:pt>
                <c:pt idx="512">
                  <c:v>40.845376122914899</c:v>
                </c:pt>
                <c:pt idx="513">
                  <c:v>41.223216278323498</c:v>
                </c:pt>
                <c:pt idx="514">
                  <c:v>41.949789113909503</c:v>
                </c:pt>
                <c:pt idx="515">
                  <c:v>42.372150845450101</c:v>
                </c:pt>
                <c:pt idx="516">
                  <c:v>41.521882922316003</c:v>
                </c:pt>
                <c:pt idx="517">
                  <c:v>41.054131755161002</c:v>
                </c:pt>
                <c:pt idx="518">
                  <c:v>40.8755526169303</c:v>
                </c:pt>
                <c:pt idx="519">
                  <c:v>40.395669551542603</c:v>
                </c:pt>
                <c:pt idx="520">
                  <c:v>40.081858100711699</c:v>
                </c:pt>
                <c:pt idx="521">
                  <c:v>39.617229283924601</c:v>
                </c:pt>
                <c:pt idx="522">
                  <c:v>39.496114879413199</c:v>
                </c:pt>
                <c:pt idx="523">
                  <c:v>40.389860735834901</c:v>
                </c:pt>
                <c:pt idx="524">
                  <c:v>40.882269426539601</c:v>
                </c:pt>
                <c:pt idx="525">
                  <c:v>41.5215526264112</c:v>
                </c:pt>
                <c:pt idx="526">
                  <c:v>42.177329526529199</c:v>
                </c:pt>
                <c:pt idx="527">
                  <c:v>42.684256503842498</c:v>
                </c:pt>
                <c:pt idx="528">
                  <c:v>43.196701312649097</c:v>
                </c:pt>
                <c:pt idx="529">
                  <c:v>43.376835352465598</c:v>
                </c:pt>
                <c:pt idx="530">
                  <c:v>42.9688653247511</c:v>
                </c:pt>
                <c:pt idx="531">
                  <c:v>43.691372074452303</c:v>
                </c:pt>
                <c:pt idx="532">
                  <c:v>43.285548602281501</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3 personnes et + [n=1112]</c:v>
                </c:pt>
              </c:strCache>
            </c:strRef>
          </c:tx>
          <c:spPr>
            <a:ln w="28575" cap="rnd">
              <a:solidFill>
                <a:schemeClr val="accent5"/>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General</c:formatCode>
                <c:ptCount val="533"/>
                <c:pt idx="0">
                  <c:v>41.693832932707934</c:v>
                </c:pt>
                <c:pt idx="1">
                  <c:v>41.214211783280369</c:v>
                </c:pt>
                <c:pt idx="2">
                  <c:v>40.477909320106342</c:v>
                </c:pt>
                <c:pt idx="3">
                  <c:v>40.668314261067586</c:v>
                </c:pt>
                <c:pt idx="4">
                  <c:v>39.924215234130614</c:v>
                </c:pt>
                <c:pt idx="5">
                  <c:v>39.862792671000953</c:v>
                </c:pt>
                <c:pt idx="6">
                  <c:v>39.58863464611877</c:v>
                </c:pt>
                <c:pt idx="7">
                  <c:v>40.438701637158623</c:v>
                </c:pt>
                <c:pt idx="8">
                  <c:v>40.688190492026649</c:v>
                </c:pt>
                <c:pt idx="9">
                  <c:v>41.7111167983266</c:v>
                </c:pt>
                <c:pt idx="10">
                  <c:v>42.975823682481845</c:v>
                </c:pt>
                <c:pt idx="11">
                  <c:v>43.316301834671371</c:v>
                </c:pt>
                <c:pt idx="12">
                  <c:v>43.525322809170156</c:v>
                </c:pt>
                <c:pt idx="13">
                  <c:v>44.04652137227847</c:v>
                </c:pt>
                <c:pt idx="14">
                  <c:v>43.363088357672851</c:v>
                </c:pt>
                <c:pt idx="15">
                  <c:v>43.569946101838539</c:v>
                </c:pt>
                <c:pt idx="16">
                  <c:v>43.793237702008788</c:v>
                </c:pt>
                <c:pt idx="17">
                  <c:v>43.647655386330946</c:v>
                </c:pt>
                <c:pt idx="18">
                  <c:v>43.449265714215663</c:v>
                </c:pt>
                <c:pt idx="19">
                  <c:v>43.880584325635411</c:v>
                </c:pt>
                <c:pt idx="20">
                  <c:v>44.555004111685243</c:v>
                </c:pt>
                <c:pt idx="21">
                  <c:v>45.272797121012225</c:v>
                </c:pt>
                <c:pt idx="22">
                  <c:v>45.340083900152116</c:v>
                </c:pt>
                <c:pt idx="23">
                  <c:v>45.09995270127753</c:v>
                </c:pt>
                <c:pt idx="24">
                  <c:v>45.327306068739354</c:v>
                </c:pt>
                <c:pt idx="25">
                  <c:v>45.755027833348031</c:v>
                </c:pt>
                <c:pt idx="26">
                  <c:v>45.531538422392643</c:v>
                </c:pt>
                <c:pt idx="27">
                  <c:v>45.131087708017148</c:v>
                </c:pt>
                <c:pt idx="28">
                  <c:v>44.660288299651199</c:v>
                </c:pt>
                <c:pt idx="29">
                  <c:v>44.718414695185139</c:v>
                </c:pt>
                <c:pt idx="30">
                  <c:v>44.402332368191132</c:v>
                </c:pt>
                <c:pt idx="31">
                  <c:v>44.663265715919174</c:v>
                </c:pt>
                <c:pt idx="32">
                  <c:v>45.196872071663144</c:v>
                </c:pt>
                <c:pt idx="33">
                  <c:v>45.830542584902595</c:v>
                </c:pt>
                <c:pt idx="34">
                  <c:v>47.133994415001958</c:v>
                </c:pt>
                <c:pt idx="35">
                  <c:v>48.29251691494818</c:v>
                </c:pt>
                <c:pt idx="36">
                  <c:v>47.895321792674629</c:v>
                </c:pt>
                <c:pt idx="37">
                  <c:v>48.206187037148929</c:v>
                </c:pt>
                <c:pt idx="38">
                  <c:v>47.892904712228628</c:v>
                </c:pt>
                <c:pt idx="39">
                  <c:v>47.405696380245772</c:v>
                </c:pt>
                <c:pt idx="40">
                  <c:v>46.999314229425657</c:v>
                </c:pt>
                <c:pt idx="41">
                  <c:v>46.759403746690388</c:v>
                </c:pt>
                <c:pt idx="42">
                  <c:v>45.851652752172527</c:v>
                </c:pt>
                <c:pt idx="43">
                  <c:v>46.129921497232615</c:v>
                </c:pt>
                <c:pt idx="44">
                  <c:v>45.840649849539155</c:v>
                </c:pt>
                <c:pt idx="45">
                  <c:v>45.66092001221692</c:v>
                </c:pt>
                <c:pt idx="46">
                  <c:v>45.563962655091906</c:v>
                </c:pt>
                <c:pt idx="47">
                  <c:v>45.59361758542012</c:v>
                </c:pt>
                <c:pt idx="48">
                  <c:v>44.740508546137974</c:v>
                </c:pt>
                <c:pt idx="49">
                  <c:v>44.713350496734812</c:v>
                </c:pt>
                <c:pt idx="50">
                  <c:v>44.997112777534483</c:v>
                </c:pt>
                <c:pt idx="51">
                  <c:v>44.798903480627736</c:v>
                </c:pt>
                <c:pt idx="52">
                  <c:v>44.668868271083049</c:v>
                </c:pt>
                <c:pt idx="53">
                  <c:v>44.400084467476518</c:v>
                </c:pt>
                <c:pt idx="54">
                  <c:v>43.922582484543575</c:v>
                </c:pt>
                <c:pt idx="55">
                  <c:v>42.741529235529264</c:v>
                </c:pt>
                <c:pt idx="56">
                  <c:v>42.402923538934012</c:v>
                </c:pt>
                <c:pt idx="57">
                  <c:v>41.689457492412899</c:v>
                </c:pt>
                <c:pt idx="58">
                  <c:v>41.682437007744632</c:v>
                </c:pt>
                <c:pt idx="59">
                  <c:v>42.017985616628884</c:v>
                </c:pt>
                <c:pt idx="60">
                  <c:v>41.992082244396201</c:v>
                </c:pt>
                <c:pt idx="61">
                  <c:v>41.379056080757991</c:v>
                </c:pt>
                <c:pt idx="62">
                  <c:v>41.69596498622294</c:v>
                </c:pt>
                <c:pt idx="63">
                  <c:v>42.044688255306689</c:v>
                </c:pt>
                <c:pt idx="64">
                  <c:v>42.113674169158308</c:v>
                </c:pt>
                <c:pt idx="65">
                  <c:v>41.81924578995573</c:v>
                </c:pt>
                <c:pt idx="66">
                  <c:v>40.979555615789643</c:v>
                </c:pt>
                <c:pt idx="67">
                  <c:v>40.894581685046155</c:v>
                </c:pt>
                <c:pt idx="68">
                  <c:v>40.549732568280938</c:v>
                </c:pt>
                <c:pt idx="69">
                  <c:v>39.00844483419521</c:v>
                </c:pt>
                <c:pt idx="70">
                  <c:v>36.798333911440629</c:v>
                </c:pt>
                <c:pt idx="71">
                  <c:v>35.367972993166667</c:v>
                </c:pt>
                <c:pt idx="72">
                  <c:v>33.322027958020165</c:v>
                </c:pt>
                <c:pt idx="73">
                  <c:v>31.189607833595751</c:v>
                </c:pt>
                <c:pt idx="74">
                  <c:v>28.111116896878823</c:v>
                </c:pt>
                <c:pt idx="75">
                  <c:v>25.59519655758816</c:v>
                </c:pt>
                <c:pt idx="76">
                  <c:v>22.940779314868642</c:v>
                </c:pt>
                <c:pt idx="77">
                  <c:v>21.039607974154528</c:v>
                </c:pt>
                <c:pt idx="78">
                  <c:v>19.509161491253742</c:v>
                </c:pt>
                <c:pt idx="79">
                  <c:v>18.51684122197361</c:v>
                </c:pt>
                <c:pt idx="80">
                  <c:v>17.543780653009112</c:v>
                </c:pt>
                <c:pt idx="81">
                  <c:v>17.05856165134287</c:v>
                </c:pt>
                <c:pt idx="82">
                  <c:v>16.302768971859813</c:v>
                </c:pt>
                <c:pt idx="83">
                  <c:v>16.748804333848984</c:v>
                </c:pt>
                <c:pt idx="84">
                  <c:v>16.556504478112554</c:v>
                </c:pt>
                <c:pt idx="85">
                  <c:v>16.3997971258629</c:v>
                </c:pt>
                <c:pt idx="86">
                  <c:v>16.375759862120397</c:v>
                </c:pt>
                <c:pt idx="87">
                  <c:v>16.580969432299629</c:v>
                </c:pt>
                <c:pt idx="88">
                  <c:v>16.768410089291599</c:v>
                </c:pt>
                <c:pt idx="89">
                  <c:v>17.224254834727187</c:v>
                </c:pt>
                <c:pt idx="90">
                  <c:v>17.287523277609885</c:v>
                </c:pt>
                <c:pt idx="91">
                  <c:v>18.093375329098254</c:v>
                </c:pt>
                <c:pt idx="92">
                  <c:v>18.239500700422241</c:v>
                </c:pt>
                <c:pt idx="93">
                  <c:v>18.619870377799327</c:v>
                </c:pt>
                <c:pt idx="94">
                  <c:v>18.974160844797641</c:v>
                </c:pt>
                <c:pt idx="95">
                  <c:v>19.776016710326044</c:v>
                </c:pt>
                <c:pt idx="96">
                  <c:v>19.171416202488473</c:v>
                </c:pt>
                <c:pt idx="97">
                  <c:v>19.459789904436889</c:v>
                </c:pt>
                <c:pt idx="98">
                  <c:v>19.126123381242685</c:v>
                </c:pt>
                <c:pt idx="99">
                  <c:v>18.925745612343089</c:v>
                </c:pt>
                <c:pt idx="100">
                  <c:v>18.845276958099959</c:v>
                </c:pt>
                <c:pt idx="101">
                  <c:v>19.086540971355014</c:v>
                </c:pt>
                <c:pt idx="102">
                  <c:v>18.623254411728745</c:v>
                </c:pt>
                <c:pt idx="103">
                  <c:v>19.385401700078813</c:v>
                </c:pt>
                <c:pt idx="104">
                  <c:v>19.404336004776727</c:v>
                </c:pt>
                <c:pt idx="105">
                  <c:v>19.975282941329287</c:v>
                </c:pt>
                <c:pt idx="106">
                  <c:v>20.379342560443259</c:v>
                </c:pt>
                <c:pt idx="107">
                  <c:v>20.801134180536874</c:v>
                </c:pt>
                <c:pt idx="108">
                  <c:v>20.735035347154</c:v>
                </c:pt>
                <c:pt idx="109">
                  <c:v>21.145689744258128</c:v>
                </c:pt>
                <c:pt idx="110">
                  <c:v>21.378615624483512</c:v>
                </c:pt>
                <c:pt idx="111">
                  <c:v>21.951163584110272</c:v>
                </c:pt>
                <c:pt idx="112">
                  <c:v>22.121802662028802</c:v>
                </c:pt>
                <c:pt idx="113">
                  <c:v>22.67951790036663</c:v>
                </c:pt>
                <c:pt idx="114">
                  <c:v>22.762111576174902</c:v>
                </c:pt>
                <c:pt idx="115">
                  <c:v>23.039866288736714</c:v>
                </c:pt>
                <c:pt idx="116">
                  <c:v>23.11091788763709</c:v>
                </c:pt>
                <c:pt idx="117">
                  <c:v>23.183202256095914</c:v>
                </c:pt>
                <c:pt idx="118">
                  <c:v>22.972013098522332</c:v>
                </c:pt>
                <c:pt idx="119">
                  <c:v>23.232147173741339</c:v>
                </c:pt>
                <c:pt idx="120">
                  <c:v>23.336514479824043</c:v>
                </c:pt>
                <c:pt idx="121">
                  <c:v>23.176095435396412</c:v>
                </c:pt>
                <c:pt idx="122">
                  <c:v>23.088869762238399</c:v>
                </c:pt>
                <c:pt idx="123">
                  <c:v>23.547293063587631</c:v>
                </c:pt>
                <c:pt idx="124">
                  <c:v>24.093912971101872</c:v>
                </c:pt>
                <c:pt idx="125">
                  <c:v>24.647857564636954</c:v>
                </c:pt>
                <c:pt idx="126">
                  <c:v>25.2826453800694</c:v>
                </c:pt>
                <c:pt idx="127">
                  <c:v>25.14045330631043</c:v>
                </c:pt>
                <c:pt idx="128">
                  <c:v>25.796195678507917</c:v>
                </c:pt>
                <c:pt idx="129">
                  <c:v>26.37489060891313</c:v>
                </c:pt>
                <c:pt idx="130">
                  <c:v>26.400568436734591</c:v>
                </c:pt>
                <c:pt idx="131">
                  <c:v>26.470925725669673</c:v>
                </c:pt>
                <c:pt idx="132">
                  <c:v>26.829585372434813</c:v>
                </c:pt>
                <c:pt idx="133">
                  <c:v>27.337683605071383</c:v>
                </c:pt>
                <c:pt idx="134">
                  <c:v>28.302657356149901</c:v>
                </c:pt>
                <c:pt idx="135">
                  <c:v>29.010495368258972</c:v>
                </c:pt>
                <c:pt idx="136">
                  <c:v>29.857632642049943</c:v>
                </c:pt>
                <c:pt idx="137">
                  <c:v>31.322661610028444</c:v>
                </c:pt>
                <c:pt idx="138">
                  <c:v>32.74242330442673</c:v>
                </c:pt>
                <c:pt idx="139">
                  <c:v>32.654546481479258</c:v>
                </c:pt>
                <c:pt idx="140">
                  <c:v>33.638506454729352</c:v>
                </c:pt>
                <c:pt idx="141">
                  <c:v>33.534270277168105</c:v>
                </c:pt>
                <c:pt idx="142">
                  <c:v>33.369588325629373</c:v>
                </c:pt>
                <c:pt idx="143">
                  <c:v>33.043386272142037</c:v>
                </c:pt>
                <c:pt idx="144">
                  <c:v>31.991101162995729</c:v>
                </c:pt>
                <c:pt idx="145">
                  <c:v>31.647476923432396</c:v>
                </c:pt>
                <c:pt idx="146">
                  <c:v>33.163063322152055</c:v>
                </c:pt>
                <c:pt idx="147">
                  <c:v>33.356662421326618</c:v>
                </c:pt>
                <c:pt idx="148">
                  <c:v>34.989154349654243</c:v>
                </c:pt>
                <c:pt idx="149">
                  <c:v>35.486569390149768</c:v>
                </c:pt>
                <c:pt idx="150">
                  <c:v>35.642593092127441</c:v>
                </c:pt>
                <c:pt idx="151">
                  <c:v>35.73692244079119</c:v>
                </c:pt>
                <c:pt idx="152">
                  <c:v>35.636139275265485</c:v>
                </c:pt>
                <c:pt idx="153">
                  <c:v>35.180324590797611</c:v>
                </c:pt>
                <c:pt idx="154">
                  <c:v>33.566694054415066</c:v>
                </c:pt>
                <c:pt idx="155">
                  <c:v>32.174637265838932</c:v>
                </c:pt>
                <c:pt idx="156">
                  <c:v>32.467019364499905</c:v>
                </c:pt>
                <c:pt idx="157">
                  <c:v>33.123685386553859</c:v>
                </c:pt>
                <c:pt idx="158">
                  <c:v>33.97077075967583</c:v>
                </c:pt>
                <c:pt idx="159">
                  <c:v>34.682952958500273</c:v>
                </c:pt>
                <c:pt idx="160">
                  <c:v>34.891745938834255</c:v>
                </c:pt>
                <c:pt idx="161">
                  <c:v>35.501022956384041</c:v>
                </c:pt>
                <c:pt idx="162">
                  <c:v>35.784168473279543</c:v>
                </c:pt>
                <c:pt idx="163">
                  <c:v>35.900701789802596</c:v>
                </c:pt>
                <c:pt idx="164">
                  <c:v>35.602172028362702</c:v>
                </c:pt>
                <c:pt idx="165">
                  <c:v>35.826813351630207</c:v>
                </c:pt>
                <c:pt idx="166">
                  <c:v>36.382538858173582</c:v>
                </c:pt>
                <c:pt idx="167">
                  <c:v>37.22978341304897</c:v>
                </c:pt>
                <c:pt idx="168">
                  <c:v>39.358779267126138</c:v>
                </c:pt>
                <c:pt idx="169">
                  <c:v>39.988514735032517</c:v>
                </c:pt>
                <c:pt idx="170">
                  <c:v>40.811475986883941</c:v>
                </c:pt>
                <c:pt idx="171">
                  <c:v>41.618501721945201</c:v>
                </c:pt>
                <c:pt idx="172">
                  <c:v>42.210285479933084</c:v>
                </c:pt>
                <c:pt idx="173">
                  <c:v>42.51820057816834</c:v>
                </c:pt>
                <c:pt idx="174">
                  <c:v>42.711349952824499</c:v>
                </c:pt>
                <c:pt idx="175">
                  <c:v>41.911024105640585</c:v>
                </c:pt>
                <c:pt idx="176">
                  <c:v>42.023474075377088</c:v>
                </c:pt>
                <c:pt idx="177">
                  <c:v>41.773946259085612</c:v>
                </c:pt>
                <c:pt idx="178">
                  <c:v>41.317242614517184</c:v>
                </c:pt>
                <c:pt idx="179">
                  <c:v>41.522546454921027</c:v>
                </c:pt>
                <c:pt idx="180">
                  <c:v>40.911453504209426</c:v>
                </c:pt>
                <c:pt idx="181">
                  <c:v>41.743752118235037</c:v>
                </c:pt>
                <c:pt idx="182">
                  <c:v>42.763490568348629</c:v>
                </c:pt>
                <c:pt idx="183">
                  <c:v>43.028896889713216</c:v>
                </c:pt>
                <c:pt idx="184">
                  <c:v>43.604148965969571</c:v>
                </c:pt>
                <c:pt idx="185">
                  <c:v>44.407245818599776</c:v>
                </c:pt>
                <c:pt idx="186">
                  <c:v>44.414708896716675</c:v>
                </c:pt>
                <c:pt idx="187">
                  <c:v>45.193290945138742</c:v>
                </c:pt>
                <c:pt idx="188">
                  <c:v>45.027726772585986</c:v>
                </c:pt>
                <c:pt idx="189">
                  <c:v>45.715102574349487</c:v>
                </c:pt>
                <c:pt idx="190">
                  <c:v>46.336682332920631</c:v>
                </c:pt>
                <c:pt idx="191">
                  <c:v>46.479648030609589</c:v>
                </c:pt>
                <c:pt idx="192">
                  <c:v>46.338248642026414</c:v>
                </c:pt>
                <c:pt idx="193">
                  <c:v>45.919377236494874</c:v>
                </c:pt>
                <c:pt idx="194">
                  <c:v>46.826851832016075</c:v>
                </c:pt>
                <c:pt idx="195">
                  <c:v>48.111070533317729</c:v>
                </c:pt>
                <c:pt idx="196">
                  <c:v>48.056227134367298</c:v>
                </c:pt>
                <c:pt idx="197">
                  <c:v>48.449538039341839</c:v>
                </c:pt>
                <c:pt idx="198">
                  <c:v>48.097603314911581</c:v>
                </c:pt>
                <c:pt idx="199">
                  <c:v>48.332625174002651</c:v>
                </c:pt>
                <c:pt idx="200">
                  <c:v>48.889707943282353</c:v>
                </c:pt>
                <c:pt idx="201">
                  <c:v>48.050636821309375</c:v>
                </c:pt>
                <c:pt idx="202">
                  <c:v>48.011781657913659</c:v>
                </c:pt>
                <c:pt idx="203">
                  <c:v>47.396321687002036</c:v>
                </c:pt>
                <c:pt idx="204">
                  <c:v>47.381081302360755</c:v>
                </c:pt>
                <c:pt idx="205">
                  <c:v>47.955544400885756</c:v>
                </c:pt>
                <c:pt idx="206">
                  <c:v>48.439762336449334</c:v>
                </c:pt>
                <c:pt idx="207">
                  <c:v>49.378044567271878</c:v>
                </c:pt>
                <c:pt idx="208">
                  <c:v>50.658719538555772</c:v>
                </c:pt>
                <c:pt idx="209">
                  <c:v>49.655913698855272</c:v>
                </c:pt>
                <c:pt idx="210">
                  <c:v>49.326718552708236</c:v>
                </c:pt>
                <c:pt idx="211">
                  <c:v>48.034595574004861</c:v>
                </c:pt>
                <c:pt idx="212">
                  <c:v>47.121610952533906</c:v>
                </c:pt>
                <c:pt idx="213">
                  <c:v>46.928066636997869</c:v>
                </c:pt>
                <c:pt idx="214">
                  <c:v>46.242058250569144</c:v>
                </c:pt>
                <c:pt idx="215">
                  <c:v>45.084178329940485</c:v>
                </c:pt>
                <c:pt idx="216">
                  <c:v>45.896850176943751</c:v>
                </c:pt>
                <c:pt idx="217">
                  <c:v>46.716218068462105</c:v>
                </c:pt>
                <c:pt idx="218">
                  <c:v>46.801733322674998</c:v>
                </c:pt>
                <c:pt idx="219">
                  <c:v>47.29081995307606</c:v>
                </c:pt>
                <c:pt idx="220">
                  <c:v>47.269206163772381</c:v>
                </c:pt>
                <c:pt idx="221">
                  <c:v>46.822393871052554</c:v>
                </c:pt>
                <c:pt idx="222">
                  <c:v>46.935388374620743</c:v>
                </c:pt>
                <c:pt idx="223">
                  <c:v>46.405721923702721</c:v>
                </c:pt>
                <c:pt idx="224">
                  <c:v>46.006041184795322</c:v>
                </c:pt>
                <c:pt idx="225">
                  <c:v>46.178204326462037</c:v>
                </c:pt>
                <c:pt idx="226">
                  <c:v>45.821603065301979</c:v>
                </c:pt>
                <c:pt idx="227">
                  <c:v>45.573518552068421</c:v>
                </c:pt>
                <c:pt idx="228">
                  <c:v>45.652628070554591</c:v>
                </c:pt>
                <c:pt idx="229">
                  <c:v>45.408730945168166</c:v>
                </c:pt>
                <c:pt idx="230">
                  <c:v>44.234076902767967</c:v>
                </c:pt>
                <c:pt idx="231">
                  <c:v>43.782842329394065</c:v>
                </c:pt>
                <c:pt idx="232">
                  <c:v>43.914080473925544</c:v>
                </c:pt>
                <c:pt idx="233">
                  <c:v>44.257054392496521</c:v>
                </c:pt>
                <c:pt idx="234">
                  <c:v>44.320597616416187</c:v>
                </c:pt>
                <c:pt idx="235">
                  <c:v>44.202655202764326</c:v>
                </c:pt>
                <c:pt idx="236">
                  <c:v>44.095442293475493</c:v>
                </c:pt>
                <c:pt idx="237">
                  <c:v>44.075619150358783</c:v>
                </c:pt>
                <c:pt idx="238">
                  <c:v>42.661431111084326</c:v>
                </c:pt>
                <c:pt idx="239">
                  <c:v>42.480522338713158</c:v>
                </c:pt>
                <c:pt idx="240">
                  <c:v>42.319342741728327</c:v>
                </c:pt>
                <c:pt idx="241">
                  <c:v>42.37790029999725</c:v>
                </c:pt>
                <c:pt idx="242">
                  <c:v>42.606981378746298</c:v>
                </c:pt>
                <c:pt idx="243">
                  <c:v>43.030275167566288</c:v>
                </c:pt>
                <c:pt idx="244">
                  <c:v>43.880994411018513</c:v>
                </c:pt>
                <c:pt idx="245">
                  <c:v>44.773485001120555</c:v>
                </c:pt>
                <c:pt idx="246">
                  <c:v>44.8101000240678</c:v>
                </c:pt>
                <c:pt idx="247">
                  <c:v>44.307312675707131</c:v>
                </c:pt>
                <c:pt idx="248">
                  <c:v>44.442227290073831</c:v>
                </c:pt>
                <c:pt idx="249">
                  <c:v>44.145567142880331</c:v>
                </c:pt>
                <c:pt idx="250">
                  <c:v>44.047156799834497</c:v>
                </c:pt>
                <c:pt idx="251">
                  <c:v>44.329613171435099</c:v>
                </c:pt>
                <c:pt idx="252">
                  <c:v>45.774452269634317</c:v>
                </c:pt>
                <c:pt idx="253">
                  <c:v>46.131971461140118</c:v>
                </c:pt>
                <c:pt idx="254">
                  <c:v>46.219534678654512</c:v>
                </c:pt>
                <c:pt idx="255">
                  <c:v>45.441930188408392</c:v>
                </c:pt>
                <c:pt idx="256">
                  <c:v>45.508579226343535</c:v>
                </c:pt>
                <c:pt idx="257">
                  <c:v>45.40191086567814</c:v>
                </c:pt>
                <c:pt idx="258">
                  <c:v>45.119988080459109</c:v>
                </c:pt>
                <c:pt idx="259">
                  <c:v>43.918356578953151</c:v>
                </c:pt>
                <c:pt idx="260">
                  <c:v>43.837824115031886</c:v>
                </c:pt>
                <c:pt idx="261">
                  <c:v>44.254481517076151</c:v>
                </c:pt>
                <c:pt idx="262">
                  <c:v>44.46880853506849</c:v>
                </c:pt>
                <c:pt idx="263">
                  <c:v>44.518895321336721</c:v>
                </c:pt>
                <c:pt idx="264">
                  <c:v>44.123105294121167</c:v>
                </c:pt>
                <c:pt idx="265">
                  <c:v>42.858717894016316</c:v>
                </c:pt>
                <c:pt idx="266">
                  <c:v>43.102825520040717</c:v>
                </c:pt>
                <c:pt idx="267">
                  <c:v>42.951304243895002</c:v>
                </c:pt>
                <c:pt idx="268">
                  <c:v>42.917600849348311</c:v>
                </c:pt>
                <c:pt idx="269">
                  <c:v>43.225140644801719</c:v>
                </c:pt>
                <c:pt idx="270">
                  <c:v>43.506897220598269</c:v>
                </c:pt>
                <c:pt idx="271">
                  <c:v>43.806530381753937</c:v>
                </c:pt>
                <c:pt idx="272">
                  <c:v>44.503989335763563</c:v>
                </c:pt>
                <c:pt idx="273">
                  <c:v>44.238635995865089</c:v>
                </c:pt>
                <c:pt idx="274">
                  <c:v>44.227524264263977</c:v>
                </c:pt>
                <c:pt idx="275">
                  <c:v>44.525274071239082</c:v>
                </c:pt>
                <c:pt idx="276">
                  <c:v>44.815241401262384</c:v>
                </c:pt>
                <c:pt idx="277">
                  <c:v>44.764829666314554</c:v>
                </c:pt>
                <c:pt idx="278">
                  <c:v>45.218039614468715</c:v>
                </c:pt>
                <c:pt idx="279">
                  <c:v>45.230777659789219</c:v>
                </c:pt>
                <c:pt idx="280">
                  <c:v>44.745567886106699</c:v>
                </c:pt>
                <c:pt idx="281">
                  <c:v>44.521776629160783</c:v>
                </c:pt>
                <c:pt idx="282">
                  <c:v>44.232856014824392</c:v>
                </c:pt>
                <c:pt idx="283">
                  <c:v>43.868652631314596</c:v>
                </c:pt>
                <c:pt idx="284">
                  <c:v>43.564597672486279</c:v>
                </c:pt>
                <c:pt idx="285">
                  <c:v>42.761314481111071</c:v>
                </c:pt>
                <c:pt idx="286">
                  <c:v>42.341556317932678</c:v>
                </c:pt>
                <c:pt idx="287">
                  <c:v>42.189233831124909</c:v>
                </c:pt>
                <c:pt idx="288">
                  <c:v>41.775158982333039</c:v>
                </c:pt>
                <c:pt idx="289">
                  <c:v>41.095967372251877</c:v>
                </c:pt>
                <c:pt idx="290">
                  <c:v>40.114929230869102</c:v>
                </c:pt>
                <c:pt idx="291">
                  <c:v>39.552062592921061</c:v>
                </c:pt>
                <c:pt idx="292">
                  <c:v>38.92138105352597</c:v>
                </c:pt>
                <c:pt idx="293">
                  <c:v>37.661519152751843</c:v>
                </c:pt>
                <c:pt idx="294">
                  <c:v>37.233033078342871</c:v>
                </c:pt>
                <c:pt idx="295">
                  <c:v>36.722174178799712</c:v>
                </c:pt>
                <c:pt idx="296">
                  <c:v>36.2847866051412</c:v>
                </c:pt>
                <c:pt idx="297">
                  <c:v>35.993957962880401</c:v>
                </c:pt>
                <c:pt idx="298">
                  <c:v>35.347514412402802</c:v>
                </c:pt>
                <c:pt idx="299" formatCode="0.00000000">
                  <c:v>34.861329480338398</c:v>
                </c:pt>
                <c:pt idx="300">
                  <c:v>34.879722308400602</c:v>
                </c:pt>
                <c:pt idx="301">
                  <c:v>33.874307613941802</c:v>
                </c:pt>
                <c:pt idx="302">
                  <c:v>33.790530117704797</c:v>
                </c:pt>
                <c:pt idx="303">
                  <c:v>33.222775486874198</c:v>
                </c:pt>
                <c:pt idx="304">
                  <c:v>32.4966301932172</c:v>
                </c:pt>
                <c:pt idx="305">
                  <c:v>32.144963450519903</c:v>
                </c:pt>
                <c:pt idx="306">
                  <c:v>31.7353029742346</c:v>
                </c:pt>
                <c:pt idx="307">
                  <c:v>31.637392162400101</c:v>
                </c:pt>
                <c:pt idx="308">
                  <c:v>31.376000777963299</c:v>
                </c:pt>
                <c:pt idx="309">
                  <c:v>31.321127319941802</c:v>
                </c:pt>
                <c:pt idx="310">
                  <c:v>31.329290857294701</c:v>
                </c:pt>
                <c:pt idx="311">
                  <c:v>31.7674530350548</c:v>
                </c:pt>
                <c:pt idx="312">
                  <c:v>31.504795694085502</c:v>
                </c:pt>
                <c:pt idx="313">
                  <c:v>31.407332805078202</c:v>
                </c:pt>
                <c:pt idx="314">
                  <c:v>31.3286383007597</c:v>
                </c:pt>
                <c:pt idx="315">
                  <c:v>31.7751922097974</c:v>
                </c:pt>
                <c:pt idx="316">
                  <c:v>31.5219545566877</c:v>
                </c:pt>
                <c:pt idx="317">
                  <c:v>31.545687020789099</c:v>
                </c:pt>
                <c:pt idx="318">
                  <c:v>31.482355639395902</c:v>
                </c:pt>
                <c:pt idx="319">
                  <c:v>32.080216453843001</c:v>
                </c:pt>
                <c:pt idx="320">
                  <c:v>32.717224070472597</c:v>
                </c:pt>
                <c:pt idx="321">
                  <c:v>32.8420352277492</c:v>
                </c:pt>
                <c:pt idx="322">
                  <c:v>32.732542561583898</c:v>
                </c:pt>
                <c:pt idx="323">
                  <c:v>32.925125544403897</c:v>
                </c:pt>
                <c:pt idx="324">
                  <c:v>32.947502147576799</c:v>
                </c:pt>
                <c:pt idx="325">
                  <c:v>33.051167365611001</c:v>
                </c:pt>
                <c:pt idx="326">
                  <c:v>33.266747979982</c:v>
                </c:pt>
                <c:pt idx="327">
                  <c:v>33.196796056834103</c:v>
                </c:pt>
                <c:pt idx="328">
                  <c:v>33.534669298434402</c:v>
                </c:pt>
                <c:pt idx="329">
                  <c:v>33.393015475049097</c:v>
                </c:pt>
                <c:pt idx="330">
                  <c:v>33.529632637121701</c:v>
                </c:pt>
                <c:pt idx="331">
                  <c:v>33.764891526249698</c:v>
                </c:pt>
                <c:pt idx="332">
                  <c:v>34.051640787349697</c:v>
                </c:pt>
                <c:pt idx="333">
                  <c:v>33.781294378415303</c:v>
                </c:pt>
                <c:pt idx="334">
                  <c:v>33.736021473838697</c:v>
                </c:pt>
                <c:pt idx="335">
                  <c:v>32.686387513253202</c:v>
                </c:pt>
                <c:pt idx="336">
                  <c:v>32.157043163485703</c:v>
                </c:pt>
                <c:pt idx="337">
                  <c:v>32.214644548597001</c:v>
                </c:pt>
                <c:pt idx="338">
                  <c:v>32.4246695566912</c:v>
                </c:pt>
                <c:pt idx="339">
                  <c:v>31.822690845559201</c:v>
                </c:pt>
                <c:pt idx="340">
                  <c:v>32.086875503956797</c:v>
                </c:pt>
                <c:pt idx="341">
                  <c:v>31.878238758383102</c:v>
                </c:pt>
                <c:pt idx="342">
                  <c:v>32.046040339578703</c:v>
                </c:pt>
                <c:pt idx="343">
                  <c:v>32.614731343473601</c:v>
                </c:pt>
                <c:pt idx="344">
                  <c:v>32.751846418891802</c:v>
                </c:pt>
                <c:pt idx="345">
                  <c:v>32.687313538862803</c:v>
                </c:pt>
                <c:pt idx="346">
                  <c:v>33.220604349882301</c:v>
                </c:pt>
                <c:pt idx="347">
                  <c:v>33.179232693041598</c:v>
                </c:pt>
                <c:pt idx="348">
                  <c:v>33.887200368024303</c:v>
                </c:pt>
                <c:pt idx="349">
                  <c:v>34.726971027081099</c:v>
                </c:pt>
                <c:pt idx="350">
                  <c:v>34.254542263872203</c:v>
                </c:pt>
                <c:pt idx="351">
                  <c:v>34.385673330513399</c:v>
                </c:pt>
                <c:pt idx="352">
                  <c:v>34.860095591572801</c:v>
                </c:pt>
                <c:pt idx="353">
                  <c:v>35.2631881396781</c:v>
                </c:pt>
                <c:pt idx="354">
                  <c:v>34.397963092570201</c:v>
                </c:pt>
                <c:pt idx="355">
                  <c:v>32.280575889449103</c:v>
                </c:pt>
                <c:pt idx="356">
                  <c:v>32.512137589123697</c:v>
                </c:pt>
                <c:pt idx="357">
                  <c:v>33.168287472075001</c:v>
                </c:pt>
                <c:pt idx="358">
                  <c:v>32.321894769130701</c:v>
                </c:pt>
                <c:pt idx="359">
                  <c:v>32.045719565639601</c:v>
                </c:pt>
                <c:pt idx="360">
                  <c:v>32.071834396010999</c:v>
                </c:pt>
                <c:pt idx="361">
                  <c:v>32.276747339700798</c:v>
                </c:pt>
                <c:pt idx="362">
                  <c:v>31.6802331871761</c:v>
                </c:pt>
                <c:pt idx="363">
                  <c:v>31.365034842251699</c:v>
                </c:pt>
                <c:pt idx="364">
                  <c:v>30.898481391632401</c:v>
                </c:pt>
                <c:pt idx="365">
                  <c:v>31.228729670725698</c:v>
                </c:pt>
                <c:pt idx="366">
                  <c:v>30.7166809085487</c:v>
                </c:pt>
                <c:pt idx="367">
                  <c:v>29.837300888152001</c:v>
                </c:pt>
                <c:pt idx="368">
                  <c:v>30.317262960016901</c:v>
                </c:pt>
                <c:pt idx="369">
                  <c:v>32.308296862735702</c:v>
                </c:pt>
                <c:pt idx="370">
                  <c:v>32.287609158045299</c:v>
                </c:pt>
                <c:pt idx="371">
                  <c:v>33.061814083451999</c:v>
                </c:pt>
                <c:pt idx="372">
                  <c:v>33.395782571067102</c:v>
                </c:pt>
                <c:pt idx="373">
                  <c:v>33.139437025428599</c:v>
                </c:pt>
                <c:pt idx="374">
                  <c:v>33.143223295416199</c:v>
                </c:pt>
                <c:pt idx="375">
                  <c:v>32.590359736501597</c:v>
                </c:pt>
                <c:pt idx="376">
                  <c:v>32.090019411737003</c:v>
                </c:pt>
                <c:pt idx="377">
                  <c:v>31.714324071043499</c:v>
                </c:pt>
                <c:pt idx="378">
                  <c:v>30.485111451173299</c:v>
                </c:pt>
                <c:pt idx="379">
                  <c:v>29.9138282202304</c:v>
                </c:pt>
                <c:pt idx="380">
                  <c:v>29.930431993207399</c:v>
                </c:pt>
                <c:pt idx="381">
                  <c:v>30.114178598587301</c:v>
                </c:pt>
                <c:pt idx="382">
                  <c:v>29.967993731529901</c:v>
                </c:pt>
                <c:pt idx="383">
                  <c:v>30.2492754931306</c:v>
                </c:pt>
                <c:pt idx="384">
                  <c:v>29.873023797029202</c:v>
                </c:pt>
                <c:pt idx="385">
                  <c:v>30.853808372462101</c:v>
                </c:pt>
                <c:pt idx="386">
                  <c:v>30.474581356629798</c:v>
                </c:pt>
                <c:pt idx="387">
                  <c:v>30.626681211043199</c:v>
                </c:pt>
                <c:pt idx="388">
                  <c:v>30.2316882266514</c:v>
                </c:pt>
                <c:pt idx="389">
                  <c:v>30.2860411367616</c:v>
                </c:pt>
                <c:pt idx="390">
                  <c:v>30.144647068299101</c:v>
                </c:pt>
                <c:pt idx="391">
                  <c:v>30.090378659337301</c:v>
                </c:pt>
                <c:pt idx="392">
                  <c:v>29.899755685932199</c:v>
                </c:pt>
                <c:pt idx="393">
                  <c:v>30.411706985303699</c:v>
                </c:pt>
                <c:pt idx="394">
                  <c:v>30.6022612148106</c:v>
                </c:pt>
                <c:pt idx="395">
                  <c:v>30.934668812830399</c:v>
                </c:pt>
                <c:pt idx="396">
                  <c:v>31.435327037911499</c:v>
                </c:pt>
                <c:pt idx="397">
                  <c:v>32.400407928386898</c:v>
                </c:pt>
                <c:pt idx="398">
                  <c:v>33.476880631906297</c:v>
                </c:pt>
                <c:pt idx="399">
                  <c:v>33.423909374710803</c:v>
                </c:pt>
                <c:pt idx="400">
                  <c:v>33.519002732216101</c:v>
                </c:pt>
                <c:pt idx="401">
                  <c:v>33.329852711646403</c:v>
                </c:pt>
                <c:pt idx="402">
                  <c:v>33.311851718846597</c:v>
                </c:pt>
                <c:pt idx="403">
                  <c:v>33.414078118158599</c:v>
                </c:pt>
                <c:pt idx="404">
                  <c:v>32.990434346722502</c:v>
                </c:pt>
                <c:pt idx="405">
                  <c:v>33.353034251910799</c:v>
                </c:pt>
                <c:pt idx="406">
                  <c:v>34.304595401517197</c:v>
                </c:pt>
                <c:pt idx="407">
                  <c:v>34.980889235637697</c:v>
                </c:pt>
                <c:pt idx="408">
                  <c:v>35.623724899031501</c:v>
                </c:pt>
                <c:pt idx="409">
                  <c:v>36.298889172757697</c:v>
                </c:pt>
                <c:pt idx="410">
                  <c:v>36.694952853584702</c:v>
                </c:pt>
                <c:pt idx="411">
                  <c:v>37.433199596400001</c:v>
                </c:pt>
                <c:pt idx="412">
                  <c:v>37.654545619975899</c:v>
                </c:pt>
                <c:pt idx="413">
                  <c:v>38.635473902973096</c:v>
                </c:pt>
                <c:pt idx="414">
                  <c:v>38.2767095772546</c:v>
                </c:pt>
                <c:pt idx="415">
                  <c:v>38.084207941269803</c:v>
                </c:pt>
                <c:pt idx="416">
                  <c:v>37.925355223684299</c:v>
                </c:pt>
                <c:pt idx="417">
                  <c:v>37.743114273588198</c:v>
                </c:pt>
                <c:pt idx="418">
                  <c:v>37.581110832505097</c:v>
                </c:pt>
                <c:pt idx="419">
                  <c:v>37.517831269523001</c:v>
                </c:pt>
                <c:pt idx="420">
                  <c:v>36.664725049597301</c:v>
                </c:pt>
                <c:pt idx="421">
                  <c:v>36.8212972138029</c:v>
                </c:pt>
                <c:pt idx="422">
                  <c:v>36.703025528781303</c:v>
                </c:pt>
                <c:pt idx="423">
                  <c:v>36.442001260721703</c:v>
                </c:pt>
                <c:pt idx="424">
                  <c:v>36.127104035127601</c:v>
                </c:pt>
                <c:pt idx="425">
                  <c:v>35.671860180364597</c:v>
                </c:pt>
                <c:pt idx="426">
                  <c:v>35.555410694029703</c:v>
                </c:pt>
                <c:pt idx="427">
                  <c:v>34.9549634751491</c:v>
                </c:pt>
                <c:pt idx="428">
                  <c:v>34.580585865988603</c:v>
                </c:pt>
                <c:pt idx="429">
                  <c:v>34.471284537593803</c:v>
                </c:pt>
                <c:pt idx="430">
                  <c:v>34.634409789512297</c:v>
                </c:pt>
                <c:pt idx="431">
                  <c:v>34.6163414640639</c:v>
                </c:pt>
                <c:pt idx="432">
                  <c:v>34.6030497740499</c:v>
                </c:pt>
                <c:pt idx="433">
                  <c:v>34.004716425528699</c:v>
                </c:pt>
                <c:pt idx="434">
                  <c:v>33.491229911357003</c:v>
                </c:pt>
                <c:pt idx="435">
                  <c:v>33.484034524614003</c:v>
                </c:pt>
                <c:pt idx="436">
                  <c:v>33.571906271335799</c:v>
                </c:pt>
                <c:pt idx="437">
                  <c:v>33.267346155646699</c:v>
                </c:pt>
                <c:pt idx="438">
                  <c:v>33.561630239117001</c:v>
                </c:pt>
                <c:pt idx="439">
                  <c:v>33.5585105130139</c:v>
                </c:pt>
                <c:pt idx="440">
                  <c:v>33.943600683154799</c:v>
                </c:pt>
                <c:pt idx="441">
                  <c:v>34.849358171100498</c:v>
                </c:pt>
                <c:pt idx="442">
                  <c:v>35.228106344886299</c:v>
                </c:pt>
                <c:pt idx="443">
                  <c:v>35.394469867189201</c:v>
                </c:pt>
                <c:pt idx="444">
                  <c:v>35.808255650180399</c:v>
                </c:pt>
                <c:pt idx="445">
                  <c:v>35.993728035423899</c:v>
                </c:pt>
                <c:pt idx="446">
                  <c:v>36.389299295259498</c:v>
                </c:pt>
                <c:pt idx="447">
                  <c:v>36.310626498016198</c:v>
                </c:pt>
                <c:pt idx="448">
                  <c:v>37.029088961948297</c:v>
                </c:pt>
                <c:pt idx="449">
                  <c:v>37.0786341455727</c:v>
                </c:pt>
                <c:pt idx="450">
                  <c:v>36.897516503962599</c:v>
                </c:pt>
                <c:pt idx="451">
                  <c:v>37.347370823815801</c:v>
                </c:pt>
                <c:pt idx="452">
                  <c:v>38.153741903903402</c:v>
                </c:pt>
                <c:pt idx="453">
                  <c:v>38.482229197033703</c:v>
                </c:pt>
                <c:pt idx="454">
                  <c:v>38.675526407544602</c:v>
                </c:pt>
                <c:pt idx="455">
                  <c:v>38.692378560377897</c:v>
                </c:pt>
                <c:pt idx="456">
                  <c:v>39.485685651061701</c:v>
                </c:pt>
                <c:pt idx="457">
                  <c:v>39.922718929805001</c:v>
                </c:pt>
                <c:pt idx="458">
                  <c:v>39.256984985188602</c:v>
                </c:pt>
                <c:pt idx="459">
                  <c:v>38.809715755870599</c:v>
                </c:pt>
                <c:pt idx="460">
                  <c:v>38.6547472211873</c:v>
                </c:pt>
                <c:pt idx="461">
                  <c:v>38.731163322319901</c:v>
                </c:pt>
                <c:pt idx="462">
                  <c:v>38.114194994301798</c:v>
                </c:pt>
                <c:pt idx="463">
                  <c:v>36.755696034198699</c:v>
                </c:pt>
                <c:pt idx="464">
                  <c:v>36.670244083136403</c:v>
                </c:pt>
                <c:pt idx="465">
                  <c:v>37.040415118686099</c:v>
                </c:pt>
                <c:pt idx="466">
                  <c:v>36.960554290408602</c:v>
                </c:pt>
                <c:pt idx="467">
                  <c:v>36.824136313995197</c:v>
                </c:pt>
                <c:pt idx="468">
                  <c:v>36.855368038953998</c:v>
                </c:pt>
                <c:pt idx="469">
                  <c:v>36.2651185301211</c:v>
                </c:pt>
                <c:pt idx="470">
                  <c:v>37.000007677509501</c:v>
                </c:pt>
                <c:pt idx="471">
                  <c:v>37.292760446589597</c:v>
                </c:pt>
                <c:pt idx="472">
                  <c:v>37.473332828532499</c:v>
                </c:pt>
                <c:pt idx="473">
                  <c:v>37.711503079242298</c:v>
                </c:pt>
                <c:pt idx="474">
                  <c:v>37.764939331075396</c:v>
                </c:pt>
                <c:pt idx="475">
                  <c:v>38.363861601806001</c:v>
                </c:pt>
                <c:pt idx="476">
                  <c:v>39.654979386206598</c:v>
                </c:pt>
                <c:pt idx="477">
                  <c:v>39.8265030076955</c:v>
                </c:pt>
                <c:pt idx="478">
                  <c:v>39.724391462005599</c:v>
                </c:pt>
                <c:pt idx="479">
                  <c:v>39.796421597397099</c:v>
                </c:pt>
                <c:pt idx="480">
                  <c:v>39.4891621776408</c:v>
                </c:pt>
                <c:pt idx="481">
                  <c:v>39.579799684168897</c:v>
                </c:pt>
                <c:pt idx="482">
                  <c:v>38.702798177540203</c:v>
                </c:pt>
                <c:pt idx="483">
                  <c:v>37.979789419401499</c:v>
                </c:pt>
                <c:pt idx="484">
                  <c:v>38.383525875554199</c:v>
                </c:pt>
                <c:pt idx="485">
                  <c:v>38.836449392949199</c:v>
                </c:pt>
                <c:pt idx="486">
                  <c:v>38.698581553355901</c:v>
                </c:pt>
                <c:pt idx="487">
                  <c:v>38.382062500762601</c:v>
                </c:pt>
                <c:pt idx="488">
                  <c:v>38.297842737448597</c:v>
                </c:pt>
                <c:pt idx="489">
                  <c:v>39.283321906374603</c:v>
                </c:pt>
                <c:pt idx="490">
                  <c:v>40.366556974727999</c:v>
                </c:pt>
                <c:pt idx="491">
                  <c:v>39.814865654753198</c:v>
                </c:pt>
                <c:pt idx="492">
                  <c:v>39.334456232459999</c:v>
                </c:pt>
                <c:pt idx="493">
                  <c:v>40.270240574831902</c:v>
                </c:pt>
                <c:pt idx="494">
                  <c:v>40.480766376619201</c:v>
                </c:pt>
                <c:pt idx="495">
                  <c:v>40.499338525885697</c:v>
                </c:pt>
                <c:pt idx="496">
                  <c:v>39.534084030887001</c:v>
                </c:pt>
                <c:pt idx="497">
                  <c:v>38.728340382737002</c:v>
                </c:pt>
                <c:pt idx="498">
                  <c:v>38.7617478550358</c:v>
                </c:pt>
                <c:pt idx="499">
                  <c:v>38.949649800001701</c:v>
                </c:pt>
                <c:pt idx="500">
                  <c:v>37.977210923782202</c:v>
                </c:pt>
                <c:pt idx="501">
                  <c:v>37.962209554040399</c:v>
                </c:pt>
                <c:pt idx="502">
                  <c:v>38.168523201977997</c:v>
                </c:pt>
                <c:pt idx="503">
                  <c:v>39.1443892472751</c:v>
                </c:pt>
                <c:pt idx="504">
                  <c:v>39.067979936562899</c:v>
                </c:pt>
                <c:pt idx="505">
                  <c:v>38.9183018474628</c:v>
                </c:pt>
                <c:pt idx="506">
                  <c:v>38.937296070513298</c:v>
                </c:pt>
                <c:pt idx="507">
                  <c:v>39.262752175009503</c:v>
                </c:pt>
                <c:pt idx="508">
                  <c:v>39.530262698151901</c:v>
                </c:pt>
                <c:pt idx="509">
                  <c:v>39.755079069018898</c:v>
                </c:pt>
                <c:pt idx="510">
                  <c:v>39.5930011585165</c:v>
                </c:pt>
                <c:pt idx="511">
                  <c:v>40.466607075833203</c:v>
                </c:pt>
                <c:pt idx="512">
                  <c:v>41.000248052536499</c:v>
                </c:pt>
                <c:pt idx="513">
                  <c:v>41.3264301533031</c:v>
                </c:pt>
                <c:pt idx="514">
                  <c:v>41.577811428783399</c:v>
                </c:pt>
                <c:pt idx="515">
                  <c:v>41.968174682736702</c:v>
                </c:pt>
                <c:pt idx="516">
                  <c:v>42.201356390587101</c:v>
                </c:pt>
                <c:pt idx="517">
                  <c:v>42.075002187073601</c:v>
                </c:pt>
                <c:pt idx="518">
                  <c:v>41.726685050711502</c:v>
                </c:pt>
                <c:pt idx="519">
                  <c:v>41.374128802097097</c:v>
                </c:pt>
                <c:pt idx="520">
                  <c:v>40.767832571374697</c:v>
                </c:pt>
                <c:pt idx="521">
                  <c:v>40.661462771554497</c:v>
                </c:pt>
                <c:pt idx="522">
                  <c:v>40.694786806081403</c:v>
                </c:pt>
                <c:pt idx="523">
                  <c:v>40.662591179930502</c:v>
                </c:pt>
                <c:pt idx="524">
                  <c:v>40.848417962507</c:v>
                </c:pt>
                <c:pt idx="525">
                  <c:v>40.973859373528001</c:v>
                </c:pt>
                <c:pt idx="526">
                  <c:v>41.260394160550497</c:v>
                </c:pt>
                <c:pt idx="527">
                  <c:v>41.847881979644903</c:v>
                </c:pt>
                <c:pt idx="528">
                  <c:v>41.791258068889</c:v>
                </c:pt>
                <c:pt idx="529">
                  <c:v>41.702716683617197</c:v>
                </c:pt>
                <c:pt idx="530">
                  <c:v>41.732088828611502</c:v>
                </c:pt>
                <c:pt idx="531">
                  <c:v>41.838640267964102</c:v>
                </c:pt>
                <c:pt idx="532">
                  <c:v>41.359700482054301</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7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686748053786269E-2"/>
          <c:y val="3.8537334611576712E-2"/>
          <c:w val="0.91132528308563343"/>
          <c:h val="0.72513800949897966"/>
        </c:manualLayout>
      </c:layout>
      <c:lineChart>
        <c:grouping val="standard"/>
        <c:varyColors val="0"/>
        <c:ser>
          <c:idx val="0"/>
          <c:order val="0"/>
          <c:tx>
            <c:strRef>
              <c:f>Tabelle1!$B$1</c:f>
              <c:strCache>
                <c:ptCount val="1"/>
                <c:pt idx="0">
                  <c:v>Enfants (jusqu’à 18 ans) dans le ménage [n=622]</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C7B0-4B3E-9AAE-1AAEC6B41D8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C7B0-4B3E-9AAE-1AAEC6B41D8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C7B0-4B3E-9AAE-1AAEC6B41D8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C7B0-4B3E-9AAE-1AAEC6B41D8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C7B0-4B3E-9AAE-1AAEC6B41D8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C7B0-4B3E-9AAE-1AAEC6B41D8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C7B0-4B3E-9AAE-1AAEC6B41D8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C7B0-4B3E-9AAE-1AAEC6B41D8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C7B0-4B3E-9AAE-1AAEC6B41D8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C7B0-4B3E-9AAE-1AAEC6B41D8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C7B0-4B3E-9AAE-1AAEC6B41D8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41.009018070320437</c:v>
                </c:pt>
                <c:pt idx="1">
                  <c:v>40.310018418977549</c:v>
                </c:pt>
                <c:pt idx="2">
                  <c:v>39.832448673113326</c:v>
                </c:pt>
                <c:pt idx="3">
                  <c:v>40.435373883495643</c:v>
                </c:pt>
                <c:pt idx="4">
                  <c:v>39.890808505028758</c:v>
                </c:pt>
                <c:pt idx="5">
                  <c:v>39.568867577708374</c:v>
                </c:pt>
                <c:pt idx="6">
                  <c:v>39.276874703361379</c:v>
                </c:pt>
                <c:pt idx="7">
                  <c:v>40.136092244842658</c:v>
                </c:pt>
                <c:pt idx="8">
                  <c:v>40.70879286617636</c:v>
                </c:pt>
                <c:pt idx="9">
                  <c:v>41.594455704892816</c:v>
                </c:pt>
                <c:pt idx="10">
                  <c:v>42.927045900149146</c:v>
                </c:pt>
                <c:pt idx="11">
                  <c:v>43.155373678569717</c:v>
                </c:pt>
                <c:pt idx="12">
                  <c:v>42.952599251262654</c:v>
                </c:pt>
                <c:pt idx="13">
                  <c:v>43.368152385170568</c:v>
                </c:pt>
                <c:pt idx="14">
                  <c:v>42.837456335379969</c:v>
                </c:pt>
                <c:pt idx="15">
                  <c:v>42.954832744047813</c:v>
                </c:pt>
                <c:pt idx="16">
                  <c:v>43.292535002650631</c:v>
                </c:pt>
                <c:pt idx="17">
                  <c:v>43.033837297705524</c:v>
                </c:pt>
                <c:pt idx="18">
                  <c:v>43.281033311017097</c:v>
                </c:pt>
                <c:pt idx="19">
                  <c:v>43.737776721358372</c:v>
                </c:pt>
                <c:pt idx="20">
                  <c:v>44.474571223411544</c:v>
                </c:pt>
                <c:pt idx="21">
                  <c:v>44.643426192653905</c:v>
                </c:pt>
                <c:pt idx="22">
                  <c:v>44.748306624586689</c:v>
                </c:pt>
                <c:pt idx="23">
                  <c:v>44.198269619025368</c:v>
                </c:pt>
                <c:pt idx="24">
                  <c:v>44.280908775169742</c:v>
                </c:pt>
                <c:pt idx="25">
                  <c:v>44.569560989162483</c:v>
                </c:pt>
                <c:pt idx="26">
                  <c:v>44.508566272055916</c:v>
                </c:pt>
                <c:pt idx="27">
                  <c:v>43.987516027467258</c:v>
                </c:pt>
                <c:pt idx="28">
                  <c:v>43.594191224297553</c:v>
                </c:pt>
                <c:pt idx="29">
                  <c:v>43.548280606340917</c:v>
                </c:pt>
                <c:pt idx="30">
                  <c:v>43.305551003088389</c:v>
                </c:pt>
                <c:pt idx="31">
                  <c:v>43.730107898170296</c:v>
                </c:pt>
                <c:pt idx="32">
                  <c:v>43.787882390304695</c:v>
                </c:pt>
                <c:pt idx="33">
                  <c:v>44.656800724233449</c:v>
                </c:pt>
                <c:pt idx="34">
                  <c:v>46.432292953281205</c:v>
                </c:pt>
                <c:pt idx="35">
                  <c:v>47.058731816634577</c:v>
                </c:pt>
                <c:pt idx="36">
                  <c:v>46.845375938400068</c:v>
                </c:pt>
                <c:pt idx="37">
                  <c:v>47.4588359705333</c:v>
                </c:pt>
                <c:pt idx="38">
                  <c:v>47.411899484591672</c:v>
                </c:pt>
                <c:pt idx="39">
                  <c:v>47.585571096927801</c:v>
                </c:pt>
                <c:pt idx="40">
                  <c:v>46.618034272851204</c:v>
                </c:pt>
                <c:pt idx="41">
                  <c:v>46.365781036037902</c:v>
                </c:pt>
                <c:pt idx="42">
                  <c:v>45.692796372721212</c:v>
                </c:pt>
                <c:pt idx="43">
                  <c:v>45.698530754422087</c:v>
                </c:pt>
                <c:pt idx="44">
                  <c:v>44.994475199363038</c:v>
                </c:pt>
                <c:pt idx="45">
                  <c:v>44.564802096679912</c:v>
                </c:pt>
                <c:pt idx="46">
                  <c:v>43.916231368379741</c:v>
                </c:pt>
                <c:pt idx="47">
                  <c:v>43.975783148168965</c:v>
                </c:pt>
                <c:pt idx="48">
                  <c:v>42.720753938352082</c:v>
                </c:pt>
                <c:pt idx="49">
                  <c:v>42.873529118497267</c:v>
                </c:pt>
                <c:pt idx="50">
                  <c:v>43.017598194462231</c:v>
                </c:pt>
                <c:pt idx="51">
                  <c:v>43.211925390642996</c:v>
                </c:pt>
                <c:pt idx="52">
                  <c:v>43.347435242026805</c:v>
                </c:pt>
                <c:pt idx="53">
                  <c:v>43.287168279791061</c:v>
                </c:pt>
                <c:pt idx="54">
                  <c:v>42.521214671951121</c:v>
                </c:pt>
                <c:pt idx="55">
                  <c:v>41.543324809307428</c:v>
                </c:pt>
                <c:pt idx="56">
                  <c:v>41.049979024548101</c:v>
                </c:pt>
                <c:pt idx="57">
                  <c:v>40.470185626874859</c:v>
                </c:pt>
                <c:pt idx="58">
                  <c:v>40.29658059438556</c:v>
                </c:pt>
                <c:pt idx="59">
                  <c:v>40.27195197679162</c:v>
                </c:pt>
                <c:pt idx="60">
                  <c:v>40.287209010139371</c:v>
                </c:pt>
                <c:pt idx="61">
                  <c:v>40.15217143763978</c:v>
                </c:pt>
                <c:pt idx="62">
                  <c:v>40.335980762936856</c:v>
                </c:pt>
                <c:pt idx="63">
                  <c:v>41.063855889735073</c:v>
                </c:pt>
                <c:pt idx="64">
                  <c:v>41.076550593333209</c:v>
                </c:pt>
                <c:pt idx="65">
                  <c:v>40.737145210359174</c:v>
                </c:pt>
                <c:pt idx="66">
                  <c:v>39.882578714428824</c:v>
                </c:pt>
                <c:pt idx="67">
                  <c:v>39.583047162501785</c:v>
                </c:pt>
                <c:pt idx="68">
                  <c:v>38.834741487741098</c:v>
                </c:pt>
                <c:pt idx="69">
                  <c:v>37.156216630789253</c:v>
                </c:pt>
                <c:pt idx="70">
                  <c:v>34.691890304367902</c:v>
                </c:pt>
                <c:pt idx="71">
                  <c:v>33.324768170828698</c:v>
                </c:pt>
                <c:pt idx="72">
                  <c:v>31.428605723223466</c:v>
                </c:pt>
                <c:pt idx="73">
                  <c:v>29.068056424621403</c:v>
                </c:pt>
                <c:pt idx="74">
                  <c:v>26.109498986487672</c:v>
                </c:pt>
                <c:pt idx="75">
                  <c:v>24.300034846735183</c:v>
                </c:pt>
                <c:pt idx="76">
                  <c:v>21.708614141332241</c:v>
                </c:pt>
                <c:pt idx="77">
                  <c:v>20.131518110020799</c:v>
                </c:pt>
                <c:pt idx="78">
                  <c:v>18.8000840636027</c:v>
                </c:pt>
                <c:pt idx="79">
                  <c:v>17.682568056033826</c:v>
                </c:pt>
                <c:pt idx="80">
                  <c:v>17.113342808304399</c:v>
                </c:pt>
                <c:pt idx="81">
                  <c:v>16.694275915057371</c:v>
                </c:pt>
                <c:pt idx="82">
                  <c:v>15.812171732035742</c:v>
                </c:pt>
                <c:pt idx="83">
                  <c:v>16.426194715444446</c:v>
                </c:pt>
                <c:pt idx="84">
                  <c:v>16.348791381141314</c:v>
                </c:pt>
                <c:pt idx="85">
                  <c:v>16.247206095547515</c:v>
                </c:pt>
                <c:pt idx="86">
                  <c:v>16.279494087968931</c:v>
                </c:pt>
                <c:pt idx="87">
                  <c:v>16.479678056631347</c:v>
                </c:pt>
                <c:pt idx="88">
                  <c:v>16.574283535292501</c:v>
                </c:pt>
                <c:pt idx="89">
                  <c:v>17.288405003539815</c:v>
                </c:pt>
                <c:pt idx="90">
                  <c:v>17.390209095532601</c:v>
                </c:pt>
                <c:pt idx="91">
                  <c:v>18.215549389531358</c:v>
                </c:pt>
                <c:pt idx="92">
                  <c:v>18.160460301468255</c:v>
                </c:pt>
                <c:pt idx="93">
                  <c:v>18.571578637012113</c:v>
                </c:pt>
                <c:pt idx="94">
                  <c:v>18.796488814024098</c:v>
                </c:pt>
                <c:pt idx="95">
                  <c:v>19.689030152759027</c:v>
                </c:pt>
                <c:pt idx="96">
                  <c:v>18.910523085127316</c:v>
                </c:pt>
                <c:pt idx="97">
                  <c:v>19.093215655744718</c:v>
                </c:pt>
                <c:pt idx="98">
                  <c:v>18.664997561650814</c:v>
                </c:pt>
                <c:pt idx="99">
                  <c:v>18.484794009040371</c:v>
                </c:pt>
                <c:pt idx="100">
                  <c:v>18.589050020782043</c:v>
                </c:pt>
                <c:pt idx="101">
                  <c:v>18.815805928579941</c:v>
                </c:pt>
                <c:pt idx="102">
                  <c:v>18.360999210344684</c:v>
                </c:pt>
                <c:pt idx="103">
                  <c:v>19.192866591958101</c:v>
                </c:pt>
                <c:pt idx="104">
                  <c:v>19.133694600539886</c:v>
                </c:pt>
                <c:pt idx="105">
                  <c:v>19.825624784212497</c:v>
                </c:pt>
                <c:pt idx="106">
                  <c:v>20.127909765764645</c:v>
                </c:pt>
                <c:pt idx="107">
                  <c:v>20.151898810461368</c:v>
                </c:pt>
                <c:pt idx="108">
                  <c:v>20.067124586601857</c:v>
                </c:pt>
                <c:pt idx="109">
                  <c:v>20.659700771818514</c:v>
                </c:pt>
                <c:pt idx="110">
                  <c:v>20.830216105078787</c:v>
                </c:pt>
                <c:pt idx="111">
                  <c:v>21.505873062302403</c:v>
                </c:pt>
                <c:pt idx="112">
                  <c:v>21.493545839809055</c:v>
                </c:pt>
                <c:pt idx="113">
                  <c:v>22.230357304291715</c:v>
                </c:pt>
                <c:pt idx="114">
                  <c:v>22.730719828023126</c:v>
                </c:pt>
                <c:pt idx="115">
                  <c:v>23.194152012183359</c:v>
                </c:pt>
                <c:pt idx="116">
                  <c:v>22.836449471019399</c:v>
                </c:pt>
                <c:pt idx="117">
                  <c:v>22.936811979339957</c:v>
                </c:pt>
                <c:pt idx="118">
                  <c:v>22.700649165289185</c:v>
                </c:pt>
                <c:pt idx="119">
                  <c:v>23.068041779950544</c:v>
                </c:pt>
                <c:pt idx="120">
                  <c:v>23.379864480073255</c:v>
                </c:pt>
                <c:pt idx="121">
                  <c:v>22.967229220293145</c:v>
                </c:pt>
                <c:pt idx="122">
                  <c:v>22.775887994713596</c:v>
                </c:pt>
                <c:pt idx="123">
                  <c:v>23.2708555255624</c:v>
                </c:pt>
                <c:pt idx="124">
                  <c:v>23.728112563130704</c:v>
                </c:pt>
                <c:pt idx="125">
                  <c:v>24.421739236918931</c:v>
                </c:pt>
                <c:pt idx="126">
                  <c:v>24.897535185170998</c:v>
                </c:pt>
                <c:pt idx="127">
                  <c:v>24.636832516109362</c:v>
                </c:pt>
                <c:pt idx="128">
                  <c:v>25.404616106577325</c:v>
                </c:pt>
                <c:pt idx="129">
                  <c:v>26.215025826861957</c:v>
                </c:pt>
                <c:pt idx="130">
                  <c:v>26.539354463730213</c:v>
                </c:pt>
                <c:pt idx="131">
                  <c:v>26.852712802214956</c:v>
                </c:pt>
                <c:pt idx="132">
                  <c:v>26.702507012150356</c:v>
                </c:pt>
                <c:pt idx="133">
                  <c:v>27.308828962902712</c:v>
                </c:pt>
                <c:pt idx="134">
                  <c:v>27.984972024833286</c:v>
                </c:pt>
                <c:pt idx="135">
                  <c:v>28.728139786306588</c:v>
                </c:pt>
                <c:pt idx="136">
                  <c:v>29.732928533375919</c:v>
                </c:pt>
                <c:pt idx="137">
                  <c:v>30.924200522818616</c:v>
                </c:pt>
                <c:pt idx="138">
                  <c:v>32.328871931934394</c:v>
                </c:pt>
                <c:pt idx="139">
                  <c:v>32.738835975785911</c:v>
                </c:pt>
                <c:pt idx="140">
                  <c:v>33.904172616383377</c:v>
                </c:pt>
                <c:pt idx="141">
                  <c:v>34.179429868920785</c:v>
                </c:pt>
                <c:pt idx="142">
                  <c:v>33.982768125657586</c:v>
                </c:pt>
                <c:pt idx="143">
                  <c:v>33.623917055126427</c:v>
                </c:pt>
                <c:pt idx="144">
                  <c:v>32.717877531944495</c:v>
                </c:pt>
                <c:pt idx="145">
                  <c:v>32.320134028743006</c:v>
                </c:pt>
                <c:pt idx="146">
                  <c:v>33.700760308699444</c:v>
                </c:pt>
                <c:pt idx="147">
                  <c:v>34.148628509478478</c:v>
                </c:pt>
                <c:pt idx="148">
                  <c:v>35.658277835918014</c:v>
                </c:pt>
                <c:pt idx="149">
                  <c:v>35.783924877949552</c:v>
                </c:pt>
                <c:pt idx="150">
                  <c:v>35.627067789243874</c:v>
                </c:pt>
                <c:pt idx="151">
                  <c:v>35.529576166845544</c:v>
                </c:pt>
                <c:pt idx="152">
                  <c:v>35.241411407904003</c:v>
                </c:pt>
                <c:pt idx="153">
                  <c:v>34.906170450412375</c:v>
                </c:pt>
                <c:pt idx="154">
                  <c:v>32.531965331771829</c:v>
                </c:pt>
                <c:pt idx="155">
                  <c:v>30.956296631522175</c:v>
                </c:pt>
                <c:pt idx="156">
                  <c:v>31.530104701886312</c:v>
                </c:pt>
                <c:pt idx="157">
                  <c:v>32.493792022053512</c:v>
                </c:pt>
                <c:pt idx="158">
                  <c:v>33.573457197340858</c:v>
                </c:pt>
                <c:pt idx="159">
                  <c:v>33.915682195586896</c:v>
                </c:pt>
                <c:pt idx="160">
                  <c:v>34.032970936148772</c:v>
                </c:pt>
                <c:pt idx="161">
                  <c:v>34.766279017939397</c:v>
                </c:pt>
                <c:pt idx="162">
                  <c:v>35.030910269203424</c:v>
                </c:pt>
                <c:pt idx="163">
                  <c:v>34.934976866772566</c:v>
                </c:pt>
                <c:pt idx="164">
                  <c:v>34.329132495678699</c:v>
                </c:pt>
                <c:pt idx="165">
                  <c:v>34.33641110242344</c:v>
                </c:pt>
                <c:pt idx="166">
                  <c:v>35.161409077776717</c:v>
                </c:pt>
                <c:pt idx="167">
                  <c:v>35.80989841385896</c:v>
                </c:pt>
                <c:pt idx="168">
                  <c:v>38.384411217188202</c:v>
                </c:pt>
                <c:pt idx="169">
                  <c:v>39.117605418858204</c:v>
                </c:pt>
                <c:pt idx="170">
                  <c:v>39.297926437659953</c:v>
                </c:pt>
                <c:pt idx="171">
                  <c:v>39.858794092290459</c:v>
                </c:pt>
                <c:pt idx="172">
                  <c:v>40.513920943083058</c:v>
                </c:pt>
                <c:pt idx="173">
                  <c:v>40.939892861461168</c:v>
                </c:pt>
                <c:pt idx="174">
                  <c:v>41.488262387451009</c:v>
                </c:pt>
                <c:pt idx="175">
                  <c:v>40.457011218422664</c:v>
                </c:pt>
                <c:pt idx="176">
                  <c:v>40.623668200701694</c:v>
                </c:pt>
                <c:pt idx="177">
                  <c:v>41.217526097714369</c:v>
                </c:pt>
                <c:pt idx="178">
                  <c:v>41.315157658006918</c:v>
                </c:pt>
                <c:pt idx="179">
                  <c:v>41.407290647096872</c:v>
                </c:pt>
                <c:pt idx="180">
                  <c:v>40.487257823819014</c:v>
                </c:pt>
                <c:pt idx="181">
                  <c:v>40.738037133721384</c:v>
                </c:pt>
                <c:pt idx="182">
                  <c:v>41.649671041336788</c:v>
                </c:pt>
                <c:pt idx="183">
                  <c:v>42.009552023530361</c:v>
                </c:pt>
                <c:pt idx="184">
                  <c:v>42.578028223037485</c:v>
                </c:pt>
                <c:pt idx="185">
                  <c:v>43.227760298144894</c:v>
                </c:pt>
                <c:pt idx="186">
                  <c:v>43.56497574807689</c:v>
                </c:pt>
                <c:pt idx="187">
                  <c:v>44.821038218394179</c:v>
                </c:pt>
                <c:pt idx="188">
                  <c:v>44.790487656988084</c:v>
                </c:pt>
                <c:pt idx="189">
                  <c:v>45.177442336870605</c:v>
                </c:pt>
                <c:pt idx="190">
                  <c:v>45.405078166165659</c:v>
                </c:pt>
                <c:pt idx="191">
                  <c:v>45.750955294864404</c:v>
                </c:pt>
                <c:pt idx="192">
                  <c:v>45.266505764319035</c:v>
                </c:pt>
                <c:pt idx="193">
                  <c:v>44.534083337913266</c:v>
                </c:pt>
                <c:pt idx="194">
                  <c:v>45.396515845449308</c:v>
                </c:pt>
                <c:pt idx="195">
                  <c:v>47.328616781472995</c:v>
                </c:pt>
                <c:pt idx="196">
                  <c:v>47.853585168324479</c:v>
                </c:pt>
                <c:pt idx="197">
                  <c:v>48.399907081608191</c:v>
                </c:pt>
                <c:pt idx="198">
                  <c:v>47.880246791023332</c:v>
                </c:pt>
                <c:pt idx="199">
                  <c:v>48.709833977203161</c:v>
                </c:pt>
                <c:pt idx="200">
                  <c:v>49.813771632471045</c:v>
                </c:pt>
                <c:pt idx="201">
                  <c:v>49.627802945361019</c:v>
                </c:pt>
                <c:pt idx="202">
                  <c:v>49.173280590327934</c:v>
                </c:pt>
                <c:pt idx="203">
                  <c:v>48.03143181382557</c:v>
                </c:pt>
                <c:pt idx="204">
                  <c:v>48.461720514715175</c:v>
                </c:pt>
                <c:pt idx="205">
                  <c:v>49.092765758249996</c:v>
                </c:pt>
                <c:pt idx="206">
                  <c:v>49.028157889447257</c:v>
                </c:pt>
                <c:pt idx="207">
                  <c:v>49.891537015802783</c:v>
                </c:pt>
                <c:pt idx="208">
                  <c:v>50.310322134686501</c:v>
                </c:pt>
                <c:pt idx="209">
                  <c:v>49.732812409638733</c:v>
                </c:pt>
                <c:pt idx="210">
                  <c:v>49.438409625803232</c:v>
                </c:pt>
                <c:pt idx="211">
                  <c:v>48.203872369341987</c:v>
                </c:pt>
                <c:pt idx="212">
                  <c:v>47.522331960811016</c:v>
                </c:pt>
                <c:pt idx="213">
                  <c:v>47.57940448637293</c:v>
                </c:pt>
                <c:pt idx="214">
                  <c:v>46.954318779394889</c:v>
                </c:pt>
                <c:pt idx="215">
                  <c:v>46.219435056252514</c:v>
                </c:pt>
                <c:pt idx="216">
                  <c:v>46.564129064823092</c:v>
                </c:pt>
                <c:pt idx="217">
                  <c:v>47.417359107915978</c:v>
                </c:pt>
                <c:pt idx="218">
                  <c:v>47.346438547442347</c:v>
                </c:pt>
                <c:pt idx="219">
                  <c:v>47.565075118853315</c:v>
                </c:pt>
                <c:pt idx="220">
                  <c:v>47.485577103699804</c:v>
                </c:pt>
                <c:pt idx="221">
                  <c:v>46.327681828521399</c:v>
                </c:pt>
                <c:pt idx="222">
                  <c:v>46.03749700965335</c:v>
                </c:pt>
                <c:pt idx="223">
                  <c:v>45.119642052111473</c:v>
                </c:pt>
                <c:pt idx="224">
                  <c:v>44.479003964917759</c:v>
                </c:pt>
                <c:pt idx="225">
                  <c:v>44.048837918390412</c:v>
                </c:pt>
                <c:pt idx="226">
                  <c:v>43.672692330231257</c:v>
                </c:pt>
                <c:pt idx="227">
                  <c:v>43.333500255987026</c:v>
                </c:pt>
                <c:pt idx="228">
                  <c:v>43.77671544278622</c:v>
                </c:pt>
                <c:pt idx="229">
                  <c:v>43.709621973677734</c:v>
                </c:pt>
                <c:pt idx="230">
                  <c:v>42.993197442710802</c:v>
                </c:pt>
                <c:pt idx="231">
                  <c:v>42.566391678846379</c:v>
                </c:pt>
                <c:pt idx="232">
                  <c:v>42.930700271044451</c:v>
                </c:pt>
                <c:pt idx="233">
                  <c:v>42.875971182340201</c:v>
                </c:pt>
                <c:pt idx="234">
                  <c:v>42.550015641782018</c:v>
                </c:pt>
                <c:pt idx="235">
                  <c:v>42.291342556075911</c:v>
                </c:pt>
                <c:pt idx="236">
                  <c:v>41.687086762233584</c:v>
                </c:pt>
                <c:pt idx="237">
                  <c:v>41.964005405080115</c:v>
                </c:pt>
                <c:pt idx="238">
                  <c:v>40.93600854052761</c:v>
                </c:pt>
                <c:pt idx="239">
                  <c:v>40.443909643147272</c:v>
                </c:pt>
                <c:pt idx="240">
                  <c:v>40.000665933953165</c:v>
                </c:pt>
                <c:pt idx="241">
                  <c:v>40.34739785918277</c:v>
                </c:pt>
                <c:pt idx="242">
                  <c:v>40.217171072671853</c:v>
                </c:pt>
                <c:pt idx="243">
                  <c:v>40.767501922208659</c:v>
                </c:pt>
                <c:pt idx="244">
                  <c:v>40.902926203457284</c:v>
                </c:pt>
                <c:pt idx="245">
                  <c:v>41.907418233348984</c:v>
                </c:pt>
                <c:pt idx="246">
                  <c:v>42.018692580690484</c:v>
                </c:pt>
                <c:pt idx="247">
                  <c:v>41.918979436074224</c:v>
                </c:pt>
                <c:pt idx="248">
                  <c:v>41.952532980148305</c:v>
                </c:pt>
                <c:pt idx="249">
                  <c:v>41.873729195837122</c:v>
                </c:pt>
                <c:pt idx="250">
                  <c:v>41.705756809303388</c:v>
                </c:pt>
                <c:pt idx="251">
                  <c:v>42.246877436354069</c:v>
                </c:pt>
                <c:pt idx="252">
                  <c:v>43.2638406591605</c:v>
                </c:pt>
                <c:pt idx="253">
                  <c:v>43.491404723605775</c:v>
                </c:pt>
                <c:pt idx="254">
                  <c:v>43.576759258505376</c:v>
                </c:pt>
                <c:pt idx="255">
                  <c:v>42.884273929788385</c:v>
                </c:pt>
                <c:pt idx="256">
                  <c:v>42.795913675076292</c:v>
                </c:pt>
                <c:pt idx="257">
                  <c:v>42.263893624214532</c:v>
                </c:pt>
                <c:pt idx="258">
                  <c:v>41.554336258118106</c:v>
                </c:pt>
                <c:pt idx="259">
                  <c:v>40.43774817665544</c:v>
                </c:pt>
                <c:pt idx="260">
                  <c:v>40.797774318155852</c:v>
                </c:pt>
                <c:pt idx="261">
                  <c:v>41.075747973479622</c:v>
                </c:pt>
                <c:pt idx="262">
                  <c:v>41.259383695962129</c:v>
                </c:pt>
                <c:pt idx="263">
                  <c:v>41.59276869026165</c:v>
                </c:pt>
                <c:pt idx="264">
                  <c:v>41.484598306259201</c:v>
                </c:pt>
                <c:pt idx="265">
                  <c:v>41.177399213020273</c:v>
                </c:pt>
                <c:pt idx="266">
                  <c:v>41.183568382652062</c:v>
                </c:pt>
                <c:pt idx="267">
                  <c:v>40.652794406261251</c:v>
                </c:pt>
                <c:pt idx="268">
                  <c:v>41.073166736244623</c:v>
                </c:pt>
                <c:pt idx="269">
                  <c:v>41.883091084130385</c:v>
                </c:pt>
                <c:pt idx="270">
                  <c:v>42.338667114108183</c:v>
                </c:pt>
                <c:pt idx="271">
                  <c:v>42.945349232486784</c:v>
                </c:pt>
                <c:pt idx="272">
                  <c:v>43.360803469755936</c:v>
                </c:pt>
                <c:pt idx="273">
                  <c:v>43.790071130484947</c:v>
                </c:pt>
                <c:pt idx="274">
                  <c:v>44.083211726997192</c:v>
                </c:pt>
                <c:pt idx="275">
                  <c:v>44.267145376147589</c:v>
                </c:pt>
                <c:pt idx="276">
                  <c:v>43.970307441790055</c:v>
                </c:pt>
                <c:pt idx="277">
                  <c:v>44.18295750853293</c:v>
                </c:pt>
                <c:pt idx="278">
                  <c:v>45.105905918490336</c:v>
                </c:pt>
                <c:pt idx="279">
                  <c:v>45.538724867244539</c:v>
                </c:pt>
                <c:pt idx="280">
                  <c:v>45.064977763177232</c:v>
                </c:pt>
                <c:pt idx="281">
                  <c:v>45.197161309981531</c:v>
                </c:pt>
                <c:pt idx="282">
                  <c:v>45.317091490146318</c:v>
                </c:pt>
                <c:pt idx="283">
                  <c:v>45.87296485438857</c:v>
                </c:pt>
                <c:pt idx="284">
                  <c:v>44.960749433663423</c:v>
                </c:pt>
                <c:pt idx="285">
                  <c:v>44.393942982259986</c:v>
                </c:pt>
                <c:pt idx="286">
                  <c:v>43.138243170899784</c:v>
                </c:pt>
                <c:pt idx="287">
                  <c:v>42.649068729871708</c:v>
                </c:pt>
                <c:pt idx="288">
                  <c:v>41.869896951516985</c:v>
                </c:pt>
                <c:pt idx="289">
                  <c:v>41.015059513510934</c:v>
                </c:pt>
                <c:pt idx="290">
                  <c:v>39.540378306549258</c:v>
                </c:pt>
                <c:pt idx="291">
                  <c:v>38.943444394953325</c:v>
                </c:pt>
                <c:pt idx="292">
                  <c:v>37.653729097101177</c:v>
                </c:pt>
                <c:pt idx="293">
                  <c:v>36.659318708155688</c:v>
                </c:pt>
                <c:pt idx="294">
                  <c:v>36.463413069123057</c:v>
                </c:pt>
                <c:pt idx="295">
                  <c:v>36.019287412934574</c:v>
                </c:pt>
                <c:pt idx="296">
                  <c:v>35.18904608983933</c:v>
                </c:pt>
                <c:pt idx="297">
                  <c:v>34.860146341138169</c:v>
                </c:pt>
                <c:pt idx="298">
                  <c:v>34.258697931518903</c:v>
                </c:pt>
                <c:pt idx="299" formatCode="0.00000000">
                  <c:v>33.615838490007398</c:v>
                </c:pt>
                <c:pt idx="300">
                  <c:v>33.6090749565519</c:v>
                </c:pt>
                <c:pt idx="301">
                  <c:v>32.389783908039497</c:v>
                </c:pt>
                <c:pt idx="302">
                  <c:v>32.2379548811356</c:v>
                </c:pt>
                <c:pt idx="303">
                  <c:v>31.985717583152699</c:v>
                </c:pt>
                <c:pt idx="304">
                  <c:v>31.318589990044899</c:v>
                </c:pt>
                <c:pt idx="305">
                  <c:v>31.009492161637699</c:v>
                </c:pt>
                <c:pt idx="306">
                  <c:v>30.6478922769234</c:v>
                </c:pt>
                <c:pt idx="307">
                  <c:v>30.509891167855798</c:v>
                </c:pt>
                <c:pt idx="308">
                  <c:v>30.0160886272905</c:v>
                </c:pt>
                <c:pt idx="309">
                  <c:v>29.824215691027099</c:v>
                </c:pt>
                <c:pt idx="310">
                  <c:v>29.7376905126991</c:v>
                </c:pt>
                <c:pt idx="311">
                  <c:v>29.759480242786399</c:v>
                </c:pt>
                <c:pt idx="312">
                  <c:v>29.764661291282899</c:v>
                </c:pt>
                <c:pt idx="313">
                  <c:v>29.8812933582279</c:v>
                </c:pt>
                <c:pt idx="314">
                  <c:v>29.794523719335501</c:v>
                </c:pt>
                <c:pt idx="315">
                  <c:v>30.384433639236399</c:v>
                </c:pt>
                <c:pt idx="316">
                  <c:v>30.245532240126199</c:v>
                </c:pt>
                <c:pt idx="317">
                  <c:v>30.111713999519701</c:v>
                </c:pt>
                <c:pt idx="318">
                  <c:v>30.158250471629</c:v>
                </c:pt>
                <c:pt idx="319">
                  <c:v>30.404287335792201</c:v>
                </c:pt>
                <c:pt idx="320">
                  <c:v>30.919882221976</c:v>
                </c:pt>
                <c:pt idx="321">
                  <c:v>31.1295920208306</c:v>
                </c:pt>
                <c:pt idx="322">
                  <c:v>31.149321187909301</c:v>
                </c:pt>
                <c:pt idx="323">
                  <c:v>31.194657238584998</c:v>
                </c:pt>
                <c:pt idx="324">
                  <c:v>31.361057589237902</c:v>
                </c:pt>
                <c:pt idx="325">
                  <c:v>31.563918056371499</c:v>
                </c:pt>
                <c:pt idx="326">
                  <c:v>31.998875655935301</c:v>
                </c:pt>
                <c:pt idx="327">
                  <c:v>31.987298525238099</c:v>
                </c:pt>
                <c:pt idx="328">
                  <c:v>32.389444950016902</c:v>
                </c:pt>
                <c:pt idx="329">
                  <c:v>32.422636903299498</c:v>
                </c:pt>
                <c:pt idx="330">
                  <c:v>32.6525205884396</c:v>
                </c:pt>
                <c:pt idx="331">
                  <c:v>32.553540003874303</c:v>
                </c:pt>
                <c:pt idx="332">
                  <c:v>32.655260840357599</c:v>
                </c:pt>
                <c:pt idx="333">
                  <c:v>32.329046536051301</c:v>
                </c:pt>
                <c:pt idx="334">
                  <c:v>32.187410853652999</c:v>
                </c:pt>
                <c:pt idx="335">
                  <c:v>31.290245964069801</c:v>
                </c:pt>
                <c:pt idx="336">
                  <c:v>30.915984467207299</c:v>
                </c:pt>
                <c:pt idx="337">
                  <c:v>31.0099918452079</c:v>
                </c:pt>
                <c:pt idx="338">
                  <c:v>31.545803008031701</c:v>
                </c:pt>
                <c:pt idx="339">
                  <c:v>30.829148543559199</c:v>
                </c:pt>
                <c:pt idx="340">
                  <c:v>31.1464605479452</c:v>
                </c:pt>
                <c:pt idx="341">
                  <c:v>31.109462555671598</c:v>
                </c:pt>
                <c:pt idx="342">
                  <c:v>31.0108837905412</c:v>
                </c:pt>
                <c:pt idx="343">
                  <c:v>31.547438164849499</c:v>
                </c:pt>
                <c:pt idx="344">
                  <c:v>31.863073492057101</c:v>
                </c:pt>
                <c:pt idx="345">
                  <c:v>31.630416325260398</c:v>
                </c:pt>
                <c:pt idx="346">
                  <c:v>32.706216311963701</c:v>
                </c:pt>
                <c:pt idx="347">
                  <c:v>32.692244931920001</c:v>
                </c:pt>
                <c:pt idx="348">
                  <c:v>33.102981480656403</c:v>
                </c:pt>
                <c:pt idx="349">
                  <c:v>34.538305702210501</c:v>
                </c:pt>
                <c:pt idx="350">
                  <c:v>33.913244365021903</c:v>
                </c:pt>
                <c:pt idx="351">
                  <c:v>33.927205926645001</c:v>
                </c:pt>
                <c:pt idx="352">
                  <c:v>34.299082628991897</c:v>
                </c:pt>
                <c:pt idx="353">
                  <c:v>34.700983988963799</c:v>
                </c:pt>
                <c:pt idx="354">
                  <c:v>33.6354699558145</c:v>
                </c:pt>
                <c:pt idx="355">
                  <c:v>31.6392021520615</c:v>
                </c:pt>
                <c:pt idx="356">
                  <c:v>31.7564953068214</c:v>
                </c:pt>
                <c:pt idx="357">
                  <c:v>32.423308278757801</c:v>
                </c:pt>
                <c:pt idx="358">
                  <c:v>31.968748262523999</c:v>
                </c:pt>
                <c:pt idx="359">
                  <c:v>32.017240656594097</c:v>
                </c:pt>
                <c:pt idx="360">
                  <c:v>32.395496879484199</c:v>
                </c:pt>
                <c:pt idx="361">
                  <c:v>32.458089970164799</c:v>
                </c:pt>
                <c:pt idx="362">
                  <c:v>31.884600835234401</c:v>
                </c:pt>
                <c:pt idx="363">
                  <c:v>31.243982267438401</c:v>
                </c:pt>
                <c:pt idx="364">
                  <c:v>31.049813259012002</c:v>
                </c:pt>
                <c:pt idx="365">
                  <c:v>30.9636726864445</c:v>
                </c:pt>
                <c:pt idx="366">
                  <c:v>30.299772128894102</c:v>
                </c:pt>
                <c:pt idx="367">
                  <c:v>28.862901157948901</c:v>
                </c:pt>
                <c:pt idx="368">
                  <c:v>29.741259581270501</c:v>
                </c:pt>
                <c:pt idx="369">
                  <c:v>31.893761286754199</c:v>
                </c:pt>
                <c:pt idx="370">
                  <c:v>32.049993147968301</c:v>
                </c:pt>
                <c:pt idx="371">
                  <c:v>32.274943435971501</c:v>
                </c:pt>
                <c:pt idx="372">
                  <c:v>32.367384024988702</c:v>
                </c:pt>
                <c:pt idx="373">
                  <c:v>32.040255718570698</c:v>
                </c:pt>
                <c:pt idx="374">
                  <c:v>31.902803788023</c:v>
                </c:pt>
                <c:pt idx="375">
                  <c:v>31.6344821114137</c:v>
                </c:pt>
                <c:pt idx="376">
                  <c:v>31.2181827837363</c:v>
                </c:pt>
                <c:pt idx="377">
                  <c:v>30.5094042349373</c:v>
                </c:pt>
                <c:pt idx="378">
                  <c:v>29.487122196228999</c:v>
                </c:pt>
                <c:pt idx="379">
                  <c:v>28.989268403214702</c:v>
                </c:pt>
                <c:pt idx="380">
                  <c:v>28.951887148505801</c:v>
                </c:pt>
                <c:pt idx="381">
                  <c:v>29.159232590868999</c:v>
                </c:pt>
                <c:pt idx="382">
                  <c:v>28.738830659596498</c:v>
                </c:pt>
                <c:pt idx="383">
                  <c:v>28.661887006072</c:v>
                </c:pt>
                <c:pt idx="384">
                  <c:v>28.278177301939301</c:v>
                </c:pt>
                <c:pt idx="385">
                  <c:v>29.233208015045602</c:v>
                </c:pt>
                <c:pt idx="386">
                  <c:v>29.096588510411099</c:v>
                </c:pt>
                <c:pt idx="387">
                  <c:v>29.445997456744401</c:v>
                </c:pt>
                <c:pt idx="388">
                  <c:v>28.951063161227701</c:v>
                </c:pt>
                <c:pt idx="389">
                  <c:v>29.014852400337599</c:v>
                </c:pt>
                <c:pt idx="390">
                  <c:v>29.3777624174264</c:v>
                </c:pt>
                <c:pt idx="391">
                  <c:v>29.6510165300541</c:v>
                </c:pt>
                <c:pt idx="392">
                  <c:v>29.451584738432899</c:v>
                </c:pt>
                <c:pt idx="393">
                  <c:v>29.8525748028474</c:v>
                </c:pt>
                <c:pt idx="394">
                  <c:v>29.818410546643999</c:v>
                </c:pt>
                <c:pt idx="395">
                  <c:v>29.980080874817499</c:v>
                </c:pt>
                <c:pt idx="396">
                  <c:v>30.241550976083701</c:v>
                </c:pt>
                <c:pt idx="397">
                  <c:v>30.541263909670601</c:v>
                </c:pt>
                <c:pt idx="398">
                  <c:v>31.239314275673699</c:v>
                </c:pt>
                <c:pt idx="399">
                  <c:v>31.123400762341301</c:v>
                </c:pt>
                <c:pt idx="400">
                  <c:v>31.1566611722597</c:v>
                </c:pt>
                <c:pt idx="401">
                  <c:v>31.088172545668701</c:v>
                </c:pt>
                <c:pt idx="402">
                  <c:v>31.106339050142999</c:v>
                </c:pt>
                <c:pt idx="403">
                  <c:v>30.973453978235099</c:v>
                </c:pt>
                <c:pt idx="404">
                  <c:v>30.494717993003299</c:v>
                </c:pt>
                <c:pt idx="405">
                  <c:v>30.7462626639456</c:v>
                </c:pt>
                <c:pt idx="406">
                  <c:v>31.7888964605363</c:v>
                </c:pt>
                <c:pt idx="407">
                  <c:v>32.195344951294103</c:v>
                </c:pt>
                <c:pt idx="408">
                  <c:v>32.751661865883001</c:v>
                </c:pt>
                <c:pt idx="409">
                  <c:v>33.758682547992301</c:v>
                </c:pt>
                <c:pt idx="410">
                  <c:v>34.275129671160897</c:v>
                </c:pt>
                <c:pt idx="411">
                  <c:v>35.131181238869097</c:v>
                </c:pt>
                <c:pt idx="412">
                  <c:v>35.854787960060698</c:v>
                </c:pt>
                <c:pt idx="413">
                  <c:v>36.558670882815001</c:v>
                </c:pt>
                <c:pt idx="414">
                  <c:v>36.545452520083401</c:v>
                </c:pt>
                <c:pt idx="415">
                  <c:v>36.636530222210801</c:v>
                </c:pt>
                <c:pt idx="416">
                  <c:v>36.459815734116802</c:v>
                </c:pt>
                <c:pt idx="417">
                  <c:v>36.7820357111029</c:v>
                </c:pt>
                <c:pt idx="418">
                  <c:v>36.487653517438197</c:v>
                </c:pt>
                <c:pt idx="419">
                  <c:v>36.218050626336897</c:v>
                </c:pt>
                <c:pt idx="420">
                  <c:v>35.463237106726197</c:v>
                </c:pt>
                <c:pt idx="421">
                  <c:v>35.398077372609997</c:v>
                </c:pt>
                <c:pt idx="422">
                  <c:v>35.316663018320803</c:v>
                </c:pt>
                <c:pt idx="423">
                  <c:v>34.880233591025899</c:v>
                </c:pt>
                <c:pt idx="424">
                  <c:v>34.273500818613599</c:v>
                </c:pt>
                <c:pt idx="425">
                  <c:v>33.966676779642903</c:v>
                </c:pt>
                <c:pt idx="426">
                  <c:v>33.783122719182998</c:v>
                </c:pt>
                <c:pt idx="427">
                  <c:v>33.776415761902101</c:v>
                </c:pt>
                <c:pt idx="428">
                  <c:v>33.471959177566703</c:v>
                </c:pt>
                <c:pt idx="429">
                  <c:v>33.227932066838697</c:v>
                </c:pt>
                <c:pt idx="430">
                  <c:v>33.451286478498901</c:v>
                </c:pt>
                <c:pt idx="431">
                  <c:v>33.739942472105497</c:v>
                </c:pt>
                <c:pt idx="432">
                  <c:v>33.723140275867799</c:v>
                </c:pt>
                <c:pt idx="433">
                  <c:v>33.285833310522698</c:v>
                </c:pt>
                <c:pt idx="434">
                  <c:v>32.229591470566</c:v>
                </c:pt>
                <c:pt idx="435">
                  <c:v>32.531594893530503</c:v>
                </c:pt>
                <c:pt idx="436">
                  <c:v>32.5341835910396</c:v>
                </c:pt>
                <c:pt idx="437">
                  <c:v>32.365779022135399</c:v>
                </c:pt>
                <c:pt idx="438">
                  <c:v>32.567779927289102</c:v>
                </c:pt>
                <c:pt idx="439">
                  <c:v>32.8947671523715</c:v>
                </c:pt>
                <c:pt idx="440">
                  <c:v>33.2178427996948</c:v>
                </c:pt>
                <c:pt idx="441">
                  <c:v>34.163697501827698</c:v>
                </c:pt>
                <c:pt idx="442">
                  <c:v>34.374200998542101</c:v>
                </c:pt>
                <c:pt idx="443">
                  <c:v>34.424363485043102</c:v>
                </c:pt>
                <c:pt idx="444">
                  <c:v>34.7128963689144</c:v>
                </c:pt>
                <c:pt idx="445">
                  <c:v>34.590876807820599</c:v>
                </c:pt>
                <c:pt idx="446">
                  <c:v>34.587390130236301</c:v>
                </c:pt>
                <c:pt idx="447">
                  <c:v>34.4199481495952</c:v>
                </c:pt>
                <c:pt idx="448">
                  <c:v>35.078675053620003</c:v>
                </c:pt>
                <c:pt idx="449">
                  <c:v>35.3538630159074</c:v>
                </c:pt>
                <c:pt idx="450">
                  <c:v>35.240075967620697</c:v>
                </c:pt>
                <c:pt idx="451">
                  <c:v>35.834810787855503</c:v>
                </c:pt>
                <c:pt idx="452">
                  <c:v>37.103311024241002</c:v>
                </c:pt>
                <c:pt idx="453">
                  <c:v>37.296721604319899</c:v>
                </c:pt>
                <c:pt idx="454">
                  <c:v>37.509931541992501</c:v>
                </c:pt>
                <c:pt idx="455">
                  <c:v>37.645043586904102</c:v>
                </c:pt>
                <c:pt idx="456">
                  <c:v>38.521689292107098</c:v>
                </c:pt>
                <c:pt idx="457">
                  <c:v>39.361074153477503</c:v>
                </c:pt>
                <c:pt idx="458">
                  <c:v>38.668779923066403</c:v>
                </c:pt>
                <c:pt idx="459">
                  <c:v>38.227678972113203</c:v>
                </c:pt>
                <c:pt idx="460">
                  <c:v>38.276913958140199</c:v>
                </c:pt>
                <c:pt idx="461">
                  <c:v>38.633267902323098</c:v>
                </c:pt>
                <c:pt idx="462">
                  <c:v>37.669568024640597</c:v>
                </c:pt>
                <c:pt idx="463">
                  <c:v>36.247675524254603</c:v>
                </c:pt>
                <c:pt idx="464">
                  <c:v>36.205174075812202</c:v>
                </c:pt>
                <c:pt idx="465">
                  <c:v>36.741777573592998</c:v>
                </c:pt>
                <c:pt idx="466">
                  <c:v>37.1280971538255</c:v>
                </c:pt>
                <c:pt idx="467">
                  <c:v>37.212819726203399</c:v>
                </c:pt>
                <c:pt idx="468">
                  <c:v>37.163342262112799</c:v>
                </c:pt>
                <c:pt idx="469">
                  <c:v>37.193826223808898</c:v>
                </c:pt>
                <c:pt idx="470">
                  <c:v>37.852829313638999</c:v>
                </c:pt>
                <c:pt idx="471">
                  <c:v>38.013799446065804</c:v>
                </c:pt>
                <c:pt idx="472">
                  <c:v>38.0496344389231</c:v>
                </c:pt>
                <c:pt idx="473">
                  <c:v>37.640394758043797</c:v>
                </c:pt>
                <c:pt idx="474">
                  <c:v>37.930297571366303</c:v>
                </c:pt>
                <c:pt idx="475">
                  <c:v>38.617829954585197</c:v>
                </c:pt>
                <c:pt idx="476">
                  <c:v>39.649781235387998</c:v>
                </c:pt>
                <c:pt idx="477">
                  <c:v>39.514883991223201</c:v>
                </c:pt>
                <c:pt idx="478">
                  <c:v>39.133761084705</c:v>
                </c:pt>
                <c:pt idx="479">
                  <c:v>39.264521899870097</c:v>
                </c:pt>
                <c:pt idx="480">
                  <c:v>38.699036847639398</c:v>
                </c:pt>
                <c:pt idx="481">
                  <c:v>38.874297112262703</c:v>
                </c:pt>
                <c:pt idx="482">
                  <c:v>37.767656458025897</c:v>
                </c:pt>
                <c:pt idx="483">
                  <c:v>37.264407909996002</c:v>
                </c:pt>
                <c:pt idx="484">
                  <c:v>37.946128360801403</c:v>
                </c:pt>
                <c:pt idx="485">
                  <c:v>38.669621270634003</c:v>
                </c:pt>
                <c:pt idx="486">
                  <c:v>38.591594536100899</c:v>
                </c:pt>
                <c:pt idx="487">
                  <c:v>38.624805972285202</c:v>
                </c:pt>
                <c:pt idx="488">
                  <c:v>38.741126309760503</c:v>
                </c:pt>
                <c:pt idx="489">
                  <c:v>39.809946805888302</c:v>
                </c:pt>
                <c:pt idx="490">
                  <c:v>40.535099778182797</c:v>
                </c:pt>
                <c:pt idx="491">
                  <c:v>39.982763181431501</c:v>
                </c:pt>
                <c:pt idx="492">
                  <c:v>39.227050578853401</c:v>
                </c:pt>
                <c:pt idx="493">
                  <c:v>40.203786032386901</c:v>
                </c:pt>
                <c:pt idx="494">
                  <c:v>40.5998541153036</c:v>
                </c:pt>
                <c:pt idx="495">
                  <c:v>40.7271183043107</c:v>
                </c:pt>
                <c:pt idx="496">
                  <c:v>39.878245107674701</c:v>
                </c:pt>
                <c:pt idx="497">
                  <c:v>39.785054611576903</c:v>
                </c:pt>
                <c:pt idx="498">
                  <c:v>39.9544598101253</c:v>
                </c:pt>
                <c:pt idx="499">
                  <c:v>40.184857474469901</c:v>
                </c:pt>
                <c:pt idx="500">
                  <c:v>38.920281086800998</c:v>
                </c:pt>
                <c:pt idx="501">
                  <c:v>38.723781548207</c:v>
                </c:pt>
                <c:pt idx="502">
                  <c:v>38.640094150989498</c:v>
                </c:pt>
                <c:pt idx="503">
                  <c:v>39.835499288518001</c:v>
                </c:pt>
                <c:pt idx="504">
                  <c:v>39.695873853641402</c:v>
                </c:pt>
                <c:pt idx="505">
                  <c:v>39.432736470606898</c:v>
                </c:pt>
                <c:pt idx="506">
                  <c:v>39.460214870277603</c:v>
                </c:pt>
                <c:pt idx="507">
                  <c:v>40.134358690278901</c:v>
                </c:pt>
                <c:pt idx="508">
                  <c:v>40.337021368674499</c:v>
                </c:pt>
                <c:pt idx="509">
                  <c:v>40.425151200863603</c:v>
                </c:pt>
                <c:pt idx="510">
                  <c:v>40.041064587487597</c:v>
                </c:pt>
                <c:pt idx="511">
                  <c:v>40.7596264583091</c:v>
                </c:pt>
                <c:pt idx="512">
                  <c:v>41.255921468267701</c:v>
                </c:pt>
                <c:pt idx="513">
                  <c:v>41.356137161738801</c:v>
                </c:pt>
                <c:pt idx="514">
                  <c:v>41.253393543885203</c:v>
                </c:pt>
                <c:pt idx="515">
                  <c:v>41.423453232103903</c:v>
                </c:pt>
                <c:pt idx="516">
                  <c:v>41.784213037010801</c:v>
                </c:pt>
                <c:pt idx="517">
                  <c:v>41.549886962078801</c:v>
                </c:pt>
                <c:pt idx="518">
                  <c:v>41.236121729623399</c:v>
                </c:pt>
                <c:pt idx="519">
                  <c:v>40.664519781158297</c:v>
                </c:pt>
                <c:pt idx="520">
                  <c:v>40.131189176632198</c:v>
                </c:pt>
                <c:pt idx="521">
                  <c:v>40.260094800288499</c:v>
                </c:pt>
                <c:pt idx="522">
                  <c:v>40.619128881059297</c:v>
                </c:pt>
                <c:pt idx="523">
                  <c:v>40.075782829150697</c:v>
                </c:pt>
                <c:pt idx="524">
                  <c:v>39.984976385172502</c:v>
                </c:pt>
                <c:pt idx="525">
                  <c:v>39.764823259914699</c:v>
                </c:pt>
                <c:pt idx="526">
                  <c:v>40.215209087054298</c:v>
                </c:pt>
                <c:pt idx="527">
                  <c:v>41.243132344250398</c:v>
                </c:pt>
                <c:pt idx="528">
                  <c:v>40.905953406785798</c:v>
                </c:pt>
                <c:pt idx="529">
                  <c:v>40.6353341780219</c:v>
                </c:pt>
                <c:pt idx="530">
                  <c:v>41.106673130746202</c:v>
                </c:pt>
                <c:pt idx="531">
                  <c:v>41.361517558974903</c:v>
                </c:pt>
                <c:pt idx="532">
                  <c:v>41.140536946863797</c:v>
                </c:pt>
              </c:numCache>
            </c:numRef>
          </c:val>
          <c:smooth val="0"/>
          <c:extLst>
            <c:ext xmlns:c16="http://schemas.microsoft.com/office/drawing/2014/chart" uri="{C3380CC4-5D6E-409C-BE32-E72D297353CC}">
              <c16:uniqueId val="{00000016-C7B0-4B3E-9AAE-1AAEC6B41D81}"/>
            </c:ext>
          </c:extLst>
        </c:ser>
        <c:ser>
          <c:idx val="1"/>
          <c:order val="1"/>
          <c:tx>
            <c:strRef>
              <c:f>Tabelle1!$C$1</c:f>
              <c:strCache>
                <c:ptCount val="1"/>
                <c:pt idx="0">
                  <c:v>Pas d’enfants (jusqu’à 18 ans) dans le ménage [n=1926]</c:v>
                </c:pt>
              </c:strCache>
            </c:strRef>
          </c:tx>
          <c:spPr>
            <a:ln w="28575" cap="rnd">
              <a:solidFill>
                <a:schemeClr val="bg2">
                  <a:lumMod val="65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38.254463019540694</c:v>
                </c:pt>
                <c:pt idx="1">
                  <c:v>38.400761832326332</c:v>
                </c:pt>
                <c:pt idx="2">
                  <c:v>38.166342392923468</c:v>
                </c:pt>
                <c:pt idx="3">
                  <c:v>38.201482474782793</c:v>
                </c:pt>
                <c:pt idx="4">
                  <c:v>37.737473337211043</c:v>
                </c:pt>
                <c:pt idx="5">
                  <c:v>37.960218872324866</c:v>
                </c:pt>
                <c:pt idx="6">
                  <c:v>38.409796994591247</c:v>
                </c:pt>
                <c:pt idx="7">
                  <c:v>38.973781894770767</c:v>
                </c:pt>
                <c:pt idx="8">
                  <c:v>39.338424274881127</c:v>
                </c:pt>
                <c:pt idx="9">
                  <c:v>40.116798310947715</c:v>
                </c:pt>
                <c:pt idx="10">
                  <c:v>41.10519929419916</c:v>
                </c:pt>
                <c:pt idx="11">
                  <c:v>41.801881539666446</c:v>
                </c:pt>
                <c:pt idx="12">
                  <c:v>42.46093448219991</c:v>
                </c:pt>
                <c:pt idx="13">
                  <c:v>42.729654972459294</c:v>
                </c:pt>
                <c:pt idx="14">
                  <c:v>42.525024454089404</c:v>
                </c:pt>
                <c:pt idx="15">
                  <c:v>42.550789602221997</c:v>
                </c:pt>
                <c:pt idx="16">
                  <c:v>42.477550207227026</c:v>
                </c:pt>
                <c:pt idx="17">
                  <c:v>42.468568336084466</c:v>
                </c:pt>
                <c:pt idx="18">
                  <c:v>42.210717403149054</c:v>
                </c:pt>
                <c:pt idx="19">
                  <c:v>42.478928511587632</c:v>
                </c:pt>
                <c:pt idx="20">
                  <c:v>42.855219403322586</c:v>
                </c:pt>
                <c:pt idx="21">
                  <c:v>43.410685920486188</c:v>
                </c:pt>
                <c:pt idx="22">
                  <c:v>43.211553928443571</c:v>
                </c:pt>
                <c:pt idx="23">
                  <c:v>43.332446117488779</c:v>
                </c:pt>
                <c:pt idx="24">
                  <c:v>43.271721479104222</c:v>
                </c:pt>
                <c:pt idx="25">
                  <c:v>43.621620448690344</c:v>
                </c:pt>
                <c:pt idx="26">
                  <c:v>43.449804887360713</c:v>
                </c:pt>
                <c:pt idx="27">
                  <c:v>43.198247546281529</c:v>
                </c:pt>
                <c:pt idx="28">
                  <c:v>42.987030248103551</c:v>
                </c:pt>
                <c:pt idx="29">
                  <c:v>43.00792598711903</c:v>
                </c:pt>
                <c:pt idx="30">
                  <c:v>42.841495779119739</c:v>
                </c:pt>
                <c:pt idx="31">
                  <c:v>43.118837409711624</c:v>
                </c:pt>
                <c:pt idx="32">
                  <c:v>43.308202527228957</c:v>
                </c:pt>
                <c:pt idx="33">
                  <c:v>43.74851406018611</c:v>
                </c:pt>
                <c:pt idx="34">
                  <c:v>44.501113822512416</c:v>
                </c:pt>
                <c:pt idx="35">
                  <c:v>45.265370413855408</c:v>
                </c:pt>
                <c:pt idx="36">
                  <c:v>44.886386124964986</c:v>
                </c:pt>
                <c:pt idx="37">
                  <c:v>44.682964892161976</c:v>
                </c:pt>
                <c:pt idx="38">
                  <c:v>44.388698703440056</c:v>
                </c:pt>
                <c:pt idx="39">
                  <c:v>43.858824361333241</c:v>
                </c:pt>
                <c:pt idx="40">
                  <c:v>43.591616399622851</c:v>
                </c:pt>
                <c:pt idx="41">
                  <c:v>43.203031282961767</c:v>
                </c:pt>
                <c:pt idx="42">
                  <c:v>42.108052319238013</c:v>
                </c:pt>
                <c:pt idx="43">
                  <c:v>42.258832240101263</c:v>
                </c:pt>
                <c:pt idx="44">
                  <c:v>42.592644701584803</c:v>
                </c:pt>
                <c:pt idx="45">
                  <c:v>42.462897997890785</c:v>
                </c:pt>
                <c:pt idx="46">
                  <c:v>42.510948321655299</c:v>
                </c:pt>
                <c:pt idx="47">
                  <c:v>41.96879575104991</c:v>
                </c:pt>
                <c:pt idx="48">
                  <c:v>41.695183265714498</c:v>
                </c:pt>
                <c:pt idx="49">
                  <c:v>41.854937959709041</c:v>
                </c:pt>
                <c:pt idx="50">
                  <c:v>42.272403168445514</c:v>
                </c:pt>
                <c:pt idx="51">
                  <c:v>41.806372583115312</c:v>
                </c:pt>
                <c:pt idx="52">
                  <c:v>41.396448855526444</c:v>
                </c:pt>
                <c:pt idx="53">
                  <c:v>40.977585508383171</c:v>
                </c:pt>
                <c:pt idx="54">
                  <c:v>41.061706809992529</c:v>
                </c:pt>
                <c:pt idx="55">
                  <c:v>40.478444754577438</c:v>
                </c:pt>
                <c:pt idx="56">
                  <c:v>40.367787013217502</c:v>
                </c:pt>
                <c:pt idx="57">
                  <c:v>39.85216263199441</c:v>
                </c:pt>
                <c:pt idx="58">
                  <c:v>39.914470565341354</c:v>
                </c:pt>
                <c:pt idx="59">
                  <c:v>40.463865654208426</c:v>
                </c:pt>
                <c:pt idx="60">
                  <c:v>40.394670378691295</c:v>
                </c:pt>
                <c:pt idx="61">
                  <c:v>39.889967167433198</c:v>
                </c:pt>
                <c:pt idx="62">
                  <c:v>39.647279781108004</c:v>
                </c:pt>
                <c:pt idx="63">
                  <c:v>39.832189643567382</c:v>
                </c:pt>
                <c:pt idx="64">
                  <c:v>39.569006664328747</c:v>
                </c:pt>
                <c:pt idx="65">
                  <c:v>39.182647308632454</c:v>
                </c:pt>
                <c:pt idx="66">
                  <c:v>38.711250346135039</c:v>
                </c:pt>
                <c:pt idx="67">
                  <c:v>38.665837020274289</c:v>
                </c:pt>
                <c:pt idx="68">
                  <c:v>38.185282410548204</c:v>
                </c:pt>
                <c:pt idx="69">
                  <c:v>37.274828025779904</c:v>
                </c:pt>
                <c:pt idx="70">
                  <c:v>35.733469008666212</c:v>
                </c:pt>
                <c:pt idx="71">
                  <c:v>34.608262600161929</c:v>
                </c:pt>
                <c:pt idx="72">
                  <c:v>32.733891057914342</c:v>
                </c:pt>
                <c:pt idx="73">
                  <c:v>30.482894127536401</c:v>
                </c:pt>
                <c:pt idx="74">
                  <c:v>27.823285813985695</c:v>
                </c:pt>
                <c:pt idx="75">
                  <c:v>25.237685376954627</c:v>
                </c:pt>
                <c:pt idx="76">
                  <c:v>22.82366869360024</c:v>
                </c:pt>
                <c:pt idx="77">
                  <c:v>20.579614102470696</c:v>
                </c:pt>
                <c:pt idx="78">
                  <c:v>18.892118695716885</c:v>
                </c:pt>
                <c:pt idx="79">
                  <c:v>18.008547483022344</c:v>
                </c:pt>
                <c:pt idx="80">
                  <c:v>17.100418235831125</c:v>
                </c:pt>
                <c:pt idx="81">
                  <c:v>16.567555124480201</c:v>
                </c:pt>
                <c:pt idx="82">
                  <c:v>16.184105273265317</c:v>
                </c:pt>
                <c:pt idx="83">
                  <c:v>16.568395072013427</c:v>
                </c:pt>
                <c:pt idx="84">
                  <c:v>16.560477094655528</c:v>
                </c:pt>
                <c:pt idx="85">
                  <c:v>16.595975467018413</c:v>
                </c:pt>
                <c:pt idx="86">
                  <c:v>16.438641810155399</c:v>
                </c:pt>
                <c:pt idx="87">
                  <c:v>16.6626226426845</c:v>
                </c:pt>
                <c:pt idx="88">
                  <c:v>16.750534724251985</c:v>
                </c:pt>
                <c:pt idx="89">
                  <c:v>16.861706153505029</c:v>
                </c:pt>
                <c:pt idx="90">
                  <c:v>17.002808645749944</c:v>
                </c:pt>
                <c:pt idx="91">
                  <c:v>17.660081924894858</c:v>
                </c:pt>
                <c:pt idx="92">
                  <c:v>17.966119065011572</c:v>
                </c:pt>
                <c:pt idx="93">
                  <c:v>18.308404986730356</c:v>
                </c:pt>
                <c:pt idx="94">
                  <c:v>18.711859359564503</c:v>
                </c:pt>
                <c:pt idx="95">
                  <c:v>19.303918927649701</c:v>
                </c:pt>
                <c:pt idx="96">
                  <c:v>19.153637222456002</c:v>
                </c:pt>
                <c:pt idx="97">
                  <c:v>19.330291222633441</c:v>
                </c:pt>
                <c:pt idx="98">
                  <c:v>19.344423840953887</c:v>
                </c:pt>
                <c:pt idx="99">
                  <c:v>18.931380853009216</c:v>
                </c:pt>
                <c:pt idx="100">
                  <c:v>18.833609581470903</c:v>
                </c:pt>
                <c:pt idx="101">
                  <c:v>18.964033306480484</c:v>
                </c:pt>
                <c:pt idx="102">
                  <c:v>18.65418841789063</c:v>
                </c:pt>
                <c:pt idx="103">
                  <c:v>19.232177332070517</c:v>
                </c:pt>
                <c:pt idx="104">
                  <c:v>19.334131978113444</c:v>
                </c:pt>
                <c:pt idx="105">
                  <c:v>19.568296560724999</c:v>
                </c:pt>
                <c:pt idx="106">
                  <c:v>20.180682561681657</c:v>
                </c:pt>
                <c:pt idx="107">
                  <c:v>20.558331909755303</c:v>
                </c:pt>
                <c:pt idx="108">
                  <c:v>20.650834826784912</c:v>
                </c:pt>
                <c:pt idx="109">
                  <c:v>21.062135423772343</c:v>
                </c:pt>
                <c:pt idx="110">
                  <c:v>21.257878978472057</c:v>
                </c:pt>
                <c:pt idx="111">
                  <c:v>21.648845950870399</c:v>
                </c:pt>
                <c:pt idx="112">
                  <c:v>21.818735718862388</c:v>
                </c:pt>
                <c:pt idx="113">
                  <c:v>22.256019210761984</c:v>
                </c:pt>
                <c:pt idx="114">
                  <c:v>22.462962011446741</c:v>
                </c:pt>
                <c:pt idx="115">
                  <c:v>22.564975614386324</c:v>
                </c:pt>
                <c:pt idx="116">
                  <c:v>22.69228832089977</c:v>
                </c:pt>
                <c:pt idx="117">
                  <c:v>22.552807281383714</c:v>
                </c:pt>
                <c:pt idx="118">
                  <c:v>22.131221722363929</c:v>
                </c:pt>
                <c:pt idx="119">
                  <c:v>22.474872669448256</c:v>
                </c:pt>
                <c:pt idx="120">
                  <c:v>22.658224809220741</c:v>
                </c:pt>
                <c:pt idx="121">
                  <c:v>22.82395990958657</c:v>
                </c:pt>
                <c:pt idx="122">
                  <c:v>23.272722245347143</c:v>
                </c:pt>
                <c:pt idx="123">
                  <c:v>24.032890541462912</c:v>
                </c:pt>
                <c:pt idx="124">
                  <c:v>24.835367392503468</c:v>
                </c:pt>
                <c:pt idx="125">
                  <c:v>25.801235335899374</c:v>
                </c:pt>
                <c:pt idx="126">
                  <c:v>26.555371700333357</c:v>
                </c:pt>
                <c:pt idx="127">
                  <c:v>26.537592310191943</c:v>
                </c:pt>
                <c:pt idx="128">
                  <c:v>27.143155641385359</c:v>
                </c:pt>
                <c:pt idx="129">
                  <c:v>27.359378243505439</c:v>
                </c:pt>
                <c:pt idx="130">
                  <c:v>27.232070584558052</c:v>
                </c:pt>
                <c:pt idx="131">
                  <c:v>27.294122300037923</c:v>
                </c:pt>
                <c:pt idx="132">
                  <c:v>27.569308205160301</c:v>
                </c:pt>
                <c:pt idx="133">
                  <c:v>27.96028653392316</c:v>
                </c:pt>
                <c:pt idx="134">
                  <c:v>28.894413308848204</c:v>
                </c:pt>
                <c:pt idx="135">
                  <c:v>29.746288225620841</c:v>
                </c:pt>
                <c:pt idx="136">
                  <c:v>30.714489735467385</c:v>
                </c:pt>
                <c:pt idx="137">
                  <c:v>31.949914960089426</c:v>
                </c:pt>
                <c:pt idx="138">
                  <c:v>32.998220563034629</c:v>
                </c:pt>
                <c:pt idx="139">
                  <c:v>32.614743214324371</c:v>
                </c:pt>
                <c:pt idx="140">
                  <c:v>32.998005609658783</c:v>
                </c:pt>
                <c:pt idx="141">
                  <c:v>32.983930061109639</c:v>
                </c:pt>
                <c:pt idx="142">
                  <c:v>32.818257337655652</c:v>
                </c:pt>
                <c:pt idx="143">
                  <c:v>32.609629350593956</c:v>
                </c:pt>
                <c:pt idx="144">
                  <c:v>32.145735574064304</c:v>
                </c:pt>
                <c:pt idx="145">
                  <c:v>31.95063557758737</c:v>
                </c:pt>
                <c:pt idx="146">
                  <c:v>33.396597190920076</c:v>
                </c:pt>
                <c:pt idx="147">
                  <c:v>33.838949492474761</c:v>
                </c:pt>
                <c:pt idx="148">
                  <c:v>34.708462624927371</c:v>
                </c:pt>
                <c:pt idx="149">
                  <c:v>35.021922384955097</c:v>
                </c:pt>
                <c:pt idx="150">
                  <c:v>35.393758879706468</c:v>
                </c:pt>
                <c:pt idx="151">
                  <c:v>35.191741457969869</c:v>
                </c:pt>
                <c:pt idx="152">
                  <c:v>35.124866977813362</c:v>
                </c:pt>
                <c:pt idx="153">
                  <c:v>34.500366736269598</c:v>
                </c:pt>
                <c:pt idx="154">
                  <c:v>33.182548453632627</c:v>
                </c:pt>
                <c:pt idx="155">
                  <c:v>32.544517579087177</c:v>
                </c:pt>
                <c:pt idx="156">
                  <c:v>32.293843943191604</c:v>
                </c:pt>
                <c:pt idx="157">
                  <c:v>32.229816440847209</c:v>
                </c:pt>
                <c:pt idx="158">
                  <c:v>32.829086966741848</c:v>
                </c:pt>
                <c:pt idx="159">
                  <c:v>34.053933036055774</c:v>
                </c:pt>
                <c:pt idx="160">
                  <c:v>34.364764139807583</c:v>
                </c:pt>
                <c:pt idx="161">
                  <c:v>35.144843083474541</c:v>
                </c:pt>
                <c:pt idx="162">
                  <c:v>35.620459343567425</c:v>
                </c:pt>
                <c:pt idx="163">
                  <c:v>35.880721511250179</c:v>
                </c:pt>
                <c:pt idx="164">
                  <c:v>36.080675475605915</c:v>
                </c:pt>
                <c:pt idx="165">
                  <c:v>36.718430360403012</c:v>
                </c:pt>
                <c:pt idx="166">
                  <c:v>37.041739424670858</c:v>
                </c:pt>
                <c:pt idx="167">
                  <c:v>38.179071529534568</c:v>
                </c:pt>
                <c:pt idx="168">
                  <c:v>39.70274034755505</c:v>
                </c:pt>
                <c:pt idx="169">
                  <c:v>40.036607045231868</c:v>
                </c:pt>
                <c:pt idx="170">
                  <c:v>41.159014094033012</c:v>
                </c:pt>
                <c:pt idx="171">
                  <c:v>42.136267318728294</c:v>
                </c:pt>
                <c:pt idx="172">
                  <c:v>42.544317240219826</c:v>
                </c:pt>
                <c:pt idx="173">
                  <c:v>42.606616134223898</c:v>
                </c:pt>
                <c:pt idx="174">
                  <c:v>42.595990443197039</c:v>
                </c:pt>
                <c:pt idx="175">
                  <c:v>42.181048586154631</c:v>
                </c:pt>
                <c:pt idx="176">
                  <c:v>41.886270041936314</c:v>
                </c:pt>
                <c:pt idx="177">
                  <c:v>41.7247316313913</c:v>
                </c:pt>
                <c:pt idx="178">
                  <c:v>41.029201991185985</c:v>
                </c:pt>
                <c:pt idx="179">
                  <c:v>41.083687678944891</c:v>
                </c:pt>
                <c:pt idx="180">
                  <c:v>40.569973584039751</c:v>
                </c:pt>
                <c:pt idx="181">
                  <c:v>41.097261925964517</c:v>
                </c:pt>
                <c:pt idx="182">
                  <c:v>41.693861824855297</c:v>
                </c:pt>
                <c:pt idx="183">
                  <c:v>41.659925604633592</c:v>
                </c:pt>
                <c:pt idx="184">
                  <c:v>41.674451707989128</c:v>
                </c:pt>
                <c:pt idx="185">
                  <c:v>42.251763659034971</c:v>
                </c:pt>
                <c:pt idx="186">
                  <c:v>42.306135928898314</c:v>
                </c:pt>
                <c:pt idx="187">
                  <c:v>42.7662546295971</c:v>
                </c:pt>
                <c:pt idx="188">
                  <c:v>42.689428009646583</c:v>
                </c:pt>
                <c:pt idx="189">
                  <c:v>43.10936485641777</c:v>
                </c:pt>
                <c:pt idx="190">
                  <c:v>44.004892017184922</c:v>
                </c:pt>
                <c:pt idx="191">
                  <c:v>43.895842052758432</c:v>
                </c:pt>
                <c:pt idx="192">
                  <c:v>43.729242665142728</c:v>
                </c:pt>
                <c:pt idx="193">
                  <c:v>43.184601017134682</c:v>
                </c:pt>
                <c:pt idx="194">
                  <c:v>43.266564621119315</c:v>
                </c:pt>
                <c:pt idx="195">
                  <c:v>43.856133440106063</c:v>
                </c:pt>
                <c:pt idx="196">
                  <c:v>44.440258497953799</c:v>
                </c:pt>
                <c:pt idx="197">
                  <c:v>44.568091536361017</c:v>
                </c:pt>
                <c:pt idx="198">
                  <c:v>44.644549130954019</c:v>
                </c:pt>
                <c:pt idx="199">
                  <c:v>44.573221140163945</c:v>
                </c:pt>
                <c:pt idx="200">
                  <c:v>45.220886273290553</c:v>
                </c:pt>
                <c:pt idx="201">
                  <c:v>44.970728545326544</c:v>
                </c:pt>
                <c:pt idx="202">
                  <c:v>45.35487741896516</c:v>
                </c:pt>
                <c:pt idx="203">
                  <c:v>44.458671490053064</c:v>
                </c:pt>
                <c:pt idx="204">
                  <c:v>44.449853930751317</c:v>
                </c:pt>
                <c:pt idx="205">
                  <c:v>44.59555790355224</c:v>
                </c:pt>
                <c:pt idx="206">
                  <c:v>45.469914605914759</c:v>
                </c:pt>
                <c:pt idx="207">
                  <c:v>45.7081516060178</c:v>
                </c:pt>
                <c:pt idx="208">
                  <c:v>46.670537310232895</c:v>
                </c:pt>
                <c:pt idx="209">
                  <c:v>45.657328795540302</c:v>
                </c:pt>
                <c:pt idx="210">
                  <c:v>45.328132339457788</c:v>
                </c:pt>
                <c:pt idx="211">
                  <c:v>44.715133066643936</c:v>
                </c:pt>
                <c:pt idx="212">
                  <c:v>44.050963914893906</c:v>
                </c:pt>
                <c:pt idx="213">
                  <c:v>43.860320403585796</c:v>
                </c:pt>
                <c:pt idx="214">
                  <c:v>43.676341324513601</c:v>
                </c:pt>
                <c:pt idx="215">
                  <c:v>43.244286260049286</c:v>
                </c:pt>
                <c:pt idx="216">
                  <c:v>44.048203834273899</c:v>
                </c:pt>
                <c:pt idx="217">
                  <c:v>44.814046563728269</c:v>
                </c:pt>
                <c:pt idx="218">
                  <c:v>45.190900932330642</c:v>
                </c:pt>
                <c:pt idx="219">
                  <c:v>45.753192064092424</c:v>
                </c:pt>
                <c:pt idx="220">
                  <c:v>45.361869160495715</c:v>
                </c:pt>
                <c:pt idx="221">
                  <c:v>44.899633714206296</c:v>
                </c:pt>
                <c:pt idx="222">
                  <c:v>44.937184518795327</c:v>
                </c:pt>
                <c:pt idx="223">
                  <c:v>44.642350194572614</c:v>
                </c:pt>
                <c:pt idx="224">
                  <c:v>44.33971967496732</c:v>
                </c:pt>
                <c:pt idx="225">
                  <c:v>44.139062626771704</c:v>
                </c:pt>
                <c:pt idx="226">
                  <c:v>43.850379414567605</c:v>
                </c:pt>
                <c:pt idx="227">
                  <c:v>44.294016650357378</c:v>
                </c:pt>
                <c:pt idx="228">
                  <c:v>44.851467164801527</c:v>
                </c:pt>
                <c:pt idx="229">
                  <c:v>44.779387450774252</c:v>
                </c:pt>
                <c:pt idx="230">
                  <c:v>43.900720680177756</c:v>
                </c:pt>
                <c:pt idx="231">
                  <c:v>43.79225790325507</c:v>
                </c:pt>
                <c:pt idx="232">
                  <c:v>44.142179908376207</c:v>
                </c:pt>
                <c:pt idx="233">
                  <c:v>44.720712883750416</c:v>
                </c:pt>
                <c:pt idx="234">
                  <c:v>44.632467650215517</c:v>
                </c:pt>
                <c:pt idx="235">
                  <c:v>44.334728656346776</c:v>
                </c:pt>
                <c:pt idx="236">
                  <c:v>44.504626410902844</c:v>
                </c:pt>
                <c:pt idx="237">
                  <c:v>44.302572995195298</c:v>
                </c:pt>
                <c:pt idx="238">
                  <c:v>43.046726446494702</c:v>
                </c:pt>
                <c:pt idx="239">
                  <c:v>42.905449757704211</c:v>
                </c:pt>
                <c:pt idx="240">
                  <c:v>42.939253190934622</c:v>
                </c:pt>
                <c:pt idx="241">
                  <c:v>42.651251823866957</c:v>
                </c:pt>
                <c:pt idx="242">
                  <c:v>42.60453142413737</c:v>
                </c:pt>
                <c:pt idx="243">
                  <c:v>43.033615443620498</c:v>
                </c:pt>
                <c:pt idx="244">
                  <c:v>44.575164451477519</c:v>
                </c:pt>
                <c:pt idx="245">
                  <c:v>45.430783620251091</c:v>
                </c:pt>
                <c:pt idx="246">
                  <c:v>45.723719864606103</c:v>
                </c:pt>
                <c:pt idx="247">
                  <c:v>45.523159395324292</c:v>
                </c:pt>
                <c:pt idx="248">
                  <c:v>46.131215200761183</c:v>
                </c:pt>
                <c:pt idx="249">
                  <c:v>46.646575617680561</c:v>
                </c:pt>
                <c:pt idx="250">
                  <c:v>46.470989893714922</c:v>
                </c:pt>
                <c:pt idx="251">
                  <c:v>46.006130696639296</c:v>
                </c:pt>
                <c:pt idx="252">
                  <c:v>47.631803506739097</c:v>
                </c:pt>
                <c:pt idx="253">
                  <c:v>47.85697931578909</c:v>
                </c:pt>
                <c:pt idx="254">
                  <c:v>48.159406719360732</c:v>
                </c:pt>
                <c:pt idx="255">
                  <c:v>47.383119697392154</c:v>
                </c:pt>
                <c:pt idx="256">
                  <c:v>47.134653921252799</c:v>
                </c:pt>
                <c:pt idx="257">
                  <c:v>47.141860592880185</c:v>
                </c:pt>
                <c:pt idx="258">
                  <c:v>47.383265667859924</c:v>
                </c:pt>
                <c:pt idx="259">
                  <c:v>46.099778830737286</c:v>
                </c:pt>
                <c:pt idx="260">
                  <c:v>45.939378196751072</c:v>
                </c:pt>
                <c:pt idx="261">
                  <c:v>45.665233306522509</c:v>
                </c:pt>
                <c:pt idx="262">
                  <c:v>45.788686724593127</c:v>
                </c:pt>
                <c:pt idx="263">
                  <c:v>45.328150975237222</c:v>
                </c:pt>
                <c:pt idx="264">
                  <c:v>44.474855912962433</c:v>
                </c:pt>
                <c:pt idx="265">
                  <c:v>43.309745250301894</c:v>
                </c:pt>
                <c:pt idx="266">
                  <c:v>42.660059943197716</c:v>
                </c:pt>
                <c:pt idx="267">
                  <c:v>42.269204478032748</c:v>
                </c:pt>
                <c:pt idx="268">
                  <c:v>42.084079162082823</c:v>
                </c:pt>
                <c:pt idx="269">
                  <c:v>42.217109971420889</c:v>
                </c:pt>
                <c:pt idx="270">
                  <c:v>42.681345019164823</c:v>
                </c:pt>
                <c:pt idx="271">
                  <c:v>43.108301757816889</c:v>
                </c:pt>
                <c:pt idx="272">
                  <c:v>43.031441869976042</c:v>
                </c:pt>
                <c:pt idx="273">
                  <c:v>43.294318693026312</c:v>
                </c:pt>
                <c:pt idx="274">
                  <c:v>43.002336239269418</c:v>
                </c:pt>
                <c:pt idx="275">
                  <c:v>42.659139317733107</c:v>
                </c:pt>
                <c:pt idx="276">
                  <c:v>42.572666496754287</c:v>
                </c:pt>
                <c:pt idx="277">
                  <c:v>42.300423797248584</c:v>
                </c:pt>
                <c:pt idx="278">
                  <c:v>42.400215684739713</c:v>
                </c:pt>
                <c:pt idx="279">
                  <c:v>42.129159748647702</c:v>
                </c:pt>
                <c:pt idx="280">
                  <c:v>41.777025059058978</c:v>
                </c:pt>
                <c:pt idx="281">
                  <c:v>41.778606500468854</c:v>
                </c:pt>
                <c:pt idx="282">
                  <c:v>42.017028611775402</c:v>
                </c:pt>
                <c:pt idx="283">
                  <c:v>41.596531711393943</c:v>
                </c:pt>
                <c:pt idx="284">
                  <c:v>41.53788364596921</c:v>
                </c:pt>
                <c:pt idx="285">
                  <c:v>40.854071700506232</c:v>
                </c:pt>
                <c:pt idx="286">
                  <c:v>41.057858475030457</c:v>
                </c:pt>
                <c:pt idx="287">
                  <c:v>40.777124969486941</c:v>
                </c:pt>
                <c:pt idx="288">
                  <c:v>40.524096613491842</c:v>
                </c:pt>
                <c:pt idx="289">
                  <c:v>40.159097543057271</c:v>
                </c:pt>
                <c:pt idx="290">
                  <c:v>39.626681871155725</c:v>
                </c:pt>
                <c:pt idx="291">
                  <c:v>38.914398992728358</c:v>
                </c:pt>
                <c:pt idx="292">
                  <c:v>38.22247457753646</c:v>
                </c:pt>
                <c:pt idx="293">
                  <c:v>37.323295178886703</c:v>
                </c:pt>
                <c:pt idx="294">
                  <c:v>37.225606722106711</c:v>
                </c:pt>
                <c:pt idx="295">
                  <c:v>36.401154792510042</c:v>
                </c:pt>
                <c:pt idx="296">
                  <c:v>35.6917326396118</c:v>
                </c:pt>
                <c:pt idx="297">
                  <c:v>35.243712313187231</c:v>
                </c:pt>
                <c:pt idx="298">
                  <c:v>34.683233829521903</c:v>
                </c:pt>
                <c:pt idx="299" formatCode="0.00000000">
                  <c:v>34.4793178461602</c:v>
                </c:pt>
                <c:pt idx="300">
                  <c:v>34.587343483422003</c:v>
                </c:pt>
                <c:pt idx="301">
                  <c:v>33.502294717629603</c:v>
                </c:pt>
                <c:pt idx="302">
                  <c:v>33.491520631967298</c:v>
                </c:pt>
                <c:pt idx="303">
                  <c:v>32.937194045149802</c:v>
                </c:pt>
                <c:pt idx="304">
                  <c:v>32.193526201494002</c:v>
                </c:pt>
                <c:pt idx="305">
                  <c:v>32.011789479980202</c:v>
                </c:pt>
                <c:pt idx="306">
                  <c:v>31.5903249647153</c:v>
                </c:pt>
                <c:pt idx="307">
                  <c:v>31.515470036825999</c:v>
                </c:pt>
                <c:pt idx="308">
                  <c:v>31.5147644056341</c:v>
                </c:pt>
                <c:pt idx="309">
                  <c:v>31.474836424272599</c:v>
                </c:pt>
                <c:pt idx="310">
                  <c:v>31.847210212369301</c:v>
                </c:pt>
                <c:pt idx="311">
                  <c:v>32.621747540080797</c:v>
                </c:pt>
                <c:pt idx="312">
                  <c:v>32.479242956507299</c:v>
                </c:pt>
                <c:pt idx="313">
                  <c:v>32.696301372121198</c:v>
                </c:pt>
                <c:pt idx="314">
                  <c:v>32.892040838806999</c:v>
                </c:pt>
                <c:pt idx="315">
                  <c:v>33.143731678379098</c:v>
                </c:pt>
                <c:pt idx="316">
                  <c:v>33.052978411998602</c:v>
                </c:pt>
                <c:pt idx="317">
                  <c:v>32.968441662672099</c:v>
                </c:pt>
                <c:pt idx="318">
                  <c:v>33.144990648601002</c:v>
                </c:pt>
                <c:pt idx="319">
                  <c:v>33.435094098293902</c:v>
                </c:pt>
                <c:pt idx="320">
                  <c:v>33.602416457391797</c:v>
                </c:pt>
                <c:pt idx="321">
                  <c:v>33.542417598179199</c:v>
                </c:pt>
                <c:pt idx="322">
                  <c:v>33.414147918172098</c:v>
                </c:pt>
                <c:pt idx="323">
                  <c:v>33.619004516827403</c:v>
                </c:pt>
                <c:pt idx="324">
                  <c:v>34.0237580452348</c:v>
                </c:pt>
                <c:pt idx="325">
                  <c:v>33.961912675399198</c:v>
                </c:pt>
                <c:pt idx="326">
                  <c:v>34.500457091780099</c:v>
                </c:pt>
                <c:pt idx="327">
                  <c:v>34.696008743809401</c:v>
                </c:pt>
                <c:pt idx="328">
                  <c:v>34.509977955489099</c:v>
                </c:pt>
                <c:pt idx="329">
                  <c:v>34.288623504095803</c:v>
                </c:pt>
                <c:pt idx="330">
                  <c:v>34.651018851325396</c:v>
                </c:pt>
                <c:pt idx="331">
                  <c:v>34.339260058754597</c:v>
                </c:pt>
                <c:pt idx="332">
                  <c:v>34.312858002801597</c:v>
                </c:pt>
                <c:pt idx="333">
                  <c:v>34.030446649879998</c:v>
                </c:pt>
                <c:pt idx="334">
                  <c:v>33.639022740401401</c:v>
                </c:pt>
                <c:pt idx="335">
                  <c:v>33.036271179316003</c:v>
                </c:pt>
                <c:pt idx="336">
                  <c:v>32.500956148598398</c:v>
                </c:pt>
                <c:pt idx="337">
                  <c:v>32.060417061564003</c:v>
                </c:pt>
                <c:pt idx="338">
                  <c:v>32.067182659896403</c:v>
                </c:pt>
                <c:pt idx="339">
                  <c:v>31.794773349981401</c:v>
                </c:pt>
                <c:pt idx="340">
                  <c:v>31.428855664162899</c:v>
                </c:pt>
                <c:pt idx="341">
                  <c:v>31.4524637455972</c:v>
                </c:pt>
                <c:pt idx="342">
                  <c:v>31.446911678222602</c:v>
                </c:pt>
                <c:pt idx="343">
                  <c:v>31.7826672837422</c:v>
                </c:pt>
                <c:pt idx="344">
                  <c:v>32.035724366996497</c:v>
                </c:pt>
                <c:pt idx="345">
                  <c:v>32.119634545195801</c:v>
                </c:pt>
                <c:pt idx="346">
                  <c:v>32.401144454565099</c:v>
                </c:pt>
                <c:pt idx="347">
                  <c:v>32.778850380307397</c:v>
                </c:pt>
                <c:pt idx="348">
                  <c:v>33.392325975836798</c:v>
                </c:pt>
                <c:pt idx="349">
                  <c:v>34.014896161071697</c:v>
                </c:pt>
                <c:pt idx="350">
                  <c:v>33.850234534226203</c:v>
                </c:pt>
                <c:pt idx="351">
                  <c:v>33.880023979929803</c:v>
                </c:pt>
                <c:pt idx="352">
                  <c:v>34.0386209236365</c:v>
                </c:pt>
                <c:pt idx="353">
                  <c:v>34.062217327524799</c:v>
                </c:pt>
                <c:pt idx="354">
                  <c:v>33.398671291919001</c:v>
                </c:pt>
                <c:pt idx="355">
                  <c:v>31.936164418345399</c:v>
                </c:pt>
                <c:pt idx="356">
                  <c:v>31.893674724866901</c:v>
                </c:pt>
                <c:pt idx="357">
                  <c:v>32.204096143956697</c:v>
                </c:pt>
                <c:pt idx="358">
                  <c:v>31.448861539993</c:v>
                </c:pt>
                <c:pt idx="359">
                  <c:v>31.138106323075998</c:v>
                </c:pt>
                <c:pt idx="360">
                  <c:v>30.866038347348901</c:v>
                </c:pt>
                <c:pt idx="361">
                  <c:v>30.560769967140601</c:v>
                </c:pt>
                <c:pt idx="362">
                  <c:v>29.472887633872102</c:v>
                </c:pt>
                <c:pt idx="363">
                  <c:v>29.001453691912602</c:v>
                </c:pt>
                <c:pt idx="364">
                  <c:v>28.615489956461399</c:v>
                </c:pt>
                <c:pt idx="365">
                  <c:v>28.737368804725101</c:v>
                </c:pt>
                <c:pt idx="366">
                  <c:v>28.321359785752001</c:v>
                </c:pt>
                <c:pt idx="367">
                  <c:v>27.6329459576015</c:v>
                </c:pt>
                <c:pt idx="368">
                  <c:v>28.2610657211304</c:v>
                </c:pt>
                <c:pt idx="369">
                  <c:v>29.985431033592899</c:v>
                </c:pt>
                <c:pt idx="370">
                  <c:v>30.204894936557</c:v>
                </c:pt>
                <c:pt idx="371">
                  <c:v>30.6964640172638</c:v>
                </c:pt>
                <c:pt idx="372">
                  <c:v>31.097057215561701</c:v>
                </c:pt>
                <c:pt idx="373">
                  <c:v>30.968746287272801</c:v>
                </c:pt>
                <c:pt idx="374">
                  <c:v>31.469787557899298</c:v>
                </c:pt>
                <c:pt idx="375">
                  <c:v>30.744340334469701</c:v>
                </c:pt>
                <c:pt idx="376">
                  <c:v>30.131561550096201</c:v>
                </c:pt>
                <c:pt idx="377">
                  <c:v>30.101800535869</c:v>
                </c:pt>
                <c:pt idx="378">
                  <c:v>29.319716082991</c:v>
                </c:pt>
                <c:pt idx="379">
                  <c:v>28.753020906836099</c:v>
                </c:pt>
                <c:pt idx="380">
                  <c:v>28.9981971689575</c:v>
                </c:pt>
                <c:pt idx="381">
                  <c:v>29.038973047775102</c:v>
                </c:pt>
                <c:pt idx="382">
                  <c:v>29.0376917705767</c:v>
                </c:pt>
                <c:pt idx="383">
                  <c:v>29.382268465805499</c:v>
                </c:pt>
                <c:pt idx="384">
                  <c:v>28.9512967050965</c:v>
                </c:pt>
                <c:pt idx="385">
                  <c:v>29.795557349172</c:v>
                </c:pt>
                <c:pt idx="386">
                  <c:v>29.7812169622559</c:v>
                </c:pt>
                <c:pt idx="387">
                  <c:v>29.917980848016299</c:v>
                </c:pt>
                <c:pt idx="388">
                  <c:v>29.636150606068501</c:v>
                </c:pt>
                <c:pt idx="389">
                  <c:v>29.826124622102299</c:v>
                </c:pt>
                <c:pt idx="390">
                  <c:v>29.7500753752084</c:v>
                </c:pt>
                <c:pt idx="391">
                  <c:v>29.4654591303016</c:v>
                </c:pt>
                <c:pt idx="392">
                  <c:v>29.309263701223401</c:v>
                </c:pt>
                <c:pt idx="393">
                  <c:v>29.519052598635302</c:v>
                </c:pt>
                <c:pt idx="394">
                  <c:v>29.550381497570399</c:v>
                </c:pt>
                <c:pt idx="395">
                  <c:v>29.6208965236785</c:v>
                </c:pt>
                <c:pt idx="396">
                  <c:v>29.961055966977799</c:v>
                </c:pt>
                <c:pt idx="397">
                  <c:v>30.654584263574801</c:v>
                </c:pt>
                <c:pt idx="398">
                  <c:v>31.6025778932969</c:v>
                </c:pt>
                <c:pt idx="399">
                  <c:v>31.033491060066101</c:v>
                </c:pt>
                <c:pt idx="400">
                  <c:v>31.0688064376052</c:v>
                </c:pt>
                <c:pt idx="401">
                  <c:v>31.0428772191643</c:v>
                </c:pt>
                <c:pt idx="402">
                  <c:v>31.047654655562301</c:v>
                </c:pt>
                <c:pt idx="403">
                  <c:v>31.012791240456998</c:v>
                </c:pt>
                <c:pt idx="404">
                  <c:v>30.811824117496901</c:v>
                </c:pt>
                <c:pt idx="405">
                  <c:v>30.882665261878099</c:v>
                </c:pt>
                <c:pt idx="406">
                  <c:v>32.086330129756803</c:v>
                </c:pt>
                <c:pt idx="407">
                  <c:v>32.447024452269801</c:v>
                </c:pt>
                <c:pt idx="408">
                  <c:v>32.479269059147299</c:v>
                </c:pt>
                <c:pt idx="409">
                  <c:v>32.863943195483898</c:v>
                </c:pt>
                <c:pt idx="410">
                  <c:v>32.972854943485999</c:v>
                </c:pt>
                <c:pt idx="411">
                  <c:v>33.284196460558803</c:v>
                </c:pt>
                <c:pt idx="412">
                  <c:v>33.960207655000801</c:v>
                </c:pt>
                <c:pt idx="413">
                  <c:v>34.980374437986399</c:v>
                </c:pt>
                <c:pt idx="414">
                  <c:v>34.779718063404999</c:v>
                </c:pt>
                <c:pt idx="415">
                  <c:v>35.025278450206201</c:v>
                </c:pt>
                <c:pt idx="416">
                  <c:v>35.036999955249797</c:v>
                </c:pt>
                <c:pt idx="417">
                  <c:v>35.244452453407803</c:v>
                </c:pt>
                <c:pt idx="418">
                  <c:v>35.408952652500801</c:v>
                </c:pt>
                <c:pt idx="419">
                  <c:v>34.803400829625502</c:v>
                </c:pt>
                <c:pt idx="420">
                  <c:v>34.071349762948401</c:v>
                </c:pt>
                <c:pt idx="421">
                  <c:v>34.488581559194202</c:v>
                </c:pt>
                <c:pt idx="422">
                  <c:v>34.528792535831499</c:v>
                </c:pt>
                <c:pt idx="423">
                  <c:v>34.649905119278998</c:v>
                </c:pt>
                <c:pt idx="424">
                  <c:v>34.596484494124603</c:v>
                </c:pt>
                <c:pt idx="425">
                  <c:v>34.423731057860202</c:v>
                </c:pt>
                <c:pt idx="426">
                  <c:v>34.882724410285803</c:v>
                </c:pt>
                <c:pt idx="427">
                  <c:v>34.232469142167602</c:v>
                </c:pt>
                <c:pt idx="428">
                  <c:v>33.849360323326898</c:v>
                </c:pt>
                <c:pt idx="429">
                  <c:v>33.7232505742858</c:v>
                </c:pt>
                <c:pt idx="430">
                  <c:v>33.880917648654297</c:v>
                </c:pt>
                <c:pt idx="431">
                  <c:v>33.623887425335901</c:v>
                </c:pt>
                <c:pt idx="432">
                  <c:v>33.570009846185101</c:v>
                </c:pt>
                <c:pt idx="433">
                  <c:v>33.249986657708597</c:v>
                </c:pt>
                <c:pt idx="434">
                  <c:v>33.0261152946903</c:v>
                </c:pt>
                <c:pt idx="435">
                  <c:v>32.9349210735394</c:v>
                </c:pt>
                <c:pt idx="436">
                  <c:v>32.897361935987902</c:v>
                </c:pt>
                <c:pt idx="437">
                  <c:v>32.613077197409801</c:v>
                </c:pt>
                <c:pt idx="438">
                  <c:v>32.829795447937897</c:v>
                </c:pt>
                <c:pt idx="439">
                  <c:v>32.630536432883702</c:v>
                </c:pt>
                <c:pt idx="440">
                  <c:v>32.886495917970997</c:v>
                </c:pt>
                <c:pt idx="441">
                  <c:v>33.346836166604902</c:v>
                </c:pt>
                <c:pt idx="442">
                  <c:v>33.559642013491001</c:v>
                </c:pt>
                <c:pt idx="443">
                  <c:v>34.174735598576902</c:v>
                </c:pt>
                <c:pt idx="444">
                  <c:v>34.868936809645</c:v>
                </c:pt>
                <c:pt idx="445">
                  <c:v>35.3227868999112</c:v>
                </c:pt>
                <c:pt idx="446">
                  <c:v>36.1876665316315</c:v>
                </c:pt>
                <c:pt idx="447">
                  <c:v>35.926495043543902</c:v>
                </c:pt>
                <c:pt idx="448">
                  <c:v>36.799995984097201</c:v>
                </c:pt>
                <c:pt idx="449">
                  <c:v>37.253743650785502</c:v>
                </c:pt>
                <c:pt idx="450">
                  <c:v>37.335595734387503</c:v>
                </c:pt>
                <c:pt idx="451">
                  <c:v>37.714518581088498</c:v>
                </c:pt>
                <c:pt idx="452">
                  <c:v>38.342554237648201</c:v>
                </c:pt>
                <c:pt idx="453">
                  <c:v>38.392542839441198</c:v>
                </c:pt>
                <c:pt idx="454">
                  <c:v>38.524749144573804</c:v>
                </c:pt>
                <c:pt idx="455">
                  <c:v>38.6268989748989</c:v>
                </c:pt>
                <c:pt idx="456">
                  <c:v>38.778922837750301</c:v>
                </c:pt>
                <c:pt idx="457">
                  <c:v>38.372837724993502</c:v>
                </c:pt>
                <c:pt idx="458">
                  <c:v>37.322222036695898</c:v>
                </c:pt>
                <c:pt idx="459">
                  <c:v>36.591088247231099</c:v>
                </c:pt>
                <c:pt idx="460">
                  <c:v>36.257415676995798</c:v>
                </c:pt>
                <c:pt idx="461">
                  <c:v>36.196809742366298</c:v>
                </c:pt>
                <c:pt idx="462">
                  <c:v>35.435463087664999</c:v>
                </c:pt>
                <c:pt idx="463">
                  <c:v>34.441786756096803</c:v>
                </c:pt>
                <c:pt idx="464">
                  <c:v>34.306279644570303</c:v>
                </c:pt>
                <c:pt idx="465">
                  <c:v>34.457846349994803</c:v>
                </c:pt>
                <c:pt idx="466">
                  <c:v>34.271900050292501</c:v>
                </c:pt>
                <c:pt idx="467">
                  <c:v>34.128473532932901</c:v>
                </c:pt>
                <c:pt idx="468">
                  <c:v>34.408108643160098</c:v>
                </c:pt>
                <c:pt idx="469">
                  <c:v>33.980840001613103</c:v>
                </c:pt>
                <c:pt idx="470">
                  <c:v>34.750281213881998</c:v>
                </c:pt>
                <c:pt idx="471">
                  <c:v>35.205051017703099</c:v>
                </c:pt>
                <c:pt idx="472">
                  <c:v>35.297255238231799</c:v>
                </c:pt>
                <c:pt idx="473">
                  <c:v>35.621362848184603</c:v>
                </c:pt>
                <c:pt idx="474">
                  <c:v>35.6600863337435</c:v>
                </c:pt>
                <c:pt idx="475">
                  <c:v>36.070498494321399</c:v>
                </c:pt>
                <c:pt idx="476">
                  <c:v>37.485888853423603</c:v>
                </c:pt>
                <c:pt idx="477">
                  <c:v>37.523000467454203</c:v>
                </c:pt>
                <c:pt idx="478">
                  <c:v>37.530791778448297</c:v>
                </c:pt>
                <c:pt idx="479">
                  <c:v>37.581980937291199</c:v>
                </c:pt>
                <c:pt idx="480">
                  <c:v>37.331969413385401</c:v>
                </c:pt>
                <c:pt idx="481">
                  <c:v>37.1079190154421</c:v>
                </c:pt>
                <c:pt idx="482">
                  <c:v>36.045443397326899</c:v>
                </c:pt>
                <c:pt idx="483">
                  <c:v>34.785849834074902</c:v>
                </c:pt>
                <c:pt idx="484">
                  <c:v>35.160851772196899</c:v>
                </c:pt>
                <c:pt idx="485">
                  <c:v>35.130747932057403</c:v>
                </c:pt>
                <c:pt idx="486">
                  <c:v>35.023068815151497</c:v>
                </c:pt>
                <c:pt idx="487">
                  <c:v>34.760863313138401</c:v>
                </c:pt>
                <c:pt idx="488">
                  <c:v>34.828531030864198</c:v>
                </c:pt>
                <c:pt idx="489">
                  <c:v>36.313381107608997</c:v>
                </c:pt>
                <c:pt idx="490">
                  <c:v>38.115693190634403</c:v>
                </c:pt>
                <c:pt idx="491">
                  <c:v>37.6507911968176</c:v>
                </c:pt>
                <c:pt idx="492">
                  <c:v>37.682033037731301</c:v>
                </c:pt>
                <c:pt idx="493">
                  <c:v>38.581715126619699</c:v>
                </c:pt>
                <c:pt idx="494">
                  <c:v>38.649944907945901</c:v>
                </c:pt>
                <c:pt idx="495">
                  <c:v>38.891229562342197</c:v>
                </c:pt>
                <c:pt idx="496">
                  <c:v>37.740285655110803</c:v>
                </c:pt>
                <c:pt idx="497">
                  <c:v>36.092005482066703</c:v>
                </c:pt>
                <c:pt idx="498">
                  <c:v>36.2289935309255</c:v>
                </c:pt>
                <c:pt idx="499">
                  <c:v>36.549678191291299</c:v>
                </c:pt>
                <c:pt idx="500">
                  <c:v>36.097340344734697</c:v>
                </c:pt>
                <c:pt idx="501">
                  <c:v>36.510714340081698</c:v>
                </c:pt>
                <c:pt idx="502">
                  <c:v>36.6878868101577</c:v>
                </c:pt>
                <c:pt idx="503">
                  <c:v>37.549334587073801</c:v>
                </c:pt>
                <c:pt idx="504">
                  <c:v>38.481945282006301</c:v>
                </c:pt>
                <c:pt idx="505">
                  <c:v>38.512689653839203</c:v>
                </c:pt>
                <c:pt idx="506">
                  <c:v>38.531428899064501</c:v>
                </c:pt>
                <c:pt idx="507">
                  <c:v>38.491700078907797</c:v>
                </c:pt>
                <c:pt idx="508">
                  <c:v>38.598654259018403</c:v>
                </c:pt>
                <c:pt idx="509">
                  <c:v>39.478248089553603</c:v>
                </c:pt>
                <c:pt idx="510">
                  <c:v>39.392110763322997</c:v>
                </c:pt>
                <c:pt idx="511">
                  <c:v>39.613634419497302</c:v>
                </c:pt>
                <c:pt idx="512">
                  <c:v>40.110708135893702</c:v>
                </c:pt>
                <c:pt idx="513">
                  <c:v>40.557657519210203</c:v>
                </c:pt>
                <c:pt idx="514">
                  <c:v>41.231060920605302</c:v>
                </c:pt>
                <c:pt idx="515">
                  <c:v>41.997145891539802</c:v>
                </c:pt>
                <c:pt idx="516">
                  <c:v>41.555579031594498</c:v>
                </c:pt>
                <c:pt idx="517">
                  <c:v>41.241102832244202</c:v>
                </c:pt>
                <c:pt idx="518">
                  <c:v>40.851711512951397</c:v>
                </c:pt>
                <c:pt idx="519">
                  <c:v>40.493780869161</c:v>
                </c:pt>
                <c:pt idx="520">
                  <c:v>40.057706597430297</c:v>
                </c:pt>
                <c:pt idx="521">
                  <c:v>39.7702032135278</c:v>
                </c:pt>
                <c:pt idx="522">
                  <c:v>39.519686918989002</c:v>
                </c:pt>
                <c:pt idx="523">
                  <c:v>40.093821401326899</c:v>
                </c:pt>
                <c:pt idx="524">
                  <c:v>40.880816402259001</c:v>
                </c:pt>
                <c:pt idx="525">
                  <c:v>41.557134616309597</c:v>
                </c:pt>
                <c:pt idx="526">
                  <c:v>42.213764287066901</c:v>
                </c:pt>
                <c:pt idx="527">
                  <c:v>42.5366358790289</c:v>
                </c:pt>
                <c:pt idx="528">
                  <c:v>42.9207834827209</c:v>
                </c:pt>
                <c:pt idx="529">
                  <c:v>43.218716438276402</c:v>
                </c:pt>
                <c:pt idx="530">
                  <c:v>43.046849244900699</c:v>
                </c:pt>
                <c:pt idx="531">
                  <c:v>43.353559159491901</c:v>
                </c:pt>
                <c:pt idx="532">
                  <c:v>42.878418271362001</c:v>
                </c:pt>
              </c:numCache>
            </c:numRef>
          </c:val>
          <c:smooth val="0"/>
          <c:extLst>
            <c:ext xmlns:c16="http://schemas.microsoft.com/office/drawing/2014/chart" uri="{C3380CC4-5D6E-409C-BE32-E72D297353CC}">
              <c16:uniqueId val="{00000017-C7B0-4B3E-9AAE-1AAEC6B41D8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Valeur moyenne distances quotidiennes</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0</c:formatCode>
                <c:ptCount val="533"/>
                <c:pt idx="0">
                  <c:v>38.894357399999997</c:v>
                </c:pt>
                <c:pt idx="1">
                  <c:v>38.853273100000003</c:v>
                </c:pt>
                <c:pt idx="2">
                  <c:v>38.567485499999997</c:v>
                </c:pt>
                <c:pt idx="3">
                  <c:v>38.733014400000002</c:v>
                </c:pt>
                <c:pt idx="4">
                  <c:v>38.241828300000002</c:v>
                </c:pt>
                <c:pt idx="5">
                  <c:v>38.3298421</c:v>
                </c:pt>
                <c:pt idx="6">
                  <c:v>38.598323000000001</c:v>
                </c:pt>
                <c:pt idx="7">
                  <c:v>39.212873600000002</c:v>
                </c:pt>
                <c:pt idx="8">
                  <c:v>39.627018399999997</c:v>
                </c:pt>
                <c:pt idx="9">
                  <c:v>40.424148299999999</c:v>
                </c:pt>
                <c:pt idx="10">
                  <c:v>41.4911241</c:v>
                </c:pt>
                <c:pt idx="11">
                  <c:v>42.088524499999998</c:v>
                </c:pt>
                <c:pt idx="12">
                  <c:v>42.5601895</c:v>
                </c:pt>
                <c:pt idx="13">
                  <c:v>42.853813000000002</c:v>
                </c:pt>
                <c:pt idx="14">
                  <c:v>42.608790399999997</c:v>
                </c:pt>
                <c:pt idx="15">
                  <c:v>42.644211800000001</c:v>
                </c:pt>
                <c:pt idx="16">
                  <c:v>42.662305400000001</c:v>
                </c:pt>
                <c:pt idx="17">
                  <c:v>42.599378199999997</c:v>
                </c:pt>
                <c:pt idx="18">
                  <c:v>42.442605499999999</c:v>
                </c:pt>
                <c:pt idx="19">
                  <c:v>42.748201600000002</c:v>
                </c:pt>
                <c:pt idx="20">
                  <c:v>43.234250400000001</c:v>
                </c:pt>
                <c:pt idx="21">
                  <c:v>43.723455899999998</c:v>
                </c:pt>
                <c:pt idx="22">
                  <c:v>43.607670400000003</c:v>
                </c:pt>
                <c:pt idx="23">
                  <c:v>43.589860399999999</c:v>
                </c:pt>
                <c:pt idx="24">
                  <c:v>43.565103899999997</c:v>
                </c:pt>
                <c:pt idx="25">
                  <c:v>43.906732599999998</c:v>
                </c:pt>
                <c:pt idx="26">
                  <c:v>43.765442700000001</c:v>
                </c:pt>
                <c:pt idx="27">
                  <c:v>43.4722972</c:v>
                </c:pt>
                <c:pt idx="28">
                  <c:v>43.196550600000002</c:v>
                </c:pt>
                <c:pt idx="29">
                  <c:v>43.211258000000001</c:v>
                </c:pt>
                <c:pt idx="30">
                  <c:v>43.021565099999997</c:v>
                </c:pt>
                <c:pt idx="31">
                  <c:v>43.309632800000003</c:v>
                </c:pt>
                <c:pt idx="32">
                  <c:v>43.467315900000003</c:v>
                </c:pt>
                <c:pt idx="33">
                  <c:v>44.036791999999998</c:v>
                </c:pt>
                <c:pt idx="34">
                  <c:v>44.983795999999998</c:v>
                </c:pt>
                <c:pt idx="35">
                  <c:v>45.691935100000002</c:v>
                </c:pt>
                <c:pt idx="36">
                  <c:v>45.326924699999999</c:v>
                </c:pt>
                <c:pt idx="37">
                  <c:v>45.286804400000001</c:v>
                </c:pt>
                <c:pt idx="38">
                  <c:v>45.076201500000003</c:v>
                </c:pt>
                <c:pt idx="39">
                  <c:v>44.695806699999999</c:v>
                </c:pt>
                <c:pt idx="40">
                  <c:v>44.228128900000002</c:v>
                </c:pt>
                <c:pt idx="41">
                  <c:v>43.846201700000002</c:v>
                </c:pt>
                <c:pt idx="42">
                  <c:v>42.889827400000001</c:v>
                </c:pt>
                <c:pt idx="43">
                  <c:v>43.001456500000003</c:v>
                </c:pt>
                <c:pt idx="44">
                  <c:v>43.136291800000002</c:v>
                </c:pt>
                <c:pt idx="45">
                  <c:v>42.938772399999998</c:v>
                </c:pt>
                <c:pt idx="46">
                  <c:v>42.853178900000003</c:v>
                </c:pt>
                <c:pt idx="47">
                  <c:v>42.467643799999998</c:v>
                </c:pt>
                <c:pt idx="48">
                  <c:v>42.014724200000003</c:v>
                </c:pt>
                <c:pt idx="49">
                  <c:v>42.174473999999996</c:v>
                </c:pt>
                <c:pt idx="50">
                  <c:v>42.548287899999998</c:v>
                </c:pt>
                <c:pt idx="51">
                  <c:v>42.226793499999999</c:v>
                </c:pt>
                <c:pt idx="52">
                  <c:v>41.911853000000001</c:v>
                </c:pt>
                <c:pt idx="53">
                  <c:v>41.539174600000003</c:v>
                </c:pt>
                <c:pt idx="54">
                  <c:v>41.424724900000001</c:v>
                </c:pt>
                <c:pt idx="55">
                  <c:v>40.723892200000002</c:v>
                </c:pt>
                <c:pt idx="56">
                  <c:v>40.495337999999997</c:v>
                </c:pt>
                <c:pt idx="57">
                  <c:v>39.969669199999998</c:v>
                </c:pt>
                <c:pt idx="58">
                  <c:v>39.955003900000001</c:v>
                </c:pt>
                <c:pt idx="59">
                  <c:v>40.412440199999999</c:v>
                </c:pt>
                <c:pt idx="60">
                  <c:v>40.380859999999998</c:v>
                </c:pt>
                <c:pt idx="61">
                  <c:v>39.951929499999999</c:v>
                </c:pt>
                <c:pt idx="62">
                  <c:v>39.827063500000001</c:v>
                </c:pt>
                <c:pt idx="63">
                  <c:v>40.139835400000003</c:v>
                </c:pt>
                <c:pt idx="64">
                  <c:v>39.934958399999999</c:v>
                </c:pt>
                <c:pt idx="65">
                  <c:v>39.559691999999998</c:v>
                </c:pt>
                <c:pt idx="66">
                  <c:v>39.004022999999997</c:v>
                </c:pt>
                <c:pt idx="67">
                  <c:v>38.900639300000002</c:v>
                </c:pt>
                <c:pt idx="68">
                  <c:v>38.361077600000002</c:v>
                </c:pt>
                <c:pt idx="69">
                  <c:v>37.277789499999997</c:v>
                </c:pt>
                <c:pt idx="70">
                  <c:v>35.556197400000002</c:v>
                </c:pt>
                <c:pt idx="71">
                  <c:v>34.382472</c:v>
                </c:pt>
                <c:pt idx="72">
                  <c:v>32.504773399999998</c:v>
                </c:pt>
                <c:pt idx="73">
                  <c:v>30.209962999999998</c:v>
                </c:pt>
                <c:pt idx="74">
                  <c:v>27.4873625</c:v>
                </c:pt>
                <c:pt idx="75">
                  <c:v>25.081720600000001</c:v>
                </c:pt>
                <c:pt idx="76">
                  <c:v>22.622731399999999</c:v>
                </c:pt>
                <c:pt idx="77">
                  <c:v>20.505661100000001</c:v>
                </c:pt>
                <c:pt idx="78">
                  <c:v>18.8976629</c:v>
                </c:pt>
                <c:pt idx="79">
                  <c:v>17.973233799999999</c:v>
                </c:pt>
                <c:pt idx="80">
                  <c:v>17.1376408</c:v>
                </c:pt>
                <c:pt idx="81">
                  <c:v>16.633559600000002</c:v>
                </c:pt>
                <c:pt idx="82">
                  <c:v>16.1400167</c:v>
                </c:pt>
                <c:pt idx="83">
                  <c:v>16.5666467</c:v>
                </c:pt>
                <c:pt idx="84">
                  <c:v>16.546835699999999</c:v>
                </c:pt>
                <c:pt idx="85">
                  <c:v>16.536958599999998</c:v>
                </c:pt>
                <c:pt idx="86">
                  <c:v>16.4156619</c:v>
                </c:pt>
                <c:pt idx="87">
                  <c:v>16.6311769</c:v>
                </c:pt>
                <c:pt idx="88">
                  <c:v>16.714897000000001</c:v>
                </c:pt>
                <c:pt idx="89">
                  <c:v>16.9522333</c:v>
                </c:pt>
                <c:pt idx="90">
                  <c:v>17.089822300000002</c:v>
                </c:pt>
                <c:pt idx="91">
                  <c:v>17.783621499999999</c:v>
                </c:pt>
                <c:pt idx="92">
                  <c:v>18.013083000000002</c:v>
                </c:pt>
                <c:pt idx="93">
                  <c:v>18.3696725</c:v>
                </c:pt>
                <c:pt idx="94">
                  <c:v>18.726547700000001</c:v>
                </c:pt>
                <c:pt idx="95">
                  <c:v>19.3838653</c:v>
                </c:pt>
                <c:pt idx="96">
                  <c:v>19.098840200000001</c:v>
                </c:pt>
                <c:pt idx="97">
                  <c:v>19.270772900000001</c:v>
                </c:pt>
                <c:pt idx="98">
                  <c:v>19.197804000000001</c:v>
                </c:pt>
                <c:pt idx="99">
                  <c:v>18.836601300000002</c:v>
                </c:pt>
                <c:pt idx="100">
                  <c:v>18.778586199999999</c:v>
                </c:pt>
                <c:pt idx="101">
                  <c:v>18.948228199999999</c:v>
                </c:pt>
                <c:pt idx="102">
                  <c:v>18.6039256</c:v>
                </c:pt>
                <c:pt idx="103">
                  <c:v>19.237796599999999</c:v>
                </c:pt>
                <c:pt idx="104">
                  <c:v>19.3356505</c:v>
                </c:pt>
                <c:pt idx="105">
                  <c:v>19.6621047</c:v>
                </c:pt>
                <c:pt idx="106">
                  <c:v>20.211037999999999</c:v>
                </c:pt>
                <c:pt idx="107">
                  <c:v>20.5261152</c:v>
                </c:pt>
                <c:pt idx="108">
                  <c:v>20.579648800000001</c:v>
                </c:pt>
                <c:pt idx="109">
                  <c:v>21.036717299999999</c:v>
                </c:pt>
                <c:pt idx="110">
                  <c:v>21.230999300000001</c:v>
                </c:pt>
                <c:pt idx="111">
                  <c:v>21.6495073</c:v>
                </c:pt>
                <c:pt idx="112">
                  <c:v>21.782407200000002</c:v>
                </c:pt>
                <c:pt idx="113">
                  <c:v>22.275056899999999</c:v>
                </c:pt>
                <c:pt idx="114">
                  <c:v>22.543996499999999</c:v>
                </c:pt>
                <c:pt idx="115">
                  <c:v>22.712342</c:v>
                </c:pt>
                <c:pt idx="116">
                  <c:v>22.726865499999999</c:v>
                </c:pt>
                <c:pt idx="117">
                  <c:v>22.627778800000002</c:v>
                </c:pt>
                <c:pt idx="118">
                  <c:v>22.246969</c:v>
                </c:pt>
                <c:pt idx="119">
                  <c:v>22.601267700000001</c:v>
                </c:pt>
                <c:pt idx="120">
                  <c:v>22.805961499999999</c:v>
                </c:pt>
                <c:pt idx="121">
                  <c:v>22.8548039</c:v>
                </c:pt>
                <c:pt idx="122">
                  <c:v>23.164320799999999</c:v>
                </c:pt>
                <c:pt idx="123">
                  <c:v>23.8893281</c:v>
                </c:pt>
                <c:pt idx="124">
                  <c:v>24.615393000000001</c:v>
                </c:pt>
                <c:pt idx="125">
                  <c:v>25.513392100000001</c:v>
                </c:pt>
                <c:pt idx="126">
                  <c:v>26.220654499999998</c:v>
                </c:pt>
                <c:pt idx="127">
                  <c:v>26.151665600000001</c:v>
                </c:pt>
                <c:pt idx="128">
                  <c:v>26.786601900000001</c:v>
                </c:pt>
                <c:pt idx="129">
                  <c:v>27.114492500000001</c:v>
                </c:pt>
                <c:pt idx="130">
                  <c:v>27.065517</c:v>
                </c:pt>
                <c:pt idx="131">
                  <c:v>27.171226600000001</c:v>
                </c:pt>
                <c:pt idx="132">
                  <c:v>27.368084499999998</c:v>
                </c:pt>
                <c:pt idx="133">
                  <c:v>27.777661200000001</c:v>
                </c:pt>
                <c:pt idx="134">
                  <c:v>28.650533299999999</c:v>
                </c:pt>
                <c:pt idx="135">
                  <c:v>29.502408299999999</c:v>
                </c:pt>
                <c:pt idx="136">
                  <c:v>30.532473700000001</c:v>
                </c:pt>
                <c:pt idx="137">
                  <c:v>31.744398100000002</c:v>
                </c:pt>
                <c:pt idx="138">
                  <c:v>32.879611799999999</c:v>
                </c:pt>
                <c:pt idx="139">
                  <c:v>32.682647199999998</c:v>
                </c:pt>
                <c:pt idx="140">
                  <c:v>33.2584011</c:v>
                </c:pt>
                <c:pt idx="141">
                  <c:v>33.324866399999998</c:v>
                </c:pt>
                <c:pt idx="142">
                  <c:v>33.119876599999998</c:v>
                </c:pt>
                <c:pt idx="143">
                  <c:v>32.834567900000003</c:v>
                </c:pt>
                <c:pt idx="144">
                  <c:v>32.289036299999999</c:v>
                </c:pt>
                <c:pt idx="145">
                  <c:v>32.097826099999999</c:v>
                </c:pt>
                <c:pt idx="146">
                  <c:v>33.486095599999999</c:v>
                </c:pt>
                <c:pt idx="147">
                  <c:v>33.914443800000001</c:v>
                </c:pt>
                <c:pt idx="148">
                  <c:v>34.934348700000001</c:v>
                </c:pt>
                <c:pt idx="149">
                  <c:v>35.203178800000003</c:v>
                </c:pt>
                <c:pt idx="150">
                  <c:v>35.460231800000003</c:v>
                </c:pt>
                <c:pt idx="151">
                  <c:v>35.2704454</c:v>
                </c:pt>
                <c:pt idx="152">
                  <c:v>35.102956399999997</c:v>
                </c:pt>
                <c:pt idx="153">
                  <c:v>34.569535399999999</c:v>
                </c:pt>
                <c:pt idx="154">
                  <c:v>33.037438799999997</c:v>
                </c:pt>
                <c:pt idx="155">
                  <c:v>32.176312600000003</c:v>
                </c:pt>
                <c:pt idx="156">
                  <c:v>32.103039000000003</c:v>
                </c:pt>
                <c:pt idx="157">
                  <c:v>32.260338500000003</c:v>
                </c:pt>
                <c:pt idx="158">
                  <c:v>32.968357900000001</c:v>
                </c:pt>
                <c:pt idx="159">
                  <c:v>34.020700300000001</c:v>
                </c:pt>
                <c:pt idx="160">
                  <c:v>34.286025899999999</c:v>
                </c:pt>
                <c:pt idx="161">
                  <c:v>35.068338799999999</c:v>
                </c:pt>
                <c:pt idx="162">
                  <c:v>35.484968799999997</c:v>
                </c:pt>
                <c:pt idx="163">
                  <c:v>35.6992118</c:v>
                </c:pt>
                <c:pt idx="164">
                  <c:v>35.739961999999998</c:v>
                </c:pt>
                <c:pt idx="165">
                  <c:v>36.255461699999998</c:v>
                </c:pt>
                <c:pt idx="166">
                  <c:v>36.671862599999997</c:v>
                </c:pt>
                <c:pt idx="167">
                  <c:v>37.7035689</c:v>
                </c:pt>
                <c:pt idx="168">
                  <c:v>39.464860899999998</c:v>
                </c:pt>
                <c:pt idx="169">
                  <c:v>39.891174399999997</c:v>
                </c:pt>
                <c:pt idx="170">
                  <c:v>40.772842599999997</c:v>
                </c:pt>
                <c:pt idx="171">
                  <c:v>41.651051799999998</c:v>
                </c:pt>
                <c:pt idx="172">
                  <c:v>42.110078399999999</c:v>
                </c:pt>
                <c:pt idx="173">
                  <c:v>42.232227799999997</c:v>
                </c:pt>
                <c:pt idx="174">
                  <c:v>42.377312000000003</c:v>
                </c:pt>
                <c:pt idx="175">
                  <c:v>41.7565502</c:v>
                </c:pt>
                <c:pt idx="176">
                  <c:v>41.557335500000001</c:v>
                </c:pt>
                <c:pt idx="177">
                  <c:v>41.563281199999999</c:v>
                </c:pt>
                <c:pt idx="178">
                  <c:v>41.045102100000001</c:v>
                </c:pt>
                <c:pt idx="179">
                  <c:v>41.101157100000002</c:v>
                </c:pt>
                <c:pt idx="180">
                  <c:v>40.5182231</c:v>
                </c:pt>
                <c:pt idx="181">
                  <c:v>40.946922700000002</c:v>
                </c:pt>
                <c:pt idx="182">
                  <c:v>41.635548300000004</c:v>
                </c:pt>
                <c:pt idx="183">
                  <c:v>41.687815700000002</c:v>
                </c:pt>
                <c:pt idx="184">
                  <c:v>41.8309164</c:v>
                </c:pt>
                <c:pt idx="185">
                  <c:v>42.406403900000001</c:v>
                </c:pt>
                <c:pt idx="186">
                  <c:v>42.509726499999999</c:v>
                </c:pt>
                <c:pt idx="187">
                  <c:v>43.1426892</c:v>
                </c:pt>
                <c:pt idx="188">
                  <c:v>43.074530699999997</c:v>
                </c:pt>
                <c:pt idx="189">
                  <c:v>43.496433000000003</c:v>
                </c:pt>
                <c:pt idx="190">
                  <c:v>44.252292300000001</c:v>
                </c:pt>
                <c:pt idx="191">
                  <c:v>44.221753700000001</c:v>
                </c:pt>
                <c:pt idx="192">
                  <c:v>44.002867199999997</c:v>
                </c:pt>
                <c:pt idx="193">
                  <c:v>43.4219224</c:v>
                </c:pt>
                <c:pt idx="194">
                  <c:v>43.681024999999998</c:v>
                </c:pt>
                <c:pt idx="195">
                  <c:v>44.5456097</c:v>
                </c:pt>
                <c:pt idx="196">
                  <c:v>45.107351100000002</c:v>
                </c:pt>
                <c:pt idx="197">
                  <c:v>45.324778199999997</c:v>
                </c:pt>
                <c:pt idx="198">
                  <c:v>45.281877999999999</c:v>
                </c:pt>
                <c:pt idx="199">
                  <c:v>45.385858499999998</c:v>
                </c:pt>
                <c:pt idx="200">
                  <c:v>46.127010900000002</c:v>
                </c:pt>
                <c:pt idx="201">
                  <c:v>45.871737199999998</c:v>
                </c:pt>
                <c:pt idx="202">
                  <c:v>46.0784491</c:v>
                </c:pt>
                <c:pt idx="203">
                  <c:v>45.125355800000001</c:v>
                </c:pt>
                <c:pt idx="204">
                  <c:v>45.194549500000001</c:v>
                </c:pt>
                <c:pt idx="205">
                  <c:v>45.429641400000001</c:v>
                </c:pt>
                <c:pt idx="206">
                  <c:v>46.135593499999999</c:v>
                </c:pt>
                <c:pt idx="207">
                  <c:v>46.516643500000001</c:v>
                </c:pt>
                <c:pt idx="208">
                  <c:v>47.354911199999997</c:v>
                </c:pt>
                <c:pt idx="209">
                  <c:v>46.451881499999999</c:v>
                </c:pt>
                <c:pt idx="210">
                  <c:v>46.139458500000003</c:v>
                </c:pt>
                <c:pt idx="211">
                  <c:v>45.4034646</c:v>
                </c:pt>
                <c:pt idx="212">
                  <c:v>44.737623399999997</c:v>
                </c:pt>
                <c:pt idx="213">
                  <c:v>44.572325399999997</c:v>
                </c:pt>
                <c:pt idx="214">
                  <c:v>44.278033999999998</c:v>
                </c:pt>
                <c:pt idx="215">
                  <c:v>43.800411699999998</c:v>
                </c:pt>
                <c:pt idx="216">
                  <c:v>44.498109999999997</c:v>
                </c:pt>
                <c:pt idx="217">
                  <c:v>45.283812599999997</c:v>
                </c:pt>
                <c:pt idx="218">
                  <c:v>45.567895300000004</c:v>
                </c:pt>
                <c:pt idx="219">
                  <c:v>46.088778499999997</c:v>
                </c:pt>
                <c:pt idx="220">
                  <c:v>45.766823100000003</c:v>
                </c:pt>
                <c:pt idx="221">
                  <c:v>45.169205099999999</c:v>
                </c:pt>
                <c:pt idx="222">
                  <c:v>45.143019500000001</c:v>
                </c:pt>
                <c:pt idx="223">
                  <c:v>44.719743100000002</c:v>
                </c:pt>
                <c:pt idx="224">
                  <c:v>44.347464799999997</c:v>
                </c:pt>
                <c:pt idx="225">
                  <c:v>44.107194700000001</c:v>
                </c:pt>
                <c:pt idx="226">
                  <c:v>43.784068900000001</c:v>
                </c:pt>
                <c:pt idx="227">
                  <c:v>44.0573123</c:v>
                </c:pt>
                <c:pt idx="228">
                  <c:v>44.584944299999997</c:v>
                </c:pt>
                <c:pt idx="229">
                  <c:v>44.497007500000002</c:v>
                </c:pt>
                <c:pt idx="230">
                  <c:v>43.647340100000001</c:v>
                </c:pt>
                <c:pt idx="231">
                  <c:v>43.487874300000001</c:v>
                </c:pt>
                <c:pt idx="232">
                  <c:v>43.846853199999998</c:v>
                </c:pt>
                <c:pt idx="233">
                  <c:v>44.288215100000002</c:v>
                </c:pt>
                <c:pt idx="234">
                  <c:v>44.176049999999996</c:v>
                </c:pt>
                <c:pt idx="235">
                  <c:v>43.899290499999999</c:v>
                </c:pt>
                <c:pt idx="236">
                  <c:v>43.910859799999997</c:v>
                </c:pt>
                <c:pt idx="237">
                  <c:v>43.808390199999998</c:v>
                </c:pt>
                <c:pt idx="238">
                  <c:v>42.587452599999999</c:v>
                </c:pt>
                <c:pt idx="239">
                  <c:v>42.361771300000001</c:v>
                </c:pt>
                <c:pt idx="240">
                  <c:v>42.289308800000001</c:v>
                </c:pt>
                <c:pt idx="241">
                  <c:v>42.122832799999998</c:v>
                </c:pt>
                <c:pt idx="242">
                  <c:v>42.046834699999998</c:v>
                </c:pt>
                <c:pt idx="243">
                  <c:v>42.501505100000003</c:v>
                </c:pt>
                <c:pt idx="244">
                  <c:v>43.752482000000001</c:v>
                </c:pt>
                <c:pt idx="245">
                  <c:v>44.644947700000003</c:v>
                </c:pt>
                <c:pt idx="246">
                  <c:v>44.902588600000001</c:v>
                </c:pt>
                <c:pt idx="247">
                  <c:v>44.730140800000001</c:v>
                </c:pt>
                <c:pt idx="248">
                  <c:v>45.217721500000003</c:v>
                </c:pt>
                <c:pt idx="249">
                  <c:v>45.605605799999999</c:v>
                </c:pt>
                <c:pt idx="250">
                  <c:v>45.441406899999997</c:v>
                </c:pt>
                <c:pt idx="251">
                  <c:v>45.204949399999997</c:v>
                </c:pt>
                <c:pt idx="252">
                  <c:v>46.683010199999998</c:v>
                </c:pt>
                <c:pt idx="253">
                  <c:v>46.908662300000003</c:v>
                </c:pt>
                <c:pt idx="254">
                  <c:v>47.170256000000002</c:v>
                </c:pt>
                <c:pt idx="255">
                  <c:v>46.406398899999999</c:v>
                </c:pt>
                <c:pt idx="256">
                  <c:v>46.217822200000001</c:v>
                </c:pt>
                <c:pt idx="257">
                  <c:v>46.105672900000002</c:v>
                </c:pt>
                <c:pt idx="258">
                  <c:v>46.137443099999999</c:v>
                </c:pt>
                <c:pt idx="259">
                  <c:v>44.915070900000003</c:v>
                </c:pt>
                <c:pt idx="260">
                  <c:v>44.864134399999998</c:v>
                </c:pt>
                <c:pt idx="261">
                  <c:v>44.699753299999998</c:v>
                </c:pt>
                <c:pt idx="262">
                  <c:v>44.845180800000001</c:v>
                </c:pt>
                <c:pt idx="263">
                  <c:v>44.524990000000003</c:v>
                </c:pt>
                <c:pt idx="264">
                  <c:v>43.831488399999998</c:v>
                </c:pt>
                <c:pt idx="265">
                  <c:v>42.837473199999998</c:v>
                </c:pt>
                <c:pt idx="266">
                  <c:v>42.318549599999997</c:v>
                </c:pt>
                <c:pt idx="267">
                  <c:v>41.901423700000002</c:v>
                </c:pt>
                <c:pt idx="268">
                  <c:v>41.844259700000002</c:v>
                </c:pt>
                <c:pt idx="269">
                  <c:v>42.1012086</c:v>
                </c:pt>
                <c:pt idx="270">
                  <c:v>42.562190299999997</c:v>
                </c:pt>
                <c:pt idx="271">
                  <c:v>43.033536599999998</c:v>
                </c:pt>
                <c:pt idx="272">
                  <c:v>43.070573899999999</c:v>
                </c:pt>
                <c:pt idx="273">
                  <c:v>43.360203900000002</c:v>
                </c:pt>
                <c:pt idx="274">
                  <c:v>43.186899699999998</c:v>
                </c:pt>
                <c:pt idx="275">
                  <c:v>42.947590699999999</c:v>
                </c:pt>
                <c:pt idx="276">
                  <c:v>42.821325700000003</c:v>
                </c:pt>
                <c:pt idx="277">
                  <c:v>42.656041799999997</c:v>
                </c:pt>
                <c:pt idx="278">
                  <c:v>42.9142248</c:v>
                </c:pt>
                <c:pt idx="279">
                  <c:v>42.770212399999998</c:v>
                </c:pt>
                <c:pt idx="280">
                  <c:v>42.392454200000003</c:v>
                </c:pt>
                <c:pt idx="281">
                  <c:v>42.425142299999997</c:v>
                </c:pt>
                <c:pt idx="282">
                  <c:v>42.639524700000003</c:v>
                </c:pt>
                <c:pt idx="283">
                  <c:v>42.418850399999997</c:v>
                </c:pt>
                <c:pt idx="284">
                  <c:v>42.187908899999996</c:v>
                </c:pt>
                <c:pt idx="285">
                  <c:v>41.518208299999998</c:v>
                </c:pt>
                <c:pt idx="286">
                  <c:v>41.428558799999998</c:v>
                </c:pt>
                <c:pt idx="287">
                  <c:v>41.116270900000004</c:v>
                </c:pt>
                <c:pt idx="288">
                  <c:v>40.7446147</c:v>
                </c:pt>
                <c:pt idx="289">
                  <c:v>40.275389199999999</c:v>
                </c:pt>
                <c:pt idx="290">
                  <c:v>39.550550700000002</c:v>
                </c:pt>
                <c:pt idx="291">
                  <c:v>38.863664100000001</c:v>
                </c:pt>
                <c:pt idx="292">
                  <c:v>38.0554439</c:v>
                </c:pt>
                <c:pt idx="293">
                  <c:v>37.132998600000001</c:v>
                </c:pt>
                <c:pt idx="294">
                  <c:v>36.999392100000001</c:v>
                </c:pt>
                <c:pt idx="295">
                  <c:v>36.257155500000003</c:v>
                </c:pt>
                <c:pt idx="296">
                  <c:v>35.526357325217219</c:v>
                </c:pt>
                <c:pt idx="297">
                  <c:v>35.105714012979156</c:v>
                </c:pt>
                <c:pt idx="298">
                  <c:v>34.526740825116697</c:v>
                </c:pt>
                <c:pt idx="299">
                  <c:v>34.235333841921097</c:v>
                </c:pt>
                <c:pt idx="300">
                  <c:v>34.325390065574297</c:v>
                </c:pt>
                <c:pt idx="301">
                  <c:v>33.212223468384202</c:v>
                </c:pt>
                <c:pt idx="302">
                  <c:v>33.176942470999997</c:v>
                </c:pt>
                <c:pt idx="303">
                  <c:v>32.691920150660799</c:v>
                </c:pt>
                <c:pt idx="304">
                  <c:v>31.968577469125901</c:v>
                </c:pt>
                <c:pt idx="305">
                  <c:v>31.7608567817215</c:v>
                </c:pt>
                <c:pt idx="306">
                  <c:v>31.350672668171502</c:v>
                </c:pt>
                <c:pt idx="307">
                  <c:v>31.269135246807402</c:v>
                </c:pt>
                <c:pt idx="308">
                  <c:v>31.169796028787601</c:v>
                </c:pt>
                <c:pt idx="309">
                  <c:v>31.1060859418461</c:v>
                </c:pt>
                <c:pt idx="310">
                  <c:v>31.385480285868901</c:v>
                </c:pt>
                <c:pt idx="311">
                  <c:v>31.993559093528699</c:v>
                </c:pt>
                <c:pt idx="312">
                  <c:v>31.8863615729577</c:v>
                </c:pt>
                <c:pt idx="313">
                  <c:v>32.084912678082503</c:v>
                </c:pt>
                <c:pt idx="314">
                  <c:v>32.220265054217499</c:v>
                </c:pt>
                <c:pt idx="315">
                  <c:v>32.545779238182902</c:v>
                </c:pt>
                <c:pt idx="316">
                  <c:v>32.425797348634298</c:v>
                </c:pt>
                <c:pt idx="317">
                  <c:v>32.3290353513244</c:v>
                </c:pt>
                <c:pt idx="318">
                  <c:v>32.497165312562998</c:v>
                </c:pt>
                <c:pt idx="319">
                  <c:v>32.783557524436503</c:v>
                </c:pt>
                <c:pt idx="320">
                  <c:v>33.019547120407999</c:v>
                </c:pt>
                <c:pt idx="321">
                  <c:v>33.016534570706298</c:v>
                </c:pt>
                <c:pt idx="322">
                  <c:v>32.932114112575597</c:v>
                </c:pt>
                <c:pt idx="323">
                  <c:v>33.112489328909703</c:v>
                </c:pt>
                <c:pt idx="324">
                  <c:v>33.470126087311101</c:v>
                </c:pt>
                <c:pt idx="325">
                  <c:v>33.475489967648301</c:v>
                </c:pt>
                <c:pt idx="326">
                  <c:v>34.008370532063097</c:v>
                </c:pt>
                <c:pt idx="327">
                  <c:v>34.173977915204603</c:v>
                </c:pt>
                <c:pt idx="328">
                  <c:v>34.119494478366398</c:v>
                </c:pt>
                <c:pt idx="329">
                  <c:v>33.928106535093001</c:v>
                </c:pt>
                <c:pt idx="330">
                  <c:v>34.262161519735699</c:v>
                </c:pt>
                <c:pt idx="331">
                  <c:v>33.995368751769703</c:v>
                </c:pt>
                <c:pt idx="332">
                  <c:v>33.984835857319297</c:v>
                </c:pt>
                <c:pt idx="333">
                  <c:v>33.674857749707797</c:v>
                </c:pt>
                <c:pt idx="334">
                  <c:v>33.338575721697602</c:v>
                </c:pt>
                <c:pt idx="335">
                  <c:v>32.660143968287599</c:v>
                </c:pt>
                <c:pt idx="336">
                  <c:v>32.165243953361603</c:v>
                </c:pt>
                <c:pt idx="337">
                  <c:v>31.833546063442199</c:v>
                </c:pt>
                <c:pt idx="338">
                  <c:v>31.944177361677699</c:v>
                </c:pt>
                <c:pt idx="339">
                  <c:v>31.586432228295799</c:v>
                </c:pt>
                <c:pt idx="340">
                  <c:v>31.3561922825015</c:v>
                </c:pt>
                <c:pt idx="341">
                  <c:v>31.360830570272999</c:v>
                </c:pt>
                <c:pt idx="342">
                  <c:v>31.352330352254601</c:v>
                </c:pt>
                <c:pt idx="343">
                  <c:v>31.742611862999699</c:v>
                </c:pt>
                <c:pt idx="344">
                  <c:v>32.002467325469901</c:v>
                </c:pt>
                <c:pt idx="345">
                  <c:v>32.023763102731401</c:v>
                </c:pt>
                <c:pt idx="346">
                  <c:v>32.4534461555318</c:v>
                </c:pt>
                <c:pt idx="347">
                  <c:v>32.746851857772697</c:v>
                </c:pt>
                <c:pt idx="348">
                  <c:v>33.315518808194298</c:v>
                </c:pt>
                <c:pt idx="349">
                  <c:v>34.083422983809001</c:v>
                </c:pt>
                <c:pt idx="350">
                  <c:v>33.805544503388496</c:v>
                </c:pt>
                <c:pt idx="351">
                  <c:v>33.837264120306699</c:v>
                </c:pt>
                <c:pt idx="352">
                  <c:v>34.033449039723202</c:v>
                </c:pt>
                <c:pt idx="353">
                  <c:v>34.122385111744897</c:v>
                </c:pt>
                <c:pt idx="354">
                  <c:v>33.386670932865002</c:v>
                </c:pt>
                <c:pt idx="355">
                  <c:v>31.818551185909602</c:v>
                </c:pt>
                <c:pt idx="356">
                  <c:v>31.801720346745601</c:v>
                </c:pt>
                <c:pt idx="357">
                  <c:v>32.217146470980303</c:v>
                </c:pt>
                <c:pt idx="358">
                  <c:v>31.531241759721901</c:v>
                </c:pt>
                <c:pt idx="359">
                  <c:v>31.3038293838794</c:v>
                </c:pt>
                <c:pt idx="360">
                  <c:v>31.188386604881199</c:v>
                </c:pt>
                <c:pt idx="361">
                  <c:v>30.950951349754</c:v>
                </c:pt>
                <c:pt idx="362">
                  <c:v>29.9718703246754</c:v>
                </c:pt>
                <c:pt idx="363">
                  <c:v>29.470035297665198</c:v>
                </c:pt>
                <c:pt idx="364">
                  <c:v>29.096301037339298</c:v>
                </c:pt>
                <c:pt idx="365">
                  <c:v>29.182307608172302</c:v>
                </c:pt>
                <c:pt idx="366">
                  <c:v>28.712658260646901</c:v>
                </c:pt>
                <c:pt idx="367">
                  <c:v>27.861740917538299</c:v>
                </c:pt>
                <c:pt idx="368">
                  <c:v>28.548895099450299</c:v>
                </c:pt>
                <c:pt idx="369">
                  <c:v>30.356811240462001</c:v>
                </c:pt>
                <c:pt idx="370">
                  <c:v>30.583627934381202</c:v>
                </c:pt>
                <c:pt idx="371">
                  <c:v>31.0276620163296</c:v>
                </c:pt>
                <c:pt idx="372">
                  <c:v>31.370523587772698</c:v>
                </c:pt>
                <c:pt idx="373">
                  <c:v>31.199283942153901</c:v>
                </c:pt>
                <c:pt idx="374">
                  <c:v>31.580111867973098</c:v>
                </c:pt>
                <c:pt idx="375">
                  <c:v>30.959097098682001</c:v>
                </c:pt>
                <c:pt idx="376">
                  <c:v>30.390454436566898</c:v>
                </c:pt>
                <c:pt idx="377">
                  <c:v>30.2111427389483</c:v>
                </c:pt>
                <c:pt idx="378">
                  <c:v>29.370240082048401</c:v>
                </c:pt>
                <c:pt idx="379">
                  <c:v>28.814032952142401</c:v>
                </c:pt>
                <c:pt idx="380">
                  <c:v>29.007414103976298</c:v>
                </c:pt>
                <c:pt idx="381">
                  <c:v>29.080269753887301</c:v>
                </c:pt>
                <c:pt idx="382">
                  <c:v>28.996582177601098</c:v>
                </c:pt>
                <c:pt idx="383">
                  <c:v>29.2609062272705</c:v>
                </c:pt>
                <c:pt idx="384">
                  <c:v>28.839075632115499</c:v>
                </c:pt>
                <c:pt idx="385">
                  <c:v>29.708124958412402</c:v>
                </c:pt>
                <c:pt idx="386">
                  <c:v>29.6678032149362</c:v>
                </c:pt>
                <c:pt idx="387">
                  <c:v>29.8459062663688</c:v>
                </c:pt>
                <c:pt idx="388">
                  <c:v>29.5328400210974</c:v>
                </c:pt>
                <c:pt idx="389">
                  <c:v>29.6786722165767</c:v>
                </c:pt>
                <c:pt idx="390">
                  <c:v>29.6807011054008</c:v>
                </c:pt>
                <c:pt idx="391">
                  <c:v>29.506504484701601</c:v>
                </c:pt>
                <c:pt idx="392">
                  <c:v>29.336355658905099</c:v>
                </c:pt>
                <c:pt idx="393">
                  <c:v>29.582044685007201</c:v>
                </c:pt>
                <c:pt idx="394">
                  <c:v>29.595863160817402</c:v>
                </c:pt>
                <c:pt idx="395">
                  <c:v>29.669222254706</c:v>
                </c:pt>
                <c:pt idx="396">
                  <c:v>29.996964106535501</c:v>
                </c:pt>
                <c:pt idx="397">
                  <c:v>30.6057873766866</c:v>
                </c:pt>
                <c:pt idx="398">
                  <c:v>31.495776338011598</c:v>
                </c:pt>
                <c:pt idx="399">
                  <c:v>31.017075452689401</c:v>
                </c:pt>
                <c:pt idx="400">
                  <c:v>31.041785228891701</c:v>
                </c:pt>
                <c:pt idx="401">
                  <c:v>31.008542804344302</c:v>
                </c:pt>
                <c:pt idx="402">
                  <c:v>31.005681199263002</c:v>
                </c:pt>
                <c:pt idx="403">
                  <c:v>30.944418095917499</c:v>
                </c:pt>
                <c:pt idx="404">
                  <c:v>30.694623453028601</c:v>
                </c:pt>
                <c:pt idx="405">
                  <c:v>30.817812609009</c:v>
                </c:pt>
                <c:pt idx="406">
                  <c:v>31.9908923460426</c:v>
                </c:pt>
                <c:pt idx="407">
                  <c:v>32.3651397400455</c:v>
                </c:pt>
                <c:pt idx="408">
                  <c:v>32.509304566651601</c:v>
                </c:pt>
                <c:pt idx="409">
                  <c:v>33.019767668799901</c:v>
                </c:pt>
                <c:pt idx="410">
                  <c:v>33.223692793663702</c:v>
                </c:pt>
                <c:pt idx="411">
                  <c:v>33.639001765949402</c:v>
                </c:pt>
                <c:pt idx="412">
                  <c:v>34.325241107021803</c:v>
                </c:pt>
                <c:pt idx="413">
                  <c:v>35.272722762412698</c:v>
                </c:pt>
                <c:pt idx="414">
                  <c:v>35.100726939307599</c:v>
                </c:pt>
                <c:pt idx="415">
                  <c:v>35.312888702998002</c:v>
                </c:pt>
                <c:pt idx="416">
                  <c:v>35.3096688384381</c:v>
                </c:pt>
                <c:pt idx="417">
                  <c:v>35.527338187024903</c:v>
                </c:pt>
                <c:pt idx="418">
                  <c:v>35.599778960513298</c:v>
                </c:pt>
                <c:pt idx="419">
                  <c:v>35.062101985142</c:v>
                </c:pt>
                <c:pt idx="420">
                  <c:v>34.3308441104952</c:v>
                </c:pt>
                <c:pt idx="421">
                  <c:v>34.644905579292796</c:v>
                </c:pt>
                <c:pt idx="422">
                  <c:v>34.673764326717802</c:v>
                </c:pt>
                <c:pt idx="423">
                  <c:v>34.655685337059097</c:v>
                </c:pt>
                <c:pt idx="424">
                  <c:v>34.495655410343502</c:v>
                </c:pt>
                <c:pt idx="425">
                  <c:v>34.299864110323</c:v>
                </c:pt>
                <c:pt idx="426">
                  <c:v>34.615769878653602</c:v>
                </c:pt>
                <c:pt idx="427">
                  <c:v>34.104889642772598</c:v>
                </c:pt>
                <c:pt idx="428">
                  <c:v>33.7462397033418</c:v>
                </c:pt>
                <c:pt idx="429">
                  <c:v>33.575435715776202</c:v>
                </c:pt>
                <c:pt idx="430">
                  <c:v>33.740950337978603</c:v>
                </c:pt>
                <c:pt idx="431">
                  <c:v>33.611811600779397</c:v>
                </c:pt>
                <c:pt idx="432">
                  <c:v>33.562401329302503</c:v>
                </c:pt>
                <c:pt idx="433">
                  <c:v>33.221969786618203</c:v>
                </c:pt>
                <c:pt idx="434">
                  <c:v>32.8238851564006</c:v>
                </c:pt>
                <c:pt idx="435">
                  <c:v>32.817443584701302</c:v>
                </c:pt>
                <c:pt idx="436">
                  <c:v>32.786967478955802</c:v>
                </c:pt>
                <c:pt idx="437">
                  <c:v>32.527242615343901</c:v>
                </c:pt>
                <c:pt idx="438">
                  <c:v>32.717079178561598</c:v>
                </c:pt>
                <c:pt idx="439">
                  <c:v>32.646268790666703</c:v>
                </c:pt>
                <c:pt idx="440">
                  <c:v>32.922144986831697</c:v>
                </c:pt>
                <c:pt idx="441">
                  <c:v>33.488122338507502</c:v>
                </c:pt>
                <c:pt idx="442">
                  <c:v>33.6902918408773</c:v>
                </c:pt>
                <c:pt idx="443">
                  <c:v>34.186249352339203</c:v>
                </c:pt>
                <c:pt idx="444">
                  <c:v>34.815255477826902</c:v>
                </c:pt>
                <c:pt idx="445">
                  <c:v>35.175424641532899</c:v>
                </c:pt>
                <c:pt idx="446">
                  <c:v>35.850046953113299</c:v>
                </c:pt>
                <c:pt idx="447">
                  <c:v>35.603248835489303</c:v>
                </c:pt>
                <c:pt idx="448">
                  <c:v>36.4373445731174</c:v>
                </c:pt>
                <c:pt idx="449">
                  <c:v>36.860996025786299</c:v>
                </c:pt>
                <c:pt idx="450">
                  <c:v>36.9056363127279</c:v>
                </c:pt>
                <c:pt idx="451">
                  <c:v>37.337601550060903</c:v>
                </c:pt>
                <c:pt idx="452">
                  <c:v>38.093246081411003</c:v>
                </c:pt>
                <c:pt idx="453">
                  <c:v>38.184312571604899</c:v>
                </c:pt>
                <c:pt idx="454">
                  <c:v>38.3494546417107</c:v>
                </c:pt>
                <c:pt idx="455">
                  <c:v>38.456500334925899</c:v>
                </c:pt>
                <c:pt idx="456">
                  <c:v>38.7735182558311</c:v>
                </c:pt>
                <c:pt idx="457">
                  <c:v>38.641883677408998</c:v>
                </c:pt>
                <c:pt idx="458">
                  <c:v>37.6540864835791</c:v>
                </c:pt>
                <c:pt idx="459">
                  <c:v>36.966785947731701</c:v>
                </c:pt>
                <c:pt idx="460">
                  <c:v>36.687252803046903</c:v>
                </c:pt>
                <c:pt idx="461">
                  <c:v>36.708983265418702</c:v>
                </c:pt>
                <c:pt idx="462">
                  <c:v>35.902016975358201</c:v>
                </c:pt>
                <c:pt idx="463">
                  <c:v>34.808111878721803</c:v>
                </c:pt>
                <c:pt idx="464">
                  <c:v>34.671616749854898</c:v>
                </c:pt>
                <c:pt idx="465">
                  <c:v>34.909898831426098</c:v>
                </c:pt>
                <c:pt idx="466">
                  <c:v>34.853472275916801</c:v>
                </c:pt>
                <c:pt idx="467">
                  <c:v>34.778136125672098</c:v>
                </c:pt>
                <c:pt idx="468">
                  <c:v>34.970686815632398</c:v>
                </c:pt>
                <c:pt idx="469">
                  <c:v>34.638806181369901</c:v>
                </c:pt>
                <c:pt idx="470">
                  <c:v>35.380686893708102</c:v>
                </c:pt>
                <c:pt idx="471">
                  <c:v>35.803522658657798</c:v>
                </c:pt>
                <c:pt idx="472">
                  <c:v>35.873846994933402</c:v>
                </c:pt>
                <c:pt idx="473">
                  <c:v>36.043346626107201</c:v>
                </c:pt>
                <c:pt idx="474">
                  <c:v>36.1194436544572</c:v>
                </c:pt>
                <c:pt idx="475">
                  <c:v>36.591012991963503</c:v>
                </c:pt>
                <c:pt idx="476">
                  <c:v>37.937254421094003</c:v>
                </c:pt>
                <c:pt idx="477">
                  <c:v>37.934725028864598</c:v>
                </c:pt>
                <c:pt idx="478">
                  <c:v>37.872114543585901</c:v>
                </c:pt>
                <c:pt idx="479">
                  <c:v>37.9443612865172</c:v>
                </c:pt>
                <c:pt idx="480">
                  <c:v>37.638219747263598</c:v>
                </c:pt>
                <c:pt idx="481">
                  <c:v>37.524238763732598</c:v>
                </c:pt>
                <c:pt idx="482">
                  <c:v>36.457551839626198</c:v>
                </c:pt>
                <c:pt idx="483">
                  <c:v>35.3404822644085</c:v>
                </c:pt>
                <c:pt idx="484">
                  <c:v>35.787000076421997</c:v>
                </c:pt>
                <c:pt idx="485">
                  <c:v>35.883768848266499</c:v>
                </c:pt>
                <c:pt idx="486">
                  <c:v>35.775845703279998</c:v>
                </c:pt>
                <c:pt idx="487">
                  <c:v>35.559891529632502</c:v>
                </c:pt>
                <c:pt idx="488">
                  <c:v>35.610694144258197</c:v>
                </c:pt>
                <c:pt idx="489">
                  <c:v>37.028025964201099</c:v>
                </c:pt>
                <c:pt idx="490">
                  <c:v>38.614936427780798</c:v>
                </c:pt>
                <c:pt idx="491">
                  <c:v>38.1199014895858</c:v>
                </c:pt>
                <c:pt idx="492">
                  <c:v>37.9865192249719</c:v>
                </c:pt>
                <c:pt idx="493">
                  <c:v>38.896589497912203</c:v>
                </c:pt>
                <c:pt idx="494">
                  <c:v>39.044997285266199</c:v>
                </c:pt>
                <c:pt idx="495">
                  <c:v>39.2587313867745</c:v>
                </c:pt>
                <c:pt idx="496">
                  <c:v>38.176721590930697</c:v>
                </c:pt>
                <c:pt idx="497">
                  <c:v>36.854918854754601</c:v>
                </c:pt>
                <c:pt idx="498">
                  <c:v>37.014797167164801</c:v>
                </c:pt>
                <c:pt idx="499">
                  <c:v>37.305519552406501</c:v>
                </c:pt>
                <c:pt idx="500">
                  <c:v>36.674126703560297</c:v>
                </c:pt>
                <c:pt idx="501">
                  <c:v>36.940173062845702</c:v>
                </c:pt>
                <c:pt idx="502">
                  <c:v>37.067221016541403</c:v>
                </c:pt>
                <c:pt idx="503">
                  <c:v>37.985243247553697</c:v>
                </c:pt>
                <c:pt idx="504">
                  <c:v>38.6886967559184</c:v>
                </c:pt>
                <c:pt idx="505">
                  <c:v>38.672055008906803</c:v>
                </c:pt>
                <c:pt idx="506">
                  <c:v>38.691861977728102</c:v>
                </c:pt>
                <c:pt idx="507">
                  <c:v>38.810224321096101</c:v>
                </c:pt>
                <c:pt idx="508">
                  <c:v>38.945341549976</c:v>
                </c:pt>
                <c:pt idx="509">
                  <c:v>39.652715579162901</c:v>
                </c:pt>
                <c:pt idx="510">
                  <c:v>39.503190936984701</c:v>
                </c:pt>
                <c:pt idx="511">
                  <c:v>39.808867345598301</c:v>
                </c:pt>
                <c:pt idx="512">
                  <c:v>40.279178850436999</c:v>
                </c:pt>
                <c:pt idx="513">
                  <c:v>40.660383689948802</c:v>
                </c:pt>
                <c:pt idx="514">
                  <c:v>41.182881665356199</c:v>
                </c:pt>
                <c:pt idx="515">
                  <c:v>41.826717789912898</c:v>
                </c:pt>
                <c:pt idx="516">
                  <c:v>41.554352272156699</c:v>
                </c:pt>
                <c:pt idx="517">
                  <c:v>41.238315884341297</c:v>
                </c:pt>
                <c:pt idx="518">
                  <c:v>40.8815180938822</c:v>
                </c:pt>
                <c:pt idx="519">
                  <c:v>40.493164550981398</c:v>
                </c:pt>
                <c:pt idx="520">
                  <c:v>40.026159706154402</c:v>
                </c:pt>
                <c:pt idx="521">
                  <c:v>39.8106176224668</c:v>
                </c:pt>
                <c:pt idx="522">
                  <c:v>39.679804919655197</c:v>
                </c:pt>
                <c:pt idx="523">
                  <c:v>40.014214928384</c:v>
                </c:pt>
                <c:pt idx="524">
                  <c:v>40.626264799059499</c:v>
                </c:pt>
                <c:pt idx="525">
                  <c:v>41.100107094584601</c:v>
                </c:pt>
                <c:pt idx="526">
                  <c:v>41.701494377106599</c:v>
                </c:pt>
                <c:pt idx="527">
                  <c:v>42.197418322578798</c:v>
                </c:pt>
                <c:pt idx="528">
                  <c:v>42.424875130150603</c:v>
                </c:pt>
                <c:pt idx="529">
                  <c:v>42.597195291337798</c:v>
                </c:pt>
                <c:pt idx="530">
                  <c:v>42.5867435954627</c:v>
                </c:pt>
                <c:pt idx="531">
                  <c:v>42.883126796220502</c:v>
                </c:pt>
                <c:pt idx="532">
                  <c:v>42.488864751323298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Médiane distances quotidiennes</c:v>
                </c:pt>
              </c:strCache>
            </c:strRef>
          </c:tx>
          <c:spPr>
            <a:ln w="28575" cap="rnd">
              <a:solidFill>
                <a:schemeClr val="bg1"/>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0</c:formatCode>
                <c:ptCount val="533"/>
                <c:pt idx="0">
                  <c:v>15.5659519</c:v>
                </c:pt>
                <c:pt idx="1">
                  <c:v>16.4671837</c:v>
                </c:pt>
                <c:pt idx="2">
                  <c:v>17.003155899999999</c:v>
                </c:pt>
                <c:pt idx="3">
                  <c:v>17.7001609</c:v>
                </c:pt>
                <c:pt idx="4">
                  <c:v>18.403120099999999</c:v>
                </c:pt>
                <c:pt idx="5">
                  <c:v>18.794673899999999</c:v>
                </c:pt>
                <c:pt idx="6">
                  <c:v>19.3001848</c:v>
                </c:pt>
                <c:pt idx="7">
                  <c:v>19.464091199999999</c:v>
                </c:pt>
                <c:pt idx="8">
                  <c:v>19.616799</c:v>
                </c:pt>
                <c:pt idx="9">
                  <c:v>20.096844399999998</c:v>
                </c:pt>
                <c:pt idx="10">
                  <c:v>20.949764699999999</c:v>
                </c:pt>
                <c:pt idx="11">
                  <c:v>21.435321600000002</c:v>
                </c:pt>
                <c:pt idx="12">
                  <c:v>21.669643700000002</c:v>
                </c:pt>
                <c:pt idx="13">
                  <c:v>21.7646254</c:v>
                </c:pt>
                <c:pt idx="14">
                  <c:v>21.554453899999999</c:v>
                </c:pt>
                <c:pt idx="15">
                  <c:v>21.727799900000001</c:v>
                </c:pt>
                <c:pt idx="16">
                  <c:v>21.739424899999999</c:v>
                </c:pt>
                <c:pt idx="17">
                  <c:v>21.771980599999999</c:v>
                </c:pt>
                <c:pt idx="18">
                  <c:v>21.646219800000001</c:v>
                </c:pt>
                <c:pt idx="19">
                  <c:v>21.928553600000001</c:v>
                </c:pt>
                <c:pt idx="20">
                  <c:v>22.1086071</c:v>
                </c:pt>
                <c:pt idx="21">
                  <c:v>22.486894499999998</c:v>
                </c:pt>
                <c:pt idx="22">
                  <c:v>22.4255186</c:v>
                </c:pt>
                <c:pt idx="23">
                  <c:v>22.273637300000001</c:v>
                </c:pt>
                <c:pt idx="24">
                  <c:v>22.0527473</c:v>
                </c:pt>
                <c:pt idx="25">
                  <c:v>22.218944100000002</c:v>
                </c:pt>
                <c:pt idx="26">
                  <c:v>22.095312700000001</c:v>
                </c:pt>
                <c:pt idx="27">
                  <c:v>22.0097144</c:v>
                </c:pt>
                <c:pt idx="28">
                  <c:v>21.530105899999999</c:v>
                </c:pt>
                <c:pt idx="29">
                  <c:v>21.3393908</c:v>
                </c:pt>
                <c:pt idx="30">
                  <c:v>21.3967238</c:v>
                </c:pt>
                <c:pt idx="31">
                  <c:v>21.794928500000001</c:v>
                </c:pt>
                <c:pt idx="32">
                  <c:v>21.962986600000001</c:v>
                </c:pt>
                <c:pt idx="33">
                  <c:v>22.369661799999999</c:v>
                </c:pt>
                <c:pt idx="34">
                  <c:v>23.098802299999999</c:v>
                </c:pt>
                <c:pt idx="35">
                  <c:v>23.7177863</c:v>
                </c:pt>
                <c:pt idx="36">
                  <c:v>23.609611399999999</c:v>
                </c:pt>
                <c:pt idx="37">
                  <c:v>23.355294499999999</c:v>
                </c:pt>
                <c:pt idx="38">
                  <c:v>23.238839800000001</c:v>
                </c:pt>
                <c:pt idx="39">
                  <c:v>22.9633331</c:v>
                </c:pt>
                <c:pt idx="40">
                  <c:v>22.672804299999999</c:v>
                </c:pt>
                <c:pt idx="41">
                  <c:v>22.404917099999999</c:v>
                </c:pt>
                <c:pt idx="42">
                  <c:v>22.1273576</c:v>
                </c:pt>
                <c:pt idx="43">
                  <c:v>22.208429200000001</c:v>
                </c:pt>
                <c:pt idx="44">
                  <c:v>22.540895899999999</c:v>
                </c:pt>
                <c:pt idx="45">
                  <c:v>22.385094899999999</c:v>
                </c:pt>
                <c:pt idx="46">
                  <c:v>22.4651417</c:v>
                </c:pt>
                <c:pt idx="47">
                  <c:v>22.289328300000001</c:v>
                </c:pt>
                <c:pt idx="48">
                  <c:v>21.860268600000001</c:v>
                </c:pt>
                <c:pt idx="49">
                  <c:v>21.919343000000001</c:v>
                </c:pt>
                <c:pt idx="50">
                  <c:v>22.285780599999999</c:v>
                </c:pt>
                <c:pt idx="51">
                  <c:v>22.001174200000001</c:v>
                </c:pt>
                <c:pt idx="52">
                  <c:v>21.597024999999999</c:v>
                </c:pt>
                <c:pt idx="53">
                  <c:v>21.172411</c:v>
                </c:pt>
                <c:pt idx="54">
                  <c:v>21.0746343</c:v>
                </c:pt>
                <c:pt idx="55">
                  <c:v>20.880209799999999</c:v>
                </c:pt>
                <c:pt idx="56">
                  <c:v>20.627617099999998</c:v>
                </c:pt>
                <c:pt idx="57">
                  <c:v>20.3037551</c:v>
                </c:pt>
                <c:pt idx="58">
                  <c:v>20.354610300000001</c:v>
                </c:pt>
                <c:pt idx="59">
                  <c:v>20.8694311</c:v>
                </c:pt>
                <c:pt idx="60">
                  <c:v>21.012748800000001</c:v>
                </c:pt>
                <c:pt idx="61">
                  <c:v>20.8021748</c:v>
                </c:pt>
                <c:pt idx="62">
                  <c:v>20.753167600000001</c:v>
                </c:pt>
                <c:pt idx="63">
                  <c:v>21.066782700000001</c:v>
                </c:pt>
                <c:pt idx="64">
                  <c:v>20.858633399999999</c:v>
                </c:pt>
                <c:pt idx="65">
                  <c:v>20.668825900000002</c:v>
                </c:pt>
                <c:pt idx="66">
                  <c:v>20.333770000000001</c:v>
                </c:pt>
                <c:pt idx="67">
                  <c:v>20.2118951</c:v>
                </c:pt>
                <c:pt idx="68">
                  <c:v>19.718166400000001</c:v>
                </c:pt>
                <c:pt idx="69">
                  <c:v>18.942507299999999</c:v>
                </c:pt>
                <c:pt idx="70">
                  <c:v>18.284247400000002</c:v>
                </c:pt>
                <c:pt idx="71">
                  <c:v>17.439311499999999</c:v>
                </c:pt>
                <c:pt idx="72">
                  <c:v>15.8514</c:v>
                </c:pt>
                <c:pt idx="73">
                  <c:v>14.0725096</c:v>
                </c:pt>
                <c:pt idx="74">
                  <c:v>12.041357700000001</c:v>
                </c:pt>
                <c:pt idx="75">
                  <c:v>10.1562787</c:v>
                </c:pt>
                <c:pt idx="76">
                  <c:v>8.8507503700000001</c:v>
                </c:pt>
                <c:pt idx="77">
                  <c:v>7.8335340000000002</c:v>
                </c:pt>
                <c:pt idx="78">
                  <c:v>6.4875640199999998</c:v>
                </c:pt>
                <c:pt idx="79">
                  <c:v>5.9091859199999996</c:v>
                </c:pt>
                <c:pt idx="80">
                  <c:v>5.3615172199999996</c:v>
                </c:pt>
                <c:pt idx="81">
                  <c:v>5.0470979399999996</c:v>
                </c:pt>
                <c:pt idx="82">
                  <c:v>4.9194709000000003</c:v>
                </c:pt>
                <c:pt idx="83">
                  <c:v>5.2058212399999997</c:v>
                </c:pt>
                <c:pt idx="84">
                  <c:v>5.1902104900000001</c:v>
                </c:pt>
                <c:pt idx="85">
                  <c:v>5.1552480100000002</c:v>
                </c:pt>
                <c:pt idx="86">
                  <c:v>5.2297970500000002</c:v>
                </c:pt>
                <c:pt idx="87">
                  <c:v>5.4354320500000002</c:v>
                </c:pt>
                <c:pt idx="88">
                  <c:v>5.5554975000000004</c:v>
                </c:pt>
                <c:pt idx="89">
                  <c:v>5.6543985499999998</c:v>
                </c:pt>
                <c:pt idx="90">
                  <c:v>5.6581361399999999</c:v>
                </c:pt>
                <c:pt idx="91">
                  <c:v>6.0714355600000003</c:v>
                </c:pt>
                <c:pt idx="92">
                  <c:v>6.3321874400000002</c:v>
                </c:pt>
                <c:pt idx="93">
                  <c:v>6.4720960500000002</c:v>
                </c:pt>
                <c:pt idx="94">
                  <c:v>6.5645029700000004</c:v>
                </c:pt>
                <c:pt idx="95">
                  <c:v>6.8679958599999997</c:v>
                </c:pt>
                <c:pt idx="96">
                  <c:v>6.5844489399999997</c:v>
                </c:pt>
                <c:pt idx="97">
                  <c:v>6.7591765500000003</c:v>
                </c:pt>
                <c:pt idx="98">
                  <c:v>6.7642633099999996</c:v>
                </c:pt>
                <c:pt idx="99">
                  <c:v>6.54252681</c:v>
                </c:pt>
                <c:pt idx="100">
                  <c:v>6.5006791799999997</c:v>
                </c:pt>
                <c:pt idx="101">
                  <c:v>6.5667441999999996</c:v>
                </c:pt>
                <c:pt idx="102">
                  <c:v>6.4213763999999998</c:v>
                </c:pt>
                <c:pt idx="103">
                  <c:v>6.9795995</c:v>
                </c:pt>
                <c:pt idx="104">
                  <c:v>6.9518083800000001</c:v>
                </c:pt>
                <c:pt idx="105">
                  <c:v>7.0171777899999999</c:v>
                </c:pt>
                <c:pt idx="106">
                  <c:v>7.3243398800000001</c:v>
                </c:pt>
                <c:pt idx="107">
                  <c:v>7.3698374400000004</c:v>
                </c:pt>
                <c:pt idx="108">
                  <c:v>7.4512646900000004</c:v>
                </c:pt>
                <c:pt idx="109">
                  <c:v>7.6512919100000003</c:v>
                </c:pt>
                <c:pt idx="110">
                  <c:v>7.7687048799999996</c:v>
                </c:pt>
                <c:pt idx="111">
                  <c:v>7.9247644900000003</c:v>
                </c:pt>
                <c:pt idx="112">
                  <c:v>7.8412748499999996</c:v>
                </c:pt>
                <c:pt idx="113">
                  <c:v>8.2254562799999995</c:v>
                </c:pt>
                <c:pt idx="114">
                  <c:v>8.3350796299999992</c:v>
                </c:pt>
                <c:pt idx="115">
                  <c:v>8.5026030299999995</c:v>
                </c:pt>
                <c:pt idx="116">
                  <c:v>8.3629339599999994</c:v>
                </c:pt>
                <c:pt idx="117">
                  <c:v>8.0738412200000003</c:v>
                </c:pt>
                <c:pt idx="118">
                  <c:v>7.9818402400000004</c:v>
                </c:pt>
                <c:pt idx="119">
                  <c:v>8.1916548299999992</c:v>
                </c:pt>
                <c:pt idx="120">
                  <c:v>8.2778028700000004</c:v>
                </c:pt>
                <c:pt idx="121">
                  <c:v>8.3618061400000006</c:v>
                </c:pt>
                <c:pt idx="122">
                  <c:v>8.4988481700000005</c:v>
                </c:pt>
                <c:pt idx="123">
                  <c:v>9.1106251399999998</c:v>
                </c:pt>
                <c:pt idx="124">
                  <c:v>9.8423399800000002</c:v>
                </c:pt>
                <c:pt idx="125">
                  <c:v>10.4271007</c:v>
                </c:pt>
                <c:pt idx="126">
                  <c:v>10.7559658</c:v>
                </c:pt>
                <c:pt idx="127">
                  <c:v>10.8715361</c:v>
                </c:pt>
                <c:pt idx="128">
                  <c:v>11.396204600000001</c:v>
                </c:pt>
                <c:pt idx="129">
                  <c:v>11.7679749</c:v>
                </c:pt>
                <c:pt idx="130">
                  <c:v>11.829419</c:v>
                </c:pt>
                <c:pt idx="131">
                  <c:v>11.864557</c:v>
                </c:pt>
                <c:pt idx="132">
                  <c:v>11.954408300000001</c:v>
                </c:pt>
                <c:pt idx="133">
                  <c:v>12.210550899999999</c:v>
                </c:pt>
                <c:pt idx="134">
                  <c:v>12.5811077</c:v>
                </c:pt>
                <c:pt idx="135">
                  <c:v>13.1639879</c:v>
                </c:pt>
                <c:pt idx="136">
                  <c:v>13.8560347</c:v>
                </c:pt>
                <c:pt idx="137">
                  <c:v>13.985758300000001</c:v>
                </c:pt>
                <c:pt idx="138">
                  <c:v>14.5898656</c:v>
                </c:pt>
                <c:pt idx="139">
                  <c:v>14.2541981</c:v>
                </c:pt>
                <c:pt idx="140">
                  <c:v>14.364123899999999</c:v>
                </c:pt>
                <c:pt idx="141">
                  <c:v>14.5020848</c:v>
                </c:pt>
                <c:pt idx="142">
                  <c:v>14.331163099999999</c:v>
                </c:pt>
                <c:pt idx="143">
                  <c:v>14.111996</c:v>
                </c:pt>
                <c:pt idx="144">
                  <c:v>14.4628043</c:v>
                </c:pt>
                <c:pt idx="145">
                  <c:v>14.447941200000001</c:v>
                </c:pt>
                <c:pt idx="146">
                  <c:v>15.3112336</c:v>
                </c:pt>
                <c:pt idx="147">
                  <c:v>15.6447593</c:v>
                </c:pt>
                <c:pt idx="148">
                  <c:v>15.665886</c:v>
                </c:pt>
                <c:pt idx="149">
                  <c:v>15.990865599999999</c:v>
                </c:pt>
                <c:pt idx="150">
                  <c:v>16.120043500000001</c:v>
                </c:pt>
                <c:pt idx="151">
                  <c:v>15.9042561</c:v>
                </c:pt>
                <c:pt idx="152">
                  <c:v>15.992850000000001</c:v>
                </c:pt>
                <c:pt idx="153">
                  <c:v>15.8506556</c:v>
                </c:pt>
                <c:pt idx="154">
                  <c:v>14.8206401</c:v>
                </c:pt>
                <c:pt idx="155">
                  <c:v>15.1786724</c:v>
                </c:pt>
                <c:pt idx="156">
                  <c:v>15.0886779</c:v>
                </c:pt>
                <c:pt idx="157">
                  <c:v>15.309001800000001</c:v>
                </c:pt>
                <c:pt idx="158">
                  <c:v>15.702580599999999</c:v>
                </c:pt>
                <c:pt idx="159">
                  <c:v>16.200438699999999</c:v>
                </c:pt>
                <c:pt idx="160">
                  <c:v>16.290381</c:v>
                </c:pt>
                <c:pt idx="161">
                  <c:v>16.6024341</c:v>
                </c:pt>
                <c:pt idx="162">
                  <c:v>16.680243900000001</c:v>
                </c:pt>
                <c:pt idx="163">
                  <c:v>16.828366599999999</c:v>
                </c:pt>
                <c:pt idx="164">
                  <c:v>16.751591600000001</c:v>
                </c:pt>
                <c:pt idx="165">
                  <c:v>17.363404599999999</c:v>
                </c:pt>
                <c:pt idx="166">
                  <c:v>17.509718800000002</c:v>
                </c:pt>
                <c:pt idx="167">
                  <c:v>18.0097223</c:v>
                </c:pt>
                <c:pt idx="168">
                  <c:v>19.172734299999998</c:v>
                </c:pt>
                <c:pt idx="169">
                  <c:v>19.508633100000001</c:v>
                </c:pt>
                <c:pt idx="170">
                  <c:v>20.009275500000001</c:v>
                </c:pt>
                <c:pt idx="171">
                  <c:v>20.736315099999999</c:v>
                </c:pt>
                <c:pt idx="172">
                  <c:v>21.032219300000001</c:v>
                </c:pt>
                <c:pt idx="173">
                  <c:v>21.3678481</c:v>
                </c:pt>
                <c:pt idx="174">
                  <c:v>21.521458800000001</c:v>
                </c:pt>
                <c:pt idx="175">
                  <c:v>21.059415600000001</c:v>
                </c:pt>
                <c:pt idx="176">
                  <c:v>20.596282800000001</c:v>
                </c:pt>
                <c:pt idx="177">
                  <c:v>20.824883199999999</c:v>
                </c:pt>
                <c:pt idx="178">
                  <c:v>20.540910400000001</c:v>
                </c:pt>
                <c:pt idx="179">
                  <c:v>20.3290021</c:v>
                </c:pt>
                <c:pt idx="180">
                  <c:v>19.864893500000001</c:v>
                </c:pt>
                <c:pt idx="181">
                  <c:v>19.983206899999999</c:v>
                </c:pt>
                <c:pt idx="182">
                  <c:v>20.4943867</c:v>
                </c:pt>
                <c:pt idx="183">
                  <c:v>20.616349</c:v>
                </c:pt>
                <c:pt idx="184">
                  <c:v>20.5526211</c:v>
                </c:pt>
                <c:pt idx="185">
                  <c:v>20.733304700000001</c:v>
                </c:pt>
                <c:pt idx="186">
                  <c:v>20.8880117</c:v>
                </c:pt>
                <c:pt idx="187">
                  <c:v>21.2212754</c:v>
                </c:pt>
                <c:pt idx="188">
                  <c:v>20.9990323</c:v>
                </c:pt>
                <c:pt idx="189">
                  <c:v>21.254133199999998</c:v>
                </c:pt>
                <c:pt idx="190">
                  <c:v>21.704031799999999</c:v>
                </c:pt>
                <c:pt idx="191">
                  <c:v>21.545768200000001</c:v>
                </c:pt>
                <c:pt idx="192">
                  <c:v>21.403291899999999</c:v>
                </c:pt>
                <c:pt idx="193">
                  <c:v>21.030494099999999</c:v>
                </c:pt>
                <c:pt idx="194">
                  <c:v>21.022341699999998</c:v>
                </c:pt>
                <c:pt idx="195">
                  <c:v>21.5915344</c:v>
                </c:pt>
                <c:pt idx="196">
                  <c:v>21.835884400000001</c:v>
                </c:pt>
                <c:pt idx="197">
                  <c:v>21.818307399999998</c:v>
                </c:pt>
                <c:pt idx="198">
                  <c:v>21.917778500000001</c:v>
                </c:pt>
                <c:pt idx="199">
                  <c:v>21.884387799999999</c:v>
                </c:pt>
                <c:pt idx="200">
                  <c:v>22.106309499999998</c:v>
                </c:pt>
                <c:pt idx="201">
                  <c:v>21.813899599999999</c:v>
                </c:pt>
                <c:pt idx="202">
                  <c:v>21.773210200000001</c:v>
                </c:pt>
                <c:pt idx="203">
                  <c:v>21.0912741</c:v>
                </c:pt>
                <c:pt idx="204">
                  <c:v>21.232431299999998</c:v>
                </c:pt>
                <c:pt idx="205">
                  <c:v>21.190693799999998</c:v>
                </c:pt>
                <c:pt idx="206">
                  <c:v>21.536005299999999</c:v>
                </c:pt>
                <c:pt idx="207">
                  <c:v>21.8013209</c:v>
                </c:pt>
                <c:pt idx="208">
                  <c:v>22.5019329</c:v>
                </c:pt>
                <c:pt idx="209">
                  <c:v>21.528521300000001</c:v>
                </c:pt>
                <c:pt idx="210">
                  <c:v>21.0770898</c:v>
                </c:pt>
                <c:pt idx="211">
                  <c:v>20.598184700000001</c:v>
                </c:pt>
                <c:pt idx="212">
                  <c:v>20.300515799999999</c:v>
                </c:pt>
                <c:pt idx="213">
                  <c:v>20.3317391</c:v>
                </c:pt>
                <c:pt idx="214">
                  <c:v>20.415315499999998</c:v>
                </c:pt>
                <c:pt idx="215">
                  <c:v>20.1481776</c:v>
                </c:pt>
                <c:pt idx="216">
                  <c:v>21.066307299999998</c:v>
                </c:pt>
                <c:pt idx="217">
                  <c:v>21.995110499999999</c:v>
                </c:pt>
                <c:pt idx="218">
                  <c:v>22.371349200000001</c:v>
                </c:pt>
                <c:pt idx="219">
                  <c:v>22.7708853</c:v>
                </c:pt>
                <c:pt idx="220">
                  <c:v>22.671465099999999</c:v>
                </c:pt>
                <c:pt idx="221">
                  <c:v>22.160860799999998</c:v>
                </c:pt>
                <c:pt idx="222">
                  <c:v>22.392305400000001</c:v>
                </c:pt>
                <c:pt idx="223">
                  <c:v>22.4489652</c:v>
                </c:pt>
                <c:pt idx="224">
                  <c:v>22.088221999999998</c:v>
                </c:pt>
                <c:pt idx="225">
                  <c:v>21.9693787</c:v>
                </c:pt>
                <c:pt idx="226">
                  <c:v>21.838861699999999</c:v>
                </c:pt>
                <c:pt idx="227">
                  <c:v>21.9130833</c:v>
                </c:pt>
                <c:pt idx="228">
                  <c:v>22.552594800000001</c:v>
                </c:pt>
                <c:pt idx="229">
                  <c:v>22.473476099999999</c:v>
                </c:pt>
                <c:pt idx="230">
                  <c:v>21.911599200000001</c:v>
                </c:pt>
                <c:pt idx="231">
                  <c:v>21.6985162</c:v>
                </c:pt>
                <c:pt idx="232">
                  <c:v>21.879720500000001</c:v>
                </c:pt>
                <c:pt idx="233">
                  <c:v>22.1979495</c:v>
                </c:pt>
                <c:pt idx="234">
                  <c:v>22.2276676</c:v>
                </c:pt>
                <c:pt idx="235">
                  <c:v>21.978793700000001</c:v>
                </c:pt>
                <c:pt idx="236">
                  <c:v>21.877441999999999</c:v>
                </c:pt>
                <c:pt idx="237">
                  <c:v>21.620420899999999</c:v>
                </c:pt>
                <c:pt idx="238">
                  <c:v>20.747544999999999</c:v>
                </c:pt>
                <c:pt idx="239">
                  <c:v>20.545173999999999</c:v>
                </c:pt>
                <c:pt idx="240">
                  <c:v>20.420011599999999</c:v>
                </c:pt>
                <c:pt idx="241">
                  <c:v>20.560264700000001</c:v>
                </c:pt>
                <c:pt idx="242">
                  <c:v>20.517516199999999</c:v>
                </c:pt>
                <c:pt idx="243">
                  <c:v>20.756544399999999</c:v>
                </c:pt>
                <c:pt idx="244">
                  <c:v>21.672348400000001</c:v>
                </c:pt>
                <c:pt idx="245">
                  <c:v>22.3843046</c:v>
                </c:pt>
                <c:pt idx="246">
                  <c:v>22.632322299999998</c:v>
                </c:pt>
                <c:pt idx="247">
                  <c:v>22.624561</c:v>
                </c:pt>
                <c:pt idx="248">
                  <c:v>22.7246022</c:v>
                </c:pt>
                <c:pt idx="249">
                  <c:v>22.927319000000001</c:v>
                </c:pt>
                <c:pt idx="250">
                  <c:v>22.7182481</c:v>
                </c:pt>
                <c:pt idx="251">
                  <c:v>22.5375424</c:v>
                </c:pt>
                <c:pt idx="252">
                  <c:v>23.582605099999999</c:v>
                </c:pt>
                <c:pt idx="253">
                  <c:v>23.570111499999999</c:v>
                </c:pt>
                <c:pt idx="254">
                  <c:v>23.716021699999999</c:v>
                </c:pt>
                <c:pt idx="255">
                  <c:v>23.357406600000001</c:v>
                </c:pt>
                <c:pt idx="256">
                  <c:v>23.1167503</c:v>
                </c:pt>
                <c:pt idx="257">
                  <c:v>23.208729999999999</c:v>
                </c:pt>
                <c:pt idx="258">
                  <c:v>23.241127500000001</c:v>
                </c:pt>
                <c:pt idx="259">
                  <c:v>22.5037439</c:v>
                </c:pt>
                <c:pt idx="260">
                  <c:v>22.374701300000002</c:v>
                </c:pt>
                <c:pt idx="261">
                  <c:v>22.077918499999999</c:v>
                </c:pt>
                <c:pt idx="262">
                  <c:v>22.117556799999999</c:v>
                </c:pt>
                <c:pt idx="263">
                  <c:v>21.915031599999999</c:v>
                </c:pt>
                <c:pt idx="264">
                  <c:v>21.368359399999999</c:v>
                </c:pt>
                <c:pt idx="265">
                  <c:v>20.777830399999999</c:v>
                </c:pt>
                <c:pt idx="266">
                  <c:v>20.139900799999999</c:v>
                </c:pt>
                <c:pt idx="267">
                  <c:v>20.2476348</c:v>
                </c:pt>
                <c:pt idx="268">
                  <c:v>20.236854300000001</c:v>
                </c:pt>
                <c:pt idx="269">
                  <c:v>20.299795400000001</c:v>
                </c:pt>
                <c:pt idx="270">
                  <c:v>20.454463700000002</c:v>
                </c:pt>
                <c:pt idx="271">
                  <c:v>20.502645999999999</c:v>
                </c:pt>
                <c:pt idx="272">
                  <c:v>20.428562100000001</c:v>
                </c:pt>
                <c:pt idx="273">
                  <c:v>20.6815003</c:v>
                </c:pt>
                <c:pt idx="274">
                  <c:v>20.303881199999999</c:v>
                </c:pt>
                <c:pt idx="275">
                  <c:v>20.119292999999999</c:v>
                </c:pt>
                <c:pt idx="276">
                  <c:v>20.0658633</c:v>
                </c:pt>
                <c:pt idx="277">
                  <c:v>20.104894699999999</c:v>
                </c:pt>
                <c:pt idx="278">
                  <c:v>20.530556499999999</c:v>
                </c:pt>
                <c:pt idx="279">
                  <c:v>20.537778299999999</c:v>
                </c:pt>
                <c:pt idx="280">
                  <c:v>20.391012400000001</c:v>
                </c:pt>
                <c:pt idx="281">
                  <c:v>20.602336300000001</c:v>
                </c:pt>
                <c:pt idx="282">
                  <c:v>20.585457099999999</c:v>
                </c:pt>
                <c:pt idx="283">
                  <c:v>20.329234400000001</c:v>
                </c:pt>
                <c:pt idx="284">
                  <c:v>19.8901304</c:v>
                </c:pt>
                <c:pt idx="285">
                  <c:v>19.2852505</c:v>
                </c:pt>
                <c:pt idx="286">
                  <c:v>19.231810500000002</c:v>
                </c:pt>
                <c:pt idx="287">
                  <c:v>19.2245411</c:v>
                </c:pt>
                <c:pt idx="288">
                  <c:v>18.989662200000001</c:v>
                </c:pt>
                <c:pt idx="289">
                  <c:v>18.865042599999999</c:v>
                </c:pt>
                <c:pt idx="290">
                  <c:v>18.647315500000001</c:v>
                </c:pt>
                <c:pt idx="291">
                  <c:v>18.439969099999999</c:v>
                </c:pt>
                <c:pt idx="292">
                  <c:v>18.201949299999999</c:v>
                </c:pt>
                <c:pt idx="293">
                  <c:v>17.9135442</c:v>
                </c:pt>
                <c:pt idx="294">
                  <c:v>17.993918799999999</c:v>
                </c:pt>
                <c:pt idx="295">
                  <c:v>17.424889400000001</c:v>
                </c:pt>
                <c:pt idx="296">
                  <c:v>16.946149629491185</c:v>
                </c:pt>
                <c:pt idx="297">
                  <c:v>16.328408718556059</c:v>
                </c:pt>
                <c:pt idx="298">
                  <c:v>15.9794267522274</c:v>
                </c:pt>
                <c:pt idx="299">
                  <c:v>15.616875065931399</c:v>
                </c:pt>
                <c:pt idx="300">
                  <c:v>15.45759383323</c:v>
                </c:pt>
                <c:pt idx="301">
                  <c:v>14.548007397329</c:v>
                </c:pt>
                <c:pt idx="302">
                  <c:v>14.4824489982048</c:v>
                </c:pt>
                <c:pt idx="303">
                  <c:v>14.2067294132956</c:v>
                </c:pt>
                <c:pt idx="304">
                  <c:v>13.8590555106664</c:v>
                </c:pt>
                <c:pt idx="305">
                  <c:v>13.7015041381856</c:v>
                </c:pt>
                <c:pt idx="306">
                  <c:v>13.6051378671139</c:v>
                </c:pt>
                <c:pt idx="307">
                  <c:v>13.5598132796092</c:v>
                </c:pt>
                <c:pt idx="308">
                  <c:v>13.7483997170854</c:v>
                </c:pt>
                <c:pt idx="309">
                  <c:v>13.849053970396</c:v>
                </c:pt>
                <c:pt idx="310">
                  <c:v>13.983028484877</c:v>
                </c:pt>
                <c:pt idx="311">
                  <c:v>14.3268707802228</c:v>
                </c:pt>
                <c:pt idx="312">
                  <c:v>14.417899303614099</c:v>
                </c:pt>
                <c:pt idx="313">
                  <c:v>14.585662880239701</c:v>
                </c:pt>
                <c:pt idx="314">
                  <c:v>14.8865303413618</c:v>
                </c:pt>
                <c:pt idx="315">
                  <c:v>15.160148589611699</c:v>
                </c:pt>
                <c:pt idx="316">
                  <c:v>15.030798651381</c:v>
                </c:pt>
                <c:pt idx="317">
                  <c:v>15.1173575308773</c:v>
                </c:pt>
                <c:pt idx="318">
                  <c:v>15.284083582519701</c:v>
                </c:pt>
                <c:pt idx="319">
                  <c:v>15.2125367864776</c:v>
                </c:pt>
                <c:pt idx="320">
                  <c:v>15.0854430296512</c:v>
                </c:pt>
                <c:pt idx="321">
                  <c:v>14.8734325114517</c:v>
                </c:pt>
                <c:pt idx="322">
                  <c:v>14.697103265610799</c:v>
                </c:pt>
                <c:pt idx="323">
                  <c:v>14.709970247867499</c:v>
                </c:pt>
                <c:pt idx="324">
                  <c:v>14.7281967192532</c:v>
                </c:pt>
                <c:pt idx="325">
                  <c:v>14.7792256237581</c:v>
                </c:pt>
                <c:pt idx="326">
                  <c:v>15.178275015061599</c:v>
                </c:pt>
                <c:pt idx="327">
                  <c:v>15.551530551928501</c:v>
                </c:pt>
                <c:pt idx="328">
                  <c:v>15.414771011326501</c:v>
                </c:pt>
                <c:pt idx="329">
                  <c:v>15.213255827732601</c:v>
                </c:pt>
                <c:pt idx="330">
                  <c:v>15.48121937822</c:v>
                </c:pt>
                <c:pt idx="331">
                  <c:v>15.3012228342211</c:v>
                </c:pt>
                <c:pt idx="332">
                  <c:v>15.1472071267054</c:v>
                </c:pt>
                <c:pt idx="333">
                  <c:v>15.002708636828901</c:v>
                </c:pt>
                <c:pt idx="334">
                  <c:v>14.680693003867701</c:v>
                </c:pt>
                <c:pt idx="335">
                  <c:v>14.488703152029601</c:v>
                </c:pt>
                <c:pt idx="336">
                  <c:v>14.367722579599199</c:v>
                </c:pt>
                <c:pt idx="337">
                  <c:v>14.249981594495701</c:v>
                </c:pt>
                <c:pt idx="338">
                  <c:v>14.2043566580996</c:v>
                </c:pt>
                <c:pt idx="339">
                  <c:v>14.0760810060849</c:v>
                </c:pt>
                <c:pt idx="340">
                  <c:v>14.0253545048596</c:v>
                </c:pt>
                <c:pt idx="341">
                  <c:v>14.130245227519101</c:v>
                </c:pt>
                <c:pt idx="342">
                  <c:v>14.002222379612499</c:v>
                </c:pt>
                <c:pt idx="343">
                  <c:v>14.0228757393441</c:v>
                </c:pt>
                <c:pt idx="344">
                  <c:v>14.2936555661543</c:v>
                </c:pt>
                <c:pt idx="345">
                  <c:v>14.4376094649308</c:v>
                </c:pt>
                <c:pt idx="346">
                  <c:v>14.698083203746</c:v>
                </c:pt>
                <c:pt idx="347">
                  <c:v>14.885173526972901</c:v>
                </c:pt>
                <c:pt idx="348">
                  <c:v>15.343706975447899</c:v>
                </c:pt>
                <c:pt idx="349">
                  <c:v>15.871457623195299</c:v>
                </c:pt>
                <c:pt idx="350">
                  <c:v>15.813397367149401</c:v>
                </c:pt>
                <c:pt idx="351">
                  <c:v>15.7622796799465</c:v>
                </c:pt>
                <c:pt idx="352">
                  <c:v>16.024432142965701</c:v>
                </c:pt>
                <c:pt idx="353">
                  <c:v>16.0288935962996</c:v>
                </c:pt>
                <c:pt idx="354">
                  <c:v>15.348304889269899</c:v>
                </c:pt>
                <c:pt idx="355">
                  <c:v>13.501321238765801</c:v>
                </c:pt>
                <c:pt idx="356">
                  <c:v>12.8669559028011</c:v>
                </c:pt>
                <c:pt idx="357">
                  <c:v>12.9422068889145</c:v>
                </c:pt>
                <c:pt idx="358">
                  <c:v>12.1022112755712</c:v>
                </c:pt>
                <c:pt idx="359">
                  <c:v>11.693981934318799</c:v>
                </c:pt>
                <c:pt idx="360">
                  <c:v>11.2522848144684</c:v>
                </c:pt>
                <c:pt idx="361">
                  <c:v>11.120459665717201</c:v>
                </c:pt>
                <c:pt idx="362">
                  <c:v>10.7711196565531</c:v>
                </c:pt>
                <c:pt idx="363">
                  <c:v>10.4671350709131</c:v>
                </c:pt>
                <c:pt idx="364">
                  <c:v>10.2944831377245</c:v>
                </c:pt>
                <c:pt idx="365">
                  <c:v>10.3881869628761</c:v>
                </c:pt>
                <c:pt idx="366">
                  <c:v>10.1669698425744</c:v>
                </c:pt>
                <c:pt idx="367">
                  <c:v>9.9441164204638905</c:v>
                </c:pt>
                <c:pt idx="368">
                  <c:v>10.3225544731427</c:v>
                </c:pt>
                <c:pt idx="369">
                  <c:v>11.919975216813199</c:v>
                </c:pt>
                <c:pt idx="370">
                  <c:v>12.4982644148256</c:v>
                </c:pt>
                <c:pt idx="371">
                  <c:v>12.7884418814167</c:v>
                </c:pt>
                <c:pt idx="372">
                  <c:v>13.2939943986245</c:v>
                </c:pt>
                <c:pt idx="373">
                  <c:v>13.2808425266988</c:v>
                </c:pt>
                <c:pt idx="374">
                  <c:v>13.4114865729436</c:v>
                </c:pt>
                <c:pt idx="375">
                  <c:v>13.133876370228201</c:v>
                </c:pt>
                <c:pt idx="376">
                  <c:v>12.4929320564843</c:v>
                </c:pt>
                <c:pt idx="377">
                  <c:v>12.51901890011</c:v>
                </c:pt>
                <c:pt idx="378">
                  <c:v>12.136548286165199</c:v>
                </c:pt>
                <c:pt idx="379">
                  <c:v>11.613228944217999</c:v>
                </c:pt>
                <c:pt idx="380">
                  <c:v>11.690409490231801</c:v>
                </c:pt>
                <c:pt idx="381">
                  <c:v>11.731991407743999</c:v>
                </c:pt>
                <c:pt idx="382">
                  <c:v>11.613822139439399</c:v>
                </c:pt>
                <c:pt idx="383">
                  <c:v>11.851512993959901</c:v>
                </c:pt>
                <c:pt idx="384">
                  <c:v>11.4967951794254</c:v>
                </c:pt>
                <c:pt idx="385">
                  <c:v>11.983892170397899</c:v>
                </c:pt>
                <c:pt idx="386">
                  <c:v>11.9284685456827</c:v>
                </c:pt>
                <c:pt idx="387">
                  <c:v>11.9259438925623</c:v>
                </c:pt>
                <c:pt idx="388">
                  <c:v>11.6503742647677</c:v>
                </c:pt>
                <c:pt idx="389">
                  <c:v>11.5588139537728</c:v>
                </c:pt>
                <c:pt idx="390">
                  <c:v>11.4690465588411</c:v>
                </c:pt>
                <c:pt idx="391">
                  <c:v>11.2098272862412</c:v>
                </c:pt>
                <c:pt idx="392">
                  <c:v>11.038683923249801</c:v>
                </c:pt>
                <c:pt idx="393">
                  <c:v>11.351247074637801</c:v>
                </c:pt>
                <c:pt idx="394">
                  <c:v>11.402082220071801</c:v>
                </c:pt>
                <c:pt idx="395">
                  <c:v>11.440790665621901</c:v>
                </c:pt>
                <c:pt idx="396">
                  <c:v>11.6159707320951</c:v>
                </c:pt>
                <c:pt idx="397">
                  <c:v>11.899779958323601</c:v>
                </c:pt>
                <c:pt idx="398">
                  <c:v>12.2631015897657</c:v>
                </c:pt>
                <c:pt idx="399">
                  <c:v>12.155501770228801</c:v>
                </c:pt>
                <c:pt idx="400">
                  <c:v>12.691753934525201</c:v>
                </c:pt>
                <c:pt idx="401">
                  <c:v>12.6493962947814</c:v>
                </c:pt>
                <c:pt idx="402">
                  <c:v>12.668526086842499</c:v>
                </c:pt>
                <c:pt idx="403">
                  <c:v>12.6754413872425</c:v>
                </c:pt>
                <c:pt idx="404">
                  <c:v>12.3838206914639</c:v>
                </c:pt>
                <c:pt idx="405">
                  <c:v>12.1730200155039</c:v>
                </c:pt>
                <c:pt idx="406">
                  <c:v>12.779860251914499</c:v>
                </c:pt>
                <c:pt idx="407">
                  <c:v>12.865598814008299</c:v>
                </c:pt>
                <c:pt idx="408">
                  <c:v>13.0102006239396</c:v>
                </c:pt>
                <c:pt idx="409">
                  <c:v>13.3663184542827</c:v>
                </c:pt>
                <c:pt idx="410">
                  <c:v>13.396737243014901</c:v>
                </c:pt>
                <c:pt idx="411">
                  <c:v>13.6767066958417</c:v>
                </c:pt>
                <c:pt idx="412">
                  <c:v>14.3945494620248</c:v>
                </c:pt>
                <c:pt idx="413">
                  <c:v>15.006964300417099</c:v>
                </c:pt>
                <c:pt idx="414">
                  <c:v>14.932075729767901</c:v>
                </c:pt>
                <c:pt idx="415">
                  <c:v>15.070537181922999</c:v>
                </c:pt>
                <c:pt idx="416">
                  <c:v>15.1873039988883</c:v>
                </c:pt>
                <c:pt idx="417">
                  <c:v>15.417351634757701</c:v>
                </c:pt>
                <c:pt idx="418">
                  <c:v>15.5335718697874</c:v>
                </c:pt>
                <c:pt idx="419">
                  <c:v>15.115998796681801</c:v>
                </c:pt>
                <c:pt idx="420">
                  <c:v>14.5351610580414</c:v>
                </c:pt>
                <c:pt idx="421">
                  <c:v>14.9709580041271</c:v>
                </c:pt>
                <c:pt idx="422">
                  <c:v>15.040373135508499</c:v>
                </c:pt>
                <c:pt idx="423">
                  <c:v>15.1234701684862</c:v>
                </c:pt>
                <c:pt idx="424">
                  <c:v>15.1617637080543</c:v>
                </c:pt>
                <c:pt idx="425">
                  <c:v>15.0488242391454</c:v>
                </c:pt>
                <c:pt idx="426">
                  <c:v>15.3442481129608</c:v>
                </c:pt>
                <c:pt idx="427">
                  <c:v>15.030137455750401</c:v>
                </c:pt>
                <c:pt idx="428">
                  <c:v>14.738173323101799</c:v>
                </c:pt>
                <c:pt idx="429">
                  <c:v>14.5902616819314</c:v>
                </c:pt>
                <c:pt idx="430">
                  <c:v>14.583362421192501</c:v>
                </c:pt>
                <c:pt idx="431">
                  <c:v>14.606997187599401</c:v>
                </c:pt>
                <c:pt idx="432">
                  <c:v>14.7113201491224</c:v>
                </c:pt>
                <c:pt idx="433">
                  <c:v>14.5610327159663</c:v>
                </c:pt>
                <c:pt idx="434">
                  <c:v>14.2660155821451</c:v>
                </c:pt>
                <c:pt idx="435">
                  <c:v>14.1708764537251</c:v>
                </c:pt>
                <c:pt idx="436">
                  <c:v>14.1253085147899</c:v>
                </c:pt>
                <c:pt idx="437">
                  <c:v>13.830373622492999</c:v>
                </c:pt>
                <c:pt idx="438">
                  <c:v>13.7098394795067</c:v>
                </c:pt>
                <c:pt idx="439">
                  <c:v>13.608217655007101</c:v>
                </c:pt>
                <c:pt idx="440">
                  <c:v>13.8178573260259</c:v>
                </c:pt>
                <c:pt idx="441">
                  <c:v>14.233848738970799</c:v>
                </c:pt>
                <c:pt idx="442">
                  <c:v>14.458148964363099</c:v>
                </c:pt>
                <c:pt idx="443">
                  <c:v>14.8511864684623</c:v>
                </c:pt>
                <c:pt idx="444">
                  <c:v>15.500710757184001</c:v>
                </c:pt>
                <c:pt idx="445">
                  <c:v>15.930630856092399</c:v>
                </c:pt>
                <c:pt idx="446">
                  <c:v>16.4103828815744</c:v>
                </c:pt>
                <c:pt idx="447">
                  <c:v>16.312266992768201</c:v>
                </c:pt>
                <c:pt idx="448">
                  <c:v>16.902358417694099</c:v>
                </c:pt>
                <c:pt idx="449">
                  <c:v>17.242382452847998</c:v>
                </c:pt>
                <c:pt idx="450">
                  <c:v>17.295112506642599</c:v>
                </c:pt>
                <c:pt idx="451">
                  <c:v>17.5827994083783</c:v>
                </c:pt>
                <c:pt idx="452">
                  <c:v>18.004551048039598</c:v>
                </c:pt>
                <c:pt idx="453">
                  <c:v>17.288030407115802</c:v>
                </c:pt>
                <c:pt idx="454">
                  <c:v>17.556970909164299</c:v>
                </c:pt>
                <c:pt idx="455">
                  <c:v>17.848728402939901</c:v>
                </c:pt>
                <c:pt idx="456">
                  <c:v>17.049888175762899</c:v>
                </c:pt>
                <c:pt idx="457">
                  <c:v>16.8151369241384</c:v>
                </c:pt>
                <c:pt idx="458">
                  <c:v>15.929230246947499</c:v>
                </c:pt>
                <c:pt idx="459">
                  <c:v>15.4394924720731</c:v>
                </c:pt>
                <c:pt idx="460">
                  <c:v>16.000495482423201</c:v>
                </c:pt>
                <c:pt idx="461">
                  <c:v>15.941853675556899</c:v>
                </c:pt>
                <c:pt idx="462">
                  <c:v>15.4251410177555</c:v>
                </c:pt>
                <c:pt idx="463">
                  <c:v>15.6631745329884</c:v>
                </c:pt>
                <c:pt idx="464">
                  <c:v>15.6036640046954</c:v>
                </c:pt>
                <c:pt idx="465">
                  <c:v>15.911017370786301</c:v>
                </c:pt>
                <c:pt idx="466">
                  <c:v>15.825330284600501</c:v>
                </c:pt>
                <c:pt idx="467">
                  <c:v>15.832998878901501</c:v>
                </c:pt>
                <c:pt idx="468">
                  <c:v>15.790750036376</c:v>
                </c:pt>
                <c:pt idx="469">
                  <c:v>15.4565090102043</c:v>
                </c:pt>
                <c:pt idx="470">
                  <c:v>15.8265331143214</c:v>
                </c:pt>
                <c:pt idx="471">
                  <c:v>16.228521888011699</c:v>
                </c:pt>
                <c:pt idx="472">
                  <c:v>16.3969834648233</c:v>
                </c:pt>
                <c:pt idx="473">
                  <c:v>16.582161659987001</c:v>
                </c:pt>
                <c:pt idx="474">
                  <c:v>16.927850264114401</c:v>
                </c:pt>
                <c:pt idx="475">
                  <c:v>17.330459321091698</c:v>
                </c:pt>
                <c:pt idx="476">
                  <c:v>18.503143743929201</c:v>
                </c:pt>
                <c:pt idx="477">
                  <c:v>18.762443575726198</c:v>
                </c:pt>
                <c:pt idx="478">
                  <c:v>18.894360134691301</c:v>
                </c:pt>
                <c:pt idx="479">
                  <c:v>18.836434360912701</c:v>
                </c:pt>
                <c:pt idx="480">
                  <c:v>18.827832179633401</c:v>
                </c:pt>
                <c:pt idx="481">
                  <c:v>18.558369599795999</c:v>
                </c:pt>
                <c:pt idx="482">
                  <c:v>17.6632833723489</c:v>
                </c:pt>
                <c:pt idx="483">
                  <c:v>16.457865185776299</c:v>
                </c:pt>
                <c:pt idx="484">
                  <c:v>16.6345490652343</c:v>
                </c:pt>
                <c:pt idx="485">
                  <c:v>16.553147707661001</c:v>
                </c:pt>
                <c:pt idx="486">
                  <c:v>16.4031041819403</c:v>
                </c:pt>
                <c:pt idx="487">
                  <c:v>16.106821130830799</c:v>
                </c:pt>
                <c:pt idx="488">
                  <c:v>15.9596538328026</c:v>
                </c:pt>
                <c:pt idx="489">
                  <c:v>17.222814212016399</c:v>
                </c:pt>
                <c:pt idx="490">
                  <c:v>18.6607306683429</c:v>
                </c:pt>
                <c:pt idx="491">
                  <c:v>18.3185280174546</c:v>
                </c:pt>
                <c:pt idx="492">
                  <c:v>18.0982853504803</c:v>
                </c:pt>
                <c:pt idx="493">
                  <c:v>18.740958582631901</c:v>
                </c:pt>
                <c:pt idx="494">
                  <c:v>17.783126444788198</c:v>
                </c:pt>
                <c:pt idx="495">
                  <c:v>17.929489101217801</c:v>
                </c:pt>
                <c:pt idx="496">
                  <c:v>16.966363930632401</c:v>
                </c:pt>
                <c:pt idx="497">
                  <c:v>15.483703373729099</c:v>
                </c:pt>
                <c:pt idx="498">
                  <c:v>15.500644751470301</c:v>
                </c:pt>
                <c:pt idx="499">
                  <c:v>15.716726722938599</c:v>
                </c:pt>
                <c:pt idx="500">
                  <c:v>15.1029476891665</c:v>
                </c:pt>
                <c:pt idx="501">
                  <c:v>16.454163664600401</c:v>
                </c:pt>
                <c:pt idx="502">
                  <c:v>16.396317380308801</c:v>
                </c:pt>
                <c:pt idx="503">
                  <c:v>16.979352249410901</c:v>
                </c:pt>
                <c:pt idx="504">
                  <c:v>17.841543512363401</c:v>
                </c:pt>
                <c:pt idx="505">
                  <c:v>16.941477409682701</c:v>
                </c:pt>
                <c:pt idx="506">
                  <c:v>17.012790986266602</c:v>
                </c:pt>
                <c:pt idx="507">
                  <c:v>17.440842824573</c:v>
                </c:pt>
                <c:pt idx="508">
                  <c:v>17.392204000180701</c:v>
                </c:pt>
                <c:pt idx="509">
                  <c:v>18.130577485632202</c:v>
                </c:pt>
                <c:pt idx="510">
                  <c:v>18.3026011711836</c:v>
                </c:pt>
                <c:pt idx="511">
                  <c:v>18.553390173398899</c:v>
                </c:pt>
                <c:pt idx="512">
                  <c:v>19.7425357848986</c:v>
                </c:pt>
                <c:pt idx="513">
                  <c:v>20.032510629025602</c:v>
                </c:pt>
                <c:pt idx="514">
                  <c:v>20.357041609500101</c:v>
                </c:pt>
                <c:pt idx="515">
                  <c:v>20.490018834560001</c:v>
                </c:pt>
                <c:pt idx="516">
                  <c:v>20.200846272802899</c:v>
                </c:pt>
                <c:pt idx="517">
                  <c:v>19.798300922751402</c:v>
                </c:pt>
                <c:pt idx="518">
                  <c:v>19.252309721153399</c:v>
                </c:pt>
                <c:pt idx="519">
                  <c:v>19.157225443333999</c:v>
                </c:pt>
                <c:pt idx="520">
                  <c:v>18.748380419481101</c:v>
                </c:pt>
                <c:pt idx="521">
                  <c:v>18.516169419694101</c:v>
                </c:pt>
                <c:pt idx="522">
                  <c:v>18.8667033158309</c:v>
                </c:pt>
                <c:pt idx="523">
                  <c:v>19.0935479134051</c:v>
                </c:pt>
                <c:pt idx="524">
                  <c:v>19.605118280665099</c:v>
                </c:pt>
                <c:pt idx="525">
                  <c:v>19.982228332247001</c:v>
                </c:pt>
                <c:pt idx="526">
                  <c:v>20.285014763958099</c:v>
                </c:pt>
                <c:pt idx="527">
                  <c:v>20.824266519320599</c:v>
                </c:pt>
                <c:pt idx="528">
                  <c:v>21.073586181590102</c:v>
                </c:pt>
                <c:pt idx="529">
                  <c:v>21.053869516823699</c:v>
                </c:pt>
                <c:pt idx="530">
                  <c:v>21.066525019679599</c:v>
                </c:pt>
                <c:pt idx="531">
                  <c:v>21.077452034892101</c:v>
                </c:pt>
                <c:pt idx="532">
                  <c:v>20.820636714582299</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Valeur moyenne rayon quotidien</c:v>
                </c:pt>
              </c:strCache>
            </c:strRef>
          </c:tx>
          <c:spPr>
            <a:ln w="28575" cap="rnd">
              <a:solidFill>
                <a:schemeClr val="accent4">
                  <a:lumMod val="75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0</c:formatCode>
                <c:ptCount val="533"/>
                <c:pt idx="0">
                  <c:v>18.1070691</c:v>
                </c:pt>
                <c:pt idx="1">
                  <c:v>17.715751600000001</c:v>
                </c:pt>
                <c:pt idx="2">
                  <c:v>17.220940599999999</c:v>
                </c:pt>
                <c:pt idx="3">
                  <c:v>16.742335099999998</c:v>
                </c:pt>
                <c:pt idx="4">
                  <c:v>15.9704076</c:v>
                </c:pt>
                <c:pt idx="5">
                  <c:v>16.015364999999999</c:v>
                </c:pt>
                <c:pt idx="6">
                  <c:v>15.8171202</c:v>
                </c:pt>
                <c:pt idx="7">
                  <c:v>16.096275299999999</c:v>
                </c:pt>
                <c:pt idx="8">
                  <c:v>16.223402199999999</c:v>
                </c:pt>
                <c:pt idx="9">
                  <c:v>16.524413599999999</c:v>
                </c:pt>
                <c:pt idx="10">
                  <c:v>16.895771700000001</c:v>
                </c:pt>
                <c:pt idx="11">
                  <c:v>17.159142599999999</c:v>
                </c:pt>
                <c:pt idx="12">
                  <c:v>17.393754999999999</c:v>
                </c:pt>
                <c:pt idx="13">
                  <c:v>17.625532400000001</c:v>
                </c:pt>
                <c:pt idx="14">
                  <c:v>17.575753200000001</c:v>
                </c:pt>
                <c:pt idx="15">
                  <c:v>17.5748347</c:v>
                </c:pt>
                <c:pt idx="16">
                  <c:v>17.5632798</c:v>
                </c:pt>
                <c:pt idx="17">
                  <c:v>17.538291300000001</c:v>
                </c:pt>
                <c:pt idx="18">
                  <c:v>17.493635699999999</c:v>
                </c:pt>
                <c:pt idx="19">
                  <c:v>17.6427741</c:v>
                </c:pt>
                <c:pt idx="20">
                  <c:v>17.835990500000001</c:v>
                </c:pt>
                <c:pt idx="21">
                  <c:v>18.1355377</c:v>
                </c:pt>
                <c:pt idx="22">
                  <c:v>18.069331099999999</c:v>
                </c:pt>
                <c:pt idx="23">
                  <c:v>18.058703600000001</c:v>
                </c:pt>
                <c:pt idx="24">
                  <c:v>18.056940999999998</c:v>
                </c:pt>
                <c:pt idx="25">
                  <c:v>18.199147199999999</c:v>
                </c:pt>
                <c:pt idx="26">
                  <c:v>18.026668999999998</c:v>
                </c:pt>
                <c:pt idx="27">
                  <c:v>17.954554699999999</c:v>
                </c:pt>
                <c:pt idx="28">
                  <c:v>17.922833900000001</c:v>
                </c:pt>
                <c:pt idx="29">
                  <c:v>17.903541300000001</c:v>
                </c:pt>
                <c:pt idx="30">
                  <c:v>17.834101499999999</c:v>
                </c:pt>
                <c:pt idx="31">
                  <c:v>17.944994399999999</c:v>
                </c:pt>
                <c:pt idx="32">
                  <c:v>17.944577899999999</c:v>
                </c:pt>
                <c:pt idx="33">
                  <c:v>18.254591000000001</c:v>
                </c:pt>
                <c:pt idx="34">
                  <c:v>18.686974899999999</c:v>
                </c:pt>
                <c:pt idx="35">
                  <c:v>18.8414207</c:v>
                </c:pt>
                <c:pt idx="36">
                  <c:v>18.7680288</c:v>
                </c:pt>
                <c:pt idx="37">
                  <c:v>18.8097061</c:v>
                </c:pt>
                <c:pt idx="38">
                  <c:v>18.763571800000001</c:v>
                </c:pt>
                <c:pt idx="39">
                  <c:v>18.668841499999999</c:v>
                </c:pt>
                <c:pt idx="40">
                  <c:v>18.552178999999999</c:v>
                </c:pt>
                <c:pt idx="41">
                  <c:v>18.339778899999999</c:v>
                </c:pt>
                <c:pt idx="42">
                  <c:v>17.8059914</c:v>
                </c:pt>
                <c:pt idx="43">
                  <c:v>17.807381500000002</c:v>
                </c:pt>
                <c:pt idx="44">
                  <c:v>17.726918099999999</c:v>
                </c:pt>
                <c:pt idx="45">
                  <c:v>17.612644599999999</c:v>
                </c:pt>
                <c:pt idx="46">
                  <c:v>17.463034</c:v>
                </c:pt>
                <c:pt idx="47">
                  <c:v>17.1397434</c:v>
                </c:pt>
                <c:pt idx="48">
                  <c:v>16.885936999999998</c:v>
                </c:pt>
                <c:pt idx="49">
                  <c:v>16.90418</c:v>
                </c:pt>
                <c:pt idx="50">
                  <c:v>16.955904</c:v>
                </c:pt>
                <c:pt idx="51">
                  <c:v>16.848489699999998</c:v>
                </c:pt>
                <c:pt idx="52">
                  <c:v>16.692730600000001</c:v>
                </c:pt>
                <c:pt idx="53">
                  <c:v>16.582477399999998</c:v>
                </c:pt>
                <c:pt idx="54">
                  <c:v>16.564468900000001</c:v>
                </c:pt>
                <c:pt idx="55">
                  <c:v>16.225485500000001</c:v>
                </c:pt>
                <c:pt idx="56">
                  <c:v>16.142185300000001</c:v>
                </c:pt>
                <c:pt idx="57">
                  <c:v>15.9868101</c:v>
                </c:pt>
                <c:pt idx="58">
                  <c:v>15.960793499999999</c:v>
                </c:pt>
                <c:pt idx="59">
                  <c:v>16.114927099999999</c:v>
                </c:pt>
                <c:pt idx="60">
                  <c:v>16.114678000000001</c:v>
                </c:pt>
                <c:pt idx="61">
                  <c:v>15.9087912</c:v>
                </c:pt>
                <c:pt idx="62">
                  <c:v>15.857396</c:v>
                </c:pt>
                <c:pt idx="63">
                  <c:v>15.911915499999999</c:v>
                </c:pt>
                <c:pt idx="64">
                  <c:v>15.818978899999999</c:v>
                </c:pt>
                <c:pt idx="65">
                  <c:v>15.733125299999999</c:v>
                </c:pt>
                <c:pt idx="66">
                  <c:v>15.4701468</c:v>
                </c:pt>
                <c:pt idx="67">
                  <c:v>15.3435942</c:v>
                </c:pt>
                <c:pt idx="68">
                  <c:v>15.042308500000001</c:v>
                </c:pt>
                <c:pt idx="69">
                  <c:v>14.5056957</c:v>
                </c:pt>
                <c:pt idx="70">
                  <c:v>13.717783600000001</c:v>
                </c:pt>
                <c:pt idx="71">
                  <c:v>13.212935999999999</c:v>
                </c:pt>
                <c:pt idx="72">
                  <c:v>12.481969299999999</c:v>
                </c:pt>
                <c:pt idx="73">
                  <c:v>11.6425749</c:v>
                </c:pt>
                <c:pt idx="74">
                  <c:v>10.6446834</c:v>
                </c:pt>
                <c:pt idx="75">
                  <c:v>9.6538790300000006</c:v>
                </c:pt>
                <c:pt idx="76">
                  <c:v>8.6840710899999998</c:v>
                </c:pt>
                <c:pt idx="77">
                  <c:v>7.7507986999999998</c:v>
                </c:pt>
                <c:pt idx="78">
                  <c:v>7.2032664999999998</c:v>
                </c:pt>
                <c:pt idx="79">
                  <c:v>6.8789232299999998</c:v>
                </c:pt>
                <c:pt idx="80">
                  <c:v>6.6184015900000004</c:v>
                </c:pt>
                <c:pt idx="81">
                  <c:v>6.42464031</c:v>
                </c:pt>
                <c:pt idx="82">
                  <c:v>6.2269979800000002</c:v>
                </c:pt>
                <c:pt idx="83">
                  <c:v>6.3063221699999996</c:v>
                </c:pt>
                <c:pt idx="84">
                  <c:v>6.2470271000000004</c:v>
                </c:pt>
                <c:pt idx="85">
                  <c:v>6.2329616100000003</c:v>
                </c:pt>
                <c:pt idx="86">
                  <c:v>6.16078758</c:v>
                </c:pt>
                <c:pt idx="87">
                  <c:v>6.2042952700000003</c:v>
                </c:pt>
                <c:pt idx="88">
                  <c:v>6.2441307799999999</c:v>
                </c:pt>
                <c:pt idx="89">
                  <c:v>6.3581198600000004</c:v>
                </c:pt>
                <c:pt idx="90">
                  <c:v>6.4233740800000003</c:v>
                </c:pt>
                <c:pt idx="91">
                  <c:v>6.6963427600000003</c:v>
                </c:pt>
                <c:pt idx="92">
                  <c:v>6.7425424300000003</c:v>
                </c:pt>
                <c:pt idx="93">
                  <c:v>6.8591121499999996</c:v>
                </c:pt>
                <c:pt idx="94">
                  <c:v>6.9780863799999997</c:v>
                </c:pt>
                <c:pt idx="95">
                  <c:v>7.2182940200000001</c:v>
                </c:pt>
                <c:pt idx="96">
                  <c:v>7.10678404</c:v>
                </c:pt>
                <c:pt idx="97">
                  <c:v>7.1446642599999999</c:v>
                </c:pt>
                <c:pt idx="98">
                  <c:v>7.0755964200000001</c:v>
                </c:pt>
                <c:pt idx="99">
                  <c:v>7.0318803499999998</c:v>
                </c:pt>
                <c:pt idx="100">
                  <c:v>7.0527040599999999</c:v>
                </c:pt>
                <c:pt idx="101">
                  <c:v>7.1512578199999997</c:v>
                </c:pt>
                <c:pt idx="102">
                  <c:v>7.0379870499999999</c:v>
                </c:pt>
                <c:pt idx="103">
                  <c:v>7.2755245500000001</c:v>
                </c:pt>
                <c:pt idx="104">
                  <c:v>7.3555948799999999</c:v>
                </c:pt>
                <c:pt idx="105">
                  <c:v>7.5683607799999999</c:v>
                </c:pt>
                <c:pt idx="106">
                  <c:v>7.7309701500000001</c:v>
                </c:pt>
                <c:pt idx="107">
                  <c:v>7.8086254799999999</c:v>
                </c:pt>
                <c:pt idx="108">
                  <c:v>7.80318092</c:v>
                </c:pt>
                <c:pt idx="109">
                  <c:v>7.9677588999999998</c:v>
                </c:pt>
                <c:pt idx="110">
                  <c:v>8.05605349</c:v>
                </c:pt>
                <c:pt idx="111">
                  <c:v>8.22315051</c:v>
                </c:pt>
                <c:pt idx="112">
                  <c:v>8.3178953900000003</c:v>
                </c:pt>
                <c:pt idx="113">
                  <c:v>8.4324119300000007</c:v>
                </c:pt>
                <c:pt idx="114">
                  <c:v>8.5617121100000002</c:v>
                </c:pt>
                <c:pt idx="115">
                  <c:v>8.6302297499999998</c:v>
                </c:pt>
                <c:pt idx="116">
                  <c:v>8.6693990599999999</c:v>
                </c:pt>
                <c:pt idx="117">
                  <c:v>8.6774547299999991</c:v>
                </c:pt>
                <c:pt idx="118">
                  <c:v>8.6160404400000008</c:v>
                </c:pt>
                <c:pt idx="119">
                  <c:v>8.7422597799999995</c:v>
                </c:pt>
                <c:pt idx="120">
                  <c:v>8.8886781999999993</c:v>
                </c:pt>
                <c:pt idx="121">
                  <c:v>8.9396530999999992</c:v>
                </c:pt>
                <c:pt idx="122">
                  <c:v>9.0457854399999995</c:v>
                </c:pt>
                <c:pt idx="123">
                  <c:v>9.2908441499999999</c:v>
                </c:pt>
                <c:pt idx="124">
                  <c:v>9.5197745499999993</c:v>
                </c:pt>
                <c:pt idx="125">
                  <c:v>9.7865624899999997</c:v>
                </c:pt>
                <c:pt idx="126">
                  <c:v>10.193248000000001</c:v>
                </c:pt>
                <c:pt idx="127">
                  <c:v>10.1394251</c:v>
                </c:pt>
                <c:pt idx="128">
                  <c:v>10.3167952</c:v>
                </c:pt>
                <c:pt idx="129">
                  <c:v>10.436719399999999</c:v>
                </c:pt>
                <c:pt idx="130">
                  <c:v>10.4141481</c:v>
                </c:pt>
                <c:pt idx="131">
                  <c:v>10.4412939</c:v>
                </c:pt>
                <c:pt idx="132">
                  <c:v>10.5261934</c:v>
                </c:pt>
                <c:pt idx="133">
                  <c:v>10.6141728</c:v>
                </c:pt>
                <c:pt idx="134">
                  <c:v>10.919775</c:v>
                </c:pt>
                <c:pt idx="135">
                  <c:v>11.207550400000001</c:v>
                </c:pt>
                <c:pt idx="136">
                  <c:v>11.7383416</c:v>
                </c:pt>
                <c:pt idx="137">
                  <c:v>12.4472735</c:v>
                </c:pt>
                <c:pt idx="138">
                  <c:v>12.9043446</c:v>
                </c:pt>
                <c:pt idx="139">
                  <c:v>12.9945304</c:v>
                </c:pt>
                <c:pt idx="140">
                  <c:v>13.390262099999999</c:v>
                </c:pt>
                <c:pt idx="141">
                  <c:v>13.4765596</c:v>
                </c:pt>
                <c:pt idx="142">
                  <c:v>13.4028054</c:v>
                </c:pt>
                <c:pt idx="143">
                  <c:v>13.1360034</c:v>
                </c:pt>
                <c:pt idx="144">
                  <c:v>12.644682100000001</c:v>
                </c:pt>
                <c:pt idx="145">
                  <c:v>12.6671874</c:v>
                </c:pt>
                <c:pt idx="146">
                  <c:v>13.1622165</c:v>
                </c:pt>
                <c:pt idx="147">
                  <c:v>13.1623038</c:v>
                </c:pt>
                <c:pt idx="148">
                  <c:v>13.950753799999999</c:v>
                </c:pt>
                <c:pt idx="149">
                  <c:v>14.120461300000001</c:v>
                </c:pt>
                <c:pt idx="150">
                  <c:v>14.2867429</c:v>
                </c:pt>
                <c:pt idx="151">
                  <c:v>14.258093000000001</c:v>
                </c:pt>
                <c:pt idx="152">
                  <c:v>14.173721</c:v>
                </c:pt>
                <c:pt idx="153">
                  <c:v>13.963128899999999</c:v>
                </c:pt>
                <c:pt idx="154">
                  <c:v>13.5531799</c:v>
                </c:pt>
                <c:pt idx="155">
                  <c:v>12.773315699999999</c:v>
                </c:pt>
                <c:pt idx="156">
                  <c:v>12.716813500000001</c:v>
                </c:pt>
                <c:pt idx="157">
                  <c:v>12.7921073</c:v>
                </c:pt>
                <c:pt idx="158">
                  <c:v>13.166882299999999</c:v>
                </c:pt>
                <c:pt idx="159">
                  <c:v>13.5494694</c:v>
                </c:pt>
                <c:pt idx="160">
                  <c:v>13.621462299999999</c:v>
                </c:pt>
                <c:pt idx="161">
                  <c:v>14.0392443</c:v>
                </c:pt>
                <c:pt idx="162">
                  <c:v>14.3722014</c:v>
                </c:pt>
                <c:pt idx="163">
                  <c:v>14.479837399999999</c:v>
                </c:pt>
                <c:pt idx="164">
                  <c:v>14.4953254</c:v>
                </c:pt>
                <c:pt idx="165">
                  <c:v>14.6674387</c:v>
                </c:pt>
                <c:pt idx="166">
                  <c:v>15.068942</c:v>
                </c:pt>
                <c:pt idx="167">
                  <c:v>15.577251199999999</c:v>
                </c:pt>
                <c:pt idx="168">
                  <c:v>16.3660578</c:v>
                </c:pt>
                <c:pt idx="169">
                  <c:v>16.458553800000001</c:v>
                </c:pt>
                <c:pt idx="170">
                  <c:v>16.825918900000001</c:v>
                </c:pt>
                <c:pt idx="171">
                  <c:v>17.1688054</c:v>
                </c:pt>
                <c:pt idx="172">
                  <c:v>17.268557900000001</c:v>
                </c:pt>
                <c:pt idx="173">
                  <c:v>17.262785300000001</c:v>
                </c:pt>
                <c:pt idx="174">
                  <c:v>17.420900700000001</c:v>
                </c:pt>
                <c:pt idx="175">
                  <c:v>17.134501799999999</c:v>
                </c:pt>
                <c:pt idx="176">
                  <c:v>17.170583300000001</c:v>
                </c:pt>
                <c:pt idx="177">
                  <c:v>17.167281899999999</c:v>
                </c:pt>
                <c:pt idx="178">
                  <c:v>16.9546411</c:v>
                </c:pt>
                <c:pt idx="179">
                  <c:v>17.2002107</c:v>
                </c:pt>
                <c:pt idx="180">
                  <c:v>16.960003700000001</c:v>
                </c:pt>
                <c:pt idx="181">
                  <c:v>17.150049599999999</c:v>
                </c:pt>
                <c:pt idx="182">
                  <c:v>17.409560299999999</c:v>
                </c:pt>
                <c:pt idx="183">
                  <c:v>17.415876300000001</c:v>
                </c:pt>
                <c:pt idx="184">
                  <c:v>17.479123600000001</c:v>
                </c:pt>
                <c:pt idx="185">
                  <c:v>17.794266400000001</c:v>
                </c:pt>
                <c:pt idx="186">
                  <c:v>17.764520000000001</c:v>
                </c:pt>
                <c:pt idx="187">
                  <c:v>18.057093200000001</c:v>
                </c:pt>
                <c:pt idx="188">
                  <c:v>18.2114777</c:v>
                </c:pt>
                <c:pt idx="189">
                  <c:v>18.3797909</c:v>
                </c:pt>
                <c:pt idx="190">
                  <c:v>18.6430404</c:v>
                </c:pt>
                <c:pt idx="191">
                  <c:v>18.648735500000001</c:v>
                </c:pt>
                <c:pt idx="192">
                  <c:v>18.601661100000001</c:v>
                </c:pt>
                <c:pt idx="193">
                  <c:v>18.426272699999998</c:v>
                </c:pt>
                <c:pt idx="194">
                  <c:v>18.717877699999999</c:v>
                </c:pt>
                <c:pt idx="195">
                  <c:v>19.0492512</c:v>
                </c:pt>
                <c:pt idx="196">
                  <c:v>19.532272899999999</c:v>
                </c:pt>
                <c:pt idx="197">
                  <c:v>19.7564995</c:v>
                </c:pt>
                <c:pt idx="198">
                  <c:v>19.8204581</c:v>
                </c:pt>
                <c:pt idx="199">
                  <c:v>19.874001499999999</c:v>
                </c:pt>
                <c:pt idx="200">
                  <c:v>20.170757500000001</c:v>
                </c:pt>
                <c:pt idx="201">
                  <c:v>19.980015300000002</c:v>
                </c:pt>
                <c:pt idx="202">
                  <c:v>20.092649699999999</c:v>
                </c:pt>
                <c:pt idx="203">
                  <c:v>19.682100399999999</c:v>
                </c:pt>
                <c:pt idx="204">
                  <c:v>19.6271378</c:v>
                </c:pt>
                <c:pt idx="205">
                  <c:v>19.7464373</c:v>
                </c:pt>
                <c:pt idx="206">
                  <c:v>20.0128676</c:v>
                </c:pt>
                <c:pt idx="207">
                  <c:v>20.208344</c:v>
                </c:pt>
                <c:pt idx="208">
                  <c:v>20.600059900000002</c:v>
                </c:pt>
                <c:pt idx="209">
                  <c:v>20.284825099999999</c:v>
                </c:pt>
                <c:pt idx="210">
                  <c:v>20.425706699999999</c:v>
                </c:pt>
                <c:pt idx="211">
                  <c:v>20.347048300000001</c:v>
                </c:pt>
                <c:pt idx="212">
                  <c:v>20.024473400000002</c:v>
                </c:pt>
                <c:pt idx="213">
                  <c:v>20.073156300000001</c:v>
                </c:pt>
                <c:pt idx="214">
                  <c:v>19.914124099999999</c:v>
                </c:pt>
                <c:pt idx="215">
                  <c:v>19.5927407</c:v>
                </c:pt>
                <c:pt idx="216">
                  <c:v>19.737145999999999</c:v>
                </c:pt>
                <c:pt idx="217">
                  <c:v>19.650811999999998</c:v>
                </c:pt>
                <c:pt idx="218">
                  <c:v>19.493141999999999</c:v>
                </c:pt>
                <c:pt idx="219">
                  <c:v>19.662027800000001</c:v>
                </c:pt>
                <c:pt idx="220">
                  <c:v>19.323635800000002</c:v>
                </c:pt>
                <c:pt idx="221">
                  <c:v>18.989492800000001</c:v>
                </c:pt>
                <c:pt idx="222">
                  <c:v>19.132804700000001</c:v>
                </c:pt>
                <c:pt idx="223">
                  <c:v>18.7619665</c:v>
                </c:pt>
                <c:pt idx="224">
                  <c:v>18.596738999999999</c:v>
                </c:pt>
                <c:pt idx="225">
                  <c:v>18.529189500000001</c:v>
                </c:pt>
                <c:pt idx="226">
                  <c:v>18.409553299999999</c:v>
                </c:pt>
                <c:pt idx="227">
                  <c:v>18.577682100000001</c:v>
                </c:pt>
                <c:pt idx="228">
                  <c:v>18.7219309</c:v>
                </c:pt>
                <c:pt idx="229">
                  <c:v>18.398834000000001</c:v>
                </c:pt>
                <c:pt idx="230">
                  <c:v>18.1559931</c:v>
                </c:pt>
                <c:pt idx="231">
                  <c:v>18.079847000000001</c:v>
                </c:pt>
                <c:pt idx="232">
                  <c:v>18.230181999999999</c:v>
                </c:pt>
                <c:pt idx="233">
                  <c:v>18.369879900000001</c:v>
                </c:pt>
                <c:pt idx="234">
                  <c:v>18.227239300000001</c:v>
                </c:pt>
                <c:pt idx="235">
                  <c:v>18.091302599999999</c:v>
                </c:pt>
                <c:pt idx="236">
                  <c:v>18.220165900000001</c:v>
                </c:pt>
                <c:pt idx="237">
                  <c:v>18.1797197</c:v>
                </c:pt>
                <c:pt idx="238">
                  <c:v>17.605873200000001</c:v>
                </c:pt>
                <c:pt idx="239">
                  <c:v>17.434032500000001</c:v>
                </c:pt>
                <c:pt idx="240">
                  <c:v>17.368486099999998</c:v>
                </c:pt>
                <c:pt idx="241">
                  <c:v>17.3087351</c:v>
                </c:pt>
                <c:pt idx="242">
                  <c:v>17.272131000000002</c:v>
                </c:pt>
                <c:pt idx="243">
                  <c:v>17.460142999999999</c:v>
                </c:pt>
                <c:pt idx="244">
                  <c:v>17.906351099999998</c:v>
                </c:pt>
                <c:pt idx="245">
                  <c:v>18.370079199999999</c:v>
                </c:pt>
                <c:pt idx="246">
                  <c:v>18.576527899999999</c:v>
                </c:pt>
                <c:pt idx="247">
                  <c:v>18.543424600000002</c:v>
                </c:pt>
                <c:pt idx="248">
                  <c:v>18.863105000000001</c:v>
                </c:pt>
                <c:pt idx="249">
                  <c:v>19.1166731</c:v>
                </c:pt>
                <c:pt idx="250">
                  <c:v>19.1205125</c:v>
                </c:pt>
                <c:pt idx="251">
                  <c:v>19.0732891</c:v>
                </c:pt>
                <c:pt idx="252">
                  <c:v>19.8215538</c:v>
                </c:pt>
                <c:pt idx="253">
                  <c:v>19.855273499999999</c:v>
                </c:pt>
                <c:pt idx="254">
                  <c:v>19.9276768</c:v>
                </c:pt>
                <c:pt idx="255">
                  <c:v>19.5022205</c:v>
                </c:pt>
                <c:pt idx="256">
                  <c:v>19.4719205</c:v>
                </c:pt>
                <c:pt idx="257">
                  <c:v>19.3662873</c:v>
                </c:pt>
                <c:pt idx="258">
                  <c:v>19.3809629</c:v>
                </c:pt>
                <c:pt idx="259">
                  <c:v>18.761186599999998</c:v>
                </c:pt>
                <c:pt idx="260">
                  <c:v>18.836320499999999</c:v>
                </c:pt>
                <c:pt idx="261">
                  <c:v>18.818620899999999</c:v>
                </c:pt>
                <c:pt idx="262">
                  <c:v>18.831445899999999</c:v>
                </c:pt>
                <c:pt idx="263">
                  <c:v>18.6322215</c:v>
                </c:pt>
                <c:pt idx="264">
                  <c:v>18.244456899999999</c:v>
                </c:pt>
                <c:pt idx="265">
                  <c:v>17.7970787</c:v>
                </c:pt>
                <c:pt idx="266">
                  <c:v>17.612099199999999</c:v>
                </c:pt>
                <c:pt idx="267">
                  <c:v>17.300217199999999</c:v>
                </c:pt>
                <c:pt idx="268">
                  <c:v>17.301095199999999</c:v>
                </c:pt>
                <c:pt idx="269">
                  <c:v>17.443885600000002</c:v>
                </c:pt>
                <c:pt idx="270">
                  <c:v>17.769838400000001</c:v>
                </c:pt>
                <c:pt idx="271">
                  <c:v>18.1264161</c:v>
                </c:pt>
                <c:pt idx="272">
                  <c:v>18.1344356</c:v>
                </c:pt>
                <c:pt idx="273">
                  <c:v>18.085273900000001</c:v>
                </c:pt>
                <c:pt idx="274">
                  <c:v>18.110091199999999</c:v>
                </c:pt>
                <c:pt idx="275">
                  <c:v>18.012833700000002</c:v>
                </c:pt>
                <c:pt idx="276">
                  <c:v>17.9993199</c:v>
                </c:pt>
                <c:pt idx="277">
                  <c:v>17.855038199999999</c:v>
                </c:pt>
                <c:pt idx="278">
                  <c:v>17.849988199999999</c:v>
                </c:pt>
                <c:pt idx="279">
                  <c:v>17.946218300000002</c:v>
                </c:pt>
                <c:pt idx="280">
                  <c:v>17.927396900000002</c:v>
                </c:pt>
                <c:pt idx="281">
                  <c:v>17.919692999999999</c:v>
                </c:pt>
                <c:pt idx="282">
                  <c:v>17.971931600000001</c:v>
                </c:pt>
                <c:pt idx="283">
                  <c:v>17.890553300000001</c:v>
                </c:pt>
                <c:pt idx="284">
                  <c:v>17.743758799999998</c:v>
                </c:pt>
                <c:pt idx="285">
                  <c:v>17.462869999999999</c:v>
                </c:pt>
                <c:pt idx="286">
                  <c:v>17.298732699999999</c:v>
                </c:pt>
                <c:pt idx="287">
                  <c:v>17.023202999999999</c:v>
                </c:pt>
                <c:pt idx="288">
                  <c:v>16.7965345</c:v>
                </c:pt>
                <c:pt idx="289">
                  <c:v>16.579533900000001</c:v>
                </c:pt>
                <c:pt idx="290">
                  <c:v>16.190176999999998</c:v>
                </c:pt>
                <c:pt idx="291">
                  <c:v>15.9091199</c:v>
                </c:pt>
                <c:pt idx="292">
                  <c:v>15.4884688</c:v>
                </c:pt>
                <c:pt idx="293">
                  <c:v>14.912941500000001</c:v>
                </c:pt>
                <c:pt idx="294">
                  <c:v>14.6245698</c:v>
                </c:pt>
                <c:pt idx="295">
                  <c:v>14.309206700000001</c:v>
                </c:pt>
                <c:pt idx="296">
                  <c:v>14.042230586044415</c:v>
                </c:pt>
                <c:pt idx="297">
                  <c:v>13.936365222723973</c:v>
                </c:pt>
                <c:pt idx="298">
                  <c:v>13.706878806014499</c:v>
                </c:pt>
                <c:pt idx="299">
                  <c:v>13.5350368756759</c:v>
                </c:pt>
                <c:pt idx="300">
                  <c:v>13.5313094725959</c:v>
                </c:pt>
                <c:pt idx="301">
                  <c:v>13.118330060144</c:v>
                </c:pt>
                <c:pt idx="302">
                  <c:v>13.0740574822665</c:v>
                </c:pt>
                <c:pt idx="303">
                  <c:v>12.852193228504801</c:v>
                </c:pt>
                <c:pt idx="304">
                  <c:v>12.5653183494648</c:v>
                </c:pt>
                <c:pt idx="305">
                  <c:v>12.377445208306</c:v>
                </c:pt>
                <c:pt idx="306">
                  <c:v>12.198410401254399</c:v>
                </c:pt>
                <c:pt idx="307">
                  <c:v>12.176772735017099</c:v>
                </c:pt>
                <c:pt idx="308">
                  <c:v>12.151344354578701</c:v>
                </c:pt>
                <c:pt idx="309">
                  <c:v>12.1360996756845</c:v>
                </c:pt>
                <c:pt idx="310">
                  <c:v>12.222537680501601</c:v>
                </c:pt>
                <c:pt idx="311">
                  <c:v>12.360728582510699</c:v>
                </c:pt>
                <c:pt idx="312">
                  <c:v>12.350142411397499</c:v>
                </c:pt>
                <c:pt idx="313">
                  <c:v>12.4058925575576</c:v>
                </c:pt>
                <c:pt idx="314">
                  <c:v>12.4284962921176</c:v>
                </c:pt>
                <c:pt idx="315">
                  <c:v>12.489603334175399</c:v>
                </c:pt>
                <c:pt idx="316">
                  <c:v>12.4495088149307</c:v>
                </c:pt>
                <c:pt idx="317">
                  <c:v>12.4394446537123</c:v>
                </c:pt>
                <c:pt idx="318">
                  <c:v>12.551090868921801</c:v>
                </c:pt>
                <c:pt idx="319">
                  <c:v>12.6770101138091</c:v>
                </c:pt>
                <c:pt idx="320">
                  <c:v>12.822468692264099</c:v>
                </c:pt>
                <c:pt idx="321">
                  <c:v>12.8952625316726</c:v>
                </c:pt>
                <c:pt idx="322">
                  <c:v>12.96566737367</c:v>
                </c:pt>
                <c:pt idx="323">
                  <c:v>13.0203309072577</c:v>
                </c:pt>
                <c:pt idx="324">
                  <c:v>13.1379613290938</c:v>
                </c:pt>
                <c:pt idx="325">
                  <c:v>13.1148952718769</c:v>
                </c:pt>
                <c:pt idx="326">
                  <c:v>13.267100236367201</c:v>
                </c:pt>
                <c:pt idx="327">
                  <c:v>13.2520452768716</c:v>
                </c:pt>
                <c:pt idx="328">
                  <c:v>13.181053217843001</c:v>
                </c:pt>
                <c:pt idx="329">
                  <c:v>13.1054065154458</c:v>
                </c:pt>
                <c:pt idx="330">
                  <c:v>13.1857907243085</c:v>
                </c:pt>
                <c:pt idx="331">
                  <c:v>13.0881389106424</c:v>
                </c:pt>
                <c:pt idx="332">
                  <c:v>13.099995913098599</c:v>
                </c:pt>
                <c:pt idx="333">
                  <c:v>12.924236961133399</c:v>
                </c:pt>
                <c:pt idx="334">
                  <c:v>12.815883361473601</c:v>
                </c:pt>
                <c:pt idx="335">
                  <c:v>12.600884996737999</c:v>
                </c:pt>
                <c:pt idx="336">
                  <c:v>12.3471302242276</c:v>
                </c:pt>
                <c:pt idx="337">
                  <c:v>12.282723359334099</c:v>
                </c:pt>
                <c:pt idx="338">
                  <c:v>12.3456857234208</c:v>
                </c:pt>
                <c:pt idx="339">
                  <c:v>12.225072421863</c:v>
                </c:pt>
                <c:pt idx="340">
                  <c:v>12.1798026835204</c:v>
                </c:pt>
                <c:pt idx="341">
                  <c:v>12.170175273533401</c:v>
                </c:pt>
                <c:pt idx="342">
                  <c:v>12.1780406928728</c:v>
                </c:pt>
                <c:pt idx="343">
                  <c:v>12.3754300363964</c:v>
                </c:pt>
                <c:pt idx="344">
                  <c:v>12.4178787535879</c:v>
                </c:pt>
                <c:pt idx="345">
                  <c:v>12.3819766600937</c:v>
                </c:pt>
                <c:pt idx="346">
                  <c:v>12.490873550085301</c:v>
                </c:pt>
                <c:pt idx="347">
                  <c:v>12.523106738705099</c:v>
                </c:pt>
                <c:pt idx="348">
                  <c:v>12.738289532961099</c:v>
                </c:pt>
                <c:pt idx="349">
                  <c:v>12.985673297361</c:v>
                </c:pt>
                <c:pt idx="350">
                  <c:v>12.8040492996062</c:v>
                </c:pt>
                <c:pt idx="351">
                  <c:v>12.7621298917907</c:v>
                </c:pt>
                <c:pt idx="352">
                  <c:v>12.7890404427564</c:v>
                </c:pt>
                <c:pt idx="353">
                  <c:v>12.9135398877226</c:v>
                </c:pt>
                <c:pt idx="354">
                  <c:v>12.940862234715899</c:v>
                </c:pt>
                <c:pt idx="355">
                  <c:v>12.6904901046502</c:v>
                </c:pt>
                <c:pt idx="356">
                  <c:v>12.9422738769841</c:v>
                </c:pt>
                <c:pt idx="357">
                  <c:v>13.174612971707599</c:v>
                </c:pt>
                <c:pt idx="358">
                  <c:v>13.051099525811599</c:v>
                </c:pt>
                <c:pt idx="359">
                  <c:v>13.1192792721979</c:v>
                </c:pt>
                <c:pt idx="360">
                  <c:v>13.1996941912194</c:v>
                </c:pt>
                <c:pt idx="361">
                  <c:v>13.1573526724522</c:v>
                </c:pt>
                <c:pt idx="362">
                  <c:v>12.7073321866669</c:v>
                </c:pt>
                <c:pt idx="363">
                  <c:v>12.522442120809901</c:v>
                </c:pt>
                <c:pt idx="364">
                  <c:v>12.354557107159801</c:v>
                </c:pt>
                <c:pt idx="365">
                  <c:v>12.2795526318013</c:v>
                </c:pt>
                <c:pt idx="366">
                  <c:v>11.9619697548071</c:v>
                </c:pt>
                <c:pt idx="367">
                  <c:v>11.4905809679002</c:v>
                </c:pt>
                <c:pt idx="368">
                  <c:v>11.520913848469499</c:v>
                </c:pt>
                <c:pt idx="369">
                  <c:v>11.913014376060699</c:v>
                </c:pt>
                <c:pt idx="370">
                  <c:v>11.7315141185268</c:v>
                </c:pt>
                <c:pt idx="371">
                  <c:v>11.849127280872899</c:v>
                </c:pt>
                <c:pt idx="372">
                  <c:v>11.9911834314759</c:v>
                </c:pt>
                <c:pt idx="373">
                  <c:v>11.9506731081773</c:v>
                </c:pt>
                <c:pt idx="374">
                  <c:v>12.0496021438712</c:v>
                </c:pt>
                <c:pt idx="375">
                  <c:v>11.7365664469405</c:v>
                </c:pt>
                <c:pt idx="376">
                  <c:v>11.5279761441939</c:v>
                </c:pt>
                <c:pt idx="377">
                  <c:v>11.3873099251207</c:v>
                </c:pt>
                <c:pt idx="378">
                  <c:v>11.0868696952513</c:v>
                </c:pt>
                <c:pt idx="379">
                  <c:v>10.8517705869019</c:v>
                </c:pt>
                <c:pt idx="380">
                  <c:v>10.866774608731999</c:v>
                </c:pt>
                <c:pt idx="381">
                  <c:v>10.853409400066701</c:v>
                </c:pt>
                <c:pt idx="382">
                  <c:v>10.832120795327301</c:v>
                </c:pt>
                <c:pt idx="383">
                  <c:v>11.017271969682801</c:v>
                </c:pt>
                <c:pt idx="384">
                  <c:v>10.9377211299606</c:v>
                </c:pt>
                <c:pt idx="385">
                  <c:v>11.177308809537999</c:v>
                </c:pt>
                <c:pt idx="386">
                  <c:v>11.2270969633538</c:v>
                </c:pt>
                <c:pt idx="387">
                  <c:v>11.285403977403</c:v>
                </c:pt>
                <c:pt idx="388">
                  <c:v>11.2338660622431</c:v>
                </c:pt>
                <c:pt idx="389">
                  <c:v>11.2919828439867</c:v>
                </c:pt>
                <c:pt idx="390">
                  <c:v>11.2313299517474</c:v>
                </c:pt>
                <c:pt idx="391">
                  <c:v>11.218014317097101</c:v>
                </c:pt>
                <c:pt idx="392">
                  <c:v>11.266395351287899</c:v>
                </c:pt>
                <c:pt idx="393">
                  <c:v>11.111969255652401</c:v>
                </c:pt>
                <c:pt idx="394">
                  <c:v>11.1852832198309</c:v>
                </c:pt>
                <c:pt idx="395">
                  <c:v>11.243095188451299</c:v>
                </c:pt>
                <c:pt idx="396">
                  <c:v>11.583095641590701</c:v>
                </c:pt>
                <c:pt idx="397">
                  <c:v>12.143449431200599</c:v>
                </c:pt>
                <c:pt idx="398">
                  <c:v>12.7840804239411</c:v>
                </c:pt>
                <c:pt idx="399">
                  <c:v>12.5780761095</c:v>
                </c:pt>
                <c:pt idx="400">
                  <c:v>12.144684545188801</c:v>
                </c:pt>
                <c:pt idx="401">
                  <c:v>12.1475497472805</c:v>
                </c:pt>
                <c:pt idx="402">
                  <c:v>12.155591019220401</c:v>
                </c:pt>
                <c:pt idx="403">
                  <c:v>12.1109921002609</c:v>
                </c:pt>
                <c:pt idx="404">
                  <c:v>12.0054916261671</c:v>
                </c:pt>
                <c:pt idx="405">
                  <c:v>12.1192521615855</c:v>
                </c:pt>
                <c:pt idx="406">
                  <c:v>12.471576488430699</c:v>
                </c:pt>
                <c:pt idx="407">
                  <c:v>12.652220560353101</c:v>
                </c:pt>
                <c:pt idx="408">
                  <c:v>12.7166088686061</c:v>
                </c:pt>
                <c:pt idx="409">
                  <c:v>12.85771251405</c:v>
                </c:pt>
                <c:pt idx="410">
                  <c:v>12.8923808080405</c:v>
                </c:pt>
                <c:pt idx="411">
                  <c:v>13.1419430957903</c:v>
                </c:pt>
                <c:pt idx="412">
                  <c:v>13.3338664982849</c:v>
                </c:pt>
                <c:pt idx="413">
                  <c:v>13.7319812860861</c:v>
                </c:pt>
                <c:pt idx="414">
                  <c:v>13.612261707430999</c:v>
                </c:pt>
                <c:pt idx="415">
                  <c:v>13.6428896393105</c:v>
                </c:pt>
                <c:pt idx="416">
                  <c:v>13.616186170953201</c:v>
                </c:pt>
                <c:pt idx="417">
                  <c:v>13.7071225215329</c:v>
                </c:pt>
                <c:pt idx="418">
                  <c:v>13.6545693859414</c:v>
                </c:pt>
                <c:pt idx="419">
                  <c:v>13.4758900623877</c:v>
                </c:pt>
                <c:pt idx="420">
                  <c:v>13.1559480929018</c:v>
                </c:pt>
                <c:pt idx="421">
                  <c:v>13.276406781560601</c:v>
                </c:pt>
                <c:pt idx="422">
                  <c:v>13.2537863269096</c:v>
                </c:pt>
                <c:pt idx="423">
                  <c:v>13.225818566487099</c:v>
                </c:pt>
                <c:pt idx="424">
                  <c:v>13.105676840945099</c:v>
                </c:pt>
                <c:pt idx="425">
                  <c:v>13.0366211000217</c:v>
                </c:pt>
                <c:pt idx="426">
                  <c:v>13.049912504710001</c:v>
                </c:pt>
                <c:pt idx="427">
                  <c:v>12.964034471234701</c:v>
                </c:pt>
                <c:pt idx="428">
                  <c:v>12.830754136938101</c:v>
                </c:pt>
                <c:pt idx="429">
                  <c:v>12.821769703595599</c:v>
                </c:pt>
                <c:pt idx="430">
                  <c:v>12.8893976703042</c:v>
                </c:pt>
                <c:pt idx="431">
                  <c:v>12.859754563083699</c:v>
                </c:pt>
                <c:pt idx="432">
                  <c:v>12.830330093451501</c:v>
                </c:pt>
                <c:pt idx="433">
                  <c:v>12.6982296327611</c:v>
                </c:pt>
                <c:pt idx="434">
                  <c:v>12.563944884877101</c:v>
                </c:pt>
                <c:pt idx="435">
                  <c:v>12.5699703189626</c:v>
                </c:pt>
                <c:pt idx="436">
                  <c:v>12.5591598940242</c:v>
                </c:pt>
                <c:pt idx="437">
                  <c:v>12.488845277460101</c:v>
                </c:pt>
                <c:pt idx="438">
                  <c:v>12.5966724641344</c:v>
                </c:pt>
                <c:pt idx="439">
                  <c:v>12.4761348803492</c:v>
                </c:pt>
                <c:pt idx="440">
                  <c:v>12.490930550382</c:v>
                </c:pt>
                <c:pt idx="441">
                  <c:v>12.5463376440581</c:v>
                </c:pt>
                <c:pt idx="442">
                  <c:v>12.6129131065676</c:v>
                </c:pt>
                <c:pt idx="443">
                  <c:v>12.7897401012341</c:v>
                </c:pt>
                <c:pt idx="444">
                  <c:v>12.978635053561399</c:v>
                </c:pt>
                <c:pt idx="445">
                  <c:v>13.076323688615201</c:v>
                </c:pt>
                <c:pt idx="446">
                  <c:v>13.366021101546</c:v>
                </c:pt>
                <c:pt idx="447">
                  <c:v>13.2475690439462</c:v>
                </c:pt>
                <c:pt idx="448">
                  <c:v>13.5944493976845</c:v>
                </c:pt>
                <c:pt idx="449">
                  <c:v>13.6904778925502</c:v>
                </c:pt>
                <c:pt idx="450">
                  <c:v>13.629366508379499</c:v>
                </c:pt>
                <c:pt idx="451">
                  <c:v>13.833175991465099</c:v>
                </c:pt>
                <c:pt idx="452">
                  <c:v>14.2771626802498</c:v>
                </c:pt>
                <c:pt idx="453">
                  <c:v>14.587406176936801</c:v>
                </c:pt>
                <c:pt idx="454">
                  <c:v>14.8146533662136</c:v>
                </c:pt>
                <c:pt idx="455">
                  <c:v>14.7992109419603</c:v>
                </c:pt>
                <c:pt idx="456">
                  <c:v>15.537559496963</c:v>
                </c:pt>
                <c:pt idx="457">
                  <c:v>15.7083214740468</c:v>
                </c:pt>
                <c:pt idx="458">
                  <c:v>15.401049324952201</c:v>
                </c:pt>
                <c:pt idx="459">
                  <c:v>14.9695590090313</c:v>
                </c:pt>
                <c:pt idx="460">
                  <c:v>14.548230424679501</c:v>
                </c:pt>
                <c:pt idx="461">
                  <c:v>14.419406906555899</c:v>
                </c:pt>
                <c:pt idx="462">
                  <c:v>14.142870867183801</c:v>
                </c:pt>
                <c:pt idx="463">
                  <c:v>13.1514563836759</c:v>
                </c:pt>
                <c:pt idx="464">
                  <c:v>12.9530564440067</c:v>
                </c:pt>
                <c:pt idx="465">
                  <c:v>12.998840784437499</c:v>
                </c:pt>
                <c:pt idx="466">
                  <c:v>13.044536868134999</c:v>
                </c:pt>
                <c:pt idx="467">
                  <c:v>12.974580599123399</c:v>
                </c:pt>
                <c:pt idx="468">
                  <c:v>13.1018196041232</c:v>
                </c:pt>
                <c:pt idx="469">
                  <c:v>13.024784114741401</c:v>
                </c:pt>
                <c:pt idx="470">
                  <c:v>13.3095647131122</c:v>
                </c:pt>
                <c:pt idx="471">
                  <c:v>13.466620642641001</c:v>
                </c:pt>
                <c:pt idx="472">
                  <c:v>13.482383720216299</c:v>
                </c:pt>
                <c:pt idx="473">
                  <c:v>13.4568653908679</c:v>
                </c:pt>
                <c:pt idx="474">
                  <c:v>13.4835869474506</c:v>
                </c:pt>
                <c:pt idx="475">
                  <c:v>13.604784862276899</c:v>
                </c:pt>
                <c:pt idx="476">
                  <c:v>14.019656784336901</c:v>
                </c:pt>
                <c:pt idx="477">
                  <c:v>13.9583803403219</c:v>
                </c:pt>
                <c:pt idx="478">
                  <c:v>13.877870354233201</c:v>
                </c:pt>
                <c:pt idx="479">
                  <c:v>13.923118442380799</c:v>
                </c:pt>
                <c:pt idx="480">
                  <c:v>13.8770786940607</c:v>
                </c:pt>
                <c:pt idx="481">
                  <c:v>13.899520825322501</c:v>
                </c:pt>
                <c:pt idx="482">
                  <c:v>13.574988381837199</c:v>
                </c:pt>
                <c:pt idx="483">
                  <c:v>13.2468621786422</c:v>
                </c:pt>
                <c:pt idx="484">
                  <c:v>13.4483833017478</c:v>
                </c:pt>
                <c:pt idx="485">
                  <c:v>13.5169288715507</c:v>
                </c:pt>
                <c:pt idx="486">
                  <c:v>13.4236972370242</c:v>
                </c:pt>
                <c:pt idx="487">
                  <c:v>13.3174828758379</c:v>
                </c:pt>
                <c:pt idx="488">
                  <c:v>13.3357274878511</c:v>
                </c:pt>
                <c:pt idx="489">
                  <c:v>13.7447363518767</c:v>
                </c:pt>
                <c:pt idx="490">
                  <c:v>14.261773870153799</c:v>
                </c:pt>
                <c:pt idx="491">
                  <c:v>14.074857614367399</c:v>
                </c:pt>
                <c:pt idx="492">
                  <c:v>14.072734601858</c:v>
                </c:pt>
                <c:pt idx="493">
                  <c:v>14.590360669085999</c:v>
                </c:pt>
                <c:pt idx="494">
                  <c:v>15.0320714311154</c:v>
                </c:pt>
                <c:pt idx="495">
                  <c:v>15.0355635156346</c:v>
                </c:pt>
                <c:pt idx="496">
                  <c:v>14.8423964544921</c:v>
                </c:pt>
                <c:pt idx="497">
                  <c:v>14.715099172019601</c:v>
                </c:pt>
                <c:pt idx="498">
                  <c:v>14.7687208538881</c:v>
                </c:pt>
                <c:pt idx="499">
                  <c:v>14.8355346636655</c:v>
                </c:pt>
                <c:pt idx="500">
                  <c:v>14.4663462151779</c:v>
                </c:pt>
                <c:pt idx="501">
                  <c:v>14.1378139510567</c:v>
                </c:pt>
                <c:pt idx="502">
                  <c:v>14.3406325196375</c:v>
                </c:pt>
                <c:pt idx="503">
                  <c:v>14.650041816959</c:v>
                </c:pt>
                <c:pt idx="504">
                  <c:v>14.488028051852501</c:v>
                </c:pt>
                <c:pt idx="505">
                  <c:v>15.015024268272301</c:v>
                </c:pt>
                <c:pt idx="506">
                  <c:v>15.104275729168</c:v>
                </c:pt>
                <c:pt idx="507">
                  <c:v>15.092355255797001</c:v>
                </c:pt>
                <c:pt idx="508">
                  <c:v>15.2041625375703</c:v>
                </c:pt>
                <c:pt idx="509">
                  <c:v>15.3518383107892</c:v>
                </c:pt>
                <c:pt idx="510">
                  <c:v>15.1790694420799</c:v>
                </c:pt>
                <c:pt idx="511">
                  <c:v>15.3635507815269</c:v>
                </c:pt>
                <c:pt idx="512">
                  <c:v>15.017092847873201</c:v>
                </c:pt>
                <c:pt idx="513">
                  <c:v>15.046207939628101</c:v>
                </c:pt>
                <c:pt idx="514">
                  <c:v>15.320937887091199</c:v>
                </c:pt>
                <c:pt idx="515">
                  <c:v>15.668380321852901</c:v>
                </c:pt>
                <c:pt idx="516">
                  <c:v>15.658855049388899</c:v>
                </c:pt>
                <c:pt idx="517">
                  <c:v>15.6513398229577</c:v>
                </c:pt>
                <c:pt idx="518">
                  <c:v>15.75724614364</c:v>
                </c:pt>
                <c:pt idx="519">
                  <c:v>15.6510825294966</c:v>
                </c:pt>
                <c:pt idx="520">
                  <c:v>15.532511774831701</c:v>
                </c:pt>
                <c:pt idx="521">
                  <c:v>15.4624681182398</c:v>
                </c:pt>
                <c:pt idx="522">
                  <c:v>15.2511603470938</c:v>
                </c:pt>
                <c:pt idx="523">
                  <c:v>15.4241148684895</c:v>
                </c:pt>
                <c:pt idx="524">
                  <c:v>15.621228524738701</c:v>
                </c:pt>
                <c:pt idx="525">
                  <c:v>15.6836145468592</c:v>
                </c:pt>
                <c:pt idx="526">
                  <c:v>15.9461545782454</c:v>
                </c:pt>
                <c:pt idx="527">
                  <c:v>16.082419021513999</c:v>
                </c:pt>
                <c:pt idx="528">
                  <c:v>16.129910386793</c:v>
                </c:pt>
                <c:pt idx="529">
                  <c:v>16.218809387822699</c:v>
                </c:pt>
                <c:pt idx="530">
                  <c:v>16.203365726449601</c:v>
                </c:pt>
                <c:pt idx="531">
                  <c:v>16.4081607892122</c:v>
                </c:pt>
                <c:pt idx="532">
                  <c:v>16.350657057978701</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Médiane rayon quotidien</c:v>
                </c:pt>
              </c:strCache>
            </c:strRef>
          </c:tx>
          <c:spPr>
            <a:ln w="28575" cap="rnd">
              <a:solidFill>
                <a:schemeClr val="accent4">
                  <a:lumMod val="40000"/>
                  <a:lumOff val="60000"/>
                </a:schemeClr>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Tabelle1!$E$6:$E$538</c:f>
              <c:numCache>
                <c:formatCode>0</c:formatCode>
                <c:ptCount val="533"/>
                <c:pt idx="0">
                  <c:v>5.2300493799999996</c:v>
                </c:pt>
                <c:pt idx="1">
                  <c:v>5.5033665599999999</c:v>
                </c:pt>
                <c:pt idx="2">
                  <c:v>5.6643126400000003</c:v>
                </c:pt>
                <c:pt idx="3">
                  <c:v>5.8088771499999998</c:v>
                </c:pt>
                <c:pt idx="4">
                  <c:v>6.0676614200000003</c:v>
                </c:pt>
                <c:pt idx="5">
                  <c:v>6.1826319300000003</c:v>
                </c:pt>
                <c:pt idx="6">
                  <c:v>6.3221358499999996</c:v>
                </c:pt>
                <c:pt idx="7">
                  <c:v>6.3907868299999997</c:v>
                </c:pt>
                <c:pt idx="8">
                  <c:v>6.3896552499999997</c:v>
                </c:pt>
                <c:pt idx="9">
                  <c:v>6.5700688700000001</c:v>
                </c:pt>
                <c:pt idx="10">
                  <c:v>6.84146505</c:v>
                </c:pt>
                <c:pt idx="11">
                  <c:v>6.9811639400000001</c:v>
                </c:pt>
                <c:pt idx="12">
                  <c:v>7.0704134300000003</c:v>
                </c:pt>
                <c:pt idx="13">
                  <c:v>7.1180985899999998</c:v>
                </c:pt>
                <c:pt idx="14">
                  <c:v>7.0387487499999999</c:v>
                </c:pt>
                <c:pt idx="15">
                  <c:v>7.08125654</c:v>
                </c:pt>
                <c:pt idx="16">
                  <c:v>7.03362993</c:v>
                </c:pt>
                <c:pt idx="17">
                  <c:v>6.9735065699999996</c:v>
                </c:pt>
                <c:pt idx="18">
                  <c:v>6.92775534</c:v>
                </c:pt>
                <c:pt idx="19">
                  <c:v>6.9873428500000001</c:v>
                </c:pt>
                <c:pt idx="20">
                  <c:v>7.0269176599999996</c:v>
                </c:pt>
                <c:pt idx="21">
                  <c:v>7.1347967800000003</c:v>
                </c:pt>
                <c:pt idx="22">
                  <c:v>7.1175233999999996</c:v>
                </c:pt>
                <c:pt idx="23">
                  <c:v>7.0284267800000002</c:v>
                </c:pt>
                <c:pt idx="24">
                  <c:v>6.9703463899999996</c:v>
                </c:pt>
                <c:pt idx="25">
                  <c:v>7.0627619700000004</c:v>
                </c:pt>
                <c:pt idx="26">
                  <c:v>7.0250803900000003</c:v>
                </c:pt>
                <c:pt idx="27">
                  <c:v>6.9373931400000002</c:v>
                </c:pt>
                <c:pt idx="28">
                  <c:v>6.8026454799999998</c:v>
                </c:pt>
                <c:pt idx="29">
                  <c:v>6.7757443500000001</c:v>
                </c:pt>
                <c:pt idx="30">
                  <c:v>6.7886970599999996</c:v>
                </c:pt>
                <c:pt idx="31">
                  <c:v>6.8814394200000004</c:v>
                </c:pt>
                <c:pt idx="32">
                  <c:v>6.8426355599999997</c:v>
                </c:pt>
                <c:pt idx="33">
                  <c:v>6.9516113500000003</c:v>
                </c:pt>
                <c:pt idx="34">
                  <c:v>7.1314240900000003</c:v>
                </c:pt>
                <c:pt idx="35">
                  <c:v>7.3055039700000002</c:v>
                </c:pt>
                <c:pt idx="36">
                  <c:v>7.2606562700000001</c:v>
                </c:pt>
                <c:pt idx="37">
                  <c:v>7.2644710000000003</c:v>
                </c:pt>
                <c:pt idx="38">
                  <c:v>7.2422696999999996</c:v>
                </c:pt>
                <c:pt idx="39">
                  <c:v>7.1816735400000002</c:v>
                </c:pt>
                <c:pt idx="40">
                  <c:v>7.0722239199999999</c:v>
                </c:pt>
                <c:pt idx="41">
                  <c:v>7.0184720900000004</c:v>
                </c:pt>
                <c:pt idx="42">
                  <c:v>6.9636824400000004</c:v>
                </c:pt>
                <c:pt idx="43">
                  <c:v>6.9917870300000002</c:v>
                </c:pt>
                <c:pt idx="44">
                  <c:v>7.0395619299999996</c:v>
                </c:pt>
                <c:pt idx="45">
                  <c:v>7.0481526700000003</c:v>
                </c:pt>
                <c:pt idx="46">
                  <c:v>7.0767862499999996</c:v>
                </c:pt>
                <c:pt idx="47">
                  <c:v>7.0011260699999998</c:v>
                </c:pt>
                <c:pt idx="48">
                  <c:v>6.8587415600000003</c:v>
                </c:pt>
                <c:pt idx="49">
                  <c:v>6.88047875</c:v>
                </c:pt>
                <c:pt idx="50">
                  <c:v>6.9531151800000002</c:v>
                </c:pt>
                <c:pt idx="51">
                  <c:v>6.8801565800000004</c:v>
                </c:pt>
                <c:pt idx="52">
                  <c:v>6.7329250600000004</c:v>
                </c:pt>
                <c:pt idx="53">
                  <c:v>6.59137152</c:v>
                </c:pt>
                <c:pt idx="54">
                  <c:v>6.5673194199999996</c:v>
                </c:pt>
                <c:pt idx="55">
                  <c:v>6.55970911</c:v>
                </c:pt>
                <c:pt idx="56">
                  <c:v>6.4466865000000002</c:v>
                </c:pt>
                <c:pt idx="57">
                  <c:v>6.3666785800000003</c:v>
                </c:pt>
                <c:pt idx="58">
                  <c:v>6.3818832600000004</c:v>
                </c:pt>
                <c:pt idx="59">
                  <c:v>6.5168133199999998</c:v>
                </c:pt>
                <c:pt idx="60">
                  <c:v>6.5585263999999999</c:v>
                </c:pt>
                <c:pt idx="61">
                  <c:v>6.56821608</c:v>
                </c:pt>
                <c:pt idx="62">
                  <c:v>6.5374333099999999</c:v>
                </c:pt>
                <c:pt idx="63">
                  <c:v>6.6520756399999996</c:v>
                </c:pt>
                <c:pt idx="64">
                  <c:v>6.6292560299999996</c:v>
                </c:pt>
                <c:pt idx="65">
                  <c:v>6.5604400099999998</c:v>
                </c:pt>
                <c:pt idx="66">
                  <c:v>6.4524863699999999</c:v>
                </c:pt>
                <c:pt idx="67">
                  <c:v>6.4159653900000002</c:v>
                </c:pt>
                <c:pt idx="68">
                  <c:v>6.2172604099999997</c:v>
                </c:pt>
                <c:pt idx="69">
                  <c:v>5.9972702399999998</c:v>
                </c:pt>
                <c:pt idx="70">
                  <c:v>5.7287955000000004</c:v>
                </c:pt>
                <c:pt idx="71">
                  <c:v>5.4153566</c:v>
                </c:pt>
                <c:pt idx="72">
                  <c:v>4.8819936300000002</c:v>
                </c:pt>
                <c:pt idx="73">
                  <c:v>4.2766419500000001</c:v>
                </c:pt>
                <c:pt idx="74">
                  <c:v>3.5944904800000002</c:v>
                </c:pt>
                <c:pt idx="75">
                  <c:v>2.9756285999999998</c:v>
                </c:pt>
                <c:pt idx="76">
                  <c:v>2.5474690600000001</c:v>
                </c:pt>
                <c:pt idx="77">
                  <c:v>2.2508708500000001</c:v>
                </c:pt>
                <c:pt idx="78">
                  <c:v>1.83360893</c:v>
                </c:pt>
                <c:pt idx="79">
                  <c:v>1.6599285399999999</c:v>
                </c:pt>
                <c:pt idx="80">
                  <c:v>1.5269949899999999</c:v>
                </c:pt>
                <c:pt idx="81">
                  <c:v>1.45982341</c:v>
                </c:pt>
                <c:pt idx="82">
                  <c:v>1.43245852</c:v>
                </c:pt>
                <c:pt idx="83">
                  <c:v>1.51016657</c:v>
                </c:pt>
                <c:pt idx="84">
                  <c:v>1.50636393</c:v>
                </c:pt>
                <c:pt idx="85">
                  <c:v>1.5060749</c:v>
                </c:pt>
                <c:pt idx="86">
                  <c:v>1.53736702</c:v>
                </c:pt>
                <c:pt idx="87">
                  <c:v>1.5978698099999999</c:v>
                </c:pt>
                <c:pt idx="88">
                  <c:v>1.6377033000000001</c:v>
                </c:pt>
                <c:pt idx="89">
                  <c:v>1.6796193699999999</c:v>
                </c:pt>
                <c:pt idx="90">
                  <c:v>1.68607515</c:v>
                </c:pt>
                <c:pt idx="91">
                  <c:v>1.81950305</c:v>
                </c:pt>
                <c:pt idx="92">
                  <c:v>1.88056315</c:v>
                </c:pt>
                <c:pt idx="93">
                  <c:v>1.9080163800000001</c:v>
                </c:pt>
                <c:pt idx="94">
                  <c:v>1.9511689999999999</c:v>
                </c:pt>
                <c:pt idx="95">
                  <c:v>2.04745519</c:v>
                </c:pt>
                <c:pt idx="96">
                  <c:v>1.95070444</c:v>
                </c:pt>
                <c:pt idx="97">
                  <c:v>1.99326603</c:v>
                </c:pt>
                <c:pt idx="98">
                  <c:v>1.98389964</c:v>
                </c:pt>
                <c:pt idx="99">
                  <c:v>1.9165498599999999</c:v>
                </c:pt>
                <c:pt idx="100">
                  <c:v>1.9135630699999999</c:v>
                </c:pt>
                <c:pt idx="101">
                  <c:v>1.9264110400000001</c:v>
                </c:pt>
                <c:pt idx="102">
                  <c:v>1.86523124</c:v>
                </c:pt>
                <c:pt idx="103">
                  <c:v>2.0196139799999999</c:v>
                </c:pt>
                <c:pt idx="104">
                  <c:v>2.01630317</c:v>
                </c:pt>
                <c:pt idx="105">
                  <c:v>2.0429252500000001</c:v>
                </c:pt>
                <c:pt idx="106">
                  <c:v>2.1519775999999999</c:v>
                </c:pt>
                <c:pt idx="107">
                  <c:v>2.1823271499999999</c:v>
                </c:pt>
                <c:pt idx="108">
                  <c:v>2.2082954199999998</c:v>
                </c:pt>
                <c:pt idx="109">
                  <c:v>2.2818851499999999</c:v>
                </c:pt>
                <c:pt idx="110">
                  <c:v>2.3449183599999999</c:v>
                </c:pt>
                <c:pt idx="111">
                  <c:v>2.4091023800000002</c:v>
                </c:pt>
                <c:pt idx="112">
                  <c:v>2.3930888299999999</c:v>
                </c:pt>
                <c:pt idx="113">
                  <c:v>2.5005088799999999</c:v>
                </c:pt>
                <c:pt idx="114">
                  <c:v>2.5405110199999998</c:v>
                </c:pt>
                <c:pt idx="115">
                  <c:v>2.60580838</c:v>
                </c:pt>
                <c:pt idx="116">
                  <c:v>2.5887035300000001</c:v>
                </c:pt>
                <c:pt idx="117">
                  <c:v>2.4958171</c:v>
                </c:pt>
                <c:pt idx="118">
                  <c:v>2.4848608599999999</c:v>
                </c:pt>
                <c:pt idx="119">
                  <c:v>2.54460598</c:v>
                </c:pt>
                <c:pt idx="120">
                  <c:v>2.5971025600000002</c:v>
                </c:pt>
                <c:pt idx="121">
                  <c:v>2.6450072499999999</c:v>
                </c:pt>
                <c:pt idx="122">
                  <c:v>2.6980791200000001</c:v>
                </c:pt>
                <c:pt idx="123">
                  <c:v>2.89497011</c:v>
                </c:pt>
                <c:pt idx="124">
                  <c:v>3.1451513499999999</c:v>
                </c:pt>
                <c:pt idx="125">
                  <c:v>3.2792752900000002</c:v>
                </c:pt>
                <c:pt idx="126">
                  <c:v>3.3773244299999998</c:v>
                </c:pt>
                <c:pt idx="127">
                  <c:v>3.4292233799999998</c:v>
                </c:pt>
                <c:pt idx="128">
                  <c:v>3.58991361</c:v>
                </c:pt>
                <c:pt idx="129">
                  <c:v>3.7165932800000001</c:v>
                </c:pt>
                <c:pt idx="130">
                  <c:v>3.7592190799999998</c:v>
                </c:pt>
                <c:pt idx="131">
                  <c:v>3.7717508500000001</c:v>
                </c:pt>
                <c:pt idx="132">
                  <c:v>3.8462263299999999</c:v>
                </c:pt>
                <c:pt idx="133">
                  <c:v>3.9735802499999999</c:v>
                </c:pt>
                <c:pt idx="134">
                  <c:v>4.0695739800000004</c:v>
                </c:pt>
                <c:pt idx="135">
                  <c:v>4.24772456</c:v>
                </c:pt>
                <c:pt idx="136">
                  <c:v>4.4046823000000002</c:v>
                </c:pt>
                <c:pt idx="137">
                  <c:v>4.4375860999999999</c:v>
                </c:pt>
                <c:pt idx="138">
                  <c:v>4.5784543800000002</c:v>
                </c:pt>
                <c:pt idx="139">
                  <c:v>4.4738829200000003</c:v>
                </c:pt>
                <c:pt idx="140">
                  <c:v>4.4574446600000002</c:v>
                </c:pt>
                <c:pt idx="141">
                  <c:v>4.4943508000000003</c:v>
                </c:pt>
                <c:pt idx="142">
                  <c:v>4.4463960399999998</c:v>
                </c:pt>
                <c:pt idx="143">
                  <c:v>4.3970822299999996</c:v>
                </c:pt>
                <c:pt idx="144">
                  <c:v>4.4832628999999997</c:v>
                </c:pt>
                <c:pt idx="145">
                  <c:v>4.5107977100000003</c:v>
                </c:pt>
                <c:pt idx="146">
                  <c:v>4.7667274700000002</c:v>
                </c:pt>
                <c:pt idx="147">
                  <c:v>4.9017466699999996</c:v>
                </c:pt>
                <c:pt idx="148">
                  <c:v>4.9441020499999997</c:v>
                </c:pt>
                <c:pt idx="149">
                  <c:v>5.0306951800000004</c:v>
                </c:pt>
                <c:pt idx="150">
                  <c:v>5.1208127699999997</c:v>
                </c:pt>
                <c:pt idx="151">
                  <c:v>5.0682993600000001</c:v>
                </c:pt>
                <c:pt idx="152">
                  <c:v>5.09610656</c:v>
                </c:pt>
                <c:pt idx="153">
                  <c:v>5.0847838599999999</c:v>
                </c:pt>
                <c:pt idx="154">
                  <c:v>4.7600098800000001</c:v>
                </c:pt>
                <c:pt idx="155">
                  <c:v>4.8427795900000001</c:v>
                </c:pt>
                <c:pt idx="156">
                  <c:v>4.8392308399999999</c:v>
                </c:pt>
                <c:pt idx="157">
                  <c:v>4.8944053900000002</c:v>
                </c:pt>
                <c:pt idx="158">
                  <c:v>5.0327181100000002</c:v>
                </c:pt>
                <c:pt idx="159">
                  <c:v>5.1972672900000001</c:v>
                </c:pt>
                <c:pt idx="160">
                  <c:v>5.2251521500000004</c:v>
                </c:pt>
                <c:pt idx="161">
                  <c:v>5.3331310500000004</c:v>
                </c:pt>
                <c:pt idx="162">
                  <c:v>5.3772646999999996</c:v>
                </c:pt>
                <c:pt idx="163">
                  <c:v>5.43903348</c:v>
                </c:pt>
                <c:pt idx="164">
                  <c:v>5.4372438199999999</c:v>
                </c:pt>
                <c:pt idx="165">
                  <c:v>5.5924948499999996</c:v>
                </c:pt>
                <c:pt idx="166">
                  <c:v>5.6663603699999996</c:v>
                </c:pt>
                <c:pt idx="167">
                  <c:v>5.8045149900000004</c:v>
                </c:pt>
                <c:pt idx="168">
                  <c:v>6.2032712800000001</c:v>
                </c:pt>
                <c:pt idx="169">
                  <c:v>6.2466611099999998</c:v>
                </c:pt>
                <c:pt idx="170">
                  <c:v>6.3480283000000002</c:v>
                </c:pt>
                <c:pt idx="171">
                  <c:v>6.5432658300000002</c:v>
                </c:pt>
                <c:pt idx="172">
                  <c:v>6.5873808699999996</c:v>
                </c:pt>
                <c:pt idx="173">
                  <c:v>6.6014078899999999</c:v>
                </c:pt>
                <c:pt idx="174">
                  <c:v>6.6728429399999998</c:v>
                </c:pt>
                <c:pt idx="175">
                  <c:v>6.4822450099999998</c:v>
                </c:pt>
                <c:pt idx="176">
                  <c:v>6.3904108400000004</c:v>
                </c:pt>
                <c:pt idx="177">
                  <c:v>6.45848888</c:v>
                </c:pt>
                <c:pt idx="178">
                  <c:v>6.3660201399999998</c:v>
                </c:pt>
                <c:pt idx="179">
                  <c:v>6.3562402499999999</c:v>
                </c:pt>
                <c:pt idx="180">
                  <c:v>6.2818061299999997</c:v>
                </c:pt>
                <c:pt idx="181">
                  <c:v>6.2951895599999999</c:v>
                </c:pt>
                <c:pt idx="182">
                  <c:v>6.4683149899999997</c:v>
                </c:pt>
                <c:pt idx="183">
                  <c:v>6.4988808100000002</c:v>
                </c:pt>
                <c:pt idx="184">
                  <c:v>6.5024500300000003</c:v>
                </c:pt>
                <c:pt idx="185">
                  <c:v>6.5688305900000001</c:v>
                </c:pt>
                <c:pt idx="186">
                  <c:v>6.62626721</c:v>
                </c:pt>
                <c:pt idx="187">
                  <c:v>6.67555225</c:v>
                </c:pt>
                <c:pt idx="188">
                  <c:v>6.6058853400000004</c:v>
                </c:pt>
                <c:pt idx="189">
                  <c:v>6.6752882299999996</c:v>
                </c:pt>
                <c:pt idx="190">
                  <c:v>6.8297263199999998</c:v>
                </c:pt>
                <c:pt idx="191">
                  <c:v>6.7833164799999999</c:v>
                </c:pt>
                <c:pt idx="192">
                  <c:v>6.7673023800000003</c:v>
                </c:pt>
                <c:pt idx="193">
                  <c:v>6.6354625299999999</c:v>
                </c:pt>
                <c:pt idx="194">
                  <c:v>6.7120294500000002</c:v>
                </c:pt>
                <c:pt idx="195">
                  <c:v>6.9154537600000001</c:v>
                </c:pt>
                <c:pt idx="196">
                  <c:v>7.0515931299999997</c:v>
                </c:pt>
                <c:pt idx="197">
                  <c:v>7.0381987800000001</c:v>
                </c:pt>
                <c:pt idx="198">
                  <c:v>7.0380834800000001</c:v>
                </c:pt>
                <c:pt idx="199">
                  <c:v>6.9576923900000001</c:v>
                </c:pt>
                <c:pt idx="200">
                  <c:v>7.0218916399999998</c:v>
                </c:pt>
                <c:pt idx="201">
                  <c:v>6.9145856999999999</c:v>
                </c:pt>
                <c:pt idx="202">
                  <c:v>6.8277035100000001</c:v>
                </c:pt>
                <c:pt idx="203">
                  <c:v>6.5428046599999998</c:v>
                </c:pt>
                <c:pt idx="204">
                  <c:v>6.5480869000000004</c:v>
                </c:pt>
                <c:pt idx="205">
                  <c:v>6.5561727300000001</c:v>
                </c:pt>
                <c:pt idx="206">
                  <c:v>6.6503285400000003</c:v>
                </c:pt>
                <c:pt idx="207">
                  <c:v>6.7134258300000003</c:v>
                </c:pt>
                <c:pt idx="208">
                  <c:v>6.8365059300000004</c:v>
                </c:pt>
                <c:pt idx="209">
                  <c:v>6.6271114500000001</c:v>
                </c:pt>
                <c:pt idx="210">
                  <c:v>6.5079781700000003</c:v>
                </c:pt>
                <c:pt idx="211">
                  <c:v>6.4092080300000003</c:v>
                </c:pt>
                <c:pt idx="212">
                  <c:v>6.3080461999999997</c:v>
                </c:pt>
                <c:pt idx="213">
                  <c:v>6.35741961</c:v>
                </c:pt>
                <c:pt idx="214">
                  <c:v>6.4130373599999997</c:v>
                </c:pt>
                <c:pt idx="215">
                  <c:v>6.4109940400000003</c:v>
                </c:pt>
                <c:pt idx="216">
                  <c:v>6.6612580799999996</c:v>
                </c:pt>
                <c:pt idx="217">
                  <c:v>6.97514769</c:v>
                </c:pt>
                <c:pt idx="218">
                  <c:v>7.0446419000000002</c:v>
                </c:pt>
                <c:pt idx="219">
                  <c:v>7.1334182200000003</c:v>
                </c:pt>
                <c:pt idx="220">
                  <c:v>7.0983275399999997</c:v>
                </c:pt>
                <c:pt idx="221">
                  <c:v>6.9459509600000002</c:v>
                </c:pt>
                <c:pt idx="222">
                  <c:v>7.0086238099999996</c:v>
                </c:pt>
                <c:pt idx="223">
                  <c:v>6.97458314</c:v>
                </c:pt>
                <c:pt idx="224">
                  <c:v>6.8263263800000002</c:v>
                </c:pt>
                <c:pt idx="225">
                  <c:v>6.7984429300000002</c:v>
                </c:pt>
                <c:pt idx="226">
                  <c:v>6.7816317000000002</c:v>
                </c:pt>
                <c:pt idx="227">
                  <c:v>6.7962187900000002</c:v>
                </c:pt>
                <c:pt idx="228">
                  <c:v>6.9250519099999996</c:v>
                </c:pt>
                <c:pt idx="229">
                  <c:v>6.90956438</c:v>
                </c:pt>
                <c:pt idx="230">
                  <c:v>6.7401653599999998</c:v>
                </c:pt>
                <c:pt idx="231">
                  <c:v>6.6839743399999998</c:v>
                </c:pt>
                <c:pt idx="232">
                  <c:v>6.7468992300000004</c:v>
                </c:pt>
                <c:pt idx="233">
                  <c:v>6.8577442599999996</c:v>
                </c:pt>
                <c:pt idx="234">
                  <c:v>6.8844380100000002</c:v>
                </c:pt>
                <c:pt idx="235">
                  <c:v>6.8353116600000003</c:v>
                </c:pt>
                <c:pt idx="236">
                  <c:v>6.7902391299999998</c:v>
                </c:pt>
                <c:pt idx="237">
                  <c:v>6.7684095600000003</c:v>
                </c:pt>
                <c:pt idx="238">
                  <c:v>6.4632239</c:v>
                </c:pt>
                <c:pt idx="239">
                  <c:v>6.3797277599999997</c:v>
                </c:pt>
                <c:pt idx="240">
                  <c:v>6.2786568599999999</c:v>
                </c:pt>
                <c:pt idx="241">
                  <c:v>6.3125795499999997</c:v>
                </c:pt>
                <c:pt idx="242">
                  <c:v>6.3104481899999998</c:v>
                </c:pt>
                <c:pt idx="243">
                  <c:v>6.3693760099999999</c:v>
                </c:pt>
                <c:pt idx="244">
                  <c:v>6.62005774</c:v>
                </c:pt>
                <c:pt idx="245">
                  <c:v>6.8898736100000004</c:v>
                </c:pt>
                <c:pt idx="246">
                  <c:v>6.9881855399999999</c:v>
                </c:pt>
                <c:pt idx="247">
                  <c:v>7.0454181900000004</c:v>
                </c:pt>
                <c:pt idx="248">
                  <c:v>7.0490320999999998</c:v>
                </c:pt>
                <c:pt idx="249">
                  <c:v>7.1427299399999997</c:v>
                </c:pt>
                <c:pt idx="250">
                  <c:v>7.1114053799999999</c:v>
                </c:pt>
                <c:pt idx="251">
                  <c:v>7.0587731299999996</c:v>
                </c:pt>
                <c:pt idx="252">
                  <c:v>7.3942939699999997</c:v>
                </c:pt>
                <c:pt idx="253">
                  <c:v>7.36162721</c:v>
                </c:pt>
                <c:pt idx="254">
                  <c:v>7.3787252399999996</c:v>
                </c:pt>
                <c:pt idx="255">
                  <c:v>7.3068903499999998</c:v>
                </c:pt>
                <c:pt idx="256">
                  <c:v>7.19101006</c:v>
                </c:pt>
                <c:pt idx="257">
                  <c:v>7.2056382299999999</c:v>
                </c:pt>
                <c:pt idx="258">
                  <c:v>7.1693959100000004</c:v>
                </c:pt>
                <c:pt idx="259">
                  <c:v>6.9031684599999998</c:v>
                </c:pt>
                <c:pt idx="260">
                  <c:v>6.8759095500000003</c:v>
                </c:pt>
                <c:pt idx="261">
                  <c:v>6.8146026700000002</c:v>
                </c:pt>
                <c:pt idx="262">
                  <c:v>6.8167224400000004</c:v>
                </c:pt>
                <c:pt idx="263">
                  <c:v>6.77448915</c:v>
                </c:pt>
                <c:pt idx="264">
                  <c:v>6.61038689</c:v>
                </c:pt>
                <c:pt idx="265">
                  <c:v>6.46053034</c:v>
                </c:pt>
                <c:pt idx="266">
                  <c:v>6.2677861799999999</c:v>
                </c:pt>
                <c:pt idx="267">
                  <c:v>6.2916334200000001</c:v>
                </c:pt>
                <c:pt idx="268">
                  <c:v>6.3048026500000001</c:v>
                </c:pt>
                <c:pt idx="269">
                  <c:v>6.3197417199999997</c:v>
                </c:pt>
                <c:pt idx="270">
                  <c:v>6.4137422700000002</c:v>
                </c:pt>
                <c:pt idx="271">
                  <c:v>6.4628808800000002</c:v>
                </c:pt>
                <c:pt idx="272">
                  <c:v>6.4847388400000003</c:v>
                </c:pt>
                <c:pt idx="273">
                  <c:v>6.5537477600000003</c:v>
                </c:pt>
                <c:pt idx="274">
                  <c:v>6.5043978300000003</c:v>
                </c:pt>
                <c:pt idx="275">
                  <c:v>6.4405181100000002</c:v>
                </c:pt>
                <c:pt idx="276">
                  <c:v>6.3977675200000004</c:v>
                </c:pt>
                <c:pt idx="277">
                  <c:v>6.33423699</c:v>
                </c:pt>
                <c:pt idx="278">
                  <c:v>6.39313413</c:v>
                </c:pt>
                <c:pt idx="279">
                  <c:v>6.3773742899999997</c:v>
                </c:pt>
                <c:pt idx="280">
                  <c:v>6.3404501199999999</c:v>
                </c:pt>
                <c:pt idx="281">
                  <c:v>6.3398986900000001</c:v>
                </c:pt>
                <c:pt idx="282">
                  <c:v>6.3361517000000003</c:v>
                </c:pt>
                <c:pt idx="283">
                  <c:v>6.3051551300000002</c:v>
                </c:pt>
                <c:pt idx="284">
                  <c:v>6.2085507399999997</c:v>
                </c:pt>
                <c:pt idx="285">
                  <c:v>6.0614365299999999</c:v>
                </c:pt>
                <c:pt idx="286">
                  <c:v>6.0762543600000001</c:v>
                </c:pt>
                <c:pt idx="287">
                  <c:v>6.0658375800000002</c:v>
                </c:pt>
                <c:pt idx="288">
                  <c:v>6.0370816500000002</c:v>
                </c:pt>
                <c:pt idx="289">
                  <c:v>5.9839063899999996</c:v>
                </c:pt>
                <c:pt idx="290">
                  <c:v>5.8765549100000003</c:v>
                </c:pt>
                <c:pt idx="291">
                  <c:v>5.7947117400000003</c:v>
                </c:pt>
                <c:pt idx="292">
                  <c:v>5.6904930599999997</c:v>
                </c:pt>
                <c:pt idx="293">
                  <c:v>5.5342865300000001</c:v>
                </c:pt>
                <c:pt idx="294">
                  <c:v>5.5467787499999996</c:v>
                </c:pt>
                <c:pt idx="295">
                  <c:v>5.3932658499999997</c:v>
                </c:pt>
                <c:pt idx="296">
                  <c:v>5.2720738516669945</c:v>
                </c:pt>
                <c:pt idx="297">
                  <c:v>5.158788747826871</c:v>
                </c:pt>
                <c:pt idx="298">
                  <c:v>5.0788460812555698</c:v>
                </c:pt>
                <c:pt idx="299">
                  <c:v>5.0042835133263903</c:v>
                </c:pt>
                <c:pt idx="300">
                  <c:v>4.9876562899026498</c:v>
                </c:pt>
                <c:pt idx="301">
                  <c:v>4.7098947213063296</c:v>
                </c:pt>
                <c:pt idx="302">
                  <c:v>4.6952562796558404</c:v>
                </c:pt>
                <c:pt idx="303">
                  <c:v>4.6057167835616699</c:v>
                </c:pt>
                <c:pt idx="304">
                  <c:v>4.4708586316416099</c:v>
                </c:pt>
                <c:pt idx="305">
                  <c:v>4.4520347793192601</c:v>
                </c:pt>
                <c:pt idx="306">
                  <c:v>4.3936860514962799</c:v>
                </c:pt>
                <c:pt idx="307">
                  <c:v>4.3613434070214296</c:v>
                </c:pt>
                <c:pt idx="308">
                  <c:v>4.4024542039426802</c:v>
                </c:pt>
                <c:pt idx="309">
                  <c:v>4.4023182361981803</c:v>
                </c:pt>
                <c:pt idx="310">
                  <c:v>4.4502022209021801</c:v>
                </c:pt>
                <c:pt idx="311">
                  <c:v>4.5321310098255196</c:v>
                </c:pt>
                <c:pt idx="312">
                  <c:v>4.5288008067403398</c:v>
                </c:pt>
                <c:pt idx="313">
                  <c:v>4.5813809599185404</c:v>
                </c:pt>
                <c:pt idx="314">
                  <c:v>4.6922641767372699</c:v>
                </c:pt>
                <c:pt idx="315">
                  <c:v>4.7995853891831102</c:v>
                </c:pt>
                <c:pt idx="316">
                  <c:v>4.7855261481903897</c:v>
                </c:pt>
                <c:pt idx="317">
                  <c:v>4.7985341434601603</c:v>
                </c:pt>
                <c:pt idx="318">
                  <c:v>4.8338165279386303</c:v>
                </c:pt>
                <c:pt idx="319">
                  <c:v>4.81996806059274</c:v>
                </c:pt>
                <c:pt idx="320">
                  <c:v>4.8006162757374504</c:v>
                </c:pt>
                <c:pt idx="321">
                  <c:v>4.73627821463774</c:v>
                </c:pt>
                <c:pt idx="322">
                  <c:v>4.6432671131753303</c:v>
                </c:pt>
                <c:pt idx="323">
                  <c:v>4.6383174268583902</c:v>
                </c:pt>
                <c:pt idx="324">
                  <c:v>4.6273537255797796</c:v>
                </c:pt>
                <c:pt idx="325">
                  <c:v>4.6622586151093603</c:v>
                </c:pt>
                <c:pt idx="326">
                  <c:v>4.76354379825134</c:v>
                </c:pt>
                <c:pt idx="327">
                  <c:v>4.8564788894178301</c:v>
                </c:pt>
                <c:pt idx="328">
                  <c:v>4.7829599616952301</c:v>
                </c:pt>
                <c:pt idx="329">
                  <c:v>4.7544726535112201</c:v>
                </c:pt>
                <c:pt idx="330">
                  <c:v>4.84533628668893</c:v>
                </c:pt>
                <c:pt idx="331">
                  <c:v>4.8106801843124298</c:v>
                </c:pt>
                <c:pt idx="332">
                  <c:v>4.7748766451094298</c:v>
                </c:pt>
                <c:pt idx="333">
                  <c:v>4.7333784553440603</c:v>
                </c:pt>
                <c:pt idx="334">
                  <c:v>4.6595480875319</c:v>
                </c:pt>
                <c:pt idx="335">
                  <c:v>4.6092183651282301</c:v>
                </c:pt>
                <c:pt idx="336">
                  <c:v>4.55499874875904</c:v>
                </c:pt>
                <c:pt idx="337">
                  <c:v>4.5054614792033698</c:v>
                </c:pt>
                <c:pt idx="338">
                  <c:v>4.49371593010423</c:v>
                </c:pt>
                <c:pt idx="339">
                  <c:v>4.4386491757683801</c:v>
                </c:pt>
                <c:pt idx="340">
                  <c:v>4.4439465097553503</c:v>
                </c:pt>
                <c:pt idx="341">
                  <c:v>4.4681563740961296</c:v>
                </c:pt>
                <c:pt idx="342">
                  <c:v>4.46478404139072</c:v>
                </c:pt>
                <c:pt idx="343">
                  <c:v>4.50238902991169</c:v>
                </c:pt>
                <c:pt idx="344">
                  <c:v>4.5457128640583502</c:v>
                </c:pt>
                <c:pt idx="345">
                  <c:v>4.5889295871919202</c:v>
                </c:pt>
                <c:pt idx="346">
                  <c:v>4.6390260891076096</c:v>
                </c:pt>
                <c:pt idx="347">
                  <c:v>4.6466469826779599</c:v>
                </c:pt>
                <c:pt idx="348">
                  <c:v>4.7474161650952498</c:v>
                </c:pt>
                <c:pt idx="349">
                  <c:v>4.8490196767194096</c:v>
                </c:pt>
                <c:pt idx="350">
                  <c:v>4.8124686079264896</c:v>
                </c:pt>
                <c:pt idx="351">
                  <c:v>4.7450442741268599</c:v>
                </c:pt>
                <c:pt idx="352">
                  <c:v>4.77764300609015</c:v>
                </c:pt>
                <c:pt idx="353">
                  <c:v>4.7309298581555899</c:v>
                </c:pt>
                <c:pt idx="354">
                  <c:v>4.5438805883436801</c:v>
                </c:pt>
                <c:pt idx="355">
                  <c:v>3.9940807000554699</c:v>
                </c:pt>
                <c:pt idx="356">
                  <c:v>3.79831997508234</c:v>
                </c:pt>
                <c:pt idx="357">
                  <c:v>3.8040401453455002</c:v>
                </c:pt>
                <c:pt idx="358">
                  <c:v>3.5815194060280202</c:v>
                </c:pt>
                <c:pt idx="359">
                  <c:v>3.4647890132200798</c:v>
                </c:pt>
                <c:pt idx="360">
                  <c:v>3.37023306799433</c:v>
                </c:pt>
                <c:pt idx="361">
                  <c:v>3.3074826995910298</c:v>
                </c:pt>
                <c:pt idx="362">
                  <c:v>3.19802937960658</c:v>
                </c:pt>
                <c:pt idx="363">
                  <c:v>3.1229700894221399</c:v>
                </c:pt>
                <c:pt idx="364">
                  <c:v>3.0710664640493199</c:v>
                </c:pt>
                <c:pt idx="365">
                  <c:v>3.11395570144794</c:v>
                </c:pt>
                <c:pt idx="366">
                  <c:v>3.0484284938842801</c:v>
                </c:pt>
                <c:pt idx="367">
                  <c:v>2.9859543013923102</c:v>
                </c:pt>
                <c:pt idx="368">
                  <c:v>3.1133355231365201</c:v>
                </c:pt>
                <c:pt idx="369">
                  <c:v>3.5847744345090602</c:v>
                </c:pt>
                <c:pt idx="370">
                  <c:v>3.74403306658821</c:v>
                </c:pt>
                <c:pt idx="371">
                  <c:v>3.8182312713922602</c:v>
                </c:pt>
                <c:pt idx="372">
                  <c:v>3.9914987689080901</c:v>
                </c:pt>
                <c:pt idx="373">
                  <c:v>3.9972283608138199</c:v>
                </c:pt>
                <c:pt idx="374">
                  <c:v>4.0729569843532198</c:v>
                </c:pt>
                <c:pt idx="375">
                  <c:v>3.9843239907559802</c:v>
                </c:pt>
                <c:pt idx="376">
                  <c:v>3.7991238873164201</c:v>
                </c:pt>
                <c:pt idx="377">
                  <c:v>3.7791415551437599</c:v>
                </c:pt>
                <c:pt idx="378">
                  <c:v>3.6715963155862901</c:v>
                </c:pt>
                <c:pt idx="379">
                  <c:v>3.4590042767254001</c:v>
                </c:pt>
                <c:pt idx="380">
                  <c:v>3.4401448415459099</c:v>
                </c:pt>
                <c:pt idx="381">
                  <c:v>3.3949506537624101</c:v>
                </c:pt>
                <c:pt idx="382">
                  <c:v>3.3582444714989199</c:v>
                </c:pt>
                <c:pt idx="383">
                  <c:v>3.4097322940930401</c:v>
                </c:pt>
                <c:pt idx="384">
                  <c:v>3.3231858568677302</c:v>
                </c:pt>
                <c:pt idx="385">
                  <c:v>3.4590447379167202</c:v>
                </c:pt>
                <c:pt idx="386">
                  <c:v>3.44159815720894</c:v>
                </c:pt>
                <c:pt idx="387">
                  <c:v>3.47991226063297</c:v>
                </c:pt>
                <c:pt idx="388">
                  <c:v>3.4126328339121699</c:v>
                </c:pt>
                <c:pt idx="389">
                  <c:v>3.3974387366775498</c:v>
                </c:pt>
                <c:pt idx="390">
                  <c:v>3.3919268652969099</c:v>
                </c:pt>
                <c:pt idx="391">
                  <c:v>3.3513140766402199</c:v>
                </c:pt>
                <c:pt idx="392">
                  <c:v>3.3140887658993901</c:v>
                </c:pt>
                <c:pt idx="393">
                  <c:v>3.3658228028875001</c:v>
                </c:pt>
                <c:pt idx="394">
                  <c:v>3.3518251940648298</c:v>
                </c:pt>
                <c:pt idx="395">
                  <c:v>3.4091717826212902</c:v>
                </c:pt>
                <c:pt idx="396">
                  <c:v>3.47041078910389</c:v>
                </c:pt>
                <c:pt idx="397">
                  <c:v>3.60754935551192</c:v>
                </c:pt>
                <c:pt idx="398">
                  <c:v>3.7712843228095201</c:v>
                </c:pt>
                <c:pt idx="399">
                  <c:v>3.7119995470190799</c:v>
                </c:pt>
                <c:pt idx="400">
                  <c:v>3.75288232778755</c:v>
                </c:pt>
                <c:pt idx="401">
                  <c:v>3.7156815673471799</c:v>
                </c:pt>
                <c:pt idx="402">
                  <c:v>3.6795192287236</c:v>
                </c:pt>
                <c:pt idx="403">
                  <c:v>3.68548175586495</c:v>
                </c:pt>
                <c:pt idx="404">
                  <c:v>3.6016215282066701</c:v>
                </c:pt>
                <c:pt idx="405">
                  <c:v>3.5358540200070099</c:v>
                </c:pt>
                <c:pt idx="406">
                  <c:v>3.6899815894390802</c:v>
                </c:pt>
                <c:pt idx="407">
                  <c:v>3.72049451827883</c:v>
                </c:pt>
                <c:pt idx="408">
                  <c:v>3.7889124802623102</c:v>
                </c:pt>
                <c:pt idx="409">
                  <c:v>3.8642732624480001</c:v>
                </c:pt>
                <c:pt idx="410">
                  <c:v>3.89556795905072</c:v>
                </c:pt>
                <c:pt idx="411">
                  <c:v>3.9856673769964499</c:v>
                </c:pt>
                <c:pt idx="412">
                  <c:v>4.1718595155088103</c:v>
                </c:pt>
                <c:pt idx="413">
                  <c:v>4.3498463951156099</c:v>
                </c:pt>
                <c:pt idx="414">
                  <c:v>4.3205515732542104</c:v>
                </c:pt>
                <c:pt idx="415">
                  <c:v>4.35507521613245</c:v>
                </c:pt>
                <c:pt idx="416">
                  <c:v>4.3875832843624902</c:v>
                </c:pt>
                <c:pt idx="417">
                  <c:v>4.3983645461922896</c:v>
                </c:pt>
                <c:pt idx="418">
                  <c:v>4.4346759517693402</c:v>
                </c:pt>
                <c:pt idx="419">
                  <c:v>4.3352787697375303</c:v>
                </c:pt>
                <c:pt idx="420">
                  <c:v>4.1778259915165501</c:v>
                </c:pt>
                <c:pt idx="421">
                  <c:v>4.2867599753326697</c:v>
                </c:pt>
                <c:pt idx="422">
                  <c:v>4.3120126860645804</c:v>
                </c:pt>
                <c:pt idx="423">
                  <c:v>4.3762145026033004</c:v>
                </c:pt>
                <c:pt idx="424">
                  <c:v>4.4051187466556296</c:v>
                </c:pt>
                <c:pt idx="425">
                  <c:v>4.3794990009475701</c:v>
                </c:pt>
                <c:pt idx="426">
                  <c:v>4.4544264138231098</c:v>
                </c:pt>
                <c:pt idx="427">
                  <c:v>4.3568608675056302</c:v>
                </c:pt>
                <c:pt idx="428">
                  <c:v>4.2925804631735103</c:v>
                </c:pt>
                <c:pt idx="429">
                  <c:v>4.2823924784137297</c:v>
                </c:pt>
                <c:pt idx="430">
                  <c:v>4.2717778026442899</c:v>
                </c:pt>
                <c:pt idx="431">
                  <c:v>4.2846278667168596</c:v>
                </c:pt>
                <c:pt idx="432">
                  <c:v>4.2598694780302999</c:v>
                </c:pt>
                <c:pt idx="433">
                  <c:v>4.2247536633142202</c:v>
                </c:pt>
                <c:pt idx="434">
                  <c:v>4.1538952604604704</c:v>
                </c:pt>
                <c:pt idx="435">
                  <c:v>4.1434422458901103</c:v>
                </c:pt>
                <c:pt idx="436">
                  <c:v>4.1282079219163998</c:v>
                </c:pt>
                <c:pt idx="437">
                  <c:v>4.0538185136993397</c:v>
                </c:pt>
                <c:pt idx="438">
                  <c:v>4.0373958853649103</c:v>
                </c:pt>
                <c:pt idx="439">
                  <c:v>4.0240081770181897</c:v>
                </c:pt>
                <c:pt idx="440">
                  <c:v>4.0800669469989099</c:v>
                </c:pt>
                <c:pt idx="441">
                  <c:v>4.19544076244589</c:v>
                </c:pt>
                <c:pt idx="442">
                  <c:v>4.22122200416851</c:v>
                </c:pt>
                <c:pt idx="443">
                  <c:v>4.3052130922923899</c:v>
                </c:pt>
                <c:pt idx="444">
                  <c:v>4.4648724999363196</c:v>
                </c:pt>
                <c:pt idx="445">
                  <c:v>4.5588677385959997</c:v>
                </c:pt>
                <c:pt idx="446">
                  <c:v>4.7029316104258303</c:v>
                </c:pt>
                <c:pt idx="447">
                  <c:v>4.6632404710983497</c:v>
                </c:pt>
                <c:pt idx="448">
                  <c:v>4.8357866841003103</c:v>
                </c:pt>
                <c:pt idx="449">
                  <c:v>4.9252735843186004</c:v>
                </c:pt>
                <c:pt idx="450">
                  <c:v>4.93457717581739</c:v>
                </c:pt>
                <c:pt idx="451">
                  <c:v>5.0159948368197202</c:v>
                </c:pt>
                <c:pt idx="452">
                  <c:v>5.10512898893721</c:v>
                </c:pt>
                <c:pt idx="453">
                  <c:v>4.8664789241222204</c:v>
                </c:pt>
                <c:pt idx="454">
                  <c:v>4.9135962035547198</c:v>
                </c:pt>
                <c:pt idx="455">
                  <c:v>5.0173131766041896</c:v>
                </c:pt>
                <c:pt idx="456">
                  <c:v>4.7945509768110801</c:v>
                </c:pt>
                <c:pt idx="457">
                  <c:v>4.7368564361612702</c:v>
                </c:pt>
                <c:pt idx="458">
                  <c:v>4.5111656026601601</c:v>
                </c:pt>
                <c:pt idx="459">
                  <c:v>4.4392111037017399</c:v>
                </c:pt>
                <c:pt idx="460">
                  <c:v>4.6587263896508802</c:v>
                </c:pt>
                <c:pt idx="461">
                  <c:v>4.6744530982520898</c:v>
                </c:pt>
                <c:pt idx="462">
                  <c:v>4.5156732438121798</c:v>
                </c:pt>
                <c:pt idx="463">
                  <c:v>4.6133346262954902</c:v>
                </c:pt>
                <c:pt idx="464">
                  <c:v>4.6108879795160798</c:v>
                </c:pt>
                <c:pt idx="465">
                  <c:v>4.6718949599942601</c:v>
                </c:pt>
                <c:pt idx="466">
                  <c:v>4.6223199026315998</c:v>
                </c:pt>
                <c:pt idx="467">
                  <c:v>4.5936398461463899</c:v>
                </c:pt>
                <c:pt idx="468">
                  <c:v>4.5844226569092399</c:v>
                </c:pt>
                <c:pt idx="469">
                  <c:v>4.4854465477778902</c:v>
                </c:pt>
                <c:pt idx="470">
                  <c:v>4.5651513259899401</c:v>
                </c:pt>
                <c:pt idx="471">
                  <c:v>4.67749579729883</c:v>
                </c:pt>
                <c:pt idx="472">
                  <c:v>4.72183479475492</c:v>
                </c:pt>
                <c:pt idx="473">
                  <c:v>4.7834748133101099</c:v>
                </c:pt>
                <c:pt idx="474">
                  <c:v>4.9122712140180402</c:v>
                </c:pt>
                <c:pt idx="475">
                  <c:v>5.0194219470078796</c:v>
                </c:pt>
                <c:pt idx="476">
                  <c:v>5.3509217760578203</c:v>
                </c:pt>
                <c:pt idx="477">
                  <c:v>5.4036288594652202</c:v>
                </c:pt>
                <c:pt idx="478">
                  <c:v>5.43723843551179</c:v>
                </c:pt>
                <c:pt idx="479">
                  <c:v>5.4464379016912199</c:v>
                </c:pt>
                <c:pt idx="480">
                  <c:v>5.4461116605265998</c:v>
                </c:pt>
                <c:pt idx="481">
                  <c:v>5.3609676251404599</c:v>
                </c:pt>
                <c:pt idx="482">
                  <c:v>5.1430512315194603</c:v>
                </c:pt>
                <c:pt idx="483">
                  <c:v>4.7832495182801198</c:v>
                </c:pt>
                <c:pt idx="484">
                  <c:v>4.8826902462715598</c:v>
                </c:pt>
                <c:pt idx="485">
                  <c:v>4.8461932365581504</c:v>
                </c:pt>
                <c:pt idx="486">
                  <c:v>4.8195126858756803</c:v>
                </c:pt>
                <c:pt idx="487">
                  <c:v>4.7553611795922803</c:v>
                </c:pt>
                <c:pt idx="488">
                  <c:v>4.7405551334759197</c:v>
                </c:pt>
                <c:pt idx="489">
                  <c:v>5.0382799749544303</c:v>
                </c:pt>
                <c:pt idx="490">
                  <c:v>5.5026191470156602</c:v>
                </c:pt>
                <c:pt idx="491">
                  <c:v>5.39660709526816</c:v>
                </c:pt>
                <c:pt idx="492">
                  <c:v>5.3716994112180299</c:v>
                </c:pt>
                <c:pt idx="493">
                  <c:v>5.5386701996980898</c:v>
                </c:pt>
                <c:pt idx="494">
                  <c:v>5.2275925592711499</c:v>
                </c:pt>
                <c:pt idx="495">
                  <c:v>5.2356128064909999</c:v>
                </c:pt>
                <c:pt idx="496">
                  <c:v>5.0331107456621202</c:v>
                </c:pt>
                <c:pt idx="497">
                  <c:v>4.5681403747174896</c:v>
                </c:pt>
                <c:pt idx="498">
                  <c:v>4.5669870900758003</c:v>
                </c:pt>
                <c:pt idx="499">
                  <c:v>4.6000122895358002</c:v>
                </c:pt>
                <c:pt idx="500">
                  <c:v>4.4446254159155503</c:v>
                </c:pt>
                <c:pt idx="501">
                  <c:v>4.8403186400929501</c:v>
                </c:pt>
                <c:pt idx="502">
                  <c:v>4.8391916507446098</c:v>
                </c:pt>
                <c:pt idx="503">
                  <c:v>4.9416780762384498</c:v>
                </c:pt>
                <c:pt idx="504">
                  <c:v>5.1938936497569603</c:v>
                </c:pt>
                <c:pt idx="505">
                  <c:v>4.9487221655929901</c:v>
                </c:pt>
                <c:pt idx="506">
                  <c:v>4.9915240113835297</c:v>
                </c:pt>
                <c:pt idx="507">
                  <c:v>5.0700038749524099</c:v>
                </c:pt>
                <c:pt idx="508">
                  <c:v>5.0780848467258304</c:v>
                </c:pt>
                <c:pt idx="509">
                  <c:v>5.2404968827467302</c:v>
                </c:pt>
                <c:pt idx="510">
                  <c:v>5.2885576721589196</c:v>
                </c:pt>
                <c:pt idx="511">
                  <c:v>5.3349479105949902</c:v>
                </c:pt>
                <c:pt idx="512">
                  <c:v>5.6644525502261196</c:v>
                </c:pt>
                <c:pt idx="513">
                  <c:v>5.7132214592292501</c:v>
                </c:pt>
                <c:pt idx="514">
                  <c:v>5.81038369376002</c:v>
                </c:pt>
                <c:pt idx="515">
                  <c:v>5.9004005020952901</c:v>
                </c:pt>
                <c:pt idx="516">
                  <c:v>5.8644830610319296</c:v>
                </c:pt>
                <c:pt idx="517">
                  <c:v>5.7829116429962797</c:v>
                </c:pt>
                <c:pt idx="518">
                  <c:v>5.68771148151676</c:v>
                </c:pt>
                <c:pt idx="519">
                  <c:v>5.6544385506845201</c:v>
                </c:pt>
                <c:pt idx="520">
                  <c:v>5.5762927983664197</c:v>
                </c:pt>
                <c:pt idx="521">
                  <c:v>5.5248660032031101</c:v>
                </c:pt>
                <c:pt idx="522">
                  <c:v>5.5230160906121402</c:v>
                </c:pt>
                <c:pt idx="523">
                  <c:v>5.5978326719913696</c:v>
                </c:pt>
                <c:pt idx="524">
                  <c:v>5.7309882856083698</c:v>
                </c:pt>
                <c:pt idx="525">
                  <c:v>5.8461352464822598</c:v>
                </c:pt>
                <c:pt idx="526">
                  <c:v>5.9473641087360001</c:v>
                </c:pt>
                <c:pt idx="527">
                  <c:v>6.1036659462129004</c:v>
                </c:pt>
                <c:pt idx="528">
                  <c:v>6.1259023756953503</c:v>
                </c:pt>
                <c:pt idx="529">
                  <c:v>6.1629754518148996</c:v>
                </c:pt>
                <c:pt idx="530">
                  <c:v>6.1491592867024103</c:v>
                </c:pt>
                <c:pt idx="531">
                  <c:v>6.1368845445332099</c:v>
                </c:pt>
                <c:pt idx="532">
                  <c:v>6.0440396786255697</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7"/>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Voiture et moto</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Tabelle1!$B$13:$B$538</c:f>
              <c:numCache>
                <c:formatCode>0</c:formatCode>
                <c:ptCount val="526"/>
                <c:pt idx="0">
                  <c:v>27.014553599999999</c:v>
                </c:pt>
                <c:pt idx="1">
                  <c:v>27.199088400000001</c:v>
                </c:pt>
                <c:pt idx="2">
                  <c:v>27.618873099999998</c:v>
                </c:pt>
                <c:pt idx="3">
                  <c:v>28.199038999999999</c:v>
                </c:pt>
                <c:pt idx="4">
                  <c:v>28.6955499</c:v>
                </c:pt>
                <c:pt idx="5">
                  <c:v>29.040013699999999</c:v>
                </c:pt>
                <c:pt idx="6">
                  <c:v>29.185437799999999</c:v>
                </c:pt>
                <c:pt idx="7">
                  <c:v>28.9897554</c:v>
                </c:pt>
                <c:pt idx="8">
                  <c:v>28.979977900000002</c:v>
                </c:pt>
                <c:pt idx="9">
                  <c:v>29.0838517</c:v>
                </c:pt>
                <c:pt idx="10">
                  <c:v>29.0958012</c:v>
                </c:pt>
                <c:pt idx="11">
                  <c:v>28.795066200000001</c:v>
                </c:pt>
                <c:pt idx="12">
                  <c:v>28.929037600000001</c:v>
                </c:pt>
                <c:pt idx="13">
                  <c:v>29.3436235</c:v>
                </c:pt>
                <c:pt idx="14">
                  <c:v>29.564770800000002</c:v>
                </c:pt>
                <c:pt idx="15">
                  <c:v>29.551332599999999</c:v>
                </c:pt>
                <c:pt idx="16">
                  <c:v>29.2681024</c:v>
                </c:pt>
                <c:pt idx="17">
                  <c:v>29.302984500000001</c:v>
                </c:pt>
                <c:pt idx="18">
                  <c:v>29.567198999999999</c:v>
                </c:pt>
                <c:pt idx="19">
                  <c:v>29.538462599999999</c:v>
                </c:pt>
                <c:pt idx="20">
                  <c:v>29.2742389</c:v>
                </c:pt>
                <c:pt idx="21">
                  <c:v>29.1432106</c:v>
                </c:pt>
                <c:pt idx="22">
                  <c:v>28.9783148</c:v>
                </c:pt>
                <c:pt idx="23">
                  <c:v>28.9297015</c:v>
                </c:pt>
                <c:pt idx="24">
                  <c:v>29.0968023</c:v>
                </c:pt>
                <c:pt idx="25">
                  <c:v>29.122395699999998</c:v>
                </c:pt>
                <c:pt idx="26">
                  <c:v>29.258055299999999</c:v>
                </c:pt>
                <c:pt idx="27">
                  <c:v>29.914328099999999</c:v>
                </c:pt>
                <c:pt idx="28">
                  <c:v>30.189747300000001</c:v>
                </c:pt>
                <c:pt idx="29">
                  <c:v>30.072214899999999</c:v>
                </c:pt>
                <c:pt idx="30">
                  <c:v>30.1759123</c:v>
                </c:pt>
                <c:pt idx="31">
                  <c:v>30.080793799999999</c:v>
                </c:pt>
                <c:pt idx="32">
                  <c:v>29.981328699999999</c:v>
                </c:pt>
                <c:pt idx="33">
                  <c:v>29.772928100000001</c:v>
                </c:pt>
                <c:pt idx="34">
                  <c:v>29.5589035</c:v>
                </c:pt>
                <c:pt idx="35">
                  <c:v>29.151510300000002</c:v>
                </c:pt>
                <c:pt idx="36">
                  <c:v>29.223747199999998</c:v>
                </c:pt>
                <c:pt idx="37">
                  <c:v>29.260786</c:v>
                </c:pt>
                <c:pt idx="38">
                  <c:v>29.174852699999999</c:v>
                </c:pt>
                <c:pt idx="39">
                  <c:v>29.010509899999999</c:v>
                </c:pt>
                <c:pt idx="40">
                  <c:v>28.712306999999999</c:v>
                </c:pt>
                <c:pt idx="41">
                  <c:v>28.2553482</c:v>
                </c:pt>
                <c:pt idx="42">
                  <c:v>28.3174578</c:v>
                </c:pt>
                <c:pt idx="43">
                  <c:v>28.5012705</c:v>
                </c:pt>
                <c:pt idx="44">
                  <c:v>28.370328099999998</c:v>
                </c:pt>
                <c:pt idx="45">
                  <c:v>28.036382</c:v>
                </c:pt>
                <c:pt idx="46">
                  <c:v>27.8528117</c:v>
                </c:pt>
                <c:pt idx="47">
                  <c:v>27.681664300000001</c:v>
                </c:pt>
                <c:pt idx="48">
                  <c:v>27.2538488</c:v>
                </c:pt>
                <c:pt idx="49">
                  <c:v>26.920710799999998</c:v>
                </c:pt>
                <c:pt idx="50">
                  <c:v>26.707431700000001</c:v>
                </c:pt>
                <c:pt idx="51">
                  <c:v>26.808994800000001</c:v>
                </c:pt>
                <c:pt idx="52">
                  <c:v>27.1120868</c:v>
                </c:pt>
                <c:pt idx="53">
                  <c:v>27.1156221</c:v>
                </c:pt>
                <c:pt idx="54">
                  <c:v>27.063914799999999</c:v>
                </c:pt>
                <c:pt idx="55">
                  <c:v>26.998657699999999</c:v>
                </c:pt>
                <c:pt idx="56">
                  <c:v>27.3810249</c:v>
                </c:pt>
                <c:pt idx="57">
                  <c:v>27.205478899999999</c:v>
                </c:pt>
                <c:pt idx="58">
                  <c:v>26.806235900000001</c:v>
                </c:pt>
                <c:pt idx="59">
                  <c:v>26.538861099999998</c:v>
                </c:pt>
                <c:pt idx="60">
                  <c:v>26.5661506</c:v>
                </c:pt>
                <c:pt idx="61">
                  <c:v>26.196765899999999</c:v>
                </c:pt>
                <c:pt idx="62">
                  <c:v>25.416014400000002</c:v>
                </c:pt>
                <c:pt idx="63">
                  <c:v>24.230945899999998</c:v>
                </c:pt>
                <c:pt idx="64">
                  <c:v>23.668787699999999</c:v>
                </c:pt>
                <c:pt idx="65">
                  <c:v>22.738352800000001</c:v>
                </c:pt>
                <c:pt idx="66">
                  <c:v>21.433911500000001</c:v>
                </c:pt>
                <c:pt idx="67">
                  <c:v>19.835005599999999</c:v>
                </c:pt>
                <c:pt idx="68">
                  <c:v>18.4858464</c:v>
                </c:pt>
                <c:pt idx="69">
                  <c:v>16.735978100000001</c:v>
                </c:pt>
                <c:pt idx="70">
                  <c:v>15.161763499999999</c:v>
                </c:pt>
                <c:pt idx="71">
                  <c:v>14.054597299999999</c:v>
                </c:pt>
                <c:pt idx="72">
                  <c:v>13.4114199</c:v>
                </c:pt>
                <c:pt idx="73">
                  <c:v>12.8184056</c:v>
                </c:pt>
                <c:pt idx="74">
                  <c:v>12.5443953</c:v>
                </c:pt>
                <c:pt idx="75">
                  <c:v>12.1720883</c:v>
                </c:pt>
                <c:pt idx="76">
                  <c:v>12.491493200000001</c:v>
                </c:pt>
                <c:pt idx="77">
                  <c:v>12.5467181</c:v>
                </c:pt>
                <c:pt idx="78">
                  <c:v>12.6039756</c:v>
                </c:pt>
                <c:pt idx="79">
                  <c:v>12.5220843</c:v>
                </c:pt>
                <c:pt idx="80">
                  <c:v>12.6755289</c:v>
                </c:pt>
                <c:pt idx="81">
                  <c:v>12.661827000000001</c:v>
                </c:pt>
                <c:pt idx="82">
                  <c:v>12.8911468</c:v>
                </c:pt>
                <c:pt idx="83">
                  <c:v>13.0047263</c:v>
                </c:pt>
                <c:pt idx="84">
                  <c:v>13.5319485</c:v>
                </c:pt>
                <c:pt idx="85">
                  <c:v>13.6111678</c:v>
                </c:pt>
                <c:pt idx="86">
                  <c:v>13.825428799999999</c:v>
                </c:pt>
                <c:pt idx="87">
                  <c:v>14.1261522</c:v>
                </c:pt>
                <c:pt idx="88">
                  <c:v>14.706979499999999</c:v>
                </c:pt>
                <c:pt idx="89">
                  <c:v>14.4557214</c:v>
                </c:pt>
                <c:pt idx="90">
                  <c:v>14.5766334</c:v>
                </c:pt>
                <c:pt idx="91">
                  <c:v>14.503133999999999</c:v>
                </c:pt>
                <c:pt idx="92">
                  <c:v>14.233967099999999</c:v>
                </c:pt>
                <c:pt idx="93">
                  <c:v>14.2565177</c:v>
                </c:pt>
                <c:pt idx="94">
                  <c:v>14.3328095</c:v>
                </c:pt>
                <c:pt idx="95">
                  <c:v>13.984126</c:v>
                </c:pt>
                <c:pt idx="96">
                  <c:v>14.5205786</c:v>
                </c:pt>
                <c:pt idx="97">
                  <c:v>14.5782103</c:v>
                </c:pt>
                <c:pt idx="98">
                  <c:v>14.7572115</c:v>
                </c:pt>
                <c:pt idx="99">
                  <c:v>15.2162656</c:v>
                </c:pt>
                <c:pt idx="100">
                  <c:v>15.4778308</c:v>
                </c:pt>
                <c:pt idx="101">
                  <c:v>15.593952399999999</c:v>
                </c:pt>
                <c:pt idx="102">
                  <c:v>16.0235667</c:v>
                </c:pt>
                <c:pt idx="103">
                  <c:v>16.094376700000002</c:v>
                </c:pt>
                <c:pt idx="104">
                  <c:v>16.451276400000001</c:v>
                </c:pt>
                <c:pt idx="105">
                  <c:v>16.576471600000001</c:v>
                </c:pt>
                <c:pt idx="106">
                  <c:v>16.883671499999998</c:v>
                </c:pt>
                <c:pt idx="107">
                  <c:v>17.074389199999999</c:v>
                </c:pt>
                <c:pt idx="108">
                  <c:v>17.194369200000001</c:v>
                </c:pt>
                <c:pt idx="109">
                  <c:v>17.2334958</c:v>
                </c:pt>
                <c:pt idx="110">
                  <c:v>17.2355895</c:v>
                </c:pt>
                <c:pt idx="111">
                  <c:v>16.923939799999999</c:v>
                </c:pt>
                <c:pt idx="112">
                  <c:v>17.230629799999999</c:v>
                </c:pt>
                <c:pt idx="113">
                  <c:v>17.4668487</c:v>
                </c:pt>
                <c:pt idx="114">
                  <c:v>17.558500500000001</c:v>
                </c:pt>
                <c:pt idx="115">
                  <c:v>17.7032873</c:v>
                </c:pt>
                <c:pt idx="116">
                  <c:v>18.175246600000001</c:v>
                </c:pt>
                <c:pt idx="117">
                  <c:v>18.684641200000002</c:v>
                </c:pt>
                <c:pt idx="118">
                  <c:v>19.384394100000002</c:v>
                </c:pt>
                <c:pt idx="119">
                  <c:v>19.9927052</c:v>
                </c:pt>
                <c:pt idx="120">
                  <c:v>19.883889</c:v>
                </c:pt>
                <c:pt idx="121">
                  <c:v>20.245137</c:v>
                </c:pt>
                <c:pt idx="122">
                  <c:v>20.607937400000001</c:v>
                </c:pt>
                <c:pt idx="123">
                  <c:v>20.499256800000001</c:v>
                </c:pt>
                <c:pt idx="124">
                  <c:v>20.5820884</c:v>
                </c:pt>
                <c:pt idx="125">
                  <c:v>20.7517584</c:v>
                </c:pt>
                <c:pt idx="126">
                  <c:v>21.021105599999999</c:v>
                </c:pt>
                <c:pt idx="127">
                  <c:v>21.696004800000001</c:v>
                </c:pt>
                <c:pt idx="128">
                  <c:v>22.389760800000001</c:v>
                </c:pt>
                <c:pt idx="129">
                  <c:v>23.097545400000001</c:v>
                </c:pt>
                <c:pt idx="130">
                  <c:v>24.116106599999998</c:v>
                </c:pt>
                <c:pt idx="131">
                  <c:v>24.888899500000001</c:v>
                </c:pt>
                <c:pt idx="132">
                  <c:v>24.776099500000001</c:v>
                </c:pt>
                <c:pt idx="133">
                  <c:v>25.250895199999999</c:v>
                </c:pt>
                <c:pt idx="134">
                  <c:v>25.316827700000001</c:v>
                </c:pt>
                <c:pt idx="135">
                  <c:v>25.0864443</c:v>
                </c:pt>
                <c:pt idx="136">
                  <c:v>24.7584205</c:v>
                </c:pt>
                <c:pt idx="137">
                  <c:v>24.262938599999998</c:v>
                </c:pt>
                <c:pt idx="138">
                  <c:v>24.187978399999999</c:v>
                </c:pt>
                <c:pt idx="139">
                  <c:v>25.167960799999999</c:v>
                </c:pt>
                <c:pt idx="140">
                  <c:v>25.500397400000001</c:v>
                </c:pt>
                <c:pt idx="141">
                  <c:v>26.350780199999999</c:v>
                </c:pt>
                <c:pt idx="142">
                  <c:v>26.566608800000001</c:v>
                </c:pt>
                <c:pt idx="143">
                  <c:v>26.842604099999999</c:v>
                </c:pt>
                <c:pt idx="144">
                  <c:v>26.638406799999998</c:v>
                </c:pt>
                <c:pt idx="145">
                  <c:v>26.4959138</c:v>
                </c:pt>
                <c:pt idx="146">
                  <c:v>26.128846500000002</c:v>
                </c:pt>
                <c:pt idx="147">
                  <c:v>24.915156799999998</c:v>
                </c:pt>
                <c:pt idx="148">
                  <c:v>24.078280100000001</c:v>
                </c:pt>
                <c:pt idx="149">
                  <c:v>23.925594499999999</c:v>
                </c:pt>
                <c:pt idx="150">
                  <c:v>23.9654764</c:v>
                </c:pt>
                <c:pt idx="151">
                  <c:v>24.503132999999998</c:v>
                </c:pt>
                <c:pt idx="152">
                  <c:v>25.1752675</c:v>
                </c:pt>
                <c:pt idx="153">
                  <c:v>25.345699400000001</c:v>
                </c:pt>
                <c:pt idx="154">
                  <c:v>26.067835200000001</c:v>
                </c:pt>
                <c:pt idx="155">
                  <c:v>26.427134500000001</c:v>
                </c:pt>
                <c:pt idx="156">
                  <c:v>26.709102000000001</c:v>
                </c:pt>
                <c:pt idx="157">
                  <c:v>26.673597300000001</c:v>
                </c:pt>
                <c:pt idx="158">
                  <c:v>27.083059299999999</c:v>
                </c:pt>
                <c:pt idx="159">
                  <c:v>27.4812692</c:v>
                </c:pt>
                <c:pt idx="160">
                  <c:v>28.352428400000001</c:v>
                </c:pt>
                <c:pt idx="161">
                  <c:v>29.752543800000002</c:v>
                </c:pt>
                <c:pt idx="162">
                  <c:v>30.103997799999998</c:v>
                </c:pt>
                <c:pt idx="163">
                  <c:v>30.5977985</c:v>
                </c:pt>
                <c:pt idx="164">
                  <c:v>31.361567600000001</c:v>
                </c:pt>
                <c:pt idx="165">
                  <c:v>31.669491399999998</c:v>
                </c:pt>
                <c:pt idx="166">
                  <c:v>31.728777900000001</c:v>
                </c:pt>
                <c:pt idx="167">
                  <c:v>31.833423</c:v>
                </c:pt>
                <c:pt idx="168">
                  <c:v>31.270572900000001</c:v>
                </c:pt>
                <c:pt idx="169">
                  <c:v>31.137871700000002</c:v>
                </c:pt>
                <c:pt idx="170">
                  <c:v>31.137214199999999</c:v>
                </c:pt>
                <c:pt idx="171">
                  <c:v>30.749666900000001</c:v>
                </c:pt>
                <c:pt idx="172">
                  <c:v>30.799669000000002</c:v>
                </c:pt>
                <c:pt idx="173">
                  <c:v>30.400647800000002</c:v>
                </c:pt>
                <c:pt idx="174">
                  <c:v>30.498020700000001</c:v>
                </c:pt>
                <c:pt idx="175">
                  <c:v>31.0932791</c:v>
                </c:pt>
                <c:pt idx="176">
                  <c:v>31.050851399999999</c:v>
                </c:pt>
                <c:pt idx="177">
                  <c:v>31.249783600000001</c:v>
                </c:pt>
                <c:pt idx="178">
                  <c:v>31.711425500000001</c:v>
                </c:pt>
                <c:pt idx="179">
                  <c:v>31.818709800000001</c:v>
                </c:pt>
                <c:pt idx="180">
                  <c:v>32.215110600000003</c:v>
                </c:pt>
                <c:pt idx="181">
                  <c:v>32.481895999999999</c:v>
                </c:pt>
                <c:pt idx="182">
                  <c:v>32.831945699999999</c:v>
                </c:pt>
                <c:pt idx="183">
                  <c:v>33.403070800000002</c:v>
                </c:pt>
                <c:pt idx="184">
                  <c:v>33.341314300000001</c:v>
                </c:pt>
                <c:pt idx="185">
                  <c:v>33.189722099999997</c:v>
                </c:pt>
                <c:pt idx="186">
                  <c:v>32.781038799999997</c:v>
                </c:pt>
                <c:pt idx="187">
                  <c:v>33.079408899999997</c:v>
                </c:pt>
                <c:pt idx="188">
                  <c:v>33.881129799999997</c:v>
                </c:pt>
                <c:pt idx="189">
                  <c:v>34.216245499999999</c:v>
                </c:pt>
                <c:pt idx="190">
                  <c:v>34.472015399999997</c:v>
                </c:pt>
                <c:pt idx="191">
                  <c:v>34.479990700000002</c:v>
                </c:pt>
                <c:pt idx="192">
                  <c:v>34.557667799999997</c:v>
                </c:pt>
                <c:pt idx="193">
                  <c:v>35.140614900000003</c:v>
                </c:pt>
                <c:pt idx="194">
                  <c:v>34.973572400000002</c:v>
                </c:pt>
                <c:pt idx="195">
                  <c:v>35.006104499999999</c:v>
                </c:pt>
                <c:pt idx="196">
                  <c:v>34.4215886</c:v>
                </c:pt>
                <c:pt idx="197">
                  <c:v>34.446884799999999</c:v>
                </c:pt>
                <c:pt idx="198">
                  <c:v>34.634678700000002</c:v>
                </c:pt>
                <c:pt idx="199">
                  <c:v>35.1550248</c:v>
                </c:pt>
                <c:pt idx="200">
                  <c:v>35.491917100000002</c:v>
                </c:pt>
                <c:pt idx="201">
                  <c:v>36.193633900000002</c:v>
                </c:pt>
                <c:pt idx="202">
                  <c:v>35.491643400000001</c:v>
                </c:pt>
                <c:pt idx="203">
                  <c:v>35.1181214</c:v>
                </c:pt>
                <c:pt idx="204">
                  <c:v>34.6494225</c:v>
                </c:pt>
                <c:pt idx="205">
                  <c:v>34.314240599999998</c:v>
                </c:pt>
                <c:pt idx="206">
                  <c:v>34.128154799999997</c:v>
                </c:pt>
                <c:pt idx="207">
                  <c:v>33.8834053</c:v>
                </c:pt>
                <c:pt idx="208">
                  <c:v>33.480797299999999</c:v>
                </c:pt>
                <c:pt idx="209">
                  <c:v>33.932270299999999</c:v>
                </c:pt>
                <c:pt idx="210">
                  <c:v>34.647410499999999</c:v>
                </c:pt>
                <c:pt idx="211">
                  <c:v>34.770116700000003</c:v>
                </c:pt>
                <c:pt idx="212">
                  <c:v>35.039804199999999</c:v>
                </c:pt>
                <c:pt idx="213">
                  <c:v>34.882025200000001</c:v>
                </c:pt>
                <c:pt idx="214">
                  <c:v>34.334395499999999</c:v>
                </c:pt>
                <c:pt idx="215">
                  <c:v>34.362753900000001</c:v>
                </c:pt>
                <c:pt idx="216">
                  <c:v>34.064456399999997</c:v>
                </c:pt>
                <c:pt idx="217">
                  <c:v>33.750133099999999</c:v>
                </c:pt>
                <c:pt idx="218">
                  <c:v>33.484264000000003</c:v>
                </c:pt>
                <c:pt idx="219">
                  <c:v>33.139904199999997</c:v>
                </c:pt>
                <c:pt idx="220">
                  <c:v>33.037415799999998</c:v>
                </c:pt>
                <c:pt idx="221">
                  <c:v>33.2809089</c:v>
                </c:pt>
                <c:pt idx="222">
                  <c:v>32.930941599999997</c:v>
                </c:pt>
                <c:pt idx="223">
                  <c:v>32.252995800000001</c:v>
                </c:pt>
                <c:pt idx="224">
                  <c:v>31.840961100000001</c:v>
                </c:pt>
                <c:pt idx="225">
                  <c:v>32.034684300000002</c:v>
                </c:pt>
                <c:pt idx="226">
                  <c:v>32.347102300000003</c:v>
                </c:pt>
                <c:pt idx="227">
                  <c:v>32.326825499999998</c:v>
                </c:pt>
                <c:pt idx="228">
                  <c:v>32.142452499999997</c:v>
                </c:pt>
                <c:pt idx="229">
                  <c:v>32.2608332</c:v>
                </c:pt>
                <c:pt idx="230">
                  <c:v>32.346913499999999</c:v>
                </c:pt>
                <c:pt idx="231">
                  <c:v>31.619051599999999</c:v>
                </c:pt>
                <c:pt idx="232">
                  <c:v>31.495847300000001</c:v>
                </c:pt>
                <c:pt idx="233">
                  <c:v>31.462827699999998</c:v>
                </c:pt>
                <c:pt idx="234">
                  <c:v>31.394272900000001</c:v>
                </c:pt>
                <c:pt idx="235">
                  <c:v>31.384326099999999</c:v>
                </c:pt>
                <c:pt idx="236">
                  <c:v>31.755915300000002</c:v>
                </c:pt>
                <c:pt idx="237">
                  <c:v>32.476146300000003</c:v>
                </c:pt>
                <c:pt idx="238">
                  <c:v>33.229908500000001</c:v>
                </c:pt>
                <c:pt idx="239">
                  <c:v>33.431898599999997</c:v>
                </c:pt>
                <c:pt idx="240">
                  <c:v>33.2479145</c:v>
                </c:pt>
                <c:pt idx="241">
                  <c:v>33.6009028</c:v>
                </c:pt>
                <c:pt idx="242">
                  <c:v>33.956436600000004</c:v>
                </c:pt>
                <c:pt idx="243">
                  <c:v>33.708612799999997</c:v>
                </c:pt>
                <c:pt idx="244">
                  <c:v>33.5692594</c:v>
                </c:pt>
                <c:pt idx="245">
                  <c:v>34.655950199999999</c:v>
                </c:pt>
                <c:pt idx="246">
                  <c:v>34.786492199999998</c:v>
                </c:pt>
                <c:pt idx="247">
                  <c:v>34.985897299999998</c:v>
                </c:pt>
                <c:pt idx="248">
                  <c:v>34.475540500000001</c:v>
                </c:pt>
                <c:pt idx="249">
                  <c:v>34.167510999999998</c:v>
                </c:pt>
                <c:pt idx="250">
                  <c:v>33.9741541</c:v>
                </c:pt>
                <c:pt idx="251">
                  <c:v>34.005976699999998</c:v>
                </c:pt>
                <c:pt idx="252">
                  <c:v>33.125212500000004</c:v>
                </c:pt>
                <c:pt idx="253">
                  <c:v>33.045283099999999</c:v>
                </c:pt>
                <c:pt idx="254">
                  <c:v>32.994656599999999</c:v>
                </c:pt>
                <c:pt idx="255">
                  <c:v>32.957293300000003</c:v>
                </c:pt>
                <c:pt idx="256">
                  <c:v>32.910121500000002</c:v>
                </c:pt>
                <c:pt idx="257">
                  <c:v>32.434685399999999</c:v>
                </c:pt>
                <c:pt idx="258">
                  <c:v>31.734054799999999</c:v>
                </c:pt>
                <c:pt idx="259">
                  <c:v>31.1840932</c:v>
                </c:pt>
                <c:pt idx="260">
                  <c:v>30.920858899999999</c:v>
                </c:pt>
                <c:pt idx="261">
                  <c:v>30.834489900000001</c:v>
                </c:pt>
                <c:pt idx="262">
                  <c:v>31.117935800000001</c:v>
                </c:pt>
                <c:pt idx="263">
                  <c:v>31.3078872</c:v>
                </c:pt>
                <c:pt idx="264">
                  <c:v>31.702413400000001</c:v>
                </c:pt>
                <c:pt idx="265">
                  <c:v>31.678327800000002</c:v>
                </c:pt>
                <c:pt idx="266">
                  <c:v>31.960207100000002</c:v>
                </c:pt>
                <c:pt idx="267">
                  <c:v>31.6300913</c:v>
                </c:pt>
                <c:pt idx="268">
                  <c:v>31.293138899999999</c:v>
                </c:pt>
                <c:pt idx="269">
                  <c:v>31.1670303</c:v>
                </c:pt>
                <c:pt idx="270">
                  <c:v>31.031521399999999</c:v>
                </c:pt>
                <c:pt idx="271">
                  <c:v>31.153752099999998</c:v>
                </c:pt>
                <c:pt idx="272">
                  <c:v>31.021286100000001</c:v>
                </c:pt>
                <c:pt idx="273">
                  <c:v>30.602620699999999</c:v>
                </c:pt>
                <c:pt idx="274">
                  <c:v>30.863046600000001</c:v>
                </c:pt>
                <c:pt idx="275">
                  <c:v>30.997935399999999</c:v>
                </c:pt>
                <c:pt idx="276">
                  <c:v>30.947034599999999</c:v>
                </c:pt>
                <c:pt idx="277">
                  <c:v>30.897980400000002</c:v>
                </c:pt>
                <c:pt idx="278">
                  <c:v>30.4405161</c:v>
                </c:pt>
                <c:pt idx="279">
                  <c:v>30.414441100000001</c:v>
                </c:pt>
                <c:pt idx="280">
                  <c:v>30.253766899999999</c:v>
                </c:pt>
                <c:pt idx="281">
                  <c:v>29.906604099999999</c:v>
                </c:pt>
                <c:pt idx="282">
                  <c:v>29.8079976</c:v>
                </c:pt>
                <c:pt idx="283">
                  <c:v>29.2673275</c:v>
                </c:pt>
                <c:pt idx="284">
                  <c:v>28.727135700000002</c:v>
                </c:pt>
                <c:pt idx="285">
                  <c:v>28.2771574</c:v>
                </c:pt>
                <c:pt idx="286">
                  <c:v>27.494772399999999</c:v>
                </c:pt>
                <c:pt idx="287">
                  <c:v>27.275796499999998</c:v>
                </c:pt>
                <c:pt idx="288">
                  <c:v>26.789620624202342</c:v>
                </c:pt>
                <c:pt idx="289">
                  <c:v>26.154487095948472</c:v>
                </c:pt>
                <c:pt idx="290">
                  <c:v>25.837754993421068</c:v>
                </c:pt>
                <c:pt idx="291">
                  <c:v>25.470379730876012</c:v>
                </c:pt>
                <c:pt idx="292">
                  <c:v>25.255447791671276</c:v>
                </c:pt>
                <c:pt idx="293">
                  <c:v>25.389208186746117</c:v>
                </c:pt>
                <c:pt idx="294">
                  <c:v>24.624431203257085</c:v>
                </c:pt>
                <c:pt idx="295">
                  <c:v>24.662285975461241</c:v>
                </c:pt>
                <c:pt idx="296">
                  <c:v>24.421022046345012</c:v>
                </c:pt>
                <c:pt idx="297">
                  <c:v>23.920110858095502</c:v>
                </c:pt>
                <c:pt idx="298">
                  <c:v>23.789163996683971</c:v>
                </c:pt>
                <c:pt idx="299">
                  <c:v>23.477917389594356</c:v>
                </c:pt>
                <c:pt idx="300">
                  <c:v>23.260196108534167</c:v>
                </c:pt>
                <c:pt idx="301">
                  <c:v>23.119042859428834</c:v>
                </c:pt>
                <c:pt idx="302">
                  <c:v>23.05501762123663</c:v>
                </c:pt>
                <c:pt idx="303">
                  <c:v>23.267127437827586</c:v>
                </c:pt>
                <c:pt idx="304">
                  <c:v>23.708580116760732</c:v>
                </c:pt>
                <c:pt idx="305">
                  <c:v>23.583657717892855</c:v>
                </c:pt>
                <c:pt idx="306">
                  <c:v>23.641410199729311</c:v>
                </c:pt>
                <c:pt idx="307">
                  <c:v>23.702760503071506</c:v>
                </c:pt>
                <c:pt idx="308">
                  <c:v>23.96318226490202</c:v>
                </c:pt>
                <c:pt idx="309">
                  <c:v>23.862387306234243</c:v>
                </c:pt>
                <c:pt idx="310">
                  <c:v>23.735738992101989</c:v>
                </c:pt>
                <c:pt idx="311">
                  <c:v>23.763856075130526</c:v>
                </c:pt>
                <c:pt idx="312">
                  <c:v>23.918617595563269</c:v>
                </c:pt>
                <c:pt idx="313">
                  <c:v>24.073959230912415</c:v>
                </c:pt>
                <c:pt idx="314">
                  <c:v>24.134737767943701</c:v>
                </c:pt>
                <c:pt idx="315">
                  <c:v>24.1526233628563</c:v>
                </c:pt>
                <c:pt idx="316">
                  <c:v>24.300888486395742</c:v>
                </c:pt>
                <c:pt idx="317">
                  <c:v>24.648743254827043</c:v>
                </c:pt>
                <c:pt idx="318">
                  <c:v>24.775991066410647</c:v>
                </c:pt>
                <c:pt idx="319">
                  <c:v>25.205340265610829</c:v>
                </c:pt>
                <c:pt idx="320">
                  <c:v>25.376273382132062</c:v>
                </c:pt>
                <c:pt idx="321">
                  <c:v>25.381942663358043</c:v>
                </c:pt>
                <c:pt idx="322">
                  <c:v>25.219902570892827</c:v>
                </c:pt>
                <c:pt idx="323">
                  <c:v>25.467040812012744</c:v>
                </c:pt>
                <c:pt idx="324">
                  <c:v>25.127997229466025</c:v>
                </c:pt>
                <c:pt idx="325">
                  <c:v>25.007100850531213</c:v>
                </c:pt>
                <c:pt idx="326">
                  <c:v>24.761168551838402</c:v>
                </c:pt>
                <c:pt idx="327">
                  <c:v>24.424952693764844</c:v>
                </c:pt>
                <c:pt idx="328">
                  <c:v>23.88955521207583</c:v>
                </c:pt>
                <c:pt idx="329">
                  <c:v>23.387458635476946</c:v>
                </c:pt>
                <c:pt idx="330">
                  <c:v>23.052946567864957</c:v>
                </c:pt>
                <c:pt idx="331">
                  <c:v>23.161249269317658</c:v>
                </c:pt>
                <c:pt idx="332">
                  <c:v>22.939925872275914</c:v>
                </c:pt>
                <c:pt idx="333">
                  <c:v>22.779913655222838</c:v>
                </c:pt>
                <c:pt idx="334">
                  <c:v>22.868484869442685</c:v>
                </c:pt>
                <c:pt idx="335">
                  <c:v>22.859314459821242</c:v>
                </c:pt>
                <c:pt idx="336">
                  <c:v>23.276758843046814</c:v>
                </c:pt>
                <c:pt idx="337">
                  <c:v>23.498607306291785</c:v>
                </c:pt>
                <c:pt idx="338">
                  <c:v>23.6439545406575</c:v>
                </c:pt>
                <c:pt idx="339">
                  <c:v>24.206605503674886</c:v>
                </c:pt>
                <c:pt idx="340">
                  <c:v>24.677285274919353</c:v>
                </c:pt>
                <c:pt idx="341">
                  <c:v>25.335544192219675</c:v>
                </c:pt>
                <c:pt idx="342">
                  <c:v>26.132290173781428</c:v>
                </c:pt>
                <c:pt idx="343">
                  <c:v>25.997049955387215</c:v>
                </c:pt>
                <c:pt idx="344">
                  <c:v>26.247992989054719</c:v>
                </c:pt>
                <c:pt idx="345">
                  <c:v>26.509082561831061</c:v>
                </c:pt>
                <c:pt idx="346">
                  <c:v>26.525421800961656</c:v>
                </c:pt>
                <c:pt idx="347">
                  <c:v>26.071154956942003</c:v>
                </c:pt>
                <c:pt idx="348">
                  <c:v>25.013139700574914</c:v>
                </c:pt>
                <c:pt idx="349">
                  <c:v>25.011557505480344</c:v>
                </c:pt>
                <c:pt idx="350">
                  <c:v>25.377501053314983</c:v>
                </c:pt>
                <c:pt idx="351">
                  <c:v>24.822465652738384</c:v>
                </c:pt>
                <c:pt idx="352">
                  <c:v>24.7829523352049</c:v>
                </c:pt>
                <c:pt idx="353">
                  <c:v>24.856414819307069</c:v>
                </c:pt>
                <c:pt idx="354">
                  <c:v>24.561872771969117</c:v>
                </c:pt>
                <c:pt idx="355">
                  <c:v>23.554796984299269</c:v>
                </c:pt>
                <c:pt idx="356">
                  <c:v>23.123609709069541</c:v>
                </c:pt>
                <c:pt idx="357">
                  <c:v>22.838206865649113</c:v>
                </c:pt>
                <c:pt idx="358">
                  <c:v>22.903500753236433</c:v>
                </c:pt>
                <c:pt idx="359">
                  <c:v>22.414560243390603</c:v>
                </c:pt>
                <c:pt idx="360">
                  <c:v>21.561965773573515</c:v>
                </c:pt>
                <c:pt idx="361">
                  <c:v>22.003878704355866</c:v>
                </c:pt>
                <c:pt idx="362">
                  <c:v>23.478459719169315</c:v>
                </c:pt>
                <c:pt idx="363">
                  <c:v>23.686096753257896</c:v>
                </c:pt>
                <c:pt idx="364">
                  <c:v>23.991104381334129</c:v>
                </c:pt>
                <c:pt idx="365">
                  <c:v>24.235503313813687</c:v>
                </c:pt>
                <c:pt idx="366">
                  <c:v>24.039922045108515</c:v>
                </c:pt>
                <c:pt idx="367">
                  <c:v>24.376554133968504</c:v>
                </c:pt>
                <c:pt idx="368">
                  <c:v>23.826374657901198</c:v>
                </c:pt>
                <c:pt idx="369">
                  <c:v>23.292910232580073</c:v>
                </c:pt>
                <c:pt idx="370">
                  <c:v>23.085273477218127</c:v>
                </c:pt>
                <c:pt idx="371">
                  <c:v>22.318753624359932</c:v>
                </c:pt>
                <c:pt idx="372">
                  <c:v>21.801400397800144</c:v>
                </c:pt>
                <c:pt idx="373">
                  <c:v>21.902775362686317</c:v>
                </c:pt>
                <c:pt idx="374">
                  <c:v>21.969150857009229</c:v>
                </c:pt>
                <c:pt idx="375">
                  <c:v>22.012812629753313</c:v>
                </c:pt>
                <c:pt idx="376">
                  <c:v>22.268399362974286</c:v>
                </c:pt>
                <c:pt idx="377">
                  <c:v>21.872398764497316</c:v>
                </c:pt>
                <c:pt idx="378">
                  <c:v>22.612663100526486</c:v>
                </c:pt>
                <c:pt idx="379">
                  <c:v>22.627306967669487</c:v>
                </c:pt>
                <c:pt idx="380">
                  <c:v>22.782309482508076</c:v>
                </c:pt>
                <c:pt idx="381">
                  <c:v>22.533944447322288</c:v>
                </c:pt>
                <c:pt idx="382">
                  <c:v>22.722787185849988</c:v>
                </c:pt>
                <c:pt idx="383">
                  <c:v>22.884273275749816</c:v>
                </c:pt>
                <c:pt idx="384">
                  <c:v>22.849121512449425</c:v>
                </c:pt>
                <c:pt idx="385">
                  <c:v>22.691884142461426</c:v>
                </c:pt>
                <c:pt idx="386">
                  <c:v>22.937321401710225</c:v>
                </c:pt>
                <c:pt idx="387">
                  <c:v>23.021033706070927</c:v>
                </c:pt>
                <c:pt idx="388">
                  <c:v>23.133449027975296</c:v>
                </c:pt>
                <c:pt idx="389">
                  <c:v>23.223488514260758</c:v>
                </c:pt>
                <c:pt idx="390">
                  <c:v>23.440486524315357</c:v>
                </c:pt>
                <c:pt idx="391">
                  <c:v>24.069568385076114</c:v>
                </c:pt>
                <c:pt idx="392">
                  <c:v>23.779325271626501</c:v>
                </c:pt>
                <c:pt idx="393">
                  <c:v>23.713260165149645</c:v>
                </c:pt>
                <c:pt idx="394">
                  <c:v>23.640362296827444</c:v>
                </c:pt>
                <c:pt idx="395">
                  <c:v>23.532870471105195</c:v>
                </c:pt>
                <c:pt idx="396">
                  <c:v>23.502378877372085</c:v>
                </c:pt>
                <c:pt idx="397">
                  <c:v>23.426630047862442</c:v>
                </c:pt>
                <c:pt idx="398">
                  <c:v>23.447071280596425</c:v>
                </c:pt>
                <c:pt idx="399">
                  <c:v>24.249027193271861</c:v>
                </c:pt>
                <c:pt idx="400">
                  <c:v>24.566946004017645</c:v>
                </c:pt>
                <c:pt idx="401">
                  <c:v>24.690748674154431</c:v>
                </c:pt>
                <c:pt idx="402">
                  <c:v>25.143132194770327</c:v>
                </c:pt>
                <c:pt idx="403">
                  <c:v>25.39094996809219</c:v>
                </c:pt>
                <c:pt idx="404">
                  <c:v>25.733140110704142</c:v>
                </c:pt>
                <c:pt idx="405">
                  <c:v>26.356538542325683</c:v>
                </c:pt>
                <c:pt idx="406">
                  <c:v>27.100497318322471</c:v>
                </c:pt>
                <c:pt idx="407">
                  <c:v>26.957951355134828</c:v>
                </c:pt>
                <c:pt idx="408">
                  <c:v>27.138141615881899</c:v>
                </c:pt>
                <c:pt idx="409">
                  <c:v>27.120335655558645</c:v>
                </c:pt>
                <c:pt idx="410">
                  <c:v>27.229233397599529</c:v>
                </c:pt>
                <c:pt idx="411">
                  <c:v>27.289752355890503</c:v>
                </c:pt>
                <c:pt idx="412">
                  <c:v>26.934202512267785</c:v>
                </c:pt>
                <c:pt idx="413">
                  <c:v>26.433591549070687</c:v>
                </c:pt>
                <c:pt idx="414">
                  <c:v>26.720594385617648</c:v>
                </c:pt>
                <c:pt idx="415">
                  <c:v>26.713286264226554</c:v>
                </c:pt>
                <c:pt idx="416">
                  <c:v>26.759424235952899</c:v>
                </c:pt>
                <c:pt idx="417">
                  <c:v>26.6393701050598</c:v>
                </c:pt>
                <c:pt idx="418">
                  <c:v>26.47367908286834</c:v>
                </c:pt>
                <c:pt idx="419">
                  <c:v>26.657916047534957</c:v>
                </c:pt>
                <c:pt idx="420">
                  <c:v>26.210661769756854</c:v>
                </c:pt>
                <c:pt idx="421">
                  <c:v>25.942726546701643</c:v>
                </c:pt>
                <c:pt idx="422">
                  <c:v>25.851477009044</c:v>
                </c:pt>
                <c:pt idx="423">
                  <c:v>25.849472572192827</c:v>
                </c:pt>
                <c:pt idx="424">
                  <c:v>25.840508041109455</c:v>
                </c:pt>
                <c:pt idx="425">
                  <c:v>25.734716022387072</c:v>
                </c:pt>
                <c:pt idx="426">
                  <c:v>25.508153573887039</c:v>
                </c:pt>
                <c:pt idx="427">
                  <c:v>25.316581282657413</c:v>
                </c:pt>
                <c:pt idx="428">
                  <c:v>25.383786795776473</c:v>
                </c:pt>
                <c:pt idx="429">
                  <c:v>25.394380206929025</c:v>
                </c:pt>
                <c:pt idx="430">
                  <c:v>25.351495736175984</c:v>
                </c:pt>
                <c:pt idx="431">
                  <c:v>25.367846501752286</c:v>
                </c:pt>
                <c:pt idx="432">
                  <c:v>25.320663958331526</c:v>
                </c:pt>
                <c:pt idx="433">
                  <c:v>25.532523505762441</c:v>
                </c:pt>
                <c:pt idx="434">
                  <c:v>25.867302083399998</c:v>
                </c:pt>
                <c:pt idx="435">
                  <c:v>25.915891888812613</c:v>
                </c:pt>
                <c:pt idx="436">
                  <c:v>26.226673608432002</c:v>
                </c:pt>
                <c:pt idx="437">
                  <c:v>26.569287368534713</c:v>
                </c:pt>
                <c:pt idx="438">
                  <c:v>26.957017164932143</c:v>
                </c:pt>
                <c:pt idx="439">
                  <c:v>27.530399681728529</c:v>
                </c:pt>
                <c:pt idx="440">
                  <c:v>27.401505759729016</c:v>
                </c:pt>
                <c:pt idx="441">
                  <c:v>27.98074696511793</c:v>
                </c:pt>
                <c:pt idx="442">
                  <c:v>28.30110816705843</c:v>
                </c:pt>
                <c:pt idx="443">
                  <c:v>28.353399160076187</c:v>
                </c:pt>
                <c:pt idx="444">
                  <c:v>28.76919548825586</c:v>
                </c:pt>
                <c:pt idx="445">
                  <c:v>29.332906734975641</c:v>
                </c:pt>
                <c:pt idx="446">
                  <c:v>29.442448319287816</c:v>
                </c:pt>
                <c:pt idx="447">
                  <c:v>29.483510817094459</c:v>
                </c:pt>
                <c:pt idx="448">
                  <c:v>29.748759138349527</c:v>
                </c:pt>
                <c:pt idx="449">
                  <c:v>30.119604975982725</c:v>
                </c:pt>
                <c:pt idx="450">
                  <c:v>30.096294293720998</c:v>
                </c:pt>
                <c:pt idx="451">
                  <c:v>29.401558886886626</c:v>
                </c:pt>
                <c:pt idx="452">
                  <c:v>28.918956851470217</c:v>
                </c:pt>
                <c:pt idx="453">
                  <c:v>28.617230244115174</c:v>
                </c:pt>
                <c:pt idx="454">
                  <c:v>28.688007600287413</c:v>
                </c:pt>
                <c:pt idx="455">
                  <c:v>27.846074058653926</c:v>
                </c:pt>
                <c:pt idx="456">
                  <c:v>26.916865252789727</c:v>
                </c:pt>
                <c:pt idx="457">
                  <c:v>26.813740083515228</c:v>
                </c:pt>
                <c:pt idx="458">
                  <c:v>26.928967184811317</c:v>
                </c:pt>
                <c:pt idx="459">
                  <c:v>26.838456932572676</c:v>
                </c:pt>
                <c:pt idx="460">
                  <c:v>26.852957625587784</c:v>
                </c:pt>
                <c:pt idx="461">
                  <c:v>26.997603528170856</c:v>
                </c:pt>
                <c:pt idx="462">
                  <c:v>26.940480723961542</c:v>
                </c:pt>
                <c:pt idx="463">
                  <c:v>27.529470673671284</c:v>
                </c:pt>
                <c:pt idx="464">
                  <c:v>27.741929690307103</c:v>
                </c:pt>
                <c:pt idx="465">
                  <c:v>27.744922464917959</c:v>
                </c:pt>
                <c:pt idx="466">
                  <c:v>27.920165806260734</c:v>
                </c:pt>
                <c:pt idx="467">
                  <c:v>27.9951467966815</c:v>
                </c:pt>
                <c:pt idx="468">
                  <c:v>28.396312826768387</c:v>
                </c:pt>
                <c:pt idx="469">
                  <c:v>29.379401543656659</c:v>
                </c:pt>
                <c:pt idx="470">
                  <c:v>29.328463953619586</c:v>
                </c:pt>
                <c:pt idx="471">
                  <c:v>29.366640946292058</c:v>
                </c:pt>
                <c:pt idx="472">
                  <c:v>29.516236418001604</c:v>
                </c:pt>
                <c:pt idx="473">
                  <c:v>29.239419396979599</c:v>
                </c:pt>
                <c:pt idx="474">
                  <c:v>29.161794100741901</c:v>
                </c:pt>
                <c:pt idx="475">
                  <c:v>28.315005768215372</c:v>
                </c:pt>
                <c:pt idx="476">
                  <c:v>27.493958486943445</c:v>
                </c:pt>
                <c:pt idx="477">
                  <c:v>27.831823369794225</c:v>
                </c:pt>
                <c:pt idx="478">
                  <c:v>27.906187866128839</c:v>
                </c:pt>
                <c:pt idx="479">
                  <c:v>27.841731629098284</c:v>
                </c:pt>
                <c:pt idx="480">
                  <c:v>27.612033210006604</c:v>
                </c:pt>
                <c:pt idx="481">
                  <c:v>27.704036420372116</c:v>
                </c:pt>
                <c:pt idx="482">
                  <c:v>28.848168617850014</c:v>
                </c:pt>
                <c:pt idx="483">
                  <c:v>30.120731345935887</c:v>
                </c:pt>
                <c:pt idx="484">
                  <c:v>29.725355222151244</c:v>
                </c:pt>
                <c:pt idx="485">
                  <c:v>29.633297694422531</c:v>
                </c:pt>
                <c:pt idx="486">
                  <c:v>30.364583733227285</c:v>
                </c:pt>
                <c:pt idx="487">
                  <c:v>30.587154324092477</c:v>
                </c:pt>
                <c:pt idx="488">
                  <c:v>30.67384354322764</c:v>
                </c:pt>
                <c:pt idx="489">
                  <c:v>29.782633173953172</c:v>
                </c:pt>
                <c:pt idx="490">
                  <c:v>28.770303787803471</c:v>
                </c:pt>
                <c:pt idx="491">
                  <c:v>28.88256832176334</c:v>
                </c:pt>
                <c:pt idx="492">
                  <c:v>28.960728864170203</c:v>
                </c:pt>
                <c:pt idx="493">
                  <c:v>28.37075417084154</c:v>
                </c:pt>
                <c:pt idx="494">
                  <c:v>28.464718762083344</c:v>
                </c:pt>
                <c:pt idx="495">
                  <c:v>28.632111239898368</c:v>
                </c:pt>
                <c:pt idx="496">
                  <c:v>29.267155121226399</c:v>
                </c:pt>
                <c:pt idx="497">
                  <c:v>29.7006890749763</c:v>
                </c:pt>
                <c:pt idx="498">
                  <c:v>29.843991477121115</c:v>
                </c:pt>
                <c:pt idx="499">
                  <c:v>29.987386532232932</c:v>
                </c:pt>
                <c:pt idx="500">
                  <c:v>30.087267891980474</c:v>
                </c:pt>
                <c:pt idx="501">
                  <c:v>30.231107853919386</c:v>
                </c:pt>
                <c:pt idx="502">
                  <c:v>30.674686324386528</c:v>
                </c:pt>
                <c:pt idx="503">
                  <c:v>30.63181281060573</c:v>
                </c:pt>
                <c:pt idx="504">
                  <c:v>30.918352673273411</c:v>
                </c:pt>
                <c:pt idx="505">
                  <c:v>31.157945253526517</c:v>
                </c:pt>
                <c:pt idx="506">
                  <c:v>31.258141147706858</c:v>
                </c:pt>
                <c:pt idx="507">
                  <c:v>31.678759121707419</c:v>
                </c:pt>
                <c:pt idx="508">
                  <c:v>32.164148066617017</c:v>
                </c:pt>
                <c:pt idx="509">
                  <c:v>31.922212532289443</c:v>
                </c:pt>
                <c:pt idx="510">
                  <c:v>31.695849209042617</c:v>
                </c:pt>
                <c:pt idx="511">
                  <c:v>31.474777145818873</c:v>
                </c:pt>
                <c:pt idx="512">
                  <c:v>31.162894939563095</c:v>
                </c:pt>
                <c:pt idx="513">
                  <c:v>30.902680236945155</c:v>
                </c:pt>
                <c:pt idx="514">
                  <c:v>30.705265157300953</c:v>
                </c:pt>
                <c:pt idx="515">
                  <c:v>30.556492143803958</c:v>
                </c:pt>
                <c:pt idx="516">
                  <c:v>30.717307810492564</c:v>
                </c:pt>
                <c:pt idx="517">
                  <c:v>31.174383006584115</c:v>
                </c:pt>
                <c:pt idx="518">
                  <c:v>31.582562028154801</c:v>
                </c:pt>
                <c:pt idx="519">
                  <c:v>32.094252191807989</c:v>
                </c:pt>
                <c:pt idx="520">
                  <c:v>32.56569507067924</c:v>
                </c:pt>
                <c:pt idx="521">
                  <c:v>32.717439108704085</c:v>
                </c:pt>
                <c:pt idx="522">
                  <c:v>32.936739854269483</c:v>
                </c:pt>
                <c:pt idx="523">
                  <c:v>33.177046351211601</c:v>
                </c:pt>
                <c:pt idx="524">
                  <c:v>33.361198409062112</c:v>
                </c:pt>
                <c:pt idx="525">
                  <c:v>33.071475776791871</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Transports publics (train, tram, bus)</c:v>
                </c:pt>
              </c:strCache>
            </c:strRef>
          </c:tx>
          <c:spPr>
            <a:ln w="28575" cap="rnd">
              <a:solidFill>
                <a:schemeClr val="bg1"/>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Tabelle1!$C$13:$C$538</c:f>
              <c:numCache>
                <c:formatCode>0</c:formatCode>
                <c:ptCount val="526"/>
                <c:pt idx="0">
                  <c:v>8.6359964900000001</c:v>
                </c:pt>
                <c:pt idx="1">
                  <c:v>8.86868458</c:v>
                </c:pt>
                <c:pt idx="2">
                  <c:v>9.1844551299999999</c:v>
                </c:pt>
                <c:pt idx="3">
                  <c:v>9.5915248299999991</c:v>
                </c:pt>
                <c:pt idx="4">
                  <c:v>9.6677826600000003</c:v>
                </c:pt>
                <c:pt idx="5">
                  <c:v>9.7710286600000007</c:v>
                </c:pt>
                <c:pt idx="6">
                  <c:v>9.9583334699999995</c:v>
                </c:pt>
                <c:pt idx="7">
                  <c:v>9.9792679500000006</c:v>
                </c:pt>
                <c:pt idx="8">
                  <c:v>9.9909009399999995</c:v>
                </c:pt>
                <c:pt idx="9">
                  <c:v>9.9021480999999998</c:v>
                </c:pt>
                <c:pt idx="10">
                  <c:v>9.8100737700000007</c:v>
                </c:pt>
                <c:pt idx="11">
                  <c:v>9.9557658399999998</c:v>
                </c:pt>
                <c:pt idx="12">
                  <c:v>10.063634800000001</c:v>
                </c:pt>
                <c:pt idx="13">
                  <c:v>10.1062748</c:v>
                </c:pt>
                <c:pt idx="14">
                  <c:v>10.298272300000001</c:v>
                </c:pt>
                <c:pt idx="15">
                  <c:v>10.2058088</c:v>
                </c:pt>
                <c:pt idx="16">
                  <c:v>10.517585</c:v>
                </c:pt>
                <c:pt idx="17">
                  <c:v>10.5054485</c:v>
                </c:pt>
                <c:pt idx="18">
                  <c:v>10.5391797</c:v>
                </c:pt>
                <c:pt idx="19">
                  <c:v>10.386298099999999</c:v>
                </c:pt>
                <c:pt idx="20">
                  <c:v>10.3521883</c:v>
                </c:pt>
                <c:pt idx="21">
                  <c:v>10.3397884</c:v>
                </c:pt>
                <c:pt idx="22">
                  <c:v>10.5095981</c:v>
                </c:pt>
                <c:pt idx="23">
                  <c:v>10.338036300000001</c:v>
                </c:pt>
                <c:pt idx="24">
                  <c:v>10.391427699999999</c:v>
                </c:pt>
                <c:pt idx="25">
                  <c:v>10.4560355</c:v>
                </c:pt>
                <c:pt idx="26">
                  <c:v>10.8317256</c:v>
                </c:pt>
                <c:pt idx="27">
                  <c:v>11.0007894</c:v>
                </c:pt>
                <c:pt idx="28">
                  <c:v>11.2081348</c:v>
                </c:pt>
                <c:pt idx="29">
                  <c:v>11.0341798</c:v>
                </c:pt>
                <c:pt idx="30">
                  <c:v>10.918001</c:v>
                </c:pt>
                <c:pt idx="31">
                  <c:v>10.786129499999999</c:v>
                </c:pt>
                <c:pt idx="32">
                  <c:v>10.6296523</c:v>
                </c:pt>
                <c:pt idx="33">
                  <c:v>10.4342495</c:v>
                </c:pt>
                <c:pt idx="34">
                  <c:v>10.242073899999999</c:v>
                </c:pt>
                <c:pt idx="35">
                  <c:v>9.8511572100000002</c:v>
                </c:pt>
                <c:pt idx="36">
                  <c:v>9.8544251000000003</c:v>
                </c:pt>
                <c:pt idx="37">
                  <c:v>9.8748228200000003</c:v>
                </c:pt>
                <c:pt idx="38">
                  <c:v>9.8440112000000006</c:v>
                </c:pt>
                <c:pt idx="39">
                  <c:v>9.8832359099999998</c:v>
                </c:pt>
                <c:pt idx="40">
                  <c:v>9.83666251</c:v>
                </c:pt>
                <c:pt idx="41">
                  <c:v>9.9336307500000007</c:v>
                </c:pt>
                <c:pt idx="42">
                  <c:v>10.0309326</c:v>
                </c:pt>
                <c:pt idx="43">
                  <c:v>10.118471599999999</c:v>
                </c:pt>
                <c:pt idx="44">
                  <c:v>9.9809128999999999</c:v>
                </c:pt>
                <c:pt idx="45">
                  <c:v>10.033667700000001</c:v>
                </c:pt>
                <c:pt idx="46">
                  <c:v>9.9244136699999999</c:v>
                </c:pt>
                <c:pt idx="47">
                  <c:v>9.9703118600000007</c:v>
                </c:pt>
                <c:pt idx="48">
                  <c:v>9.8170602599999999</c:v>
                </c:pt>
                <c:pt idx="49">
                  <c:v>9.9027707399999993</c:v>
                </c:pt>
                <c:pt idx="50">
                  <c:v>9.7319886600000007</c:v>
                </c:pt>
                <c:pt idx="51">
                  <c:v>9.6233119600000006</c:v>
                </c:pt>
                <c:pt idx="52">
                  <c:v>9.6903658000000004</c:v>
                </c:pt>
                <c:pt idx="53">
                  <c:v>9.6658446199999997</c:v>
                </c:pt>
                <c:pt idx="54">
                  <c:v>9.3586986400000001</c:v>
                </c:pt>
                <c:pt idx="55">
                  <c:v>9.2887254800000001</c:v>
                </c:pt>
                <c:pt idx="56">
                  <c:v>9.1813307000000002</c:v>
                </c:pt>
                <c:pt idx="57">
                  <c:v>9.1557397100000006</c:v>
                </c:pt>
                <c:pt idx="58">
                  <c:v>9.2324617</c:v>
                </c:pt>
                <c:pt idx="59">
                  <c:v>9.0044321200000006</c:v>
                </c:pt>
                <c:pt idx="60">
                  <c:v>8.8427456099999997</c:v>
                </c:pt>
                <c:pt idx="61">
                  <c:v>8.6708701599999998</c:v>
                </c:pt>
                <c:pt idx="62">
                  <c:v>8.42025778</c:v>
                </c:pt>
                <c:pt idx="63">
                  <c:v>7.9237432999999999</c:v>
                </c:pt>
                <c:pt idx="64">
                  <c:v>7.3425207600000002</c:v>
                </c:pt>
                <c:pt idx="65">
                  <c:v>6.4776857899999998</c:v>
                </c:pt>
                <c:pt idx="66">
                  <c:v>5.5953841600000001</c:v>
                </c:pt>
                <c:pt idx="67">
                  <c:v>4.6142002399999997</c:v>
                </c:pt>
                <c:pt idx="68">
                  <c:v>3.7118027699999998</c:v>
                </c:pt>
                <c:pt idx="69">
                  <c:v>3.14933313</c:v>
                </c:pt>
                <c:pt idx="70">
                  <c:v>2.8007604100000001</c:v>
                </c:pt>
                <c:pt idx="71">
                  <c:v>2.4036253300000001</c:v>
                </c:pt>
                <c:pt idx="72">
                  <c:v>2.1724286099999999</c:v>
                </c:pt>
                <c:pt idx="73">
                  <c:v>2.0051348899999999</c:v>
                </c:pt>
                <c:pt idx="74">
                  <c:v>1.8359641900000001</c:v>
                </c:pt>
                <c:pt idx="75">
                  <c:v>1.7327795699999999</c:v>
                </c:pt>
                <c:pt idx="76">
                  <c:v>1.76578141</c:v>
                </c:pt>
                <c:pt idx="77">
                  <c:v>1.6874957500000001</c:v>
                </c:pt>
                <c:pt idx="78">
                  <c:v>1.65199005</c:v>
                </c:pt>
                <c:pt idx="79">
                  <c:v>1.6070424299999999</c:v>
                </c:pt>
                <c:pt idx="80">
                  <c:v>1.61055013</c:v>
                </c:pt>
                <c:pt idx="81">
                  <c:v>1.67763325</c:v>
                </c:pt>
                <c:pt idx="82">
                  <c:v>1.6704923</c:v>
                </c:pt>
                <c:pt idx="83">
                  <c:v>1.6927627300000001</c:v>
                </c:pt>
                <c:pt idx="84">
                  <c:v>1.70778842</c:v>
                </c:pt>
                <c:pt idx="85">
                  <c:v>1.7747184300000001</c:v>
                </c:pt>
                <c:pt idx="86">
                  <c:v>1.8845395899999999</c:v>
                </c:pt>
                <c:pt idx="87">
                  <c:v>1.9282264</c:v>
                </c:pt>
                <c:pt idx="88">
                  <c:v>1.96848047</c:v>
                </c:pt>
                <c:pt idx="89">
                  <c:v>1.8858928399999999</c:v>
                </c:pt>
                <c:pt idx="90">
                  <c:v>1.90948969</c:v>
                </c:pt>
                <c:pt idx="91">
                  <c:v>1.92060969</c:v>
                </c:pt>
                <c:pt idx="92">
                  <c:v>1.8115359499999999</c:v>
                </c:pt>
                <c:pt idx="93">
                  <c:v>1.73358889</c:v>
                </c:pt>
                <c:pt idx="94">
                  <c:v>1.78799295</c:v>
                </c:pt>
                <c:pt idx="95">
                  <c:v>1.7854778499999999</c:v>
                </c:pt>
                <c:pt idx="96">
                  <c:v>1.87886453</c:v>
                </c:pt>
                <c:pt idx="97">
                  <c:v>1.9129501</c:v>
                </c:pt>
                <c:pt idx="98">
                  <c:v>2.0506861399999998</c:v>
                </c:pt>
                <c:pt idx="99">
                  <c:v>2.16374179</c:v>
                </c:pt>
                <c:pt idx="100">
                  <c:v>2.22605341</c:v>
                </c:pt>
                <c:pt idx="101">
                  <c:v>2.18894872</c:v>
                </c:pt>
                <c:pt idx="102">
                  <c:v>2.1938521999999998</c:v>
                </c:pt>
                <c:pt idx="103">
                  <c:v>2.3017173199999998</c:v>
                </c:pt>
                <c:pt idx="104">
                  <c:v>2.3542941100000001</c:v>
                </c:pt>
                <c:pt idx="105">
                  <c:v>2.3690755000000001</c:v>
                </c:pt>
                <c:pt idx="106">
                  <c:v>2.4898888100000001</c:v>
                </c:pt>
                <c:pt idx="107">
                  <c:v>2.5854811799999999</c:v>
                </c:pt>
                <c:pt idx="108">
                  <c:v>2.6654369999999998</c:v>
                </c:pt>
                <c:pt idx="109">
                  <c:v>2.7341620600000001</c:v>
                </c:pt>
                <c:pt idx="110">
                  <c:v>2.7147398300000001</c:v>
                </c:pt>
                <c:pt idx="111">
                  <c:v>2.72612392</c:v>
                </c:pt>
                <c:pt idx="112">
                  <c:v>2.7557795</c:v>
                </c:pt>
                <c:pt idx="113">
                  <c:v>2.72693823</c:v>
                </c:pt>
                <c:pt idx="114">
                  <c:v>2.7003692500000001</c:v>
                </c:pt>
                <c:pt idx="115">
                  <c:v>2.8192383799999998</c:v>
                </c:pt>
                <c:pt idx="116">
                  <c:v>2.9125742799999998</c:v>
                </c:pt>
                <c:pt idx="117">
                  <c:v>3.0257803600000002</c:v>
                </c:pt>
                <c:pt idx="118">
                  <c:v>3.08243467</c:v>
                </c:pt>
                <c:pt idx="119">
                  <c:v>3.1969892199999999</c:v>
                </c:pt>
                <c:pt idx="120">
                  <c:v>3.2811572600000001</c:v>
                </c:pt>
                <c:pt idx="121">
                  <c:v>3.4430449099999998</c:v>
                </c:pt>
                <c:pt idx="122">
                  <c:v>3.46779985</c:v>
                </c:pt>
                <c:pt idx="123">
                  <c:v>3.6037629400000002</c:v>
                </c:pt>
                <c:pt idx="124">
                  <c:v>3.6606579099999998</c:v>
                </c:pt>
                <c:pt idx="125">
                  <c:v>3.7135095200000001</c:v>
                </c:pt>
                <c:pt idx="126">
                  <c:v>3.7402692800000001</c:v>
                </c:pt>
                <c:pt idx="127">
                  <c:v>3.8775751600000001</c:v>
                </c:pt>
                <c:pt idx="128">
                  <c:v>4.0140315800000002</c:v>
                </c:pt>
                <c:pt idx="129">
                  <c:v>4.2264897599999998</c:v>
                </c:pt>
                <c:pt idx="130">
                  <c:v>4.2452723600000004</c:v>
                </c:pt>
                <c:pt idx="131">
                  <c:v>4.4990036499999997</c:v>
                </c:pt>
                <c:pt idx="132">
                  <c:v>4.5256613799999998</c:v>
                </c:pt>
                <c:pt idx="133">
                  <c:v>4.6657913100000004</c:v>
                </c:pt>
                <c:pt idx="134">
                  <c:v>4.6664000999999997</c:v>
                </c:pt>
                <c:pt idx="135">
                  <c:v>4.6949909999999999</c:v>
                </c:pt>
                <c:pt idx="136">
                  <c:v>4.7507951899999998</c:v>
                </c:pt>
                <c:pt idx="137">
                  <c:v>4.8162673399999996</c:v>
                </c:pt>
                <c:pt idx="138">
                  <c:v>4.7517435700000004</c:v>
                </c:pt>
                <c:pt idx="139">
                  <c:v>4.9834398799999997</c:v>
                </c:pt>
                <c:pt idx="140">
                  <c:v>5.0237439999999998</c:v>
                </c:pt>
                <c:pt idx="141">
                  <c:v>5.10833052</c:v>
                </c:pt>
                <c:pt idx="142">
                  <c:v>5.1464881099999999</c:v>
                </c:pt>
                <c:pt idx="143">
                  <c:v>5.1339708799999997</c:v>
                </c:pt>
                <c:pt idx="144">
                  <c:v>5.2151574900000002</c:v>
                </c:pt>
                <c:pt idx="145">
                  <c:v>5.2464604399999999</c:v>
                </c:pt>
                <c:pt idx="146">
                  <c:v>5.1869275999999997</c:v>
                </c:pt>
                <c:pt idx="147">
                  <c:v>5.0850976000000001</c:v>
                </c:pt>
                <c:pt idx="148">
                  <c:v>5.1197112000000002</c:v>
                </c:pt>
                <c:pt idx="149">
                  <c:v>5.2175854099999999</c:v>
                </c:pt>
                <c:pt idx="150">
                  <c:v>5.3475552999999998</c:v>
                </c:pt>
                <c:pt idx="151">
                  <c:v>5.4617598999999997</c:v>
                </c:pt>
                <c:pt idx="152">
                  <c:v>5.7268820800000002</c:v>
                </c:pt>
                <c:pt idx="153">
                  <c:v>5.8071489700000001</c:v>
                </c:pt>
                <c:pt idx="154">
                  <c:v>5.8396518799999999</c:v>
                </c:pt>
                <c:pt idx="155">
                  <c:v>5.8966820599999998</c:v>
                </c:pt>
                <c:pt idx="156">
                  <c:v>5.8214781999999996</c:v>
                </c:pt>
                <c:pt idx="157">
                  <c:v>5.8807271999999999</c:v>
                </c:pt>
                <c:pt idx="158">
                  <c:v>5.9545397900000001</c:v>
                </c:pt>
                <c:pt idx="159">
                  <c:v>6.0234455699999998</c:v>
                </c:pt>
                <c:pt idx="160">
                  <c:v>6.0855522999999998</c:v>
                </c:pt>
                <c:pt idx="161">
                  <c:v>6.2704266400000002</c:v>
                </c:pt>
                <c:pt idx="162">
                  <c:v>6.3165649500000001</c:v>
                </c:pt>
                <c:pt idx="163">
                  <c:v>6.6298243299999999</c:v>
                </c:pt>
                <c:pt idx="164">
                  <c:v>6.6218043900000003</c:v>
                </c:pt>
                <c:pt idx="165">
                  <c:v>6.729749</c:v>
                </c:pt>
                <c:pt idx="166">
                  <c:v>6.7472812199999996</c:v>
                </c:pt>
                <c:pt idx="167">
                  <c:v>6.8181479600000001</c:v>
                </c:pt>
                <c:pt idx="168">
                  <c:v>6.8514984099999996</c:v>
                </c:pt>
                <c:pt idx="169">
                  <c:v>6.8349569099999998</c:v>
                </c:pt>
                <c:pt idx="170">
                  <c:v>6.8409966100000004</c:v>
                </c:pt>
                <c:pt idx="171">
                  <c:v>6.8009752499999996</c:v>
                </c:pt>
                <c:pt idx="172">
                  <c:v>6.8482830300000002</c:v>
                </c:pt>
                <c:pt idx="173">
                  <c:v>6.6623717899999999</c:v>
                </c:pt>
                <c:pt idx="174">
                  <c:v>6.8966271199999998</c:v>
                </c:pt>
                <c:pt idx="175">
                  <c:v>6.8717491600000002</c:v>
                </c:pt>
                <c:pt idx="176">
                  <c:v>6.9218637100000002</c:v>
                </c:pt>
                <c:pt idx="177">
                  <c:v>6.8429628100000004</c:v>
                </c:pt>
                <c:pt idx="178">
                  <c:v>6.9144104999999998</c:v>
                </c:pt>
                <c:pt idx="179">
                  <c:v>6.8914297800000002</c:v>
                </c:pt>
                <c:pt idx="180">
                  <c:v>7.1486894200000002</c:v>
                </c:pt>
                <c:pt idx="181">
                  <c:v>6.9203039300000002</c:v>
                </c:pt>
                <c:pt idx="182">
                  <c:v>6.99656579</c:v>
                </c:pt>
                <c:pt idx="183">
                  <c:v>7.1276146599999999</c:v>
                </c:pt>
                <c:pt idx="184">
                  <c:v>7.1504099999999999</c:v>
                </c:pt>
                <c:pt idx="185">
                  <c:v>7.1233010700000001</c:v>
                </c:pt>
                <c:pt idx="186">
                  <c:v>6.9650108399999997</c:v>
                </c:pt>
                <c:pt idx="187">
                  <c:v>6.8939965000000001</c:v>
                </c:pt>
                <c:pt idx="188">
                  <c:v>6.89359594</c:v>
                </c:pt>
                <c:pt idx="189">
                  <c:v>7.0949855800000003</c:v>
                </c:pt>
                <c:pt idx="190">
                  <c:v>7.0365818899999999</c:v>
                </c:pt>
                <c:pt idx="191">
                  <c:v>7.0088426799999999</c:v>
                </c:pt>
                <c:pt idx="192">
                  <c:v>6.9965329599999997</c:v>
                </c:pt>
                <c:pt idx="193">
                  <c:v>7.08901994</c:v>
                </c:pt>
                <c:pt idx="194">
                  <c:v>7.0477422900000004</c:v>
                </c:pt>
                <c:pt idx="195">
                  <c:v>7.1860845199999996</c:v>
                </c:pt>
                <c:pt idx="196">
                  <c:v>6.8649873699999997</c:v>
                </c:pt>
                <c:pt idx="197">
                  <c:v>6.9018362099999999</c:v>
                </c:pt>
                <c:pt idx="198">
                  <c:v>6.9475761599999997</c:v>
                </c:pt>
                <c:pt idx="199">
                  <c:v>7.0979801399999998</c:v>
                </c:pt>
                <c:pt idx="200">
                  <c:v>7.1483206299999997</c:v>
                </c:pt>
                <c:pt idx="201">
                  <c:v>7.2196196300000004</c:v>
                </c:pt>
                <c:pt idx="202">
                  <c:v>7.0873942100000002</c:v>
                </c:pt>
                <c:pt idx="203">
                  <c:v>7.2302337899999998</c:v>
                </c:pt>
                <c:pt idx="204">
                  <c:v>7.0919456700000003</c:v>
                </c:pt>
                <c:pt idx="205">
                  <c:v>6.8222276600000002</c:v>
                </c:pt>
                <c:pt idx="206">
                  <c:v>6.8273283500000002</c:v>
                </c:pt>
                <c:pt idx="207">
                  <c:v>6.7593351100000003</c:v>
                </c:pt>
                <c:pt idx="208">
                  <c:v>6.6706336500000001</c:v>
                </c:pt>
                <c:pt idx="209">
                  <c:v>6.8460191699999999</c:v>
                </c:pt>
                <c:pt idx="210">
                  <c:v>6.8404373100000004</c:v>
                </c:pt>
                <c:pt idx="211">
                  <c:v>6.9330810500000002</c:v>
                </c:pt>
                <c:pt idx="212">
                  <c:v>7.1228232800000004</c:v>
                </c:pt>
                <c:pt idx="213">
                  <c:v>7.0072228499999998</c:v>
                </c:pt>
                <c:pt idx="214">
                  <c:v>7.0500610200000002</c:v>
                </c:pt>
                <c:pt idx="215">
                  <c:v>7.0527612299999998</c:v>
                </c:pt>
                <c:pt idx="216">
                  <c:v>6.9409299200000003</c:v>
                </c:pt>
                <c:pt idx="217">
                  <c:v>6.9104998000000002</c:v>
                </c:pt>
                <c:pt idx="218">
                  <c:v>6.9657747700000003</c:v>
                </c:pt>
                <c:pt idx="219">
                  <c:v>7.0454116400000002</c:v>
                </c:pt>
                <c:pt idx="220">
                  <c:v>7.3734203100000002</c:v>
                </c:pt>
                <c:pt idx="221">
                  <c:v>7.5558275999999998</c:v>
                </c:pt>
                <c:pt idx="222">
                  <c:v>7.7633888400000002</c:v>
                </c:pt>
                <c:pt idx="223">
                  <c:v>7.6938987799999996</c:v>
                </c:pt>
                <c:pt idx="224">
                  <c:v>7.9283613500000003</c:v>
                </c:pt>
                <c:pt idx="225">
                  <c:v>8.0529297199999998</c:v>
                </c:pt>
                <c:pt idx="226">
                  <c:v>8.1116386499999997</c:v>
                </c:pt>
                <c:pt idx="227">
                  <c:v>8.0277934299999991</c:v>
                </c:pt>
                <c:pt idx="228">
                  <c:v>7.9591098000000002</c:v>
                </c:pt>
                <c:pt idx="229">
                  <c:v>7.9232633100000003</c:v>
                </c:pt>
                <c:pt idx="230">
                  <c:v>7.7990372600000004</c:v>
                </c:pt>
                <c:pt idx="231">
                  <c:v>7.5051199100000003</c:v>
                </c:pt>
                <c:pt idx="232">
                  <c:v>7.4282336899999999</c:v>
                </c:pt>
                <c:pt idx="233">
                  <c:v>7.3982786999999997</c:v>
                </c:pt>
                <c:pt idx="234">
                  <c:v>7.3340679599999996</c:v>
                </c:pt>
                <c:pt idx="235">
                  <c:v>7.2749883400000002</c:v>
                </c:pt>
                <c:pt idx="236">
                  <c:v>7.2761542700000001</c:v>
                </c:pt>
                <c:pt idx="237">
                  <c:v>7.6104525299999999</c:v>
                </c:pt>
                <c:pt idx="238">
                  <c:v>7.6220887599999996</c:v>
                </c:pt>
                <c:pt idx="239">
                  <c:v>7.6407195000000003</c:v>
                </c:pt>
                <c:pt idx="240">
                  <c:v>7.66002267</c:v>
                </c:pt>
                <c:pt idx="241">
                  <c:v>7.7425751900000002</c:v>
                </c:pt>
                <c:pt idx="242">
                  <c:v>7.7718002100000003</c:v>
                </c:pt>
                <c:pt idx="243">
                  <c:v>7.8784252700000001</c:v>
                </c:pt>
                <c:pt idx="244">
                  <c:v>7.8140045300000001</c:v>
                </c:pt>
                <c:pt idx="245">
                  <c:v>8.1160583299999995</c:v>
                </c:pt>
                <c:pt idx="246">
                  <c:v>8.2025542500000004</c:v>
                </c:pt>
                <c:pt idx="247">
                  <c:v>8.21276428</c:v>
                </c:pt>
                <c:pt idx="248">
                  <c:v>8.0034139900000003</c:v>
                </c:pt>
                <c:pt idx="249">
                  <c:v>8.1252185899999994</c:v>
                </c:pt>
                <c:pt idx="250">
                  <c:v>8.1896252500000006</c:v>
                </c:pt>
                <c:pt idx="251">
                  <c:v>8.2430628299999995</c:v>
                </c:pt>
                <c:pt idx="252">
                  <c:v>7.9530764600000001</c:v>
                </c:pt>
                <c:pt idx="253">
                  <c:v>7.9866844600000002</c:v>
                </c:pt>
                <c:pt idx="254">
                  <c:v>7.9804072399999999</c:v>
                </c:pt>
                <c:pt idx="255">
                  <c:v>8.1868341400000002</c:v>
                </c:pt>
                <c:pt idx="256">
                  <c:v>7.9706072600000004</c:v>
                </c:pt>
                <c:pt idx="257">
                  <c:v>7.85130631</c:v>
                </c:pt>
                <c:pt idx="258">
                  <c:v>7.6440028399999997</c:v>
                </c:pt>
                <c:pt idx="259">
                  <c:v>7.7654062899999996</c:v>
                </c:pt>
                <c:pt idx="260">
                  <c:v>7.6526070700000002</c:v>
                </c:pt>
                <c:pt idx="261">
                  <c:v>7.6829104099999999</c:v>
                </c:pt>
                <c:pt idx="262">
                  <c:v>7.6196607399999996</c:v>
                </c:pt>
                <c:pt idx="263">
                  <c:v>7.8212102400000001</c:v>
                </c:pt>
                <c:pt idx="264">
                  <c:v>7.8275155500000002</c:v>
                </c:pt>
                <c:pt idx="265">
                  <c:v>7.80259254</c:v>
                </c:pt>
                <c:pt idx="266">
                  <c:v>7.7286547099999998</c:v>
                </c:pt>
                <c:pt idx="267">
                  <c:v>7.8767962200000001</c:v>
                </c:pt>
                <c:pt idx="268">
                  <c:v>7.9675737</c:v>
                </c:pt>
                <c:pt idx="269">
                  <c:v>8.0737533799999994</c:v>
                </c:pt>
                <c:pt idx="270">
                  <c:v>8.0838312699999992</c:v>
                </c:pt>
                <c:pt idx="271">
                  <c:v>8.2148584000000007</c:v>
                </c:pt>
                <c:pt idx="272">
                  <c:v>8.2661721499999992</c:v>
                </c:pt>
                <c:pt idx="273">
                  <c:v>8.3596380499999992</c:v>
                </c:pt>
                <c:pt idx="274">
                  <c:v>8.1660216200000004</c:v>
                </c:pt>
                <c:pt idx="275">
                  <c:v>8.2124559599999998</c:v>
                </c:pt>
                <c:pt idx="276">
                  <c:v>7.9779152199999999</c:v>
                </c:pt>
                <c:pt idx="277">
                  <c:v>7.8546736499999996</c:v>
                </c:pt>
                <c:pt idx="278">
                  <c:v>7.7461117399999999</c:v>
                </c:pt>
                <c:pt idx="279">
                  <c:v>7.6849410699999998</c:v>
                </c:pt>
                <c:pt idx="280">
                  <c:v>7.4929457099999999</c:v>
                </c:pt>
                <c:pt idx="281">
                  <c:v>7.4614797800000003</c:v>
                </c:pt>
                <c:pt idx="282">
                  <c:v>7.1126344499999998</c:v>
                </c:pt>
                <c:pt idx="283">
                  <c:v>6.9733023200000002</c:v>
                </c:pt>
                <c:pt idx="284">
                  <c:v>6.8283921699999999</c:v>
                </c:pt>
                <c:pt idx="285">
                  <c:v>6.52949293</c:v>
                </c:pt>
                <c:pt idx="286">
                  <c:v>6.3598936400000001</c:v>
                </c:pt>
                <c:pt idx="287">
                  <c:v>6.3178669899999997</c:v>
                </c:pt>
                <c:pt idx="288">
                  <c:v>6.1728148754683216</c:v>
                </c:pt>
                <c:pt idx="289">
                  <c:v>6.1443254454212299</c:v>
                </c:pt>
                <c:pt idx="290">
                  <c:v>6.0989947966140976</c:v>
                </c:pt>
                <c:pt idx="291">
                  <c:v>5.946386593257337</c:v>
                </c:pt>
                <c:pt idx="292">
                  <c:v>5.7721433231408339</c:v>
                </c:pt>
                <c:pt idx="293">
                  <c:v>5.718043796249483</c:v>
                </c:pt>
                <c:pt idx="294">
                  <c:v>5.5787544022410325</c:v>
                </c:pt>
                <c:pt idx="295">
                  <c:v>5.4224745275339767</c:v>
                </c:pt>
                <c:pt idx="296">
                  <c:v>5.2075133115100982</c:v>
                </c:pt>
                <c:pt idx="297">
                  <c:v>5.0353807649614533</c:v>
                </c:pt>
                <c:pt idx="298">
                  <c:v>4.9539219560212402</c:v>
                </c:pt>
                <c:pt idx="299">
                  <c:v>4.8818823873324773</c:v>
                </c:pt>
                <c:pt idx="300">
                  <c:v>5.0149866218916381</c:v>
                </c:pt>
                <c:pt idx="301">
                  <c:v>4.9686080290678083</c:v>
                </c:pt>
                <c:pt idx="302">
                  <c:v>4.9715771918402378</c:v>
                </c:pt>
                <c:pt idx="303">
                  <c:v>5.0136532102863347</c:v>
                </c:pt>
                <c:pt idx="304">
                  <c:v>5.0983765810582238</c:v>
                </c:pt>
                <c:pt idx="305">
                  <c:v>5.0721145357366186</c:v>
                </c:pt>
                <c:pt idx="306">
                  <c:v>5.191963072543353</c:v>
                </c:pt>
                <c:pt idx="307">
                  <c:v>5.2266554150370945</c:v>
                </c:pt>
                <c:pt idx="308">
                  <c:v>5.2918361727793597</c:v>
                </c:pt>
                <c:pt idx="309">
                  <c:v>5.3298964915643454</c:v>
                </c:pt>
                <c:pt idx="310">
                  <c:v>5.3374355514949539</c:v>
                </c:pt>
                <c:pt idx="311">
                  <c:v>5.4426523979126529</c:v>
                </c:pt>
                <c:pt idx="312">
                  <c:v>5.6134564602283703</c:v>
                </c:pt>
                <c:pt idx="313">
                  <c:v>5.7519757275303522</c:v>
                </c:pt>
                <c:pt idx="314">
                  <c:v>5.7442562772227452</c:v>
                </c:pt>
                <c:pt idx="315">
                  <c:v>5.6863610266033717</c:v>
                </c:pt>
                <c:pt idx="316">
                  <c:v>5.6835953851633025</c:v>
                </c:pt>
                <c:pt idx="317">
                  <c:v>5.7022509515867288</c:v>
                </c:pt>
                <c:pt idx="318">
                  <c:v>5.6022627266671083</c:v>
                </c:pt>
                <c:pt idx="319">
                  <c:v>5.6734793083232828</c:v>
                </c:pt>
                <c:pt idx="320">
                  <c:v>5.6339342307167302</c:v>
                </c:pt>
                <c:pt idx="321">
                  <c:v>5.6169559885704263</c:v>
                </c:pt>
                <c:pt idx="322">
                  <c:v>5.6381078546834145</c:v>
                </c:pt>
                <c:pt idx="323">
                  <c:v>5.6854048786873781</c:v>
                </c:pt>
                <c:pt idx="324">
                  <c:v>5.7976670610626257</c:v>
                </c:pt>
                <c:pt idx="325">
                  <c:v>5.9391936582687475</c:v>
                </c:pt>
                <c:pt idx="326">
                  <c:v>5.8808557027556612</c:v>
                </c:pt>
                <c:pt idx="327">
                  <c:v>5.9094941474717757</c:v>
                </c:pt>
                <c:pt idx="328">
                  <c:v>5.8002224271719447</c:v>
                </c:pt>
                <c:pt idx="329">
                  <c:v>5.8167008618434846</c:v>
                </c:pt>
                <c:pt idx="330">
                  <c:v>5.8382003141521652</c:v>
                </c:pt>
                <c:pt idx="331">
                  <c:v>5.81360725289864</c:v>
                </c:pt>
                <c:pt idx="332">
                  <c:v>5.6987496878504285</c:v>
                </c:pt>
                <c:pt idx="333">
                  <c:v>5.6055541208169686</c:v>
                </c:pt>
                <c:pt idx="334">
                  <c:v>5.5001464359464043</c:v>
                </c:pt>
                <c:pt idx="335">
                  <c:v>5.5218483056149932</c:v>
                </c:pt>
                <c:pt idx="336">
                  <c:v>5.4452119184542767</c:v>
                </c:pt>
                <c:pt idx="337">
                  <c:v>5.4652043227185709</c:v>
                </c:pt>
                <c:pt idx="338">
                  <c:v>5.3441653809624796</c:v>
                </c:pt>
                <c:pt idx="339">
                  <c:v>5.1676169740433187</c:v>
                </c:pt>
                <c:pt idx="340">
                  <c:v>4.9986016775830953</c:v>
                </c:pt>
                <c:pt idx="341">
                  <c:v>4.8510863916725189</c:v>
                </c:pt>
                <c:pt idx="342">
                  <c:v>4.7393176618084976</c:v>
                </c:pt>
                <c:pt idx="343">
                  <c:v>4.6317953524069706</c:v>
                </c:pt>
                <c:pt idx="344">
                  <c:v>4.4447087667345979</c:v>
                </c:pt>
                <c:pt idx="345">
                  <c:v>4.3531756078940891</c:v>
                </c:pt>
                <c:pt idx="346">
                  <c:v>4.4088281029107215</c:v>
                </c:pt>
                <c:pt idx="347">
                  <c:v>4.1914977322697071</c:v>
                </c:pt>
                <c:pt idx="348">
                  <c:v>3.8865624484613841</c:v>
                </c:pt>
                <c:pt idx="349">
                  <c:v>3.8604448090522943</c:v>
                </c:pt>
                <c:pt idx="350">
                  <c:v>3.9062616277762592</c:v>
                </c:pt>
                <c:pt idx="351">
                  <c:v>3.7862458113548669</c:v>
                </c:pt>
                <c:pt idx="352">
                  <c:v>3.6083848073295299</c:v>
                </c:pt>
                <c:pt idx="353">
                  <c:v>3.4058820429099845</c:v>
                </c:pt>
                <c:pt idx="354">
                  <c:v>3.4023188514435025</c:v>
                </c:pt>
                <c:pt idx="355">
                  <c:v>3.325993628378197</c:v>
                </c:pt>
                <c:pt idx="356">
                  <c:v>3.3141296034264145</c:v>
                </c:pt>
                <c:pt idx="357">
                  <c:v>3.2607310235168332</c:v>
                </c:pt>
                <c:pt idx="358">
                  <c:v>3.2739513876740469</c:v>
                </c:pt>
                <c:pt idx="359">
                  <c:v>3.3130745629088927</c:v>
                </c:pt>
                <c:pt idx="360">
                  <c:v>3.3956867535916428</c:v>
                </c:pt>
                <c:pt idx="361">
                  <c:v>3.5957130776839215</c:v>
                </c:pt>
                <c:pt idx="362">
                  <c:v>3.8608449175645903</c:v>
                </c:pt>
                <c:pt idx="363">
                  <c:v>3.8264111900533302</c:v>
                </c:pt>
                <c:pt idx="364">
                  <c:v>3.8417845333525871</c:v>
                </c:pt>
                <c:pt idx="365">
                  <c:v>3.9265006563732343</c:v>
                </c:pt>
                <c:pt idx="366">
                  <c:v>4.0051332022339317</c:v>
                </c:pt>
                <c:pt idx="367">
                  <c:v>4.0493320851452745</c:v>
                </c:pt>
                <c:pt idx="368">
                  <c:v>4.0605944792960029</c:v>
                </c:pt>
                <c:pt idx="369">
                  <c:v>4.0947203290408796</c:v>
                </c:pt>
                <c:pt idx="370">
                  <c:v>4.0649409080494223</c:v>
                </c:pt>
                <c:pt idx="371">
                  <c:v>4.1063331110491328</c:v>
                </c:pt>
                <c:pt idx="372">
                  <c:v>4.1067857638612066</c:v>
                </c:pt>
                <c:pt idx="373">
                  <c:v>4.0926619133277482</c:v>
                </c:pt>
                <c:pt idx="374">
                  <c:v>4.0408743107403309</c:v>
                </c:pt>
                <c:pt idx="375">
                  <c:v>3.9312129659011439</c:v>
                </c:pt>
                <c:pt idx="376">
                  <c:v>3.9263144720155077</c:v>
                </c:pt>
                <c:pt idx="377">
                  <c:v>3.9408108742745198</c:v>
                </c:pt>
                <c:pt idx="378">
                  <c:v>3.8536046540211002</c:v>
                </c:pt>
                <c:pt idx="379">
                  <c:v>3.8009177641478504</c:v>
                </c:pt>
                <c:pt idx="380">
                  <c:v>3.8544381929432157</c:v>
                </c:pt>
                <c:pt idx="381">
                  <c:v>3.8794475404900943</c:v>
                </c:pt>
                <c:pt idx="382">
                  <c:v>3.8859886730201159</c:v>
                </c:pt>
                <c:pt idx="383">
                  <c:v>3.7846490489924043</c:v>
                </c:pt>
                <c:pt idx="384">
                  <c:v>3.7551011252258877</c:v>
                </c:pt>
                <c:pt idx="385">
                  <c:v>3.8443445611746019</c:v>
                </c:pt>
                <c:pt idx="386">
                  <c:v>3.8486661424913851</c:v>
                </c:pt>
                <c:pt idx="387">
                  <c:v>3.7998916273862831</c:v>
                </c:pt>
                <c:pt idx="388">
                  <c:v>3.7277660783318574</c:v>
                </c:pt>
                <c:pt idx="389">
                  <c:v>3.8188657547462457</c:v>
                </c:pt>
                <c:pt idx="390">
                  <c:v>4.0340609449489602</c:v>
                </c:pt>
                <c:pt idx="391">
                  <c:v>4.1581616152876384</c:v>
                </c:pt>
                <c:pt idx="392">
                  <c:v>4.1031249525177378</c:v>
                </c:pt>
                <c:pt idx="393">
                  <c:v>4.0885712343694207</c:v>
                </c:pt>
                <c:pt idx="394">
                  <c:v>4.0859409334976586</c:v>
                </c:pt>
                <c:pt idx="395">
                  <c:v>4.1502191795538916</c:v>
                </c:pt>
                <c:pt idx="396">
                  <c:v>4.1492865040951523</c:v>
                </c:pt>
                <c:pt idx="397">
                  <c:v>4.0377823071258083</c:v>
                </c:pt>
                <c:pt idx="398">
                  <c:v>4.1175373748438648</c:v>
                </c:pt>
                <c:pt idx="399">
                  <c:v>4.2343342810647098</c:v>
                </c:pt>
                <c:pt idx="400">
                  <c:v>4.2991048140147399</c:v>
                </c:pt>
                <c:pt idx="401">
                  <c:v>4.3012162620610299</c:v>
                </c:pt>
                <c:pt idx="402">
                  <c:v>4.2896698690901314</c:v>
                </c:pt>
                <c:pt idx="403">
                  <c:v>4.2068229217672668</c:v>
                </c:pt>
                <c:pt idx="404">
                  <c:v>4.1982940522282917</c:v>
                </c:pt>
                <c:pt idx="405">
                  <c:v>4.1450278703704848</c:v>
                </c:pt>
                <c:pt idx="406">
                  <c:v>4.2614182944129393</c:v>
                </c:pt>
                <c:pt idx="407">
                  <c:v>4.217563456259886</c:v>
                </c:pt>
                <c:pt idx="408">
                  <c:v>4.2097504342241283</c:v>
                </c:pt>
                <c:pt idx="409">
                  <c:v>4.2029812393319359</c:v>
                </c:pt>
                <c:pt idx="410">
                  <c:v>4.2536150140188544</c:v>
                </c:pt>
                <c:pt idx="411">
                  <c:v>4.2989464535737749</c:v>
                </c:pt>
                <c:pt idx="412">
                  <c:v>4.2476306404569755</c:v>
                </c:pt>
                <c:pt idx="413">
                  <c:v>4.1278986487718736</c:v>
                </c:pt>
                <c:pt idx="414">
                  <c:v>4.1585484501489036</c:v>
                </c:pt>
                <c:pt idx="415">
                  <c:v>4.2020825918590363</c:v>
                </c:pt>
                <c:pt idx="416">
                  <c:v>4.1845842295154432</c:v>
                </c:pt>
                <c:pt idx="417">
                  <c:v>4.2184625928883834</c:v>
                </c:pt>
                <c:pt idx="418">
                  <c:v>4.2476253303896598</c:v>
                </c:pt>
                <c:pt idx="419">
                  <c:v>4.33065246713132</c:v>
                </c:pt>
                <c:pt idx="420">
                  <c:v>4.3684321767520755</c:v>
                </c:pt>
                <c:pt idx="421">
                  <c:v>4.3244902887838332</c:v>
                </c:pt>
                <c:pt idx="422">
                  <c:v>4.3003402370890322</c:v>
                </c:pt>
                <c:pt idx="423">
                  <c:v>4.4151945197079092</c:v>
                </c:pt>
                <c:pt idx="424">
                  <c:v>4.3723248838958062</c:v>
                </c:pt>
                <c:pt idx="425">
                  <c:v>4.3992824370238619</c:v>
                </c:pt>
                <c:pt idx="426">
                  <c:v>4.3679438848862757</c:v>
                </c:pt>
                <c:pt idx="427">
                  <c:v>4.3110231780726744</c:v>
                </c:pt>
                <c:pt idx="428">
                  <c:v>4.3051441425556094</c:v>
                </c:pt>
                <c:pt idx="429">
                  <c:v>4.3072359461035701</c:v>
                </c:pt>
                <c:pt idx="430">
                  <c:v>4.2155467228803802</c:v>
                </c:pt>
                <c:pt idx="431">
                  <c:v>4.3349809411879754</c:v>
                </c:pt>
                <c:pt idx="432">
                  <c:v>4.3258225380337176</c:v>
                </c:pt>
                <c:pt idx="433">
                  <c:v>4.3239085721115345</c:v>
                </c:pt>
                <c:pt idx="434">
                  <c:v>4.3561157130415138</c:v>
                </c:pt>
                <c:pt idx="435">
                  <c:v>4.413902879681463</c:v>
                </c:pt>
                <c:pt idx="436">
                  <c:v>4.4616938007079368</c:v>
                </c:pt>
                <c:pt idx="437">
                  <c:v>4.5776345894264052</c:v>
                </c:pt>
                <c:pt idx="438">
                  <c:v>4.5040761169947974</c:v>
                </c:pt>
                <c:pt idx="439">
                  <c:v>4.4976793291518993</c:v>
                </c:pt>
                <c:pt idx="440">
                  <c:v>4.4287725743749222</c:v>
                </c:pt>
                <c:pt idx="441">
                  <c:v>4.5466030891049147</c:v>
                </c:pt>
                <c:pt idx="442">
                  <c:v>4.646637939565947</c:v>
                </c:pt>
                <c:pt idx="443">
                  <c:v>4.6377966545756335</c:v>
                </c:pt>
                <c:pt idx="444">
                  <c:v>4.6925402898063453</c:v>
                </c:pt>
                <c:pt idx="445">
                  <c:v>4.8279355885362776</c:v>
                </c:pt>
                <c:pt idx="446">
                  <c:v>4.8262986679505744</c:v>
                </c:pt>
                <c:pt idx="447">
                  <c:v>4.8925617771665122</c:v>
                </c:pt>
                <c:pt idx="448">
                  <c:v>4.837467061227839</c:v>
                </c:pt>
                <c:pt idx="449">
                  <c:v>4.7862981019370583</c:v>
                </c:pt>
                <c:pt idx="450">
                  <c:v>4.81664351881399</c:v>
                </c:pt>
                <c:pt idx="451">
                  <c:v>4.6657722611971488</c:v>
                </c:pt>
                <c:pt idx="452">
                  <c:v>4.5264939284785326</c:v>
                </c:pt>
                <c:pt idx="453">
                  <c:v>4.5961045712319875</c:v>
                </c:pt>
                <c:pt idx="454">
                  <c:v>4.590345392265526</c:v>
                </c:pt>
                <c:pt idx="455">
                  <c:v>4.6801449886269131</c:v>
                </c:pt>
                <c:pt idx="456">
                  <c:v>4.6090733877395396</c:v>
                </c:pt>
                <c:pt idx="457">
                  <c:v>4.5405870805466915</c:v>
                </c:pt>
                <c:pt idx="458">
                  <c:v>4.6035174821733786</c:v>
                </c:pt>
                <c:pt idx="459">
                  <c:v>4.6674251626607788</c:v>
                </c:pt>
                <c:pt idx="460">
                  <c:v>4.5886945412612459</c:v>
                </c:pt>
                <c:pt idx="461">
                  <c:v>4.6855805781918454</c:v>
                </c:pt>
                <c:pt idx="462">
                  <c:v>4.4734914876945968</c:v>
                </c:pt>
                <c:pt idx="463">
                  <c:v>4.5486144894048195</c:v>
                </c:pt>
                <c:pt idx="464">
                  <c:v>4.6818539298298507</c:v>
                </c:pt>
                <c:pt idx="465">
                  <c:v>4.7327552712880721</c:v>
                </c:pt>
                <c:pt idx="466">
                  <c:v>4.6997395224293852</c:v>
                </c:pt>
                <c:pt idx="467">
                  <c:v>4.6633353975438405</c:v>
                </c:pt>
                <c:pt idx="468">
                  <c:v>4.6614654502736448</c:v>
                </c:pt>
                <c:pt idx="469">
                  <c:v>4.8929511437703761</c:v>
                </c:pt>
                <c:pt idx="470">
                  <c:v>4.9389344405232132</c:v>
                </c:pt>
                <c:pt idx="471">
                  <c:v>4.8650477061621435</c:v>
                </c:pt>
                <c:pt idx="472">
                  <c:v>4.7886677807132827</c:v>
                </c:pt>
                <c:pt idx="473">
                  <c:v>4.8175780202709797</c:v>
                </c:pt>
                <c:pt idx="474">
                  <c:v>4.8980814509897241</c:v>
                </c:pt>
                <c:pt idx="475">
                  <c:v>4.8643963993979469</c:v>
                </c:pt>
                <c:pt idx="476">
                  <c:v>4.7797588455456914</c:v>
                </c:pt>
                <c:pt idx="477">
                  <c:v>4.8260980127476154</c:v>
                </c:pt>
                <c:pt idx="478">
                  <c:v>4.8605587930107621</c:v>
                </c:pt>
                <c:pt idx="479">
                  <c:v>4.8599370167927542</c:v>
                </c:pt>
                <c:pt idx="480">
                  <c:v>4.8920716734088971</c:v>
                </c:pt>
                <c:pt idx="481">
                  <c:v>4.8251284283694718</c:v>
                </c:pt>
                <c:pt idx="482">
                  <c:v>4.8833040437975104</c:v>
                </c:pt>
                <c:pt idx="483">
                  <c:v>5.0017807636299514</c:v>
                </c:pt>
                <c:pt idx="484">
                  <c:v>5.0079437404740341</c:v>
                </c:pt>
                <c:pt idx="485">
                  <c:v>5.0351563404795163</c:v>
                </c:pt>
                <c:pt idx="486">
                  <c:v>5.1273383646922275</c:v>
                </c:pt>
                <c:pt idx="487">
                  <c:v>5.0113279261093995</c:v>
                </c:pt>
                <c:pt idx="488">
                  <c:v>5.0500222355521069</c:v>
                </c:pt>
                <c:pt idx="489">
                  <c:v>4.9975027262452958</c:v>
                </c:pt>
                <c:pt idx="490">
                  <c:v>4.8743471235406899</c:v>
                </c:pt>
                <c:pt idx="491">
                  <c:v>4.9097612006520723</c:v>
                </c:pt>
                <c:pt idx="492">
                  <c:v>5.0610096869946446</c:v>
                </c:pt>
                <c:pt idx="493">
                  <c:v>5.1052316698081155</c:v>
                </c:pt>
                <c:pt idx="494">
                  <c:v>5.2309553010626857</c:v>
                </c:pt>
                <c:pt idx="495">
                  <c:v>5.2764512797884908</c:v>
                </c:pt>
                <c:pt idx="496">
                  <c:v>5.4382887708857899</c:v>
                </c:pt>
                <c:pt idx="497">
                  <c:v>5.5165482264520049</c:v>
                </c:pt>
                <c:pt idx="498">
                  <c:v>5.3929280867183005</c:v>
                </c:pt>
                <c:pt idx="499">
                  <c:v>5.2533163701428487</c:v>
                </c:pt>
                <c:pt idx="500">
                  <c:v>5.1906044983734532</c:v>
                </c:pt>
                <c:pt idx="501">
                  <c:v>5.1758777818489756</c:v>
                </c:pt>
                <c:pt idx="502">
                  <c:v>5.2890577738117388</c:v>
                </c:pt>
                <c:pt idx="503">
                  <c:v>5.1887004491078823</c:v>
                </c:pt>
                <c:pt idx="504">
                  <c:v>5.1725896124382071</c:v>
                </c:pt>
                <c:pt idx="505">
                  <c:v>5.2930032911245899</c:v>
                </c:pt>
                <c:pt idx="506">
                  <c:v>5.5091274102724981</c:v>
                </c:pt>
                <c:pt idx="507">
                  <c:v>5.5948813893787692</c:v>
                </c:pt>
                <c:pt idx="508">
                  <c:v>5.7220049282903602</c:v>
                </c:pt>
                <c:pt idx="509">
                  <c:v>5.7725234510464976</c:v>
                </c:pt>
                <c:pt idx="510">
                  <c:v>5.7480689712902899</c:v>
                </c:pt>
                <c:pt idx="511">
                  <c:v>5.7311618558322559</c:v>
                </c:pt>
                <c:pt idx="512">
                  <c:v>5.698462212791128</c:v>
                </c:pt>
                <c:pt idx="513">
                  <c:v>5.5727540016721209</c:v>
                </c:pt>
                <c:pt idx="514">
                  <c:v>5.572119133118294</c:v>
                </c:pt>
                <c:pt idx="515">
                  <c:v>5.548961803003615</c:v>
                </c:pt>
                <c:pt idx="516">
                  <c:v>5.6667677506296386</c:v>
                </c:pt>
                <c:pt idx="517">
                  <c:v>5.7194173256466838</c:v>
                </c:pt>
                <c:pt idx="518">
                  <c:v>5.7354551216166101</c:v>
                </c:pt>
                <c:pt idx="519">
                  <c:v>5.7404772962301491</c:v>
                </c:pt>
                <c:pt idx="520">
                  <c:v>5.6934917127501024</c:v>
                </c:pt>
                <c:pt idx="521">
                  <c:v>5.7364202804752962</c:v>
                </c:pt>
                <c:pt idx="522">
                  <c:v>5.7093992662288811</c:v>
                </c:pt>
                <c:pt idx="523">
                  <c:v>5.5012522752477881</c:v>
                </c:pt>
                <c:pt idx="524">
                  <c:v>5.6301536133385692</c:v>
                </c:pt>
                <c:pt idx="525">
                  <c:v>5.6141168370156489</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A pied</c:v>
                </c:pt>
              </c:strCache>
            </c:strRef>
          </c:tx>
          <c:spPr>
            <a:ln w="28575" cap="rnd">
              <a:solidFill>
                <a:schemeClr val="accent4">
                  <a:lumMod val="7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Tabelle1!$D$13:$D$538</c:f>
              <c:numCache>
                <c:formatCode>0</c:formatCode>
                <c:ptCount val="526"/>
                <c:pt idx="0">
                  <c:v>2.2716262999999999</c:v>
                </c:pt>
                <c:pt idx="1">
                  <c:v>2.2863452799999999</c:v>
                </c:pt>
                <c:pt idx="2">
                  <c:v>2.31573845</c:v>
                </c:pt>
                <c:pt idx="3">
                  <c:v>2.37740442</c:v>
                </c:pt>
                <c:pt idx="4">
                  <c:v>2.3919417900000002</c:v>
                </c:pt>
                <c:pt idx="5">
                  <c:v>2.40597656</c:v>
                </c:pt>
                <c:pt idx="6">
                  <c:v>2.4060827699999998</c:v>
                </c:pt>
                <c:pt idx="7">
                  <c:v>2.3682548400000001</c:v>
                </c:pt>
                <c:pt idx="8">
                  <c:v>2.3872826800000002</c:v>
                </c:pt>
                <c:pt idx="9">
                  <c:v>2.3937716600000001</c:v>
                </c:pt>
                <c:pt idx="10">
                  <c:v>2.3966631999999999</c:v>
                </c:pt>
                <c:pt idx="11">
                  <c:v>2.3958378499999999</c:v>
                </c:pt>
                <c:pt idx="12">
                  <c:v>2.43329993</c:v>
                </c:pt>
                <c:pt idx="13">
                  <c:v>2.4402359800000002</c:v>
                </c:pt>
                <c:pt idx="14">
                  <c:v>2.46004106</c:v>
                </c:pt>
                <c:pt idx="15">
                  <c:v>2.4449428700000002</c:v>
                </c:pt>
                <c:pt idx="16">
                  <c:v>2.4072032999999999</c:v>
                </c:pt>
                <c:pt idx="17">
                  <c:v>2.3835568899999999</c:v>
                </c:pt>
                <c:pt idx="18">
                  <c:v>2.4015776299999998</c:v>
                </c:pt>
                <c:pt idx="19">
                  <c:v>2.3957507900000001</c:v>
                </c:pt>
                <c:pt idx="20">
                  <c:v>2.4128591500000001</c:v>
                </c:pt>
                <c:pt idx="21">
                  <c:v>2.35924325</c:v>
                </c:pt>
                <c:pt idx="22">
                  <c:v>2.3603953299999998</c:v>
                </c:pt>
                <c:pt idx="23">
                  <c:v>2.3909043200000002</c:v>
                </c:pt>
                <c:pt idx="24">
                  <c:v>2.4270719500000002</c:v>
                </c:pt>
                <c:pt idx="25">
                  <c:v>2.4481183</c:v>
                </c:pt>
                <c:pt idx="26">
                  <c:v>2.4741064499999998</c:v>
                </c:pt>
                <c:pt idx="27">
                  <c:v>2.5095481899999998</c:v>
                </c:pt>
                <c:pt idx="28">
                  <c:v>2.6251048899999998</c:v>
                </c:pt>
                <c:pt idx="29">
                  <c:v>2.6101854599999998</c:v>
                </c:pt>
                <c:pt idx="30">
                  <c:v>2.6100522399999999</c:v>
                </c:pt>
                <c:pt idx="31">
                  <c:v>2.60250095</c:v>
                </c:pt>
                <c:pt idx="32">
                  <c:v>2.5636107400000001</c:v>
                </c:pt>
                <c:pt idx="33">
                  <c:v>2.5481295300000002</c:v>
                </c:pt>
                <c:pt idx="34">
                  <c:v>2.5458783199999999</c:v>
                </c:pt>
                <c:pt idx="35">
                  <c:v>2.4638787999999998</c:v>
                </c:pt>
                <c:pt idx="36">
                  <c:v>2.4646298299999998</c:v>
                </c:pt>
                <c:pt idx="37">
                  <c:v>2.47335817</c:v>
                </c:pt>
                <c:pt idx="38">
                  <c:v>2.4400260500000002</c:v>
                </c:pt>
                <c:pt idx="39">
                  <c:v>2.4563902799999999</c:v>
                </c:pt>
                <c:pt idx="40">
                  <c:v>2.4459969099999999</c:v>
                </c:pt>
                <c:pt idx="41">
                  <c:v>2.4302403699999999</c:v>
                </c:pt>
                <c:pt idx="42">
                  <c:v>2.43163777</c:v>
                </c:pt>
                <c:pt idx="43">
                  <c:v>2.4824120299999999</c:v>
                </c:pt>
                <c:pt idx="44">
                  <c:v>2.4595753199999999</c:v>
                </c:pt>
                <c:pt idx="45">
                  <c:v>2.4390506099999998</c:v>
                </c:pt>
                <c:pt idx="46">
                  <c:v>2.3980968800000002</c:v>
                </c:pt>
                <c:pt idx="47">
                  <c:v>2.3907334900000001</c:v>
                </c:pt>
                <c:pt idx="48">
                  <c:v>2.3368805099999999</c:v>
                </c:pt>
                <c:pt idx="49">
                  <c:v>2.3524242200000001</c:v>
                </c:pt>
                <c:pt idx="50">
                  <c:v>2.2970997899999999</c:v>
                </c:pt>
                <c:pt idx="51">
                  <c:v>2.3139675199999998</c:v>
                </c:pt>
                <c:pt idx="52">
                  <c:v>2.36371888</c:v>
                </c:pt>
                <c:pt idx="53">
                  <c:v>2.3459626899999999</c:v>
                </c:pt>
                <c:pt idx="54">
                  <c:v>2.3036724400000002</c:v>
                </c:pt>
                <c:pt idx="55">
                  <c:v>2.3062915199999998</c:v>
                </c:pt>
                <c:pt idx="56">
                  <c:v>2.31250614</c:v>
                </c:pt>
                <c:pt idx="57">
                  <c:v>2.3130979599999999</c:v>
                </c:pt>
                <c:pt idx="58">
                  <c:v>2.2774311300000001</c:v>
                </c:pt>
                <c:pt idx="59">
                  <c:v>2.2587310999999999</c:v>
                </c:pt>
                <c:pt idx="60">
                  <c:v>2.2921404700000001</c:v>
                </c:pt>
                <c:pt idx="61">
                  <c:v>2.3098111299999999</c:v>
                </c:pt>
                <c:pt idx="62">
                  <c:v>2.29772585</c:v>
                </c:pt>
                <c:pt idx="63">
                  <c:v>2.3356978399999999</c:v>
                </c:pt>
                <c:pt idx="64">
                  <c:v>2.33123769</c:v>
                </c:pt>
                <c:pt idx="65">
                  <c:v>2.2989690700000001</c:v>
                </c:pt>
                <c:pt idx="66">
                  <c:v>2.2528924199999998</c:v>
                </c:pt>
                <c:pt idx="67">
                  <c:v>2.1847916000000001</c:v>
                </c:pt>
                <c:pt idx="68">
                  <c:v>2.0979657</c:v>
                </c:pt>
                <c:pt idx="69">
                  <c:v>2.0304741399999999</c:v>
                </c:pt>
                <c:pt idx="70">
                  <c:v>1.9007865799999999</c:v>
                </c:pt>
                <c:pt idx="71">
                  <c:v>1.8201154399999999</c:v>
                </c:pt>
                <c:pt idx="72">
                  <c:v>1.7843616</c:v>
                </c:pt>
                <c:pt idx="73">
                  <c:v>1.71425045</c:v>
                </c:pt>
                <c:pt idx="74">
                  <c:v>1.6676133399999999</c:v>
                </c:pt>
                <c:pt idx="75">
                  <c:v>1.6696952300000001</c:v>
                </c:pt>
                <c:pt idx="76">
                  <c:v>1.72163936</c:v>
                </c:pt>
                <c:pt idx="77">
                  <c:v>1.72207782</c:v>
                </c:pt>
                <c:pt idx="78">
                  <c:v>1.70032538</c:v>
                </c:pt>
                <c:pt idx="79">
                  <c:v>1.7047589000000001</c:v>
                </c:pt>
                <c:pt idx="80">
                  <c:v>1.75907452</c:v>
                </c:pt>
                <c:pt idx="81">
                  <c:v>1.78647008</c:v>
                </c:pt>
                <c:pt idx="82">
                  <c:v>1.793493</c:v>
                </c:pt>
                <c:pt idx="83">
                  <c:v>1.78681475</c:v>
                </c:pt>
                <c:pt idx="84">
                  <c:v>1.8784567999999999</c:v>
                </c:pt>
                <c:pt idx="85">
                  <c:v>1.9317828399999999</c:v>
                </c:pt>
                <c:pt idx="86">
                  <c:v>1.95209973</c:v>
                </c:pt>
                <c:pt idx="87">
                  <c:v>1.94871039</c:v>
                </c:pt>
                <c:pt idx="88">
                  <c:v>1.9690173200000001</c:v>
                </c:pt>
                <c:pt idx="89">
                  <c:v>2.03138906</c:v>
                </c:pt>
                <c:pt idx="90">
                  <c:v>2.0479749900000002</c:v>
                </c:pt>
                <c:pt idx="91">
                  <c:v>2.0673793200000001</c:v>
                </c:pt>
                <c:pt idx="92">
                  <c:v>2.1012984800000001</c:v>
                </c:pt>
                <c:pt idx="93">
                  <c:v>2.0873358899999999</c:v>
                </c:pt>
                <c:pt idx="94">
                  <c:v>2.1079413599999999</c:v>
                </c:pt>
                <c:pt idx="95">
                  <c:v>2.1148597599999999</c:v>
                </c:pt>
                <c:pt idx="96">
                  <c:v>2.0894975599999999</c:v>
                </c:pt>
                <c:pt idx="97">
                  <c:v>2.1061574900000002</c:v>
                </c:pt>
                <c:pt idx="98">
                  <c:v>2.11435788</c:v>
                </c:pt>
                <c:pt idx="99">
                  <c:v>2.0861282800000001</c:v>
                </c:pt>
                <c:pt idx="100">
                  <c:v>2.08772797</c:v>
                </c:pt>
                <c:pt idx="101">
                  <c:v>2.0808920400000002</c:v>
                </c:pt>
                <c:pt idx="102">
                  <c:v>2.08576899</c:v>
                </c:pt>
                <c:pt idx="103">
                  <c:v>2.1103380999999999</c:v>
                </c:pt>
                <c:pt idx="104">
                  <c:v>2.1104268400000001</c:v>
                </c:pt>
                <c:pt idx="105">
                  <c:v>2.09989435</c:v>
                </c:pt>
                <c:pt idx="106">
                  <c:v>2.1318482099999998</c:v>
                </c:pt>
                <c:pt idx="107">
                  <c:v>2.1163842499999999</c:v>
                </c:pt>
                <c:pt idx="108">
                  <c:v>2.0950553699999999</c:v>
                </c:pt>
                <c:pt idx="109">
                  <c:v>2.0290644800000002</c:v>
                </c:pt>
                <c:pt idx="110">
                  <c:v>1.9656584100000001</c:v>
                </c:pt>
                <c:pt idx="111">
                  <c:v>1.89981416</c:v>
                </c:pt>
                <c:pt idx="112">
                  <c:v>1.9216563499999999</c:v>
                </c:pt>
                <c:pt idx="113">
                  <c:v>1.9262229200000001</c:v>
                </c:pt>
                <c:pt idx="114">
                  <c:v>1.9172068200000001</c:v>
                </c:pt>
                <c:pt idx="115">
                  <c:v>1.9438292399999999</c:v>
                </c:pt>
                <c:pt idx="116">
                  <c:v>2.0492222199999999</c:v>
                </c:pt>
                <c:pt idx="117">
                  <c:v>2.1172317999999999</c:v>
                </c:pt>
                <c:pt idx="118">
                  <c:v>2.2225850299999999</c:v>
                </c:pt>
                <c:pt idx="119">
                  <c:v>2.19461029</c:v>
                </c:pt>
                <c:pt idx="120">
                  <c:v>2.1550739499999998</c:v>
                </c:pt>
                <c:pt idx="121">
                  <c:v>2.23922233</c:v>
                </c:pt>
                <c:pt idx="122">
                  <c:v>2.2067987499999999</c:v>
                </c:pt>
                <c:pt idx="123">
                  <c:v>2.1494676300000002</c:v>
                </c:pt>
                <c:pt idx="124">
                  <c:v>2.1130313200000002</c:v>
                </c:pt>
                <c:pt idx="125">
                  <c:v>2.09679262</c:v>
                </c:pt>
                <c:pt idx="126">
                  <c:v>2.1774915400000001</c:v>
                </c:pt>
                <c:pt idx="127">
                  <c:v>2.23971045</c:v>
                </c:pt>
                <c:pt idx="128">
                  <c:v>2.2545740900000002</c:v>
                </c:pt>
                <c:pt idx="129">
                  <c:v>2.3409709200000002</c:v>
                </c:pt>
                <c:pt idx="130">
                  <c:v>2.4881805300000002</c:v>
                </c:pt>
                <c:pt idx="131">
                  <c:v>2.5644797600000002</c:v>
                </c:pt>
                <c:pt idx="132">
                  <c:v>2.4897865100000001</c:v>
                </c:pt>
                <c:pt idx="133">
                  <c:v>2.4668073100000001</c:v>
                </c:pt>
                <c:pt idx="134">
                  <c:v>2.45360603</c:v>
                </c:pt>
                <c:pt idx="135">
                  <c:v>2.4472953199999998</c:v>
                </c:pt>
                <c:pt idx="136">
                  <c:v>2.4343416100000002</c:v>
                </c:pt>
                <c:pt idx="137">
                  <c:v>2.33680311</c:v>
                </c:pt>
                <c:pt idx="138">
                  <c:v>2.3173769200000001</c:v>
                </c:pt>
                <c:pt idx="139">
                  <c:v>2.4420096099999999</c:v>
                </c:pt>
                <c:pt idx="140">
                  <c:v>2.4968523199999999</c:v>
                </c:pt>
                <c:pt idx="141">
                  <c:v>2.58075638</c:v>
                </c:pt>
                <c:pt idx="142">
                  <c:v>2.5832179200000001</c:v>
                </c:pt>
                <c:pt idx="143">
                  <c:v>2.5790918399999998</c:v>
                </c:pt>
                <c:pt idx="144">
                  <c:v>2.5238564999999999</c:v>
                </c:pt>
                <c:pt idx="145">
                  <c:v>2.4711970499999998</c:v>
                </c:pt>
                <c:pt idx="146">
                  <c:v>2.38655084</c:v>
                </c:pt>
                <c:pt idx="147">
                  <c:v>2.1964831500000002</c:v>
                </c:pt>
                <c:pt idx="148">
                  <c:v>2.1282612799999998</c:v>
                </c:pt>
                <c:pt idx="149">
                  <c:v>2.12033044</c:v>
                </c:pt>
                <c:pt idx="150">
                  <c:v>2.10692952</c:v>
                </c:pt>
                <c:pt idx="151">
                  <c:v>2.1593026499999999</c:v>
                </c:pt>
                <c:pt idx="152">
                  <c:v>2.2364913400000002</c:v>
                </c:pt>
                <c:pt idx="153">
                  <c:v>2.24986774</c:v>
                </c:pt>
                <c:pt idx="154">
                  <c:v>2.2866322100000001</c:v>
                </c:pt>
                <c:pt idx="155">
                  <c:v>2.29045268</c:v>
                </c:pt>
                <c:pt idx="156">
                  <c:v>2.3094297400000001</c:v>
                </c:pt>
                <c:pt idx="157">
                  <c:v>2.2989816799999998</c:v>
                </c:pt>
                <c:pt idx="158">
                  <c:v>2.3134722299999999</c:v>
                </c:pt>
                <c:pt idx="159">
                  <c:v>2.2789687500000002</c:v>
                </c:pt>
                <c:pt idx="160">
                  <c:v>2.3276343800000001</c:v>
                </c:pt>
                <c:pt idx="161">
                  <c:v>2.4271654200000001</c:v>
                </c:pt>
                <c:pt idx="162">
                  <c:v>2.4420045199999998</c:v>
                </c:pt>
                <c:pt idx="163">
                  <c:v>2.4796451799999999</c:v>
                </c:pt>
                <c:pt idx="164">
                  <c:v>2.5631158200000002</c:v>
                </c:pt>
                <c:pt idx="165">
                  <c:v>2.5939704699999999</c:v>
                </c:pt>
                <c:pt idx="166">
                  <c:v>2.6208115099999998</c:v>
                </c:pt>
                <c:pt idx="167">
                  <c:v>2.6072453800000002</c:v>
                </c:pt>
                <c:pt idx="168">
                  <c:v>2.5341370599999999</c:v>
                </c:pt>
                <c:pt idx="169">
                  <c:v>2.4978528</c:v>
                </c:pt>
                <c:pt idx="170">
                  <c:v>2.4837714200000001</c:v>
                </c:pt>
                <c:pt idx="171">
                  <c:v>2.4326624899999998</c:v>
                </c:pt>
                <c:pt idx="172">
                  <c:v>2.3926512099999999</c:v>
                </c:pt>
                <c:pt idx="173">
                  <c:v>2.3842110000000001</c:v>
                </c:pt>
                <c:pt idx="174">
                  <c:v>2.4092539400000001</c:v>
                </c:pt>
                <c:pt idx="175">
                  <c:v>2.4966204400000001</c:v>
                </c:pt>
                <c:pt idx="176">
                  <c:v>2.5150896700000001</c:v>
                </c:pt>
                <c:pt idx="177">
                  <c:v>2.5273174699999998</c:v>
                </c:pt>
                <c:pt idx="178">
                  <c:v>2.5522513999999998</c:v>
                </c:pt>
                <c:pt idx="179">
                  <c:v>2.5825771400000002</c:v>
                </c:pt>
                <c:pt idx="180">
                  <c:v>2.5732908999999999</c:v>
                </c:pt>
                <c:pt idx="181">
                  <c:v>2.5427594199999999</c:v>
                </c:pt>
                <c:pt idx="182">
                  <c:v>2.54730612</c:v>
                </c:pt>
                <c:pt idx="183">
                  <c:v>2.5835510400000001</c:v>
                </c:pt>
                <c:pt idx="184">
                  <c:v>2.59074859</c:v>
                </c:pt>
                <c:pt idx="185">
                  <c:v>2.5569592700000001</c:v>
                </c:pt>
                <c:pt idx="186">
                  <c:v>2.5239787300000001</c:v>
                </c:pt>
                <c:pt idx="187">
                  <c:v>2.53591262</c:v>
                </c:pt>
                <c:pt idx="188">
                  <c:v>2.5816705099999999</c:v>
                </c:pt>
                <c:pt idx="189">
                  <c:v>2.5754060399999998</c:v>
                </c:pt>
                <c:pt idx="190">
                  <c:v>2.6020973700000001</c:v>
                </c:pt>
                <c:pt idx="191">
                  <c:v>2.5905853699999999</c:v>
                </c:pt>
                <c:pt idx="192">
                  <c:v>2.6190329800000001</c:v>
                </c:pt>
                <c:pt idx="193">
                  <c:v>2.6821936100000001</c:v>
                </c:pt>
                <c:pt idx="194">
                  <c:v>2.6592152100000002</c:v>
                </c:pt>
                <c:pt idx="195">
                  <c:v>2.6794246199999998</c:v>
                </c:pt>
                <c:pt idx="196">
                  <c:v>2.64668788</c:v>
                </c:pt>
                <c:pt idx="197">
                  <c:v>2.64811218</c:v>
                </c:pt>
                <c:pt idx="198">
                  <c:v>2.6343353700000001</c:v>
                </c:pt>
                <c:pt idx="199">
                  <c:v>2.6636554800000001</c:v>
                </c:pt>
                <c:pt idx="200">
                  <c:v>2.6484880899999999</c:v>
                </c:pt>
                <c:pt idx="201">
                  <c:v>2.7037095099999999</c:v>
                </c:pt>
                <c:pt idx="202">
                  <c:v>2.63838879</c:v>
                </c:pt>
                <c:pt idx="203">
                  <c:v>2.5692003400000001</c:v>
                </c:pt>
                <c:pt idx="204">
                  <c:v>2.4685317900000001</c:v>
                </c:pt>
                <c:pt idx="205">
                  <c:v>2.4276487699999998</c:v>
                </c:pt>
                <c:pt idx="206">
                  <c:v>2.4442798699999999</c:v>
                </c:pt>
                <c:pt idx="207">
                  <c:v>2.45090158</c:v>
                </c:pt>
                <c:pt idx="208">
                  <c:v>2.44738816</c:v>
                </c:pt>
                <c:pt idx="209">
                  <c:v>2.4804340100000002</c:v>
                </c:pt>
                <c:pt idx="210">
                  <c:v>2.5515846</c:v>
                </c:pt>
                <c:pt idx="211">
                  <c:v>2.6162471300000001</c:v>
                </c:pt>
                <c:pt idx="212">
                  <c:v>2.6633407099999999</c:v>
                </c:pt>
                <c:pt idx="213">
                  <c:v>2.6257091199999998</c:v>
                </c:pt>
                <c:pt idx="214">
                  <c:v>2.5862908400000002</c:v>
                </c:pt>
                <c:pt idx="215">
                  <c:v>2.5483983800000001</c:v>
                </c:pt>
                <c:pt idx="216">
                  <c:v>2.5709786800000001</c:v>
                </c:pt>
                <c:pt idx="217">
                  <c:v>2.55864738</c:v>
                </c:pt>
                <c:pt idx="218">
                  <c:v>2.53558466</c:v>
                </c:pt>
                <c:pt idx="219">
                  <c:v>2.5066267999999998</c:v>
                </c:pt>
                <c:pt idx="220">
                  <c:v>2.5166570500000001</c:v>
                </c:pt>
                <c:pt idx="221">
                  <c:v>2.5599599999999998</c:v>
                </c:pt>
                <c:pt idx="222">
                  <c:v>2.5958145899999998</c:v>
                </c:pt>
                <c:pt idx="223">
                  <c:v>2.5310826400000002</c:v>
                </c:pt>
                <c:pt idx="224">
                  <c:v>2.5420587299999999</c:v>
                </c:pt>
                <c:pt idx="225">
                  <c:v>2.5733082500000002</c:v>
                </c:pt>
                <c:pt idx="226">
                  <c:v>2.6233699800000001</c:v>
                </c:pt>
                <c:pt idx="227">
                  <c:v>2.6347598200000002</c:v>
                </c:pt>
                <c:pt idx="228">
                  <c:v>2.6322408400000001</c:v>
                </c:pt>
                <c:pt idx="229">
                  <c:v>2.5900612299999999</c:v>
                </c:pt>
                <c:pt idx="230">
                  <c:v>2.54822441</c:v>
                </c:pt>
                <c:pt idx="231">
                  <c:v>2.4126914500000001</c:v>
                </c:pt>
                <c:pt idx="232">
                  <c:v>2.39199495</c:v>
                </c:pt>
                <c:pt idx="233">
                  <c:v>2.3698429000000001</c:v>
                </c:pt>
                <c:pt idx="234">
                  <c:v>2.3604209699999998</c:v>
                </c:pt>
                <c:pt idx="235">
                  <c:v>2.35495016</c:v>
                </c:pt>
                <c:pt idx="236">
                  <c:v>2.4193996000000002</c:v>
                </c:pt>
                <c:pt idx="237">
                  <c:v>2.5420487600000001</c:v>
                </c:pt>
                <c:pt idx="238">
                  <c:v>2.6413588300000002</c:v>
                </c:pt>
                <c:pt idx="239">
                  <c:v>2.6584576200000001</c:v>
                </c:pt>
                <c:pt idx="240">
                  <c:v>2.66726492</c:v>
                </c:pt>
                <c:pt idx="241">
                  <c:v>2.6672886199999999</c:v>
                </c:pt>
                <c:pt idx="242">
                  <c:v>2.66303395</c:v>
                </c:pt>
                <c:pt idx="243">
                  <c:v>2.6318875500000001</c:v>
                </c:pt>
                <c:pt idx="244">
                  <c:v>2.6130139300000002</c:v>
                </c:pt>
                <c:pt idx="245">
                  <c:v>2.6545863999999999</c:v>
                </c:pt>
                <c:pt idx="246">
                  <c:v>2.6648116599999998</c:v>
                </c:pt>
                <c:pt idx="247">
                  <c:v>2.6749308200000002</c:v>
                </c:pt>
                <c:pt idx="248">
                  <c:v>2.65609618</c:v>
                </c:pt>
                <c:pt idx="249">
                  <c:v>2.6602091699999999</c:v>
                </c:pt>
                <c:pt idx="250">
                  <c:v>2.68605815</c:v>
                </c:pt>
                <c:pt idx="251">
                  <c:v>2.6609384600000001</c:v>
                </c:pt>
                <c:pt idx="252">
                  <c:v>2.6426569999999998</c:v>
                </c:pt>
                <c:pt idx="253">
                  <c:v>2.66093205</c:v>
                </c:pt>
                <c:pt idx="254">
                  <c:v>2.6310234399999999</c:v>
                </c:pt>
                <c:pt idx="255">
                  <c:v>2.6159722400000001</c:v>
                </c:pt>
                <c:pt idx="256">
                  <c:v>2.5837873899999999</c:v>
                </c:pt>
                <c:pt idx="257">
                  <c:v>2.49803854</c:v>
                </c:pt>
                <c:pt idx="258">
                  <c:v>2.4345563499999998</c:v>
                </c:pt>
                <c:pt idx="259">
                  <c:v>2.3786165399999999</c:v>
                </c:pt>
                <c:pt idx="260">
                  <c:v>2.3552602399999998</c:v>
                </c:pt>
                <c:pt idx="261">
                  <c:v>2.3599007099999998</c:v>
                </c:pt>
                <c:pt idx="262">
                  <c:v>2.3918243100000001</c:v>
                </c:pt>
                <c:pt idx="263">
                  <c:v>2.4457983599999999</c:v>
                </c:pt>
                <c:pt idx="264">
                  <c:v>2.5214954399999998</c:v>
                </c:pt>
                <c:pt idx="265">
                  <c:v>2.5808248900000001</c:v>
                </c:pt>
                <c:pt idx="266">
                  <c:v>2.6416693100000002</c:v>
                </c:pt>
                <c:pt idx="267">
                  <c:v>2.62795997</c:v>
                </c:pt>
                <c:pt idx="268">
                  <c:v>2.6269302699999999</c:v>
                </c:pt>
                <c:pt idx="269">
                  <c:v>2.5866663499999998</c:v>
                </c:pt>
                <c:pt idx="270">
                  <c:v>2.5516659900000001</c:v>
                </c:pt>
                <c:pt idx="271">
                  <c:v>2.5326339299999998</c:v>
                </c:pt>
                <c:pt idx="272">
                  <c:v>2.4752246499999999</c:v>
                </c:pt>
                <c:pt idx="273">
                  <c:v>2.4442055300000001</c:v>
                </c:pt>
                <c:pt idx="274">
                  <c:v>2.4288368500000002</c:v>
                </c:pt>
                <c:pt idx="275">
                  <c:v>2.4303956900000001</c:v>
                </c:pt>
                <c:pt idx="276">
                  <c:v>2.4409311100000002</c:v>
                </c:pt>
                <c:pt idx="277">
                  <c:v>2.4042042100000001</c:v>
                </c:pt>
                <c:pt idx="278">
                  <c:v>2.35068068</c:v>
                </c:pt>
                <c:pt idx="279">
                  <c:v>2.3704573099999999</c:v>
                </c:pt>
                <c:pt idx="280">
                  <c:v>2.4085406699999998</c:v>
                </c:pt>
                <c:pt idx="281">
                  <c:v>2.41658382</c:v>
                </c:pt>
                <c:pt idx="282">
                  <c:v>2.39982227</c:v>
                </c:pt>
                <c:pt idx="283">
                  <c:v>2.3894286500000002</c:v>
                </c:pt>
                <c:pt idx="284">
                  <c:v>2.3940565600000001</c:v>
                </c:pt>
                <c:pt idx="285">
                  <c:v>2.3568074000000001</c:v>
                </c:pt>
                <c:pt idx="286">
                  <c:v>2.3798225899999998</c:v>
                </c:pt>
                <c:pt idx="287">
                  <c:v>2.4435833300000001</c:v>
                </c:pt>
                <c:pt idx="288">
                  <c:v>2.3521715803159613</c:v>
                </c:pt>
                <c:pt idx="289">
                  <c:v>2.3121946152206503</c:v>
                </c:pt>
                <c:pt idx="290">
                  <c:v>2.2758617982826546</c:v>
                </c:pt>
                <c:pt idx="291">
                  <c:v>2.2250360846739285</c:v>
                </c:pt>
                <c:pt idx="292">
                  <c:v>2.2813804153036306</c:v>
                </c:pt>
                <c:pt idx="293">
                  <c:v>2.2965322016428904</c:v>
                </c:pt>
                <c:pt idx="294">
                  <c:v>2.1604675732084928</c:v>
                </c:pt>
                <c:pt idx="295">
                  <c:v>2.2222370642012974</c:v>
                </c:pt>
                <c:pt idx="296">
                  <c:v>2.1916594806945011</c:v>
                </c:pt>
                <c:pt idx="297">
                  <c:v>2.1501436359902444</c:v>
                </c:pt>
                <c:pt idx="298">
                  <c:v>2.1663462377638227</c:v>
                </c:pt>
                <c:pt idx="299">
                  <c:v>2.1490537399623917</c:v>
                </c:pt>
                <c:pt idx="300">
                  <c:v>2.1496740686774229</c:v>
                </c:pt>
                <c:pt idx="301">
                  <c:v>2.2238363232481473</c:v>
                </c:pt>
                <c:pt idx="302">
                  <c:v>2.2321338709601402</c:v>
                </c:pt>
                <c:pt idx="303">
                  <c:v>2.275535004973066</c:v>
                </c:pt>
                <c:pt idx="304">
                  <c:v>2.3256536626579618</c:v>
                </c:pt>
                <c:pt idx="305">
                  <c:v>2.3468188673059358</c:v>
                </c:pt>
                <c:pt idx="306">
                  <c:v>2.3523307989366669</c:v>
                </c:pt>
                <c:pt idx="307">
                  <c:v>2.3721267678829316</c:v>
                </c:pt>
                <c:pt idx="308">
                  <c:v>2.3880633131599134</c:v>
                </c:pt>
                <c:pt idx="309">
                  <c:v>2.3454937922396799</c:v>
                </c:pt>
                <c:pt idx="310">
                  <c:v>2.3474816841378918</c:v>
                </c:pt>
                <c:pt idx="311">
                  <c:v>2.386390649629643</c:v>
                </c:pt>
                <c:pt idx="312">
                  <c:v>2.3564223882523185</c:v>
                </c:pt>
                <c:pt idx="313">
                  <c:v>2.3192611622769226</c:v>
                </c:pt>
                <c:pt idx="314">
                  <c:v>2.2779209634890401</c:v>
                </c:pt>
                <c:pt idx="315">
                  <c:v>2.2360991468104472</c:v>
                </c:pt>
                <c:pt idx="316">
                  <c:v>2.2485784434109397</c:v>
                </c:pt>
                <c:pt idx="317">
                  <c:v>2.2356035336866724</c:v>
                </c:pt>
                <c:pt idx="318">
                  <c:v>2.2053428451444472</c:v>
                </c:pt>
                <c:pt idx="319">
                  <c:v>2.2230421709243688</c:v>
                </c:pt>
                <c:pt idx="320">
                  <c:v>2.2621497071522145</c:v>
                </c:pt>
                <c:pt idx="321">
                  <c:v>2.2391999924867183</c:v>
                </c:pt>
                <c:pt idx="322">
                  <c:v>2.1840418232500527</c:v>
                </c:pt>
                <c:pt idx="323">
                  <c:v>2.1976728905806082</c:v>
                </c:pt>
                <c:pt idx="324">
                  <c:v>2.1857515049105571</c:v>
                </c:pt>
                <c:pt idx="325">
                  <c:v>2.1643224678868953</c:v>
                </c:pt>
                <c:pt idx="326">
                  <c:v>2.1829888072744228</c:v>
                </c:pt>
                <c:pt idx="327">
                  <c:v>2.1521268216810703</c:v>
                </c:pt>
                <c:pt idx="328">
                  <c:v>2.1046705200621258</c:v>
                </c:pt>
                <c:pt idx="329">
                  <c:v>2.097442186390599</c:v>
                </c:pt>
                <c:pt idx="330">
                  <c:v>2.0937467030502686</c:v>
                </c:pt>
                <c:pt idx="331">
                  <c:v>2.1032511496965074</c:v>
                </c:pt>
                <c:pt idx="332">
                  <c:v>2.0918571018115415</c:v>
                </c:pt>
                <c:pt idx="333">
                  <c:v>2.0674505809217929</c:v>
                </c:pt>
                <c:pt idx="334">
                  <c:v>2.0795419004342848</c:v>
                </c:pt>
                <c:pt idx="335">
                  <c:v>2.0683438829565302</c:v>
                </c:pt>
                <c:pt idx="336">
                  <c:v>2.1056430764913228</c:v>
                </c:pt>
                <c:pt idx="337">
                  <c:v>2.1128335368299305</c:v>
                </c:pt>
                <c:pt idx="338">
                  <c:v>2.105086419453996</c:v>
                </c:pt>
                <c:pt idx="339">
                  <c:v>2.1360277630316173</c:v>
                </c:pt>
                <c:pt idx="340">
                  <c:v>2.1541389087384601</c:v>
                </c:pt>
                <c:pt idx="341">
                  <c:v>2.2043150036134311</c:v>
                </c:pt>
                <c:pt idx="342">
                  <c:v>2.2641421595784914</c:v>
                </c:pt>
                <c:pt idx="343">
                  <c:v>2.235935101122497</c:v>
                </c:pt>
                <c:pt idx="344">
                  <c:v>2.2210921854750683</c:v>
                </c:pt>
                <c:pt idx="345">
                  <c:v>2.2503846178410511</c:v>
                </c:pt>
                <c:pt idx="346">
                  <c:v>2.256980879557823</c:v>
                </c:pt>
                <c:pt idx="347">
                  <c:v>2.2154400180770986</c:v>
                </c:pt>
                <c:pt idx="348">
                  <c:v>2.0770774514322761</c:v>
                </c:pt>
                <c:pt idx="349">
                  <c:v>2.0766601536171025</c:v>
                </c:pt>
                <c:pt idx="350">
                  <c:v>2.0679765262187657</c:v>
                </c:pt>
                <c:pt idx="351">
                  <c:v>2.0627332412264319</c:v>
                </c:pt>
                <c:pt idx="352">
                  <c:v>2.0547769447072199</c:v>
                </c:pt>
                <c:pt idx="353">
                  <c:v>2.0392215709206956</c:v>
                </c:pt>
                <c:pt idx="354">
                  <c:v>2.0561815845994786</c:v>
                </c:pt>
                <c:pt idx="355">
                  <c:v>2.1088607451749088</c:v>
                </c:pt>
                <c:pt idx="356">
                  <c:v>2.0782197750433529</c:v>
                </c:pt>
                <c:pt idx="357">
                  <c:v>2.0799398496715944</c:v>
                </c:pt>
                <c:pt idx="358">
                  <c:v>2.0712848732904274</c:v>
                </c:pt>
                <c:pt idx="359">
                  <c:v>2.0464034532768456</c:v>
                </c:pt>
                <c:pt idx="360">
                  <c:v>2.0217522969960102</c:v>
                </c:pt>
                <c:pt idx="361">
                  <c:v>2.0616637943786986</c:v>
                </c:pt>
                <c:pt idx="362">
                  <c:v>2.1011805128892855</c:v>
                </c:pt>
                <c:pt idx="363">
                  <c:v>2.1328077422623215</c:v>
                </c:pt>
                <c:pt idx="364">
                  <c:v>2.1962666103016373</c:v>
                </c:pt>
                <c:pt idx="365">
                  <c:v>2.2217881551888103</c:v>
                </c:pt>
                <c:pt idx="366">
                  <c:v>2.2148553775598812</c:v>
                </c:pt>
                <c:pt idx="367">
                  <c:v>2.2187559102693268</c:v>
                </c:pt>
                <c:pt idx="368">
                  <c:v>2.1880722397830499</c:v>
                </c:pt>
                <c:pt idx="369">
                  <c:v>2.1875044410871229</c:v>
                </c:pt>
                <c:pt idx="370">
                  <c:v>2.2069141150596083</c:v>
                </c:pt>
                <c:pt idx="371">
                  <c:v>2.1515390270850228</c:v>
                </c:pt>
                <c:pt idx="372">
                  <c:v>2.1430434106821186</c:v>
                </c:pt>
                <c:pt idx="373">
                  <c:v>2.1859862092087701</c:v>
                </c:pt>
                <c:pt idx="374">
                  <c:v>2.2138120685282927</c:v>
                </c:pt>
                <c:pt idx="375">
                  <c:v>2.2057438179844726</c:v>
                </c:pt>
                <c:pt idx="376">
                  <c:v>2.2010942934615616</c:v>
                </c:pt>
                <c:pt idx="377">
                  <c:v>2.1779627080950599</c:v>
                </c:pt>
                <c:pt idx="378">
                  <c:v>2.3152018315967089</c:v>
                </c:pt>
                <c:pt idx="379">
                  <c:v>2.3116093515365845</c:v>
                </c:pt>
                <c:pt idx="380">
                  <c:v>2.3049060579442129</c:v>
                </c:pt>
                <c:pt idx="381">
                  <c:v>2.2634844388116586</c:v>
                </c:pt>
                <c:pt idx="382">
                  <c:v>2.227684700143123</c:v>
                </c:pt>
                <c:pt idx="383">
                  <c:v>2.1918186005372733</c:v>
                </c:pt>
                <c:pt idx="384">
                  <c:v>2.131999536210063</c:v>
                </c:pt>
                <c:pt idx="385">
                  <c:v>2.0397146153956229</c:v>
                </c:pt>
                <c:pt idx="386">
                  <c:v>2.0231056647746586</c:v>
                </c:pt>
                <c:pt idx="387">
                  <c:v>1.9969285009352389</c:v>
                </c:pt>
                <c:pt idx="388">
                  <c:v>2.0018540346101519</c:v>
                </c:pt>
                <c:pt idx="389">
                  <c:v>2.0741203853237273</c:v>
                </c:pt>
                <c:pt idx="390">
                  <c:v>2.1495656097440112</c:v>
                </c:pt>
                <c:pt idx="391">
                  <c:v>2.2295379273787428</c:v>
                </c:pt>
                <c:pt idx="392">
                  <c:v>2.1519125636040757</c:v>
                </c:pt>
                <c:pt idx="393">
                  <c:v>2.2070648054214255</c:v>
                </c:pt>
                <c:pt idx="394">
                  <c:v>2.2192886968895387</c:v>
                </c:pt>
                <c:pt idx="395">
                  <c:v>2.244661602728157</c:v>
                </c:pt>
                <c:pt idx="396">
                  <c:v>2.2312591919994156</c:v>
                </c:pt>
                <c:pt idx="397">
                  <c:v>2.1907199985471997</c:v>
                </c:pt>
                <c:pt idx="398">
                  <c:v>2.1756540404815472</c:v>
                </c:pt>
                <c:pt idx="399">
                  <c:v>2.318440947752844</c:v>
                </c:pt>
                <c:pt idx="400">
                  <c:v>2.2883039263441498</c:v>
                </c:pt>
                <c:pt idx="401">
                  <c:v>2.3235763215631402</c:v>
                </c:pt>
                <c:pt idx="402">
                  <c:v>2.3684900381455734</c:v>
                </c:pt>
                <c:pt idx="403">
                  <c:v>2.386712024982061</c:v>
                </c:pt>
                <c:pt idx="404">
                  <c:v>2.4403172997194114</c:v>
                </c:pt>
                <c:pt idx="405">
                  <c:v>2.5295091781447612</c:v>
                </c:pt>
                <c:pt idx="406">
                  <c:v>2.589195153851636</c:v>
                </c:pt>
                <c:pt idx="407">
                  <c:v>2.6218406284580396</c:v>
                </c:pt>
                <c:pt idx="408">
                  <c:v>2.6307796820463945</c:v>
                </c:pt>
                <c:pt idx="409">
                  <c:v>2.6374563221867824</c:v>
                </c:pt>
                <c:pt idx="410">
                  <c:v>2.6874489244056683</c:v>
                </c:pt>
                <c:pt idx="411">
                  <c:v>2.6704297820924809</c:v>
                </c:pt>
                <c:pt idx="412">
                  <c:v>2.5815378262361541</c:v>
                </c:pt>
                <c:pt idx="413">
                  <c:v>2.5303792197648041</c:v>
                </c:pt>
                <c:pt idx="414">
                  <c:v>2.5395541269970932</c:v>
                </c:pt>
                <c:pt idx="415">
                  <c:v>2.5476314914683984</c:v>
                </c:pt>
                <c:pt idx="416">
                  <c:v>2.5334130992773503</c:v>
                </c:pt>
                <c:pt idx="417">
                  <c:v>2.4804011888594855</c:v>
                </c:pt>
                <c:pt idx="418">
                  <c:v>2.4675896290200527</c:v>
                </c:pt>
                <c:pt idx="419">
                  <c:v>2.5240699287459627</c:v>
                </c:pt>
                <c:pt idx="420">
                  <c:v>2.4627748636339786</c:v>
                </c:pt>
                <c:pt idx="421">
                  <c:v>2.460964227506627</c:v>
                </c:pt>
                <c:pt idx="422">
                  <c:v>2.4379736664768674</c:v>
                </c:pt>
                <c:pt idx="423">
                  <c:v>2.4621492812184456</c:v>
                </c:pt>
                <c:pt idx="424">
                  <c:v>2.4352645349104383</c:v>
                </c:pt>
                <c:pt idx="425">
                  <c:v>2.465855413559511</c:v>
                </c:pt>
                <c:pt idx="426">
                  <c:v>2.4156539045453198</c:v>
                </c:pt>
                <c:pt idx="427">
                  <c:v>2.3408154049042524</c:v>
                </c:pt>
                <c:pt idx="428">
                  <c:v>2.2843060093753387</c:v>
                </c:pt>
                <c:pt idx="429">
                  <c:v>2.2626649437157984</c:v>
                </c:pt>
                <c:pt idx="430">
                  <c:v>2.2022651953772199</c:v>
                </c:pt>
                <c:pt idx="431">
                  <c:v>2.2304275491626258</c:v>
                </c:pt>
                <c:pt idx="432">
                  <c:v>2.2140262671936255</c:v>
                </c:pt>
                <c:pt idx="433">
                  <c:v>2.2440060649234312</c:v>
                </c:pt>
                <c:pt idx="434">
                  <c:v>2.325849792099671</c:v>
                </c:pt>
                <c:pt idx="435">
                  <c:v>2.3727812481703228</c:v>
                </c:pt>
                <c:pt idx="436">
                  <c:v>2.4385184750959796</c:v>
                </c:pt>
                <c:pt idx="437">
                  <c:v>2.5237464485540939</c:v>
                </c:pt>
                <c:pt idx="438">
                  <c:v>2.5619797924557584</c:v>
                </c:pt>
                <c:pt idx="439">
                  <c:v>2.6184237163129516</c:v>
                </c:pt>
                <c:pt idx="440">
                  <c:v>2.6214385302266474</c:v>
                </c:pt>
                <c:pt idx="441">
                  <c:v>2.7323156291330131</c:v>
                </c:pt>
                <c:pt idx="442">
                  <c:v>2.7591661770562461</c:v>
                </c:pt>
                <c:pt idx="443">
                  <c:v>2.7751038116646001</c:v>
                </c:pt>
                <c:pt idx="444">
                  <c:v>2.7760485535207189</c:v>
                </c:pt>
                <c:pt idx="445">
                  <c:v>2.8048430264872892</c:v>
                </c:pt>
                <c:pt idx="446">
                  <c:v>2.8063315750441333</c:v>
                </c:pt>
                <c:pt idx="447">
                  <c:v>2.8157737174052597</c:v>
                </c:pt>
                <c:pt idx="448">
                  <c:v>2.7605598196233356</c:v>
                </c:pt>
                <c:pt idx="449">
                  <c:v>2.7527971077744526</c:v>
                </c:pt>
                <c:pt idx="450">
                  <c:v>2.6764723355023845</c:v>
                </c:pt>
                <c:pt idx="451">
                  <c:v>2.5858720830613011</c:v>
                </c:pt>
                <c:pt idx="452">
                  <c:v>2.5692879736244683</c:v>
                </c:pt>
                <c:pt idx="453">
                  <c:v>2.5430730549336409</c:v>
                </c:pt>
                <c:pt idx="454">
                  <c:v>2.5574127279910841</c:v>
                </c:pt>
                <c:pt idx="455">
                  <c:v>2.5473681999793274</c:v>
                </c:pt>
                <c:pt idx="456">
                  <c:v>2.4834547872139785</c:v>
                </c:pt>
                <c:pt idx="457">
                  <c:v>2.5088185270270427</c:v>
                </c:pt>
                <c:pt idx="458">
                  <c:v>2.5525031609869631</c:v>
                </c:pt>
                <c:pt idx="459">
                  <c:v>2.5225324731586087</c:v>
                </c:pt>
                <c:pt idx="460">
                  <c:v>2.5298022976311185</c:v>
                </c:pt>
                <c:pt idx="461">
                  <c:v>2.5104341004332156</c:v>
                </c:pt>
                <c:pt idx="462">
                  <c:v>2.4662398239133858</c:v>
                </c:pt>
                <c:pt idx="463">
                  <c:v>2.5545940745100211</c:v>
                </c:pt>
                <c:pt idx="464">
                  <c:v>2.6039794133277305</c:v>
                </c:pt>
                <c:pt idx="465">
                  <c:v>2.6272023422926911</c:v>
                </c:pt>
                <c:pt idx="466">
                  <c:v>2.6623329008809571</c:v>
                </c:pt>
                <c:pt idx="467">
                  <c:v>2.7022513320985313</c:v>
                </c:pt>
                <c:pt idx="468">
                  <c:v>2.763994305261424</c:v>
                </c:pt>
                <c:pt idx="469">
                  <c:v>2.8474874416447711</c:v>
                </c:pt>
                <c:pt idx="470">
                  <c:v>2.8334567152643815</c:v>
                </c:pt>
                <c:pt idx="471">
                  <c:v>2.8234346761447817</c:v>
                </c:pt>
                <c:pt idx="472">
                  <c:v>2.8153009586762328</c:v>
                </c:pt>
                <c:pt idx="473">
                  <c:v>2.7692623656040887</c:v>
                </c:pt>
                <c:pt idx="474">
                  <c:v>2.6785233918730227</c:v>
                </c:pt>
                <c:pt idx="475">
                  <c:v>2.5280319613068647</c:v>
                </c:pt>
                <c:pt idx="476">
                  <c:v>2.4068002094775829</c:v>
                </c:pt>
                <c:pt idx="477">
                  <c:v>2.4561290379502028</c:v>
                </c:pt>
                <c:pt idx="478">
                  <c:v>2.4461030108250199</c:v>
                </c:pt>
                <c:pt idx="479">
                  <c:v>2.4335148886655342</c:v>
                </c:pt>
                <c:pt idx="480">
                  <c:v>2.4082211992370817</c:v>
                </c:pt>
                <c:pt idx="481">
                  <c:v>2.4309843097679757</c:v>
                </c:pt>
                <c:pt idx="482">
                  <c:v>2.6021766763567018</c:v>
                </c:pt>
                <c:pt idx="483">
                  <c:v>2.7188135854636468</c:v>
                </c:pt>
                <c:pt idx="484">
                  <c:v>2.6396697977066608</c:v>
                </c:pt>
                <c:pt idx="485">
                  <c:v>2.5881799154955987</c:v>
                </c:pt>
                <c:pt idx="486">
                  <c:v>2.6365149750740531</c:v>
                </c:pt>
                <c:pt idx="487">
                  <c:v>2.7028222946396814</c:v>
                </c:pt>
                <c:pt idx="488">
                  <c:v>2.7637328350932431</c:v>
                </c:pt>
                <c:pt idx="489">
                  <c:v>2.6639745951525589</c:v>
                </c:pt>
                <c:pt idx="490">
                  <c:v>2.5466389301070627</c:v>
                </c:pt>
                <c:pt idx="491">
                  <c:v>2.5587805244298498</c:v>
                </c:pt>
                <c:pt idx="492">
                  <c:v>2.6179405243370195</c:v>
                </c:pt>
                <c:pt idx="493">
                  <c:v>2.5617337953703427</c:v>
                </c:pt>
                <c:pt idx="494">
                  <c:v>2.5644766823123812</c:v>
                </c:pt>
                <c:pt idx="495">
                  <c:v>2.4961561113320707</c:v>
                </c:pt>
                <c:pt idx="496">
                  <c:v>2.59578928167155</c:v>
                </c:pt>
                <c:pt idx="497">
                  <c:v>2.7561404352063268</c:v>
                </c:pt>
                <c:pt idx="498">
                  <c:v>2.730765028857467</c:v>
                </c:pt>
                <c:pt idx="499">
                  <c:v>2.73179526322116</c:v>
                </c:pt>
                <c:pt idx="500">
                  <c:v>2.7852933361399974</c:v>
                </c:pt>
                <c:pt idx="501">
                  <c:v>2.7814748627895942</c:v>
                </c:pt>
                <c:pt idx="502">
                  <c:v>2.8992871445963355</c:v>
                </c:pt>
                <c:pt idx="503">
                  <c:v>2.8880617153878441</c:v>
                </c:pt>
                <c:pt idx="504">
                  <c:v>2.8879172797326511</c:v>
                </c:pt>
                <c:pt idx="505">
                  <c:v>2.9725842312818784</c:v>
                </c:pt>
                <c:pt idx="506">
                  <c:v>3.0330360307908157</c:v>
                </c:pt>
                <c:pt idx="507">
                  <c:v>3.0569007466535156</c:v>
                </c:pt>
                <c:pt idx="508">
                  <c:v>3.1064285198366872</c:v>
                </c:pt>
                <c:pt idx="509">
                  <c:v>3.0537624259927227</c:v>
                </c:pt>
                <c:pt idx="510">
                  <c:v>2.9845989520633185</c:v>
                </c:pt>
                <c:pt idx="511">
                  <c:v>2.8948382769217509</c:v>
                </c:pt>
                <c:pt idx="512">
                  <c:v>2.851022064806064</c:v>
                </c:pt>
                <c:pt idx="513">
                  <c:v>2.7769787829144961</c:v>
                </c:pt>
                <c:pt idx="514">
                  <c:v>2.7517320553901716</c:v>
                </c:pt>
                <c:pt idx="515">
                  <c:v>2.7627842322512928</c:v>
                </c:pt>
                <c:pt idx="516">
                  <c:v>2.7902853646274628</c:v>
                </c:pt>
                <c:pt idx="517">
                  <c:v>2.8666539169194296</c:v>
                </c:pt>
                <c:pt idx="518">
                  <c:v>2.8977520883892418</c:v>
                </c:pt>
                <c:pt idx="519">
                  <c:v>2.9454384497240302</c:v>
                </c:pt>
                <c:pt idx="520">
                  <c:v>2.9923571525455941</c:v>
                </c:pt>
                <c:pt idx="521">
                  <c:v>3.0188659292381326</c:v>
                </c:pt>
                <c:pt idx="522">
                  <c:v>2.9920303034550342</c:v>
                </c:pt>
                <c:pt idx="523">
                  <c:v>2.9631218015027856</c:v>
                </c:pt>
                <c:pt idx="524">
                  <c:v>2.9553212229629815</c:v>
                </c:pt>
                <c:pt idx="525">
                  <c:v>2.8834468896213226</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Autre (vélo, train de montagne, bateau, etc.)</c:v>
                </c:pt>
              </c:strCache>
            </c:strRef>
          </c:tx>
          <c:spPr>
            <a:ln w="28575" cap="rnd">
              <a:solidFill>
                <a:schemeClr val="bg2">
                  <a:lumMod val="6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Tabelle1!$E$13:$E$538</c:f>
              <c:numCache>
                <c:formatCode>0</c:formatCode>
                <c:ptCount val="526"/>
                <c:pt idx="0">
                  <c:v>1.2906972299999999</c:v>
                </c:pt>
                <c:pt idx="1">
                  <c:v>1.2729002199999999</c:v>
                </c:pt>
                <c:pt idx="2">
                  <c:v>1.30508168</c:v>
                </c:pt>
                <c:pt idx="3">
                  <c:v>1.32315581</c:v>
                </c:pt>
                <c:pt idx="4">
                  <c:v>1.3332500899999999</c:v>
                </c:pt>
                <c:pt idx="5">
                  <c:v>1.3431705899999999</c:v>
                </c:pt>
                <c:pt idx="6">
                  <c:v>1.30395895</c:v>
                </c:pt>
                <c:pt idx="7">
                  <c:v>1.27151229</c:v>
                </c:pt>
                <c:pt idx="8">
                  <c:v>1.2860502599999999</c:v>
                </c:pt>
                <c:pt idx="9">
                  <c:v>1.2825339200000001</c:v>
                </c:pt>
                <c:pt idx="10">
                  <c:v>1.29684007</c:v>
                </c:pt>
                <c:pt idx="11">
                  <c:v>1.2959355800000001</c:v>
                </c:pt>
                <c:pt idx="12">
                  <c:v>1.32222927</c:v>
                </c:pt>
                <c:pt idx="13">
                  <c:v>1.3441161500000001</c:v>
                </c:pt>
                <c:pt idx="14">
                  <c:v>1.4003717499999999</c:v>
                </c:pt>
                <c:pt idx="15">
                  <c:v>1.4055861199999999</c:v>
                </c:pt>
                <c:pt idx="16">
                  <c:v>1.39696978</c:v>
                </c:pt>
                <c:pt idx="17">
                  <c:v>1.37311399</c:v>
                </c:pt>
                <c:pt idx="18">
                  <c:v>1.3987761999999999</c:v>
                </c:pt>
                <c:pt idx="19">
                  <c:v>1.4449312000000001</c:v>
                </c:pt>
                <c:pt idx="20">
                  <c:v>1.4330109499999999</c:v>
                </c:pt>
                <c:pt idx="21">
                  <c:v>1.3543082900000001</c:v>
                </c:pt>
                <c:pt idx="22">
                  <c:v>1.3629497800000001</c:v>
                </c:pt>
                <c:pt idx="23">
                  <c:v>1.3629229</c:v>
                </c:pt>
                <c:pt idx="24">
                  <c:v>1.3943309100000001</c:v>
                </c:pt>
                <c:pt idx="25">
                  <c:v>1.4407664099999999</c:v>
                </c:pt>
                <c:pt idx="26">
                  <c:v>1.47290462</c:v>
                </c:pt>
                <c:pt idx="27">
                  <c:v>1.55913031</c:v>
                </c:pt>
                <c:pt idx="28">
                  <c:v>1.66894816</c:v>
                </c:pt>
                <c:pt idx="29">
                  <c:v>1.6103445300000001</c:v>
                </c:pt>
                <c:pt idx="30">
                  <c:v>1.5828388200000001</c:v>
                </c:pt>
                <c:pt idx="31">
                  <c:v>1.6067772300000001</c:v>
                </c:pt>
                <c:pt idx="32">
                  <c:v>1.5212149699999999</c:v>
                </c:pt>
                <c:pt idx="33">
                  <c:v>1.4728217100000001</c:v>
                </c:pt>
                <c:pt idx="34">
                  <c:v>1.4993458900000001</c:v>
                </c:pt>
                <c:pt idx="35">
                  <c:v>1.4232810600000001</c:v>
                </c:pt>
                <c:pt idx="36">
                  <c:v>1.4586543599999999</c:v>
                </c:pt>
                <c:pt idx="37">
                  <c:v>1.52732478</c:v>
                </c:pt>
                <c:pt idx="38">
                  <c:v>1.4798823999999999</c:v>
                </c:pt>
                <c:pt idx="39">
                  <c:v>1.5030428899999999</c:v>
                </c:pt>
                <c:pt idx="40">
                  <c:v>1.4726774</c:v>
                </c:pt>
                <c:pt idx="41">
                  <c:v>1.39550492</c:v>
                </c:pt>
                <c:pt idx="42">
                  <c:v>1.39444579</c:v>
                </c:pt>
                <c:pt idx="43">
                  <c:v>1.44613383</c:v>
                </c:pt>
                <c:pt idx="44">
                  <c:v>1.4159772100000001</c:v>
                </c:pt>
                <c:pt idx="45">
                  <c:v>1.4027527200000001</c:v>
                </c:pt>
                <c:pt idx="46">
                  <c:v>1.3638523199999999</c:v>
                </c:pt>
                <c:pt idx="47">
                  <c:v>1.38201525</c:v>
                </c:pt>
                <c:pt idx="48">
                  <c:v>1.3161026600000001</c:v>
                </c:pt>
                <c:pt idx="49">
                  <c:v>1.3194322599999999</c:v>
                </c:pt>
                <c:pt idx="50">
                  <c:v>1.2331491400000001</c:v>
                </c:pt>
                <c:pt idx="51">
                  <c:v>1.2087296700000001</c:v>
                </c:pt>
                <c:pt idx="52">
                  <c:v>1.24626876</c:v>
                </c:pt>
                <c:pt idx="53">
                  <c:v>1.2534306</c:v>
                </c:pt>
                <c:pt idx="54">
                  <c:v>1.2256436500000001</c:v>
                </c:pt>
                <c:pt idx="55">
                  <c:v>1.23338887</c:v>
                </c:pt>
                <c:pt idx="56">
                  <c:v>1.2649736499999999</c:v>
                </c:pt>
                <c:pt idx="57">
                  <c:v>1.26064189</c:v>
                </c:pt>
                <c:pt idx="58">
                  <c:v>1.2435632400000001</c:v>
                </c:pt>
                <c:pt idx="59">
                  <c:v>1.2019986300000001</c:v>
                </c:pt>
                <c:pt idx="60">
                  <c:v>1.19960256</c:v>
                </c:pt>
                <c:pt idx="61">
                  <c:v>1.18363036</c:v>
                </c:pt>
                <c:pt idx="62">
                  <c:v>1.14379151</c:v>
                </c:pt>
                <c:pt idx="63">
                  <c:v>1.0658102899999999</c:v>
                </c:pt>
                <c:pt idx="64">
                  <c:v>1.03992588</c:v>
                </c:pt>
                <c:pt idx="65">
                  <c:v>0.98976569999999997</c:v>
                </c:pt>
                <c:pt idx="66">
                  <c:v>0.92777493</c:v>
                </c:pt>
                <c:pt idx="67">
                  <c:v>0.85336506000000001</c:v>
                </c:pt>
                <c:pt idx="68">
                  <c:v>0.78610572000000001</c:v>
                </c:pt>
                <c:pt idx="69">
                  <c:v>0.70694606000000004</c:v>
                </c:pt>
                <c:pt idx="70">
                  <c:v>0.64235067999999995</c:v>
                </c:pt>
                <c:pt idx="71">
                  <c:v>0.61932480000000001</c:v>
                </c:pt>
                <c:pt idx="72">
                  <c:v>0.60502374999999997</c:v>
                </c:pt>
                <c:pt idx="73">
                  <c:v>0.59984987999999995</c:v>
                </c:pt>
                <c:pt idx="74">
                  <c:v>0.58558681999999995</c:v>
                </c:pt>
                <c:pt idx="75">
                  <c:v>0.56545356000000002</c:v>
                </c:pt>
                <c:pt idx="76">
                  <c:v>0.58773273999999998</c:v>
                </c:pt>
                <c:pt idx="77">
                  <c:v>0.59054401999999995</c:v>
                </c:pt>
                <c:pt idx="78">
                  <c:v>0.58066753000000004</c:v>
                </c:pt>
                <c:pt idx="79">
                  <c:v>0.58177630999999996</c:v>
                </c:pt>
                <c:pt idx="80">
                  <c:v>0.58602326999999999</c:v>
                </c:pt>
                <c:pt idx="81">
                  <c:v>0.58896669000000001</c:v>
                </c:pt>
                <c:pt idx="82">
                  <c:v>0.59710114999999997</c:v>
                </c:pt>
                <c:pt idx="83">
                  <c:v>0.60551858000000003</c:v>
                </c:pt>
                <c:pt idx="84">
                  <c:v>0.66542778000000002</c:v>
                </c:pt>
                <c:pt idx="85">
                  <c:v>0.69541394999999995</c:v>
                </c:pt>
                <c:pt idx="86">
                  <c:v>0.70760438000000003</c:v>
                </c:pt>
                <c:pt idx="87">
                  <c:v>0.72345870999999995</c:v>
                </c:pt>
                <c:pt idx="88">
                  <c:v>0.73938802999999997</c:v>
                </c:pt>
                <c:pt idx="89">
                  <c:v>0.72583697999999996</c:v>
                </c:pt>
                <c:pt idx="90">
                  <c:v>0.73667481999999995</c:v>
                </c:pt>
                <c:pt idx="91">
                  <c:v>0.70668094999999997</c:v>
                </c:pt>
                <c:pt idx="92">
                  <c:v>0.68979977999999997</c:v>
                </c:pt>
                <c:pt idx="93">
                  <c:v>0.70114372999999997</c:v>
                </c:pt>
                <c:pt idx="94">
                  <c:v>0.71948436999999998</c:v>
                </c:pt>
                <c:pt idx="95">
                  <c:v>0.71946197000000001</c:v>
                </c:pt>
                <c:pt idx="96">
                  <c:v>0.74885590999999996</c:v>
                </c:pt>
                <c:pt idx="97">
                  <c:v>0.73833260000000001</c:v>
                </c:pt>
                <c:pt idx="98">
                  <c:v>0.73984914999999996</c:v>
                </c:pt>
                <c:pt idx="99">
                  <c:v>0.74490226000000004</c:v>
                </c:pt>
                <c:pt idx="100">
                  <c:v>0.73450296000000004</c:v>
                </c:pt>
                <c:pt idx="101">
                  <c:v>0.71585558000000005</c:v>
                </c:pt>
                <c:pt idx="102">
                  <c:v>0.7335294</c:v>
                </c:pt>
                <c:pt idx="103">
                  <c:v>0.72456715999999999</c:v>
                </c:pt>
                <c:pt idx="104">
                  <c:v>0.73350990999999999</c:v>
                </c:pt>
                <c:pt idx="105">
                  <c:v>0.73696572999999999</c:v>
                </c:pt>
                <c:pt idx="106">
                  <c:v>0.76964838999999996</c:v>
                </c:pt>
                <c:pt idx="107">
                  <c:v>0.76774184000000001</c:v>
                </c:pt>
                <c:pt idx="108">
                  <c:v>0.75748044000000003</c:v>
                </c:pt>
                <c:pt idx="109">
                  <c:v>0.73014310999999998</c:v>
                </c:pt>
                <c:pt idx="110">
                  <c:v>0.71179110999999995</c:v>
                </c:pt>
                <c:pt idx="111">
                  <c:v>0.69709109000000002</c:v>
                </c:pt>
                <c:pt idx="112">
                  <c:v>0.69320205999999995</c:v>
                </c:pt>
                <c:pt idx="113">
                  <c:v>0.68595161999999998</c:v>
                </c:pt>
                <c:pt idx="114">
                  <c:v>0.67872737000000005</c:v>
                </c:pt>
                <c:pt idx="115">
                  <c:v>0.69796590999999997</c:v>
                </c:pt>
                <c:pt idx="116">
                  <c:v>0.75228499000000004</c:v>
                </c:pt>
                <c:pt idx="117">
                  <c:v>0.78773965999999995</c:v>
                </c:pt>
                <c:pt idx="118">
                  <c:v>0.82397832000000004</c:v>
                </c:pt>
                <c:pt idx="119">
                  <c:v>0.83634982000000002</c:v>
                </c:pt>
                <c:pt idx="120">
                  <c:v>0.83154532000000003</c:v>
                </c:pt>
                <c:pt idx="121">
                  <c:v>0.85919767999999996</c:v>
                </c:pt>
                <c:pt idx="122">
                  <c:v>0.83195653000000003</c:v>
                </c:pt>
                <c:pt idx="123">
                  <c:v>0.81302962999999995</c:v>
                </c:pt>
                <c:pt idx="124">
                  <c:v>0.81544890999999997</c:v>
                </c:pt>
                <c:pt idx="125">
                  <c:v>0.80602395000000004</c:v>
                </c:pt>
                <c:pt idx="126">
                  <c:v>0.83879475999999997</c:v>
                </c:pt>
                <c:pt idx="127">
                  <c:v>0.83724288999999996</c:v>
                </c:pt>
                <c:pt idx="128">
                  <c:v>0.84404184000000004</c:v>
                </c:pt>
                <c:pt idx="129">
                  <c:v>0.86746752999999999</c:v>
                </c:pt>
                <c:pt idx="130">
                  <c:v>0.89483866000000001</c:v>
                </c:pt>
                <c:pt idx="131">
                  <c:v>0.92722886999999998</c:v>
                </c:pt>
                <c:pt idx="132">
                  <c:v>0.8910998</c:v>
                </c:pt>
                <c:pt idx="133">
                  <c:v>0.87490730000000005</c:v>
                </c:pt>
                <c:pt idx="134">
                  <c:v>0.88803253999999998</c:v>
                </c:pt>
                <c:pt idx="135">
                  <c:v>0.89114594999999996</c:v>
                </c:pt>
                <c:pt idx="136">
                  <c:v>0.89101068000000005</c:v>
                </c:pt>
                <c:pt idx="137">
                  <c:v>0.87302727999999996</c:v>
                </c:pt>
                <c:pt idx="138">
                  <c:v>0.84072727000000003</c:v>
                </c:pt>
                <c:pt idx="139">
                  <c:v>0.89268523</c:v>
                </c:pt>
                <c:pt idx="140">
                  <c:v>0.89345012000000001</c:v>
                </c:pt>
                <c:pt idx="141">
                  <c:v>0.89448156999999995</c:v>
                </c:pt>
                <c:pt idx="142">
                  <c:v>0.90686398999999995</c:v>
                </c:pt>
                <c:pt idx="143">
                  <c:v>0.90456501</c:v>
                </c:pt>
                <c:pt idx="144">
                  <c:v>0.89302462000000005</c:v>
                </c:pt>
                <c:pt idx="145">
                  <c:v>0.88938510999999998</c:v>
                </c:pt>
                <c:pt idx="146">
                  <c:v>0.86721044000000003</c:v>
                </c:pt>
                <c:pt idx="147">
                  <c:v>0.84070124000000002</c:v>
                </c:pt>
                <c:pt idx="148">
                  <c:v>0.85006002999999997</c:v>
                </c:pt>
                <c:pt idx="149">
                  <c:v>0.83952864999999999</c:v>
                </c:pt>
                <c:pt idx="150">
                  <c:v>0.84037722999999998</c:v>
                </c:pt>
                <c:pt idx="151">
                  <c:v>0.84416239000000004</c:v>
                </c:pt>
                <c:pt idx="152">
                  <c:v>0.88205940000000005</c:v>
                </c:pt>
                <c:pt idx="153">
                  <c:v>0.88330982999999996</c:v>
                </c:pt>
                <c:pt idx="154">
                  <c:v>0.87421948000000005</c:v>
                </c:pt>
                <c:pt idx="155">
                  <c:v>0.87069960000000002</c:v>
                </c:pt>
                <c:pt idx="156">
                  <c:v>0.85920185999999998</c:v>
                </c:pt>
                <c:pt idx="157">
                  <c:v>0.88665583000000003</c:v>
                </c:pt>
                <c:pt idx="158">
                  <c:v>0.90439042000000003</c:v>
                </c:pt>
                <c:pt idx="159">
                  <c:v>0.88817900999999999</c:v>
                </c:pt>
                <c:pt idx="160">
                  <c:v>0.93795375999999997</c:v>
                </c:pt>
                <c:pt idx="161">
                  <c:v>1.01472512</c:v>
                </c:pt>
                <c:pt idx="162">
                  <c:v>1.02860708</c:v>
                </c:pt>
                <c:pt idx="163">
                  <c:v>1.0655745599999999</c:v>
                </c:pt>
                <c:pt idx="164">
                  <c:v>1.10456395</c:v>
                </c:pt>
                <c:pt idx="165">
                  <c:v>1.1168675299999999</c:v>
                </c:pt>
                <c:pt idx="166">
                  <c:v>1.13535721</c:v>
                </c:pt>
                <c:pt idx="167">
                  <c:v>1.1184956699999999</c:v>
                </c:pt>
                <c:pt idx="168">
                  <c:v>1.1003417900000001</c:v>
                </c:pt>
                <c:pt idx="169">
                  <c:v>1.0866541000000001</c:v>
                </c:pt>
                <c:pt idx="170">
                  <c:v>1.10129904</c:v>
                </c:pt>
                <c:pt idx="171">
                  <c:v>1.06179742</c:v>
                </c:pt>
                <c:pt idx="172">
                  <c:v>1.0605539399999999</c:v>
                </c:pt>
                <c:pt idx="173">
                  <c:v>1.07099254</c:v>
                </c:pt>
                <c:pt idx="174">
                  <c:v>1.1430209200000001</c:v>
                </c:pt>
                <c:pt idx="175">
                  <c:v>1.1738996100000001</c:v>
                </c:pt>
                <c:pt idx="176">
                  <c:v>1.2000109800000001</c:v>
                </c:pt>
                <c:pt idx="177">
                  <c:v>1.21085255</c:v>
                </c:pt>
                <c:pt idx="178">
                  <c:v>1.2283164600000001</c:v>
                </c:pt>
                <c:pt idx="179">
                  <c:v>1.21700981</c:v>
                </c:pt>
                <c:pt idx="180">
                  <c:v>1.2055982199999999</c:v>
                </c:pt>
                <c:pt idx="181">
                  <c:v>1.12957139</c:v>
                </c:pt>
                <c:pt idx="182">
                  <c:v>1.1206154399999999</c:v>
                </c:pt>
                <c:pt idx="183">
                  <c:v>1.1380558700000001</c:v>
                </c:pt>
                <c:pt idx="184">
                  <c:v>1.1392808400000001</c:v>
                </c:pt>
                <c:pt idx="185">
                  <c:v>1.1328847500000001</c:v>
                </c:pt>
                <c:pt idx="186">
                  <c:v>1.1518940499999999</c:v>
                </c:pt>
                <c:pt idx="187">
                  <c:v>1.1717069600000001</c:v>
                </c:pt>
                <c:pt idx="188">
                  <c:v>1.1892134299999999</c:v>
                </c:pt>
                <c:pt idx="189">
                  <c:v>1.22071397</c:v>
                </c:pt>
                <c:pt idx="190">
                  <c:v>1.21408355</c:v>
                </c:pt>
                <c:pt idx="191">
                  <c:v>1.2024592599999999</c:v>
                </c:pt>
                <c:pt idx="192">
                  <c:v>1.21262468</c:v>
                </c:pt>
                <c:pt idx="193">
                  <c:v>1.2151825300000001</c:v>
                </c:pt>
                <c:pt idx="194">
                  <c:v>1.1912072499999999</c:v>
                </c:pt>
                <c:pt idx="195">
                  <c:v>1.2068353999999999</c:v>
                </c:pt>
                <c:pt idx="196">
                  <c:v>1.1920919400000001</c:v>
                </c:pt>
                <c:pt idx="197">
                  <c:v>1.1977163099999999</c:v>
                </c:pt>
                <c:pt idx="198">
                  <c:v>1.2130511799999999</c:v>
                </c:pt>
                <c:pt idx="199">
                  <c:v>1.2189330700000001</c:v>
                </c:pt>
                <c:pt idx="200">
                  <c:v>1.2279176599999999</c:v>
                </c:pt>
                <c:pt idx="201">
                  <c:v>1.2379481299999999</c:v>
                </c:pt>
                <c:pt idx="202">
                  <c:v>1.23445512</c:v>
                </c:pt>
                <c:pt idx="203">
                  <c:v>1.2219029800000001</c:v>
                </c:pt>
                <c:pt idx="204">
                  <c:v>1.19356459</c:v>
                </c:pt>
                <c:pt idx="205">
                  <c:v>1.17350636</c:v>
                </c:pt>
                <c:pt idx="206">
                  <c:v>1.1725623599999999</c:v>
                </c:pt>
                <c:pt idx="207">
                  <c:v>1.1843920999999999</c:v>
                </c:pt>
                <c:pt idx="208">
                  <c:v>1.20159258</c:v>
                </c:pt>
                <c:pt idx="209">
                  <c:v>1.2393864800000001</c:v>
                </c:pt>
                <c:pt idx="210">
                  <c:v>1.24438011</c:v>
                </c:pt>
                <c:pt idx="211">
                  <c:v>1.2484504999999999</c:v>
                </c:pt>
                <c:pt idx="212">
                  <c:v>1.26281037</c:v>
                </c:pt>
                <c:pt idx="213">
                  <c:v>1.25186603</c:v>
                </c:pt>
                <c:pt idx="214">
                  <c:v>1.19845779</c:v>
                </c:pt>
                <c:pt idx="215">
                  <c:v>1.17910615</c:v>
                </c:pt>
                <c:pt idx="216">
                  <c:v>1.14337819</c:v>
                </c:pt>
                <c:pt idx="217">
                  <c:v>1.1281846600000001</c:v>
                </c:pt>
                <c:pt idx="218">
                  <c:v>1.1215712600000001</c:v>
                </c:pt>
                <c:pt idx="219">
                  <c:v>1.0921262700000001</c:v>
                </c:pt>
                <c:pt idx="220">
                  <c:v>1.1298191799999999</c:v>
                </c:pt>
                <c:pt idx="221">
                  <c:v>1.1882477600000001</c:v>
                </c:pt>
                <c:pt idx="222">
                  <c:v>1.2068624999999999</c:v>
                </c:pt>
                <c:pt idx="223">
                  <c:v>1.16936292</c:v>
                </c:pt>
                <c:pt idx="224">
                  <c:v>1.1764930499999999</c:v>
                </c:pt>
                <c:pt idx="225">
                  <c:v>1.1859308900000001</c:v>
                </c:pt>
                <c:pt idx="226">
                  <c:v>1.2061041100000001</c:v>
                </c:pt>
                <c:pt idx="227">
                  <c:v>1.1866712800000001</c:v>
                </c:pt>
                <c:pt idx="228">
                  <c:v>1.1654874</c:v>
                </c:pt>
                <c:pt idx="229">
                  <c:v>1.1367020400000001</c:v>
                </c:pt>
                <c:pt idx="230">
                  <c:v>1.11421503</c:v>
                </c:pt>
                <c:pt idx="231">
                  <c:v>1.05058958</c:v>
                </c:pt>
                <c:pt idx="232">
                  <c:v>1.0456953099999999</c:v>
                </c:pt>
                <c:pt idx="233">
                  <c:v>1.05835944</c:v>
                </c:pt>
                <c:pt idx="234">
                  <c:v>1.0340709100000001</c:v>
                </c:pt>
                <c:pt idx="235">
                  <c:v>1.0325700499999999</c:v>
                </c:pt>
                <c:pt idx="236">
                  <c:v>1.05003588</c:v>
                </c:pt>
                <c:pt idx="237">
                  <c:v>1.1238343</c:v>
                </c:pt>
                <c:pt idx="238">
                  <c:v>1.1515915699999999</c:v>
                </c:pt>
                <c:pt idx="239">
                  <c:v>1.1715128400000001</c:v>
                </c:pt>
                <c:pt idx="240">
                  <c:v>1.1549387600000001</c:v>
                </c:pt>
                <c:pt idx="241">
                  <c:v>1.20695496</c:v>
                </c:pt>
                <c:pt idx="242">
                  <c:v>1.2143351</c:v>
                </c:pt>
                <c:pt idx="243">
                  <c:v>1.2224813000000001</c:v>
                </c:pt>
                <c:pt idx="244">
                  <c:v>1.2086714300000001</c:v>
                </c:pt>
                <c:pt idx="245">
                  <c:v>1.25641537</c:v>
                </c:pt>
                <c:pt idx="246">
                  <c:v>1.2548043099999999</c:v>
                </c:pt>
                <c:pt idx="247">
                  <c:v>1.29666357</c:v>
                </c:pt>
                <c:pt idx="248">
                  <c:v>1.2713482</c:v>
                </c:pt>
                <c:pt idx="249">
                  <c:v>1.2648833399999999</c:v>
                </c:pt>
                <c:pt idx="250">
                  <c:v>1.2558353</c:v>
                </c:pt>
                <c:pt idx="251">
                  <c:v>1.2274650899999999</c:v>
                </c:pt>
                <c:pt idx="252">
                  <c:v>1.1941247100000001</c:v>
                </c:pt>
                <c:pt idx="253">
                  <c:v>1.17123461</c:v>
                </c:pt>
                <c:pt idx="254">
                  <c:v>1.09366579</c:v>
                </c:pt>
                <c:pt idx="255">
                  <c:v>1.0850809699999999</c:v>
                </c:pt>
                <c:pt idx="256">
                  <c:v>1.0604737200000001</c:v>
                </c:pt>
                <c:pt idx="257">
                  <c:v>1.0474579799999999</c:v>
                </c:pt>
                <c:pt idx="258">
                  <c:v>1.02485917</c:v>
                </c:pt>
                <c:pt idx="259">
                  <c:v>0.99043347999999998</c:v>
                </c:pt>
                <c:pt idx="260">
                  <c:v>0.97269751000000004</c:v>
                </c:pt>
                <c:pt idx="261">
                  <c:v>0.96695863999999998</c:v>
                </c:pt>
                <c:pt idx="262">
                  <c:v>0.97178779999999998</c:v>
                </c:pt>
                <c:pt idx="263">
                  <c:v>0.98729447000000004</c:v>
                </c:pt>
                <c:pt idx="264">
                  <c:v>0.98211225999999996</c:v>
                </c:pt>
                <c:pt idx="265">
                  <c:v>1.0088286799999999</c:v>
                </c:pt>
                <c:pt idx="266">
                  <c:v>1.0296727299999999</c:v>
                </c:pt>
                <c:pt idx="267">
                  <c:v>1.05205207</c:v>
                </c:pt>
                <c:pt idx="268">
                  <c:v>1.0599476999999999</c:v>
                </c:pt>
                <c:pt idx="269">
                  <c:v>0.99387557000000004</c:v>
                </c:pt>
                <c:pt idx="270">
                  <c:v>0.98902298</c:v>
                </c:pt>
                <c:pt idx="271">
                  <c:v>1.0129802800000001</c:v>
                </c:pt>
                <c:pt idx="272">
                  <c:v>1.00752938</c:v>
                </c:pt>
                <c:pt idx="273">
                  <c:v>0.98598984000000001</c:v>
                </c:pt>
                <c:pt idx="274">
                  <c:v>0.96723729999999997</c:v>
                </c:pt>
                <c:pt idx="275">
                  <c:v>0.99873774000000004</c:v>
                </c:pt>
                <c:pt idx="276">
                  <c:v>1.0529694999999999</c:v>
                </c:pt>
                <c:pt idx="277">
                  <c:v>1.0310506500000001</c:v>
                </c:pt>
                <c:pt idx="278">
                  <c:v>0.98089992999999998</c:v>
                </c:pt>
                <c:pt idx="279">
                  <c:v>0.95871938999999995</c:v>
                </c:pt>
                <c:pt idx="280">
                  <c:v>0.96101778000000004</c:v>
                </c:pt>
                <c:pt idx="281">
                  <c:v>0.95994712000000004</c:v>
                </c:pt>
                <c:pt idx="282">
                  <c:v>0.95493499000000004</c:v>
                </c:pt>
                <c:pt idx="283">
                  <c:v>0.92049234000000002</c:v>
                </c:pt>
                <c:pt idx="284">
                  <c:v>0.91407978999999995</c:v>
                </c:pt>
                <c:pt idx="285">
                  <c:v>0.89198617999999996</c:v>
                </c:pt>
                <c:pt idx="286">
                  <c:v>0.89850996000000005</c:v>
                </c:pt>
                <c:pt idx="287">
                  <c:v>0.96214533999999996</c:v>
                </c:pt>
                <c:pt idx="288">
                  <c:v>0.94254838350135217</c:v>
                </c:pt>
                <c:pt idx="289">
                  <c:v>0.91535016862687235</c:v>
                </c:pt>
                <c:pt idx="290">
                  <c:v>0.89310242466134759</c:v>
                </c:pt>
                <c:pt idx="291">
                  <c:v>0.88493841630945624</c:v>
                </c:pt>
                <c:pt idx="292">
                  <c:v>0.92636231180542528</c:v>
                </c:pt>
                <c:pt idx="293">
                  <c:v>0.92160588093588525</c:v>
                </c:pt>
                <c:pt idx="294">
                  <c:v>0.84857028967760428</c:v>
                </c:pt>
                <c:pt idx="295">
                  <c:v>0.86994490380348133</c:v>
                </c:pt>
                <c:pt idx="296">
                  <c:v>0.87172531211120907</c:v>
                </c:pt>
                <c:pt idx="297">
                  <c:v>0.86294221007867289</c:v>
                </c:pt>
                <c:pt idx="298">
                  <c:v>0.85142459125243775</c:v>
                </c:pt>
                <c:pt idx="299">
                  <c:v>0.84181915128230478</c:v>
                </c:pt>
                <c:pt idx="300">
                  <c:v>0.84427844770417926</c:v>
                </c:pt>
                <c:pt idx="301">
                  <c:v>0.85830881704284845</c:v>
                </c:pt>
                <c:pt idx="302">
                  <c:v>0.84735725780909577</c:v>
                </c:pt>
                <c:pt idx="303">
                  <c:v>0.82916463278192232</c:v>
                </c:pt>
                <c:pt idx="304">
                  <c:v>0.86094873305175168</c:v>
                </c:pt>
                <c:pt idx="305">
                  <c:v>0.88377045202230575</c:v>
                </c:pt>
                <c:pt idx="306">
                  <c:v>0.89920860687316684</c:v>
                </c:pt>
                <c:pt idx="307">
                  <c:v>0.91872236822599473</c:v>
                </c:pt>
                <c:pt idx="308">
                  <c:v>0.90269748734167077</c:v>
                </c:pt>
                <c:pt idx="309">
                  <c:v>0.88801975859603466</c:v>
                </c:pt>
                <c:pt idx="310">
                  <c:v>0.90837912358954165</c:v>
                </c:pt>
                <c:pt idx="311">
                  <c:v>0.90426618989023122</c:v>
                </c:pt>
                <c:pt idx="312">
                  <c:v>0.89506108039261212</c:v>
                </c:pt>
                <c:pt idx="313">
                  <c:v>0.87435099968832852</c:v>
                </c:pt>
                <c:pt idx="314">
                  <c:v>0.85961956205085976</c:v>
                </c:pt>
                <c:pt idx="315">
                  <c:v>0.85703057630551738</c:v>
                </c:pt>
                <c:pt idx="316">
                  <c:v>0.87942701393968081</c:v>
                </c:pt>
                <c:pt idx="317">
                  <c:v>0.88352834721069951</c:v>
                </c:pt>
                <c:pt idx="318">
                  <c:v>0.89189332942607569</c:v>
                </c:pt>
                <c:pt idx="319">
                  <c:v>0.90650878720458883</c:v>
                </c:pt>
                <c:pt idx="320">
                  <c:v>0.90162059520364868</c:v>
                </c:pt>
                <c:pt idx="321">
                  <c:v>0.88139583395116805</c:v>
                </c:pt>
                <c:pt idx="322">
                  <c:v>0.88605428626667415</c:v>
                </c:pt>
                <c:pt idx="323">
                  <c:v>0.91204293845501516</c:v>
                </c:pt>
                <c:pt idx="324">
                  <c:v>0.88395295633049076</c:v>
                </c:pt>
                <c:pt idx="325">
                  <c:v>0.87421888063248432</c:v>
                </c:pt>
                <c:pt idx="326">
                  <c:v>0.84984468783933476</c:v>
                </c:pt>
                <c:pt idx="327">
                  <c:v>0.85200205877995561</c:v>
                </c:pt>
                <c:pt idx="328">
                  <c:v>0.86569580897767717</c:v>
                </c:pt>
                <c:pt idx="329">
                  <c:v>0.8636422696506143</c:v>
                </c:pt>
                <c:pt idx="330">
                  <c:v>0.84865247837482083</c:v>
                </c:pt>
                <c:pt idx="331">
                  <c:v>0.86606968976491883</c:v>
                </c:pt>
                <c:pt idx="332">
                  <c:v>0.8558995663579344</c:v>
                </c:pt>
                <c:pt idx="333">
                  <c:v>0.90327392553985797</c:v>
                </c:pt>
                <c:pt idx="334">
                  <c:v>0.91265736444964118</c:v>
                </c:pt>
                <c:pt idx="335">
                  <c:v>0.90282370386181066</c:v>
                </c:pt>
                <c:pt idx="336">
                  <c:v>0.91499802500725202</c:v>
                </c:pt>
                <c:pt idx="337">
                  <c:v>0.92582215962960546</c:v>
                </c:pt>
                <c:pt idx="338">
                  <c:v>0.93055676165742707</c:v>
                </c:pt>
                <c:pt idx="339">
                  <c:v>0.94319591478203502</c:v>
                </c:pt>
                <c:pt idx="340">
                  <c:v>0.91682599653182406</c:v>
                </c:pt>
                <c:pt idx="341">
                  <c:v>0.92457322068872061</c:v>
                </c:pt>
                <c:pt idx="342">
                  <c:v>0.94767298864062199</c:v>
                </c:pt>
                <c:pt idx="343">
                  <c:v>0.94076409447183418</c:v>
                </c:pt>
                <c:pt idx="344">
                  <c:v>0.92347017904228168</c:v>
                </c:pt>
                <c:pt idx="345">
                  <c:v>0.92080625215700296</c:v>
                </c:pt>
                <c:pt idx="346">
                  <c:v>0.9311543283146726</c:v>
                </c:pt>
                <c:pt idx="347">
                  <c:v>0.90857822557622114</c:v>
                </c:pt>
                <c:pt idx="348">
                  <c:v>0.84177158544102881</c:v>
                </c:pt>
                <c:pt idx="349">
                  <c:v>0.85305787859584004</c:v>
                </c:pt>
                <c:pt idx="350">
                  <c:v>0.8654072636703104</c:v>
                </c:pt>
                <c:pt idx="351">
                  <c:v>0.85979705440219356</c:v>
                </c:pt>
                <c:pt idx="352">
                  <c:v>0.85771529663771084</c:v>
                </c:pt>
                <c:pt idx="353">
                  <c:v>0.88686817174342913</c:v>
                </c:pt>
                <c:pt idx="354">
                  <c:v>0.93057814174187747</c:v>
                </c:pt>
                <c:pt idx="355">
                  <c:v>0.98221896682299903</c:v>
                </c:pt>
                <c:pt idx="356">
                  <c:v>0.95407621012592847</c:v>
                </c:pt>
                <c:pt idx="357">
                  <c:v>0.91742329850173931</c:v>
                </c:pt>
                <c:pt idx="358">
                  <c:v>0.93357059397136866</c:v>
                </c:pt>
                <c:pt idx="359">
                  <c:v>0.93862000107059729</c:v>
                </c:pt>
                <c:pt idx="360">
                  <c:v>0.88233609337715824</c:v>
                </c:pt>
                <c:pt idx="361">
                  <c:v>0.88763952303177118</c:v>
                </c:pt>
                <c:pt idx="362">
                  <c:v>0.91632609083883765</c:v>
                </c:pt>
                <c:pt idx="363">
                  <c:v>0.93831224880761666</c:v>
                </c:pt>
                <c:pt idx="364">
                  <c:v>0.99850649134120828</c:v>
                </c:pt>
                <c:pt idx="365">
                  <c:v>0.98673146239695686</c:v>
                </c:pt>
                <c:pt idx="366">
                  <c:v>0.9393733172515476</c:v>
                </c:pt>
                <c:pt idx="367">
                  <c:v>0.93546973858998328</c:v>
                </c:pt>
                <c:pt idx="368">
                  <c:v>0.88405572170172042</c:v>
                </c:pt>
                <c:pt idx="369">
                  <c:v>0.81531943385880357</c:v>
                </c:pt>
                <c:pt idx="370">
                  <c:v>0.85401423862112069</c:v>
                </c:pt>
                <c:pt idx="371">
                  <c:v>0.79361431955425821</c:v>
                </c:pt>
                <c:pt idx="372">
                  <c:v>0.76280337979893531</c:v>
                </c:pt>
                <c:pt idx="373">
                  <c:v>0.82599061875345003</c:v>
                </c:pt>
                <c:pt idx="374">
                  <c:v>0.85643251760939521</c:v>
                </c:pt>
                <c:pt idx="375">
                  <c:v>0.84681276396218352</c:v>
                </c:pt>
                <c:pt idx="376">
                  <c:v>0.86509809881909228</c:v>
                </c:pt>
                <c:pt idx="377">
                  <c:v>0.84790328524862524</c:v>
                </c:pt>
                <c:pt idx="378">
                  <c:v>0.92665537226804651</c:v>
                </c:pt>
                <c:pt idx="379">
                  <c:v>0.92796913158227856</c:v>
                </c:pt>
                <c:pt idx="380">
                  <c:v>0.90425253297325869</c:v>
                </c:pt>
                <c:pt idx="381">
                  <c:v>0.85596359447337367</c:v>
                </c:pt>
                <c:pt idx="382">
                  <c:v>0.84221165756341809</c:v>
                </c:pt>
                <c:pt idx="383">
                  <c:v>0.81996018012127192</c:v>
                </c:pt>
                <c:pt idx="384">
                  <c:v>0.7702823108162441</c:v>
                </c:pt>
                <c:pt idx="385">
                  <c:v>0.76041233987345969</c:v>
                </c:pt>
                <c:pt idx="386">
                  <c:v>0.77295147603095271</c:v>
                </c:pt>
                <c:pt idx="387">
                  <c:v>0.77800932642494602</c:v>
                </c:pt>
                <c:pt idx="388">
                  <c:v>0.80615311378872268</c:v>
                </c:pt>
                <c:pt idx="389">
                  <c:v>0.88048945220477537</c:v>
                </c:pt>
                <c:pt idx="390">
                  <c:v>0.9816742976782511</c:v>
                </c:pt>
                <c:pt idx="391">
                  <c:v>1.0385084102691333</c:v>
                </c:pt>
                <c:pt idx="392">
                  <c:v>0.98271266494114218</c:v>
                </c:pt>
                <c:pt idx="393">
                  <c:v>1.0328890239512381</c:v>
                </c:pt>
                <c:pt idx="394">
                  <c:v>1.0629508771296805</c:v>
                </c:pt>
                <c:pt idx="395">
                  <c:v>1.0779299458757314</c:v>
                </c:pt>
                <c:pt idx="396">
                  <c:v>1.0614935224508242</c:v>
                </c:pt>
                <c:pt idx="397">
                  <c:v>1.0394910994931041</c:v>
                </c:pt>
                <c:pt idx="398">
                  <c:v>1.0775499130871085</c:v>
                </c:pt>
                <c:pt idx="399">
                  <c:v>1.1890899239531383</c:v>
                </c:pt>
                <c:pt idx="400">
                  <c:v>1.2107849956689141</c:v>
                </c:pt>
                <c:pt idx="401">
                  <c:v>1.1937633088730426</c:v>
                </c:pt>
                <c:pt idx="402">
                  <c:v>1.2184755667939082</c:v>
                </c:pt>
                <c:pt idx="403">
                  <c:v>1.2392078788221641</c:v>
                </c:pt>
                <c:pt idx="404">
                  <c:v>1.2672503032975855</c:v>
                </c:pt>
                <c:pt idx="405">
                  <c:v>1.2941655161808228</c:v>
                </c:pt>
                <c:pt idx="406">
                  <c:v>1.3216119958256771</c:v>
                </c:pt>
                <c:pt idx="407">
                  <c:v>1.3033714994548384</c:v>
                </c:pt>
                <c:pt idx="408">
                  <c:v>1.334216970845564</c:v>
                </c:pt>
                <c:pt idx="409">
                  <c:v>1.3488956213607699</c:v>
                </c:pt>
                <c:pt idx="410">
                  <c:v>1.3570408510008758</c:v>
                </c:pt>
                <c:pt idx="411">
                  <c:v>1.340650368956543</c:v>
                </c:pt>
                <c:pt idx="412">
                  <c:v>1.2987310061810899</c:v>
                </c:pt>
                <c:pt idx="413">
                  <c:v>1.2389746928878274</c:v>
                </c:pt>
                <c:pt idx="414">
                  <c:v>1.2262086165292043</c:v>
                </c:pt>
                <c:pt idx="415">
                  <c:v>1.2107639791638314</c:v>
                </c:pt>
                <c:pt idx="416">
                  <c:v>1.1782637723134057</c:v>
                </c:pt>
                <c:pt idx="417">
                  <c:v>1.157421523535779</c:v>
                </c:pt>
                <c:pt idx="418">
                  <c:v>1.1109700680449326</c:v>
                </c:pt>
                <c:pt idx="419">
                  <c:v>1.1031314352413111</c:v>
                </c:pt>
                <c:pt idx="420">
                  <c:v>1.0630208326297201</c:v>
                </c:pt>
                <c:pt idx="421">
                  <c:v>1.0180586403496577</c:v>
                </c:pt>
                <c:pt idx="422">
                  <c:v>0.98564480316630898</c:v>
                </c:pt>
                <c:pt idx="423">
                  <c:v>1.014133964859423</c:v>
                </c:pt>
                <c:pt idx="424">
                  <c:v>0.96371414086371732</c:v>
                </c:pt>
                <c:pt idx="425">
                  <c:v>0.96254745633207772</c:v>
                </c:pt>
                <c:pt idx="426">
                  <c:v>0.93021842329959203</c:v>
                </c:pt>
                <c:pt idx="427">
                  <c:v>0.85546529076631561</c:v>
                </c:pt>
                <c:pt idx="428">
                  <c:v>0.84420663699394727</c:v>
                </c:pt>
                <c:pt idx="429">
                  <c:v>0.82268638220743295</c:v>
                </c:pt>
                <c:pt idx="430">
                  <c:v>0.75793496091028423</c:v>
                </c:pt>
                <c:pt idx="431">
                  <c:v>0.7838241864587463</c:v>
                </c:pt>
                <c:pt idx="432">
                  <c:v>0.7857560271078422</c:v>
                </c:pt>
                <c:pt idx="433">
                  <c:v>0.82170684403425365</c:v>
                </c:pt>
                <c:pt idx="434">
                  <c:v>0.93885474996625384</c:v>
                </c:pt>
                <c:pt idx="435">
                  <c:v>0.98771582421288484</c:v>
                </c:pt>
                <c:pt idx="436">
                  <c:v>1.0593634681033177</c:v>
                </c:pt>
                <c:pt idx="437">
                  <c:v>1.1445870713116821</c:v>
                </c:pt>
                <c:pt idx="438">
                  <c:v>1.152351567150159</c:v>
                </c:pt>
                <c:pt idx="439">
                  <c:v>1.2035442259199349</c:v>
                </c:pt>
                <c:pt idx="440">
                  <c:v>1.1515319711587486</c:v>
                </c:pt>
                <c:pt idx="441">
                  <c:v>1.1776788897614956</c:v>
                </c:pt>
                <c:pt idx="442">
                  <c:v>1.1540837421056607</c:v>
                </c:pt>
                <c:pt idx="443">
                  <c:v>1.1393366864114738</c:v>
                </c:pt>
                <c:pt idx="444">
                  <c:v>1.0998172184780037</c:v>
                </c:pt>
                <c:pt idx="445">
                  <c:v>1.1275607314117717</c:v>
                </c:pt>
                <c:pt idx="446">
                  <c:v>1.1092340093223547</c:v>
                </c:pt>
                <c:pt idx="447">
                  <c:v>1.157608330044491</c:v>
                </c:pt>
                <c:pt idx="448">
                  <c:v>1.1097143157251652</c:v>
                </c:pt>
                <c:pt idx="449">
                  <c:v>1.1148180701368315</c:v>
                </c:pt>
                <c:pt idx="450">
                  <c:v>1.0524735293716219</c:v>
                </c:pt>
                <c:pt idx="451">
                  <c:v>1.000883252433987</c:v>
                </c:pt>
                <c:pt idx="452">
                  <c:v>0.95204719415845507</c:v>
                </c:pt>
                <c:pt idx="453">
                  <c:v>0.93084493276606339</c:v>
                </c:pt>
                <c:pt idx="454">
                  <c:v>0.87321754487466874</c:v>
                </c:pt>
                <c:pt idx="455">
                  <c:v>0.8284297280980002</c:v>
                </c:pt>
                <c:pt idx="456">
                  <c:v>0.79871845097850325</c:v>
                </c:pt>
                <c:pt idx="457">
                  <c:v>0.80847105876590242</c:v>
                </c:pt>
                <c:pt idx="458">
                  <c:v>0.8249110034544288</c:v>
                </c:pt>
                <c:pt idx="459">
                  <c:v>0.82505770752477259</c:v>
                </c:pt>
                <c:pt idx="460">
                  <c:v>0.80668166119191653</c:v>
                </c:pt>
                <c:pt idx="461">
                  <c:v>0.77706860883642148</c:v>
                </c:pt>
                <c:pt idx="462">
                  <c:v>0.75859414580033024</c:v>
                </c:pt>
                <c:pt idx="463">
                  <c:v>0.74800765612199083</c:v>
                </c:pt>
                <c:pt idx="464">
                  <c:v>0.7757596251930613</c:v>
                </c:pt>
                <c:pt idx="465">
                  <c:v>0.76896691643469306</c:v>
                </c:pt>
                <c:pt idx="466">
                  <c:v>0.76110839653611095</c:v>
                </c:pt>
                <c:pt idx="467">
                  <c:v>0.75871012813334016</c:v>
                </c:pt>
                <c:pt idx="468">
                  <c:v>0.76924040966007079</c:v>
                </c:pt>
                <c:pt idx="469">
                  <c:v>0.81741429202216931</c:v>
                </c:pt>
                <c:pt idx="470">
                  <c:v>0.83386991945737399</c:v>
                </c:pt>
                <c:pt idx="471">
                  <c:v>0.81699121498694971</c:v>
                </c:pt>
                <c:pt idx="472">
                  <c:v>0.82415612912606362</c:v>
                </c:pt>
                <c:pt idx="473">
                  <c:v>0.81195996440897467</c:v>
                </c:pt>
                <c:pt idx="474">
                  <c:v>0.78583982012797216</c:v>
                </c:pt>
                <c:pt idx="475">
                  <c:v>0.75011771070600963</c:v>
                </c:pt>
                <c:pt idx="476">
                  <c:v>0.65996472244173421</c:v>
                </c:pt>
                <c:pt idx="477">
                  <c:v>0.67294965592995903</c:v>
                </c:pt>
                <c:pt idx="478">
                  <c:v>0.67091917830191528</c:v>
                </c:pt>
                <c:pt idx="479">
                  <c:v>0.6406621687234294</c:v>
                </c:pt>
                <c:pt idx="480">
                  <c:v>0.64756544697989027</c:v>
                </c:pt>
                <c:pt idx="481">
                  <c:v>0.65054498574860609</c:v>
                </c:pt>
                <c:pt idx="482">
                  <c:v>0.694376626196892</c:v>
                </c:pt>
                <c:pt idx="483">
                  <c:v>0.77361073275132264</c:v>
                </c:pt>
                <c:pt idx="484">
                  <c:v>0.74693272925390464</c:v>
                </c:pt>
                <c:pt idx="485">
                  <c:v>0.72988527457427577</c:v>
                </c:pt>
                <c:pt idx="486">
                  <c:v>0.7681524249185816</c:v>
                </c:pt>
                <c:pt idx="487">
                  <c:v>0.74369274042467448</c:v>
                </c:pt>
                <c:pt idx="488">
                  <c:v>0.77113277290149662</c:v>
                </c:pt>
                <c:pt idx="489">
                  <c:v>0.73261109557968218</c:v>
                </c:pt>
                <c:pt idx="490">
                  <c:v>0.66362901330335133</c:v>
                </c:pt>
                <c:pt idx="491">
                  <c:v>0.6636871203195539</c:v>
                </c:pt>
                <c:pt idx="492">
                  <c:v>0.66584047690464931</c:v>
                </c:pt>
                <c:pt idx="493">
                  <c:v>0.6364070675403033</c:v>
                </c:pt>
                <c:pt idx="494">
                  <c:v>0.68002231738733288</c:v>
                </c:pt>
                <c:pt idx="495">
                  <c:v>0.66250238552250273</c:v>
                </c:pt>
                <c:pt idx="496">
                  <c:v>0.68401007376992495</c:v>
                </c:pt>
                <c:pt idx="497">
                  <c:v>0.71531901928374642</c:v>
                </c:pt>
                <c:pt idx="498">
                  <c:v>0.70437041620990271</c:v>
                </c:pt>
                <c:pt idx="499">
                  <c:v>0.71936381213111245</c:v>
                </c:pt>
                <c:pt idx="500">
                  <c:v>0.74705859460222057</c:v>
                </c:pt>
                <c:pt idx="501">
                  <c:v>0.75688105141808038</c:v>
                </c:pt>
                <c:pt idx="502">
                  <c:v>0.78968433636830448</c:v>
                </c:pt>
                <c:pt idx="503">
                  <c:v>0.79461596188328676</c:v>
                </c:pt>
                <c:pt idx="504">
                  <c:v>0.83000778015405252</c:v>
                </c:pt>
                <c:pt idx="505">
                  <c:v>0.85564607450405727</c:v>
                </c:pt>
                <c:pt idx="506">
                  <c:v>0.86007910117868003</c:v>
                </c:pt>
                <c:pt idx="507">
                  <c:v>0.85234040761653862</c:v>
                </c:pt>
                <c:pt idx="508">
                  <c:v>0.83413627516888922</c:v>
                </c:pt>
                <c:pt idx="509">
                  <c:v>0.80585386282807392</c:v>
                </c:pt>
                <c:pt idx="510">
                  <c:v>0.80979875194504103</c:v>
                </c:pt>
                <c:pt idx="511">
                  <c:v>0.78074081530933359</c:v>
                </c:pt>
                <c:pt idx="512">
                  <c:v>0.78078533382110038</c:v>
                </c:pt>
                <c:pt idx="513">
                  <c:v>0.77374668462266283</c:v>
                </c:pt>
                <c:pt idx="514">
                  <c:v>0.78150127665740043</c:v>
                </c:pt>
                <c:pt idx="515">
                  <c:v>0.81156674059627831</c:v>
                </c:pt>
                <c:pt idx="516">
                  <c:v>0.83985400263436283</c:v>
                </c:pt>
                <c:pt idx="517">
                  <c:v>0.86581054990922257</c:v>
                </c:pt>
                <c:pt idx="518">
                  <c:v>0.8843378564239639</c:v>
                </c:pt>
                <c:pt idx="519">
                  <c:v>0.92132643934437919</c:v>
                </c:pt>
                <c:pt idx="520">
                  <c:v>0.94587438660386869</c:v>
                </c:pt>
                <c:pt idx="521">
                  <c:v>0.95214981173307645</c:v>
                </c:pt>
                <c:pt idx="522">
                  <c:v>0.95902586738440632</c:v>
                </c:pt>
                <c:pt idx="523">
                  <c:v>0.9453231675005016</c:v>
                </c:pt>
                <c:pt idx="524">
                  <c:v>0.93645355085680826</c:v>
                </c:pt>
                <c:pt idx="525">
                  <c:v>0.9198252478944412</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4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Voiture et moto</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Tabelle1!$B$13:$B$538</c:f>
              <c:numCache>
                <c:formatCode>0%</c:formatCode>
                <c:ptCount val="526"/>
                <c:pt idx="0">
                  <c:v>-0.06</c:v>
                </c:pt>
                <c:pt idx="1">
                  <c:v>-0.06</c:v>
                </c:pt>
                <c:pt idx="2">
                  <c:v>-0.04</c:v>
                </c:pt>
                <c:pt idx="3">
                  <c:v>-0.02</c:v>
                </c:pt>
                <c:pt idx="4">
                  <c:v>-0.01</c:v>
                </c:pt>
                <c:pt idx="5">
                  <c:v>0.01</c:v>
                </c:pt>
                <c:pt idx="6">
                  <c:v>0.01</c:v>
                </c:pt>
                <c:pt idx="7">
                  <c:v>0</c:v>
                </c:pt>
                <c:pt idx="8">
                  <c:v>0</c:v>
                </c:pt>
                <c:pt idx="9">
                  <c:v>0.01</c:v>
                </c:pt>
                <c:pt idx="10">
                  <c:v>0.01</c:v>
                </c:pt>
                <c:pt idx="11">
                  <c:v>0</c:v>
                </c:pt>
                <c:pt idx="12">
                  <c:v>0</c:v>
                </c:pt>
                <c:pt idx="13">
                  <c:v>0.02</c:v>
                </c:pt>
                <c:pt idx="14">
                  <c:v>0.02</c:v>
                </c:pt>
                <c:pt idx="15">
                  <c:v>0.02</c:v>
                </c:pt>
                <c:pt idx="16">
                  <c:v>0.01</c:v>
                </c:pt>
                <c:pt idx="17">
                  <c:v>0.02</c:v>
                </c:pt>
                <c:pt idx="18">
                  <c:v>0.02</c:v>
                </c:pt>
                <c:pt idx="19">
                  <c:v>0.02</c:v>
                </c:pt>
                <c:pt idx="20">
                  <c:v>0.01</c:v>
                </c:pt>
                <c:pt idx="21">
                  <c:v>0.01</c:v>
                </c:pt>
                <c:pt idx="22">
                  <c:v>0</c:v>
                </c:pt>
                <c:pt idx="23">
                  <c:v>0</c:v>
                </c:pt>
                <c:pt idx="24">
                  <c:v>0.01</c:v>
                </c:pt>
                <c:pt idx="25">
                  <c:v>0.01</c:v>
                </c:pt>
                <c:pt idx="26">
                  <c:v>0.01</c:v>
                </c:pt>
                <c:pt idx="27">
                  <c:v>0.04</c:v>
                </c:pt>
                <c:pt idx="28">
                  <c:v>0.05</c:v>
                </c:pt>
                <c:pt idx="29">
                  <c:v>0.04</c:v>
                </c:pt>
                <c:pt idx="30">
                  <c:v>0.05</c:v>
                </c:pt>
                <c:pt idx="31">
                  <c:v>0.04</c:v>
                </c:pt>
                <c:pt idx="32">
                  <c:v>0.04</c:v>
                </c:pt>
                <c:pt idx="33">
                  <c:v>0.03</c:v>
                </c:pt>
                <c:pt idx="34">
                  <c:v>0.02</c:v>
                </c:pt>
                <c:pt idx="35">
                  <c:v>0.01</c:v>
                </c:pt>
                <c:pt idx="36">
                  <c:v>0.01</c:v>
                </c:pt>
                <c:pt idx="37">
                  <c:v>0.01</c:v>
                </c:pt>
                <c:pt idx="38">
                  <c:v>0.01</c:v>
                </c:pt>
                <c:pt idx="39">
                  <c:v>0</c:v>
                </c:pt>
                <c:pt idx="40">
                  <c:v>-0.01</c:v>
                </c:pt>
                <c:pt idx="41">
                  <c:v>-0.02</c:v>
                </c:pt>
                <c:pt idx="42">
                  <c:v>-0.02</c:v>
                </c:pt>
                <c:pt idx="43">
                  <c:v>-0.01</c:v>
                </c:pt>
                <c:pt idx="44">
                  <c:v>-0.02</c:v>
                </c:pt>
                <c:pt idx="45">
                  <c:v>-0.03</c:v>
                </c:pt>
                <c:pt idx="46">
                  <c:v>-0.04</c:v>
                </c:pt>
                <c:pt idx="47">
                  <c:v>-0.04</c:v>
                </c:pt>
                <c:pt idx="48">
                  <c:v>-0.06</c:v>
                </c:pt>
                <c:pt idx="49">
                  <c:v>-7.0000000000000007E-2</c:v>
                </c:pt>
                <c:pt idx="50">
                  <c:v>-7.0000000000000007E-2</c:v>
                </c:pt>
                <c:pt idx="51">
                  <c:v>-7.0000000000000007E-2</c:v>
                </c:pt>
                <c:pt idx="52">
                  <c:v>-0.06</c:v>
                </c:pt>
                <c:pt idx="53">
                  <c:v>-0.06</c:v>
                </c:pt>
                <c:pt idx="54">
                  <c:v>-0.06</c:v>
                </c:pt>
                <c:pt idx="55">
                  <c:v>-0.06</c:v>
                </c:pt>
                <c:pt idx="56">
                  <c:v>-0.05</c:v>
                </c:pt>
                <c:pt idx="57">
                  <c:v>-0.06</c:v>
                </c:pt>
                <c:pt idx="58">
                  <c:v>-7.0000000000000007E-2</c:v>
                </c:pt>
                <c:pt idx="59">
                  <c:v>-0.08</c:v>
                </c:pt>
                <c:pt idx="60">
                  <c:v>-0.08</c:v>
                </c:pt>
                <c:pt idx="61">
                  <c:v>-0.09</c:v>
                </c:pt>
                <c:pt idx="62">
                  <c:v>-0.12</c:v>
                </c:pt>
                <c:pt idx="63">
                  <c:v>-0.16</c:v>
                </c:pt>
                <c:pt idx="64">
                  <c:v>-0.18</c:v>
                </c:pt>
                <c:pt idx="65">
                  <c:v>-0.21</c:v>
                </c:pt>
                <c:pt idx="66">
                  <c:v>-0.26</c:v>
                </c:pt>
                <c:pt idx="67">
                  <c:v>-0.31</c:v>
                </c:pt>
                <c:pt idx="68">
                  <c:v>-0.36</c:v>
                </c:pt>
                <c:pt idx="69">
                  <c:v>-0.42</c:v>
                </c:pt>
                <c:pt idx="70">
                  <c:v>-0.47</c:v>
                </c:pt>
                <c:pt idx="71">
                  <c:v>-0.51</c:v>
                </c:pt>
                <c:pt idx="72">
                  <c:v>-0.54</c:v>
                </c:pt>
                <c:pt idx="73">
                  <c:v>-0.56000000000000005</c:v>
                </c:pt>
                <c:pt idx="74">
                  <c:v>-0.56999999999999995</c:v>
                </c:pt>
                <c:pt idx="75">
                  <c:v>-0.57999999999999996</c:v>
                </c:pt>
                <c:pt idx="76">
                  <c:v>-0.56999999999999995</c:v>
                </c:pt>
                <c:pt idx="77">
                  <c:v>-0.56999999999999995</c:v>
                </c:pt>
                <c:pt idx="78">
                  <c:v>-0.56000000000000005</c:v>
                </c:pt>
                <c:pt idx="79">
                  <c:v>-0.56999999999999995</c:v>
                </c:pt>
                <c:pt idx="80">
                  <c:v>-0.56000000000000005</c:v>
                </c:pt>
                <c:pt idx="81">
                  <c:v>-0.56000000000000005</c:v>
                </c:pt>
                <c:pt idx="82">
                  <c:v>-0.55000000000000004</c:v>
                </c:pt>
                <c:pt idx="83">
                  <c:v>-0.55000000000000004</c:v>
                </c:pt>
                <c:pt idx="84">
                  <c:v>-0.53</c:v>
                </c:pt>
                <c:pt idx="85">
                  <c:v>-0.53</c:v>
                </c:pt>
                <c:pt idx="86">
                  <c:v>-0.52</c:v>
                </c:pt>
                <c:pt idx="87">
                  <c:v>-0.51</c:v>
                </c:pt>
                <c:pt idx="88">
                  <c:v>-0.49</c:v>
                </c:pt>
                <c:pt idx="89">
                  <c:v>-0.5</c:v>
                </c:pt>
                <c:pt idx="90">
                  <c:v>-0.5</c:v>
                </c:pt>
                <c:pt idx="91">
                  <c:v>-0.5</c:v>
                </c:pt>
                <c:pt idx="92">
                  <c:v>-0.51</c:v>
                </c:pt>
                <c:pt idx="93">
                  <c:v>-0.51</c:v>
                </c:pt>
                <c:pt idx="94">
                  <c:v>-0.5</c:v>
                </c:pt>
                <c:pt idx="95">
                  <c:v>-0.52</c:v>
                </c:pt>
                <c:pt idx="96">
                  <c:v>-0.5</c:v>
                </c:pt>
                <c:pt idx="97">
                  <c:v>-0.49</c:v>
                </c:pt>
                <c:pt idx="98">
                  <c:v>-0.49</c:v>
                </c:pt>
                <c:pt idx="99">
                  <c:v>-0.47</c:v>
                </c:pt>
                <c:pt idx="100">
                  <c:v>-0.46</c:v>
                </c:pt>
                <c:pt idx="101">
                  <c:v>-0.46</c:v>
                </c:pt>
                <c:pt idx="102">
                  <c:v>-0.44</c:v>
                </c:pt>
                <c:pt idx="103">
                  <c:v>-0.44</c:v>
                </c:pt>
                <c:pt idx="104">
                  <c:v>-0.43</c:v>
                </c:pt>
                <c:pt idx="105">
                  <c:v>-0.43</c:v>
                </c:pt>
                <c:pt idx="106">
                  <c:v>-0.42</c:v>
                </c:pt>
                <c:pt idx="107">
                  <c:v>-0.41</c:v>
                </c:pt>
                <c:pt idx="108">
                  <c:v>-0.4</c:v>
                </c:pt>
                <c:pt idx="109">
                  <c:v>-0.4</c:v>
                </c:pt>
                <c:pt idx="110">
                  <c:v>-0.4</c:v>
                </c:pt>
                <c:pt idx="111">
                  <c:v>-0.41</c:v>
                </c:pt>
                <c:pt idx="112">
                  <c:v>-0.4</c:v>
                </c:pt>
                <c:pt idx="113">
                  <c:v>-0.39</c:v>
                </c:pt>
                <c:pt idx="114">
                  <c:v>-0.39</c:v>
                </c:pt>
                <c:pt idx="115">
                  <c:v>-0.39</c:v>
                </c:pt>
                <c:pt idx="116">
                  <c:v>-0.37</c:v>
                </c:pt>
                <c:pt idx="117">
                  <c:v>-0.35</c:v>
                </c:pt>
                <c:pt idx="118">
                  <c:v>-0.33</c:v>
                </c:pt>
                <c:pt idx="119">
                  <c:v>-0.31</c:v>
                </c:pt>
                <c:pt idx="120">
                  <c:v>-0.31</c:v>
                </c:pt>
                <c:pt idx="121">
                  <c:v>-0.3</c:v>
                </c:pt>
                <c:pt idx="122">
                  <c:v>-0.28999999999999998</c:v>
                </c:pt>
                <c:pt idx="123">
                  <c:v>-0.28999999999999998</c:v>
                </c:pt>
                <c:pt idx="124">
                  <c:v>-0.28999999999999998</c:v>
                </c:pt>
                <c:pt idx="125">
                  <c:v>-0.28000000000000003</c:v>
                </c:pt>
                <c:pt idx="126">
                  <c:v>-0.27</c:v>
                </c:pt>
                <c:pt idx="127">
                  <c:v>-0.25</c:v>
                </c:pt>
                <c:pt idx="128">
                  <c:v>-0.22</c:v>
                </c:pt>
                <c:pt idx="129">
                  <c:v>-0.2</c:v>
                </c:pt>
                <c:pt idx="130">
                  <c:v>-0.16</c:v>
                </c:pt>
                <c:pt idx="131">
                  <c:v>-0.14000000000000001</c:v>
                </c:pt>
                <c:pt idx="132">
                  <c:v>-0.14000000000000001</c:v>
                </c:pt>
                <c:pt idx="133">
                  <c:v>-0.13</c:v>
                </c:pt>
                <c:pt idx="134">
                  <c:v>-0.12</c:v>
                </c:pt>
                <c:pt idx="135">
                  <c:v>-0.13</c:v>
                </c:pt>
                <c:pt idx="136">
                  <c:v>-0.14000000000000001</c:v>
                </c:pt>
                <c:pt idx="137">
                  <c:v>-0.16</c:v>
                </c:pt>
                <c:pt idx="138">
                  <c:v>-0.16</c:v>
                </c:pt>
                <c:pt idx="139">
                  <c:v>-0.13</c:v>
                </c:pt>
                <c:pt idx="140">
                  <c:v>-0.12</c:v>
                </c:pt>
                <c:pt idx="141">
                  <c:v>-0.09</c:v>
                </c:pt>
                <c:pt idx="142">
                  <c:v>-0.08</c:v>
                </c:pt>
                <c:pt idx="143">
                  <c:v>-7.0000000000000007E-2</c:v>
                </c:pt>
                <c:pt idx="144">
                  <c:v>-0.08</c:v>
                </c:pt>
                <c:pt idx="145">
                  <c:v>-0.08</c:v>
                </c:pt>
                <c:pt idx="146">
                  <c:v>-0.09</c:v>
                </c:pt>
                <c:pt idx="147">
                  <c:v>-0.14000000000000001</c:v>
                </c:pt>
                <c:pt idx="148">
                  <c:v>-0.17</c:v>
                </c:pt>
                <c:pt idx="149">
                  <c:v>-0.17</c:v>
                </c:pt>
                <c:pt idx="150">
                  <c:v>-0.17</c:v>
                </c:pt>
                <c:pt idx="151">
                  <c:v>-0.15</c:v>
                </c:pt>
                <c:pt idx="152">
                  <c:v>-0.13</c:v>
                </c:pt>
                <c:pt idx="153">
                  <c:v>-0.12</c:v>
                </c:pt>
                <c:pt idx="154">
                  <c:v>-0.1</c:v>
                </c:pt>
                <c:pt idx="155">
                  <c:v>-0.08</c:v>
                </c:pt>
                <c:pt idx="156">
                  <c:v>-7.0000000000000007E-2</c:v>
                </c:pt>
                <c:pt idx="157">
                  <c:v>-0.08</c:v>
                </c:pt>
                <c:pt idx="158">
                  <c:v>-0.06</c:v>
                </c:pt>
                <c:pt idx="159">
                  <c:v>-0.05</c:v>
                </c:pt>
                <c:pt idx="160">
                  <c:v>-0.02</c:v>
                </c:pt>
                <c:pt idx="161">
                  <c:v>0.03</c:v>
                </c:pt>
                <c:pt idx="162">
                  <c:v>0.04</c:v>
                </c:pt>
                <c:pt idx="163">
                  <c:v>0.06</c:v>
                </c:pt>
                <c:pt idx="164">
                  <c:v>0.09</c:v>
                </c:pt>
                <c:pt idx="165">
                  <c:v>0.1</c:v>
                </c:pt>
                <c:pt idx="166">
                  <c:v>0.1</c:v>
                </c:pt>
                <c:pt idx="167">
                  <c:v>0.1</c:v>
                </c:pt>
                <c:pt idx="168">
                  <c:v>0.08</c:v>
                </c:pt>
                <c:pt idx="169">
                  <c:v>0.08</c:v>
                </c:pt>
                <c:pt idx="170">
                  <c:v>0.08</c:v>
                </c:pt>
                <c:pt idx="171">
                  <c:v>7.0000000000000007E-2</c:v>
                </c:pt>
                <c:pt idx="172">
                  <c:v>7.0000000000000007E-2</c:v>
                </c:pt>
                <c:pt idx="173">
                  <c:v>0.05</c:v>
                </c:pt>
                <c:pt idx="174">
                  <c:v>0.06</c:v>
                </c:pt>
                <c:pt idx="175">
                  <c:v>0.08</c:v>
                </c:pt>
                <c:pt idx="176">
                  <c:v>0.08</c:v>
                </c:pt>
                <c:pt idx="177">
                  <c:v>0.08</c:v>
                </c:pt>
                <c:pt idx="178">
                  <c:v>0.1</c:v>
                </c:pt>
                <c:pt idx="179">
                  <c:v>0.1</c:v>
                </c:pt>
                <c:pt idx="180">
                  <c:v>0.12</c:v>
                </c:pt>
                <c:pt idx="181">
                  <c:v>0.13</c:v>
                </c:pt>
                <c:pt idx="182">
                  <c:v>0.14000000000000001</c:v>
                </c:pt>
                <c:pt idx="183">
                  <c:v>0.16</c:v>
                </c:pt>
                <c:pt idx="184">
                  <c:v>0.15</c:v>
                </c:pt>
                <c:pt idx="185">
                  <c:v>0.15</c:v>
                </c:pt>
                <c:pt idx="186">
                  <c:v>0.14000000000000001</c:v>
                </c:pt>
                <c:pt idx="187">
                  <c:v>0.15</c:v>
                </c:pt>
                <c:pt idx="188">
                  <c:v>0.17</c:v>
                </c:pt>
                <c:pt idx="189">
                  <c:v>0.19</c:v>
                </c:pt>
                <c:pt idx="190">
                  <c:v>0.19</c:v>
                </c:pt>
                <c:pt idx="191">
                  <c:v>0.19</c:v>
                </c:pt>
                <c:pt idx="192">
                  <c:v>0.2</c:v>
                </c:pt>
                <c:pt idx="193">
                  <c:v>0.22</c:v>
                </c:pt>
                <c:pt idx="194">
                  <c:v>0.21</c:v>
                </c:pt>
                <c:pt idx="195">
                  <c:v>0.21</c:v>
                </c:pt>
                <c:pt idx="196">
                  <c:v>0.19</c:v>
                </c:pt>
                <c:pt idx="197">
                  <c:v>0.19</c:v>
                </c:pt>
                <c:pt idx="198">
                  <c:v>0.2</c:v>
                </c:pt>
                <c:pt idx="199">
                  <c:v>0.22</c:v>
                </c:pt>
                <c:pt idx="200">
                  <c:v>0.23</c:v>
                </c:pt>
                <c:pt idx="201">
                  <c:v>0.25</c:v>
                </c:pt>
                <c:pt idx="202">
                  <c:v>0.23</c:v>
                </c:pt>
                <c:pt idx="203">
                  <c:v>0.22</c:v>
                </c:pt>
                <c:pt idx="204">
                  <c:v>0.2</c:v>
                </c:pt>
                <c:pt idx="205">
                  <c:v>0.19</c:v>
                </c:pt>
                <c:pt idx="206">
                  <c:v>0.18</c:v>
                </c:pt>
                <c:pt idx="207">
                  <c:v>0.17</c:v>
                </c:pt>
                <c:pt idx="208">
                  <c:v>0.16</c:v>
                </c:pt>
                <c:pt idx="209">
                  <c:v>0.18</c:v>
                </c:pt>
                <c:pt idx="210">
                  <c:v>0.2</c:v>
                </c:pt>
                <c:pt idx="211">
                  <c:v>0.2</c:v>
                </c:pt>
                <c:pt idx="212">
                  <c:v>0.21</c:v>
                </c:pt>
                <c:pt idx="213">
                  <c:v>0.21</c:v>
                </c:pt>
                <c:pt idx="214">
                  <c:v>0.19</c:v>
                </c:pt>
                <c:pt idx="215">
                  <c:v>0.19</c:v>
                </c:pt>
                <c:pt idx="216">
                  <c:v>0.18</c:v>
                </c:pt>
                <c:pt idx="217">
                  <c:v>0.17</c:v>
                </c:pt>
                <c:pt idx="218">
                  <c:v>0.16</c:v>
                </c:pt>
                <c:pt idx="219">
                  <c:v>0.15</c:v>
                </c:pt>
                <c:pt idx="220">
                  <c:v>0.14000000000000001</c:v>
                </c:pt>
                <c:pt idx="221">
                  <c:v>0.15</c:v>
                </c:pt>
                <c:pt idx="222">
                  <c:v>0.14000000000000001</c:v>
                </c:pt>
                <c:pt idx="223">
                  <c:v>0.12</c:v>
                </c:pt>
                <c:pt idx="224">
                  <c:v>0.1</c:v>
                </c:pt>
                <c:pt idx="225">
                  <c:v>0.11</c:v>
                </c:pt>
                <c:pt idx="226">
                  <c:v>0.12</c:v>
                </c:pt>
                <c:pt idx="227">
                  <c:v>0.12</c:v>
                </c:pt>
                <c:pt idx="228">
                  <c:v>0.11</c:v>
                </c:pt>
                <c:pt idx="229">
                  <c:v>0.12</c:v>
                </c:pt>
                <c:pt idx="230">
                  <c:v>0.12</c:v>
                </c:pt>
                <c:pt idx="231">
                  <c:v>0.1</c:v>
                </c:pt>
                <c:pt idx="232">
                  <c:v>0.09</c:v>
                </c:pt>
                <c:pt idx="233">
                  <c:v>0.09</c:v>
                </c:pt>
                <c:pt idx="234">
                  <c:v>0.09</c:v>
                </c:pt>
                <c:pt idx="235">
                  <c:v>0.09</c:v>
                </c:pt>
                <c:pt idx="236">
                  <c:v>0.1</c:v>
                </c:pt>
                <c:pt idx="237">
                  <c:v>0.12</c:v>
                </c:pt>
                <c:pt idx="238">
                  <c:v>0.15</c:v>
                </c:pt>
                <c:pt idx="239">
                  <c:v>0.16</c:v>
                </c:pt>
                <c:pt idx="240">
                  <c:v>0.15</c:v>
                </c:pt>
                <c:pt idx="241">
                  <c:v>0.16</c:v>
                </c:pt>
                <c:pt idx="242">
                  <c:v>0.18</c:v>
                </c:pt>
                <c:pt idx="243">
                  <c:v>0.17</c:v>
                </c:pt>
                <c:pt idx="244">
                  <c:v>0.16</c:v>
                </c:pt>
                <c:pt idx="245">
                  <c:v>0.2</c:v>
                </c:pt>
                <c:pt idx="246">
                  <c:v>0.21</c:v>
                </c:pt>
                <c:pt idx="247">
                  <c:v>0.21</c:v>
                </c:pt>
                <c:pt idx="248">
                  <c:v>0.19</c:v>
                </c:pt>
                <c:pt idx="249">
                  <c:v>0.18</c:v>
                </c:pt>
                <c:pt idx="250">
                  <c:v>0.18</c:v>
                </c:pt>
                <c:pt idx="251">
                  <c:v>0.18</c:v>
                </c:pt>
                <c:pt idx="252">
                  <c:v>0.15</c:v>
                </c:pt>
                <c:pt idx="253">
                  <c:v>0.14000000000000001</c:v>
                </c:pt>
                <c:pt idx="254">
                  <c:v>0.14000000000000001</c:v>
                </c:pt>
                <c:pt idx="255">
                  <c:v>0.14000000000000001</c:v>
                </c:pt>
                <c:pt idx="256">
                  <c:v>0.14000000000000001</c:v>
                </c:pt>
                <c:pt idx="257">
                  <c:v>0.12</c:v>
                </c:pt>
                <c:pt idx="258">
                  <c:v>0.1</c:v>
                </c:pt>
                <c:pt idx="259">
                  <c:v>0.08</c:v>
                </c:pt>
                <c:pt idx="260">
                  <c:v>7.0000000000000007E-2</c:v>
                </c:pt>
                <c:pt idx="261">
                  <c:v>7.0000000000000007E-2</c:v>
                </c:pt>
                <c:pt idx="262">
                  <c:v>0.08</c:v>
                </c:pt>
                <c:pt idx="263">
                  <c:v>0.08</c:v>
                </c:pt>
                <c:pt idx="264">
                  <c:v>0.1</c:v>
                </c:pt>
                <c:pt idx="265">
                  <c:v>0.1</c:v>
                </c:pt>
                <c:pt idx="266">
                  <c:v>0.11</c:v>
                </c:pt>
                <c:pt idx="267">
                  <c:v>0.1</c:v>
                </c:pt>
                <c:pt idx="268">
                  <c:v>0.08</c:v>
                </c:pt>
                <c:pt idx="269">
                  <c:v>0.08</c:v>
                </c:pt>
                <c:pt idx="270">
                  <c:v>7.0000000000000007E-2</c:v>
                </c:pt>
                <c:pt idx="271">
                  <c:v>0.08</c:v>
                </c:pt>
                <c:pt idx="272">
                  <c:v>7.0000000000000007E-2</c:v>
                </c:pt>
                <c:pt idx="273">
                  <c:v>0.06</c:v>
                </c:pt>
                <c:pt idx="274">
                  <c:v>7.0000000000000007E-2</c:v>
                </c:pt>
                <c:pt idx="275">
                  <c:v>7.0000000000000007E-2</c:v>
                </c:pt>
                <c:pt idx="276">
                  <c:v>7.0000000000000007E-2</c:v>
                </c:pt>
                <c:pt idx="277">
                  <c:v>7.0000000000000007E-2</c:v>
                </c:pt>
                <c:pt idx="278">
                  <c:v>0.05</c:v>
                </c:pt>
                <c:pt idx="279">
                  <c:v>0.05</c:v>
                </c:pt>
                <c:pt idx="280">
                  <c:v>0.05</c:v>
                </c:pt>
                <c:pt idx="281">
                  <c:v>0.04</c:v>
                </c:pt>
                <c:pt idx="282">
                  <c:v>0.03</c:v>
                </c:pt>
                <c:pt idx="283">
                  <c:v>0.01</c:v>
                </c:pt>
                <c:pt idx="284">
                  <c:v>0</c:v>
                </c:pt>
                <c:pt idx="285">
                  <c:v>-0.02</c:v>
                </c:pt>
                <c:pt idx="286">
                  <c:v>-0.05</c:v>
                </c:pt>
                <c:pt idx="287">
                  <c:v>-0.06</c:v>
                </c:pt>
                <c:pt idx="288">
                  <c:v>-7.1985997054474837E-2</c:v>
                </c:pt>
                <c:pt idx="289">
                  <c:v>-9.3987533254927813E-2</c:v>
                </c:pt>
                <c:pt idx="290">
                  <c:v>-0.10495938800610205</c:v>
                </c:pt>
                <c:pt idx="291">
                  <c:v>-0.11768556254810347</c:v>
                </c:pt>
                <c:pt idx="292">
                  <c:v>-0.12513097777291016</c:v>
                </c:pt>
                <c:pt idx="293">
                  <c:v>-0.12049741011585891</c:v>
                </c:pt>
                <c:pt idx="294">
                  <c:v>-0.14698989986642597</c:v>
                </c:pt>
                <c:pt idx="295">
                  <c:v>-0.14567858011402779</c:v>
                </c:pt>
                <c:pt idx="296">
                  <c:v>-0.15403615664585979</c:v>
                </c:pt>
                <c:pt idx="297">
                  <c:v>-0.17138812304540152</c:v>
                </c:pt>
                <c:pt idx="298">
                  <c:v>-0.17592422763367932</c:v>
                </c:pt>
                <c:pt idx="299">
                  <c:v>-0.1867060604113896</c:v>
                </c:pt>
                <c:pt idx="300">
                  <c:v>-0.19424810068129017</c:v>
                </c:pt>
                <c:pt idx="301">
                  <c:v>-0.19913776274737649</c:v>
                </c:pt>
                <c:pt idx="302">
                  <c:v>-0.20135564848819254</c:v>
                </c:pt>
                <c:pt idx="303">
                  <c:v>-0.19400799386031087</c:v>
                </c:pt>
                <c:pt idx="304">
                  <c:v>-0.17871571804070985</c:v>
                </c:pt>
                <c:pt idx="305">
                  <c:v>-0.18304313040153297</c:v>
                </c:pt>
                <c:pt idx="306">
                  <c:v>-0.1810425379855034</c:v>
                </c:pt>
                <c:pt idx="307">
                  <c:v>-0.17891731413910539</c:v>
                </c:pt>
                <c:pt idx="308">
                  <c:v>-0.16989609487509949</c:v>
                </c:pt>
                <c:pt idx="309">
                  <c:v>-0.17338771330382441</c:v>
                </c:pt>
                <c:pt idx="310">
                  <c:v>-0.17777491275740653</c:v>
                </c:pt>
                <c:pt idx="311">
                  <c:v>-0.1768009143892143</c:v>
                </c:pt>
                <c:pt idx="312">
                  <c:v>-0.17143985086041702</c:v>
                </c:pt>
                <c:pt idx="313">
                  <c:v>-0.16605869168438048</c:v>
                </c:pt>
                <c:pt idx="314">
                  <c:v>-0.16395327428281337</c:v>
                </c:pt>
                <c:pt idx="315">
                  <c:v>-0.16333370289123839</c:v>
                </c:pt>
                <c:pt idx="316">
                  <c:v>-0.15819767977530275</c:v>
                </c:pt>
                <c:pt idx="317">
                  <c:v>-0.14614771084800915</c:v>
                </c:pt>
                <c:pt idx="318">
                  <c:v>-0.14173974432058933</c:v>
                </c:pt>
                <c:pt idx="319">
                  <c:v>-0.12686674277269683</c:v>
                </c:pt>
                <c:pt idx="320">
                  <c:v>-0.12094548215000944</c:v>
                </c:pt>
                <c:pt idx="321">
                  <c:v>-0.12074909368903985</c:v>
                </c:pt>
                <c:pt idx="322">
                  <c:v>-0.12636229280655387</c:v>
                </c:pt>
                <c:pt idx="323">
                  <c:v>-0.11780122538272431</c:v>
                </c:pt>
                <c:pt idx="324">
                  <c:v>-0.12954596774491822</c:v>
                </c:pt>
                <c:pt idx="325">
                  <c:v>-0.13373391553748815</c:v>
                </c:pt>
                <c:pt idx="326">
                  <c:v>-0.14225320814580988</c:v>
                </c:pt>
                <c:pt idx="327">
                  <c:v>-0.15389999585816461</c:v>
                </c:pt>
                <c:pt idx="328">
                  <c:v>-0.17244659519672734</c:v>
                </c:pt>
                <c:pt idx="329">
                  <c:v>-0.18983962440199431</c:v>
                </c:pt>
                <c:pt idx="330">
                  <c:v>-0.20142739144255239</c:v>
                </c:pt>
                <c:pt idx="331">
                  <c:v>-0.19767569876594404</c:v>
                </c:pt>
                <c:pt idx="332">
                  <c:v>-0.20534251923030911</c:v>
                </c:pt>
                <c:pt idx="333">
                  <c:v>-0.21088547111270572</c:v>
                </c:pt>
                <c:pt idx="334">
                  <c:v>-0.20781729302213392</c:v>
                </c:pt>
                <c:pt idx="335">
                  <c:v>-0.20813496338637039</c:v>
                </c:pt>
                <c:pt idx="336">
                  <c:v>-0.19367435423782919</c:v>
                </c:pt>
                <c:pt idx="337">
                  <c:v>-0.18598934505791997</c:v>
                </c:pt>
                <c:pt idx="338">
                  <c:v>-0.18095439996956253</c:v>
                </c:pt>
                <c:pt idx="339">
                  <c:v>-0.16146371812021976</c:v>
                </c:pt>
                <c:pt idx="340">
                  <c:v>-0.14515899231818841</c:v>
                </c:pt>
                <c:pt idx="341">
                  <c:v>-0.12235637404346067</c:v>
                </c:pt>
                <c:pt idx="342">
                  <c:v>-9.4756452489816123E-2</c:v>
                </c:pt>
                <c:pt idx="343">
                  <c:v>-9.944128241674155E-2</c:v>
                </c:pt>
                <c:pt idx="344">
                  <c:v>-9.0748413919205295E-2</c:v>
                </c:pt>
                <c:pt idx="345">
                  <c:v>-8.1704061146974705E-2</c:v>
                </c:pt>
                <c:pt idx="346">
                  <c:v>-8.113805676328556E-2</c:v>
                </c:pt>
                <c:pt idx="347">
                  <c:v>-9.6874225566783156E-2</c:v>
                </c:pt>
                <c:pt idx="348">
                  <c:v>-0.13352472491546119</c:v>
                </c:pt>
                <c:pt idx="349">
                  <c:v>-0.13357953342595674</c:v>
                </c:pt>
                <c:pt idx="350">
                  <c:v>-0.12090295463292566</c:v>
                </c:pt>
                <c:pt idx="351">
                  <c:v>-0.14012982727479606</c:v>
                </c:pt>
                <c:pt idx="352">
                  <c:v>-0.14149860037122353</c:v>
                </c:pt>
                <c:pt idx="353">
                  <c:v>-0.13895380084254383</c:v>
                </c:pt>
                <c:pt idx="354">
                  <c:v>-0.14915697423645602</c:v>
                </c:pt>
                <c:pt idx="355">
                  <c:v>-0.18404288942335101</c:v>
                </c:pt>
                <c:pt idx="356">
                  <c:v>-0.19897956340310907</c:v>
                </c:pt>
                <c:pt idx="357">
                  <c:v>-0.20886614742346465</c:v>
                </c:pt>
                <c:pt idx="358">
                  <c:v>-0.2066043146473393</c:v>
                </c:pt>
                <c:pt idx="359">
                  <c:v>-0.22354160712001925</c:v>
                </c:pt>
                <c:pt idx="360">
                  <c:v>-0.25307616522082965</c:v>
                </c:pt>
                <c:pt idx="361">
                  <c:v>-0.23776794590703232</c:v>
                </c:pt>
                <c:pt idx="362">
                  <c:v>-0.18668727367876525</c:v>
                </c:pt>
                <c:pt idx="363">
                  <c:v>-0.17949455983382934</c:v>
                </c:pt>
                <c:pt idx="364">
                  <c:v>-0.16892885030660187</c:v>
                </c:pt>
                <c:pt idx="365">
                  <c:v>-0.16046267473705811</c:v>
                </c:pt>
                <c:pt idx="366">
                  <c:v>-0.16723776717372663</c:v>
                </c:pt>
                <c:pt idx="367">
                  <c:v>-0.15557656089219218</c:v>
                </c:pt>
                <c:pt idx="368">
                  <c:v>-0.17463522040386992</c:v>
                </c:pt>
                <c:pt idx="369">
                  <c:v>-0.19311485711526255</c:v>
                </c:pt>
                <c:pt idx="370">
                  <c:v>-0.2003075613048837</c:v>
                </c:pt>
                <c:pt idx="371">
                  <c:v>-0.22686042545203422</c:v>
                </c:pt>
                <c:pt idx="372">
                  <c:v>-0.24478195728152152</c:v>
                </c:pt>
                <c:pt idx="373">
                  <c:v>-0.24127024697094379</c:v>
                </c:pt>
                <c:pt idx="374">
                  <c:v>-0.23897094646765682</c:v>
                </c:pt>
                <c:pt idx="375">
                  <c:v>-0.23745846754649846</c:v>
                </c:pt>
                <c:pt idx="376">
                  <c:v>-0.22860473756191324</c:v>
                </c:pt>
                <c:pt idx="377">
                  <c:v>-0.2423225167614228</c:v>
                </c:pt>
                <c:pt idx="378">
                  <c:v>-0.21667916483222038</c:v>
                </c:pt>
                <c:pt idx="379">
                  <c:v>-0.21617188949761923</c:v>
                </c:pt>
                <c:pt idx="380">
                  <c:v>-0.21080247772879301</c:v>
                </c:pt>
                <c:pt idx="381">
                  <c:v>-0.21940604228566629</c:v>
                </c:pt>
                <c:pt idx="382">
                  <c:v>-0.21286437795354951</c:v>
                </c:pt>
                <c:pt idx="383">
                  <c:v>-0.20727036993043579</c:v>
                </c:pt>
                <c:pt idx="384">
                  <c:v>-0.20848805528061642</c:v>
                </c:pt>
                <c:pt idx="385">
                  <c:v>-0.21393488422911466</c:v>
                </c:pt>
                <c:pt idx="386">
                  <c:v>-0.20543274018524993</c:v>
                </c:pt>
                <c:pt idx="387">
                  <c:v>-0.20253287863979064</c:v>
                </c:pt>
                <c:pt idx="388">
                  <c:v>-0.19863872148331951</c:v>
                </c:pt>
                <c:pt idx="389">
                  <c:v>-0.19551968126759345</c:v>
                </c:pt>
                <c:pt idx="390">
                  <c:v>-0.18800269568698946</c:v>
                </c:pt>
                <c:pt idx="391">
                  <c:v>-0.16621079411531903</c:v>
                </c:pt>
                <c:pt idx="392">
                  <c:v>-0.17626504898208673</c:v>
                </c:pt>
                <c:pt idx="393">
                  <c:v>-0.1785535974007687</c:v>
                </c:pt>
                <c:pt idx="394">
                  <c:v>-0.18107883818475978</c:v>
                </c:pt>
                <c:pt idx="395">
                  <c:v>-0.18480244147394953</c:v>
                </c:pt>
                <c:pt idx="396">
                  <c:v>-0.18585869480255734</c:v>
                </c:pt>
                <c:pt idx="397">
                  <c:v>-0.18848269517485727</c:v>
                </c:pt>
                <c:pt idx="398">
                  <c:v>-0.18777459443387601</c:v>
                </c:pt>
                <c:pt idx="399">
                  <c:v>-0.15999419667656645</c:v>
                </c:pt>
                <c:pt idx="400">
                  <c:v>-0.14898123339834313</c:v>
                </c:pt>
                <c:pt idx="401">
                  <c:v>-0.14469260934126371</c:v>
                </c:pt>
                <c:pt idx="402">
                  <c:v>-0.12902168037506279</c:v>
                </c:pt>
                <c:pt idx="403">
                  <c:v>-0.12043707340927012</c:v>
                </c:pt>
                <c:pt idx="404">
                  <c:v>-0.10858333167591661</c:v>
                </c:pt>
                <c:pt idx="405">
                  <c:v>-8.6988308660308156E-2</c:v>
                </c:pt>
                <c:pt idx="406">
                  <c:v>-6.1216978359516006E-2</c:v>
                </c:pt>
                <c:pt idx="407">
                  <c:v>-6.6154885161450294E-2</c:v>
                </c:pt>
                <c:pt idx="408">
                  <c:v>-5.991294961807736E-2</c:v>
                </c:pt>
                <c:pt idx="409">
                  <c:v>-6.0529762403434328E-2</c:v>
                </c:pt>
                <c:pt idx="410">
                  <c:v>-5.6757457042312831E-2</c:v>
                </c:pt>
                <c:pt idx="411">
                  <c:v>-5.4661031657066372E-2</c:v>
                </c:pt>
                <c:pt idx="412">
                  <c:v>-6.6977564177459148E-2</c:v>
                </c:pt>
                <c:pt idx="413">
                  <c:v>-8.4319130539740828E-2</c:v>
                </c:pt>
                <c:pt idx="414">
                  <c:v>-7.4377121470749152E-2</c:v>
                </c:pt>
                <c:pt idx="415">
                  <c:v>-7.4630280673012583E-2</c:v>
                </c:pt>
                <c:pt idx="416">
                  <c:v>-7.3032024227720704E-2</c:v>
                </c:pt>
                <c:pt idx="417">
                  <c:v>-7.7190795870780038E-2</c:v>
                </c:pt>
                <c:pt idx="418">
                  <c:v>-8.293046613013122E-2</c:v>
                </c:pt>
                <c:pt idx="419">
                  <c:v>-7.6548349508578917E-2</c:v>
                </c:pt>
                <c:pt idx="420">
                  <c:v>-9.2041597377882312E-2</c:v>
                </c:pt>
                <c:pt idx="421">
                  <c:v>-0.10132308898112408</c:v>
                </c:pt>
                <c:pt idx="422">
                  <c:v>-0.1044840463495198</c:v>
                </c:pt>
                <c:pt idx="423">
                  <c:v>-0.10455348165403577</c:v>
                </c:pt>
                <c:pt idx="424">
                  <c:v>-0.10486402022014352</c:v>
                </c:pt>
                <c:pt idx="425">
                  <c:v>-0.10852874082785346</c:v>
                </c:pt>
                <c:pt idx="426">
                  <c:v>-0.11637704624803946</c:v>
                </c:pt>
                <c:pt idx="427">
                  <c:v>-0.1230132644808889</c:v>
                </c:pt>
                <c:pt idx="428">
                  <c:v>-0.1206852114589928</c:v>
                </c:pt>
                <c:pt idx="429">
                  <c:v>-0.12031824717732442</c:v>
                </c:pt>
                <c:pt idx="430">
                  <c:v>-0.12180379973239774</c:v>
                </c:pt>
                <c:pt idx="431">
                  <c:v>-0.12123739606335959</c:v>
                </c:pt>
                <c:pt idx="432">
                  <c:v>-0.12287183731220264</c:v>
                </c:pt>
                <c:pt idx="433">
                  <c:v>-0.1155328522092941</c:v>
                </c:pt>
                <c:pt idx="434">
                  <c:v>-0.10393585304711994</c:v>
                </c:pt>
                <c:pt idx="435">
                  <c:v>-0.10225266311114278</c:v>
                </c:pt>
                <c:pt idx="436">
                  <c:v>-9.1486934409269027E-2</c:v>
                </c:pt>
                <c:pt idx="437">
                  <c:v>-7.9618518225357482E-2</c:v>
                </c:pt>
                <c:pt idx="438">
                  <c:v>-6.6187246261357968E-2</c:v>
                </c:pt>
                <c:pt idx="439">
                  <c:v>-4.6324814758670785E-2</c:v>
                </c:pt>
                <c:pt idx="440">
                  <c:v>-5.0789803874718653E-2</c:v>
                </c:pt>
                <c:pt idx="441">
                  <c:v>-3.0724422687561148E-2</c:v>
                </c:pt>
                <c:pt idx="442">
                  <c:v>-1.9626853014153567E-2</c:v>
                </c:pt>
                <c:pt idx="443">
                  <c:v>-1.7815450962996304E-2</c:v>
                </c:pt>
                <c:pt idx="444">
                  <c:v>-3.4119317666299054E-3</c:v>
                </c:pt>
                <c:pt idx="445">
                  <c:v>1.6115479162856161E-2</c:v>
                </c:pt>
                <c:pt idx="446">
                  <c:v>1.9910087738040705E-2</c:v>
                </c:pt>
                <c:pt idx="447">
                  <c:v>2.1332525684998993E-2</c:v>
                </c:pt>
                <c:pt idx="448">
                  <c:v>3.052094084904633E-2</c:v>
                </c:pt>
                <c:pt idx="449">
                  <c:v>4.3367338903177677E-2</c:v>
                </c:pt>
                <c:pt idx="450">
                  <c:v>4.2559838122910865E-2</c:v>
                </c:pt>
                <c:pt idx="451">
                  <c:v>1.8493644915908325E-2</c:v>
                </c:pt>
                <c:pt idx="452">
                  <c:v>1.7759222949380593E-3</c:v>
                </c:pt>
                <c:pt idx="453">
                  <c:v>-8.6761300358725313E-3</c:v>
                </c:pt>
                <c:pt idx="454">
                  <c:v>-6.224345498096695E-3</c:v>
                </c:pt>
                <c:pt idx="455">
                  <c:v>-3.5389600472985339E-2</c:v>
                </c:pt>
                <c:pt idx="456">
                  <c:v>-6.7578140788604024E-2</c:v>
                </c:pt>
                <c:pt idx="457">
                  <c:v>-7.1150479586728044E-2</c:v>
                </c:pt>
                <c:pt idx="458">
                  <c:v>-6.7158920130862221E-2</c:v>
                </c:pt>
                <c:pt idx="459">
                  <c:v>-7.0294268057801812E-2</c:v>
                </c:pt>
                <c:pt idx="460">
                  <c:v>-6.9791952390133138E-2</c:v>
                </c:pt>
                <c:pt idx="461">
                  <c:v>-6.4781301998745544E-2</c:v>
                </c:pt>
                <c:pt idx="462">
                  <c:v>-6.6760081875376853E-2</c:v>
                </c:pt>
                <c:pt idx="463">
                  <c:v>-4.6356996344892765E-2</c:v>
                </c:pt>
                <c:pt idx="464">
                  <c:v>-3.8997245146626391E-2</c:v>
                </c:pt>
                <c:pt idx="465">
                  <c:v>-3.8893573027282247E-2</c:v>
                </c:pt>
                <c:pt idx="466">
                  <c:v>-3.282300275044403E-2</c:v>
                </c:pt>
                <c:pt idx="467">
                  <c:v>-3.0225600941687802E-2</c:v>
                </c:pt>
                <c:pt idx="468">
                  <c:v>-1.6328887037110773E-2</c:v>
                </c:pt>
                <c:pt idx="469">
                  <c:v>1.7726096727230356E-2</c:v>
                </c:pt>
                <c:pt idx="470">
                  <c:v>1.5961577643746283E-2</c:v>
                </c:pt>
                <c:pt idx="471">
                  <c:v>1.7284059372300264E-2</c:v>
                </c:pt>
                <c:pt idx="472">
                  <c:v>2.2466166818729816E-2</c:v>
                </c:pt>
                <c:pt idx="473">
                  <c:v>1.2877002591073383E-2</c:v>
                </c:pt>
                <c:pt idx="474">
                  <c:v>1.0187999902237399E-2</c:v>
                </c:pt>
                <c:pt idx="475">
                  <c:v>-1.9145428933465269E-2</c:v>
                </c:pt>
                <c:pt idx="476">
                  <c:v>-4.7587167052456913E-2</c:v>
                </c:pt>
                <c:pt idx="477">
                  <c:v>-3.5883255795654323E-2</c:v>
                </c:pt>
                <c:pt idx="478">
                  <c:v>-3.3307209837834195E-2</c:v>
                </c:pt>
                <c:pt idx="479">
                  <c:v>-3.5540025725024904E-2</c:v>
                </c:pt>
                <c:pt idx="480">
                  <c:v>-4.3496963688489432E-2</c:v>
                </c:pt>
                <c:pt idx="481">
                  <c:v>-4.030989849138078E-2</c:v>
                </c:pt>
                <c:pt idx="482">
                  <c:v>-6.7623904638303145E-4</c:v>
                </c:pt>
                <c:pt idx="483">
                  <c:v>4.340635726419495E-2</c:v>
                </c:pt>
                <c:pt idx="484">
                  <c:v>2.9710210370237355E-2</c:v>
                </c:pt>
                <c:pt idx="485">
                  <c:v>2.6521263575984833E-2</c:v>
                </c:pt>
                <c:pt idx="486">
                  <c:v>5.1853600068882955E-2</c:v>
                </c:pt>
                <c:pt idx="487">
                  <c:v>5.9563624330299936E-2</c:v>
                </c:pt>
                <c:pt idx="488">
                  <c:v>6.256660859761598E-2</c:v>
                </c:pt>
                <c:pt idx="489">
                  <c:v>3.1694364684248466E-2</c:v>
                </c:pt>
                <c:pt idx="490">
                  <c:v>-3.3735393789934287E-3</c:v>
                </c:pt>
                <c:pt idx="491">
                  <c:v>5.1539436181480269E-4</c:v>
                </c:pt>
                <c:pt idx="492">
                  <c:v>3.2229384084019319E-3</c:v>
                </c:pt>
                <c:pt idx="493">
                  <c:v>-1.7214259432983825E-2</c:v>
                </c:pt>
                <c:pt idx="494">
                  <c:v>-1.3959250424955272E-2</c:v>
                </c:pt>
                <c:pt idx="495">
                  <c:v>-8.1606403744736156E-3</c:v>
                </c:pt>
                <c:pt idx="496">
                  <c:v>1.3837790384373161E-2</c:v>
                </c:pt>
                <c:pt idx="497">
                  <c:v>2.8855755195296151E-2</c:v>
                </c:pt>
                <c:pt idx="498">
                  <c:v>3.3819865651044001E-2</c:v>
                </c:pt>
                <c:pt idx="499">
                  <c:v>3.8787185680081215E-2</c:v>
                </c:pt>
                <c:pt idx="500">
                  <c:v>4.2247156307482214E-2</c:v>
                </c:pt>
                <c:pt idx="501">
                  <c:v>4.7229888266809406E-2</c:v>
                </c:pt>
                <c:pt idx="502">
                  <c:v>6.2595803214734236E-2</c:v>
                </c:pt>
                <c:pt idx="503">
                  <c:v>6.1110630217991124E-2</c:v>
                </c:pt>
                <c:pt idx="504">
                  <c:v>7.1036601499475438E-2</c:v>
                </c:pt>
                <c:pt idx="505">
                  <c:v>7.9336281162570854E-2</c:v>
                </c:pt>
                <c:pt idx="506">
                  <c:v>8.2807147515676416E-2</c:v>
                </c:pt>
                <c:pt idx="507">
                  <c:v>9.737769240090155E-2</c:v>
                </c:pt>
                <c:pt idx="508">
                  <c:v>0.11419195580798092</c:v>
                </c:pt>
                <c:pt idx="509">
                  <c:v>0.10581111433151524</c:v>
                </c:pt>
                <c:pt idx="510">
                  <c:v>9.7969706770238973E-2</c:v>
                </c:pt>
                <c:pt idx="511">
                  <c:v>9.0311592711455058E-2</c:v>
                </c:pt>
                <c:pt idx="512">
                  <c:v>7.9507742267472814E-2</c:v>
                </c:pt>
                <c:pt idx="513">
                  <c:v>7.0493695701109971E-2</c:v>
                </c:pt>
                <c:pt idx="514">
                  <c:v>6.3655078578741531E-2</c:v>
                </c:pt>
                <c:pt idx="515">
                  <c:v>5.850146174622517E-2</c:v>
                </c:pt>
                <c:pt idx="516">
                  <c:v>6.4072245770140146E-2</c:v>
                </c:pt>
                <c:pt idx="517">
                  <c:v>7.990569814791737E-2</c:v>
                </c:pt>
                <c:pt idx="518">
                  <c:v>9.4045347717422345E-2</c:v>
                </c:pt>
                <c:pt idx="519">
                  <c:v>0.11177070649352427</c:v>
                </c:pt>
                <c:pt idx="520">
                  <c:v>0.12810186695744719</c:v>
                </c:pt>
                <c:pt idx="521">
                  <c:v>0.13335840246894071</c:v>
                </c:pt>
                <c:pt idx="522">
                  <c:v>0.14095515665952529</c:v>
                </c:pt>
                <c:pt idx="523">
                  <c:v>0.14927956697086819</c:v>
                </c:pt>
                <c:pt idx="524">
                  <c:v>0.15565874235202748</c:v>
                </c:pt>
                <c:pt idx="525">
                  <c:v>0.14562251737189014</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Transports publics (train, tram, bus)</c:v>
                </c:pt>
              </c:strCache>
            </c:strRef>
          </c:tx>
          <c:spPr>
            <a:ln w="28575" cap="rnd">
              <a:solidFill>
                <a:schemeClr val="bg1"/>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Tabelle1!$C$13:$C$538</c:f>
              <c:numCache>
                <c:formatCode>0%</c:formatCode>
                <c:ptCount val="526"/>
                <c:pt idx="0">
                  <c:v>-0.14000000000000001</c:v>
                </c:pt>
                <c:pt idx="1">
                  <c:v>-0.12</c:v>
                </c:pt>
                <c:pt idx="2">
                  <c:v>-0.09</c:v>
                </c:pt>
                <c:pt idx="3">
                  <c:v>-0.05</c:v>
                </c:pt>
                <c:pt idx="4">
                  <c:v>-0.04</c:v>
                </c:pt>
                <c:pt idx="5">
                  <c:v>-0.03</c:v>
                </c:pt>
                <c:pt idx="6">
                  <c:v>-0.01</c:v>
                </c:pt>
                <c:pt idx="7">
                  <c:v>-0.01</c:v>
                </c:pt>
                <c:pt idx="8">
                  <c:v>-0.01</c:v>
                </c:pt>
                <c:pt idx="9">
                  <c:v>-0.02</c:v>
                </c:pt>
                <c:pt idx="10">
                  <c:v>-0.03</c:v>
                </c:pt>
                <c:pt idx="11">
                  <c:v>-0.01</c:v>
                </c:pt>
                <c:pt idx="12">
                  <c:v>0</c:v>
                </c:pt>
                <c:pt idx="13">
                  <c:v>0</c:v>
                </c:pt>
                <c:pt idx="14">
                  <c:v>0.02</c:v>
                </c:pt>
                <c:pt idx="15">
                  <c:v>0.01</c:v>
                </c:pt>
                <c:pt idx="16">
                  <c:v>0.04</c:v>
                </c:pt>
                <c:pt idx="17">
                  <c:v>0.04</c:v>
                </c:pt>
                <c:pt idx="18">
                  <c:v>0.05</c:v>
                </c:pt>
                <c:pt idx="19">
                  <c:v>0.03</c:v>
                </c:pt>
                <c:pt idx="20">
                  <c:v>0.03</c:v>
                </c:pt>
                <c:pt idx="21">
                  <c:v>0.03</c:v>
                </c:pt>
                <c:pt idx="22">
                  <c:v>0.04</c:v>
                </c:pt>
                <c:pt idx="23">
                  <c:v>0.03</c:v>
                </c:pt>
                <c:pt idx="24">
                  <c:v>0.03</c:v>
                </c:pt>
                <c:pt idx="25">
                  <c:v>0.04</c:v>
                </c:pt>
                <c:pt idx="26">
                  <c:v>0.08</c:v>
                </c:pt>
                <c:pt idx="27">
                  <c:v>0.09</c:v>
                </c:pt>
                <c:pt idx="28">
                  <c:v>0.11</c:v>
                </c:pt>
                <c:pt idx="29">
                  <c:v>0.1</c:v>
                </c:pt>
                <c:pt idx="30">
                  <c:v>0.08</c:v>
                </c:pt>
                <c:pt idx="31">
                  <c:v>7.0000000000000007E-2</c:v>
                </c:pt>
                <c:pt idx="32">
                  <c:v>0.06</c:v>
                </c:pt>
                <c:pt idx="33">
                  <c:v>0.04</c:v>
                </c:pt>
                <c:pt idx="34">
                  <c:v>0.02</c:v>
                </c:pt>
                <c:pt idx="35">
                  <c:v>-0.02</c:v>
                </c:pt>
                <c:pt idx="36">
                  <c:v>-0.02</c:v>
                </c:pt>
                <c:pt idx="37">
                  <c:v>-0.02</c:v>
                </c:pt>
                <c:pt idx="38">
                  <c:v>-0.02</c:v>
                </c:pt>
                <c:pt idx="39">
                  <c:v>-0.02</c:v>
                </c:pt>
                <c:pt idx="40">
                  <c:v>-0.02</c:v>
                </c:pt>
                <c:pt idx="41">
                  <c:v>-0.01</c:v>
                </c:pt>
                <c:pt idx="42">
                  <c:v>0</c:v>
                </c:pt>
                <c:pt idx="43">
                  <c:v>0.01</c:v>
                </c:pt>
                <c:pt idx="44">
                  <c:v>-0.01</c:v>
                </c:pt>
                <c:pt idx="45">
                  <c:v>0</c:v>
                </c:pt>
                <c:pt idx="46">
                  <c:v>-0.01</c:v>
                </c:pt>
                <c:pt idx="47">
                  <c:v>-0.01</c:v>
                </c:pt>
                <c:pt idx="48">
                  <c:v>-0.02</c:v>
                </c:pt>
                <c:pt idx="49">
                  <c:v>-0.02</c:v>
                </c:pt>
                <c:pt idx="50">
                  <c:v>-0.03</c:v>
                </c:pt>
                <c:pt idx="51">
                  <c:v>-0.04</c:v>
                </c:pt>
                <c:pt idx="52">
                  <c:v>-0.04</c:v>
                </c:pt>
                <c:pt idx="53">
                  <c:v>-0.04</c:v>
                </c:pt>
                <c:pt idx="54">
                  <c:v>-7.0000000000000007E-2</c:v>
                </c:pt>
                <c:pt idx="55">
                  <c:v>-0.08</c:v>
                </c:pt>
                <c:pt idx="56">
                  <c:v>-0.09</c:v>
                </c:pt>
                <c:pt idx="57">
                  <c:v>-0.09</c:v>
                </c:pt>
                <c:pt idx="58">
                  <c:v>-0.08</c:v>
                </c:pt>
                <c:pt idx="59">
                  <c:v>-0.11</c:v>
                </c:pt>
                <c:pt idx="60">
                  <c:v>-0.12</c:v>
                </c:pt>
                <c:pt idx="61">
                  <c:v>-0.14000000000000001</c:v>
                </c:pt>
                <c:pt idx="62">
                  <c:v>-0.16</c:v>
                </c:pt>
                <c:pt idx="63">
                  <c:v>-0.21</c:v>
                </c:pt>
                <c:pt idx="64">
                  <c:v>-0.27</c:v>
                </c:pt>
                <c:pt idx="65">
                  <c:v>-0.36</c:v>
                </c:pt>
                <c:pt idx="66">
                  <c:v>-0.44</c:v>
                </c:pt>
                <c:pt idx="67">
                  <c:v>-0.54</c:v>
                </c:pt>
                <c:pt idx="68">
                  <c:v>-0.63</c:v>
                </c:pt>
                <c:pt idx="69">
                  <c:v>-0.69</c:v>
                </c:pt>
                <c:pt idx="70">
                  <c:v>-0.72</c:v>
                </c:pt>
                <c:pt idx="71">
                  <c:v>-0.76</c:v>
                </c:pt>
                <c:pt idx="72">
                  <c:v>-0.78</c:v>
                </c:pt>
                <c:pt idx="73">
                  <c:v>-0.8</c:v>
                </c:pt>
                <c:pt idx="74">
                  <c:v>-0.82</c:v>
                </c:pt>
                <c:pt idx="75">
                  <c:v>-0.83</c:v>
                </c:pt>
                <c:pt idx="76">
                  <c:v>-0.82</c:v>
                </c:pt>
                <c:pt idx="77">
                  <c:v>-0.83</c:v>
                </c:pt>
                <c:pt idx="78">
                  <c:v>-0.84</c:v>
                </c:pt>
                <c:pt idx="79">
                  <c:v>-0.84</c:v>
                </c:pt>
                <c:pt idx="80">
                  <c:v>-0.84</c:v>
                </c:pt>
                <c:pt idx="81">
                  <c:v>-0.83</c:v>
                </c:pt>
                <c:pt idx="82">
                  <c:v>-0.83</c:v>
                </c:pt>
                <c:pt idx="83">
                  <c:v>-0.83</c:v>
                </c:pt>
                <c:pt idx="84">
                  <c:v>-0.83</c:v>
                </c:pt>
                <c:pt idx="85">
                  <c:v>-0.82</c:v>
                </c:pt>
                <c:pt idx="86">
                  <c:v>-0.81</c:v>
                </c:pt>
                <c:pt idx="87">
                  <c:v>-0.81</c:v>
                </c:pt>
                <c:pt idx="88">
                  <c:v>-0.8</c:v>
                </c:pt>
                <c:pt idx="89">
                  <c:v>-0.81</c:v>
                </c:pt>
                <c:pt idx="90">
                  <c:v>-0.81</c:v>
                </c:pt>
                <c:pt idx="91">
                  <c:v>-0.81</c:v>
                </c:pt>
                <c:pt idx="92">
                  <c:v>-0.82</c:v>
                </c:pt>
                <c:pt idx="93">
                  <c:v>-0.83</c:v>
                </c:pt>
                <c:pt idx="94">
                  <c:v>-0.82</c:v>
                </c:pt>
                <c:pt idx="95">
                  <c:v>-0.82</c:v>
                </c:pt>
                <c:pt idx="96">
                  <c:v>-0.81</c:v>
                </c:pt>
                <c:pt idx="97">
                  <c:v>-0.81</c:v>
                </c:pt>
                <c:pt idx="98">
                  <c:v>-0.8</c:v>
                </c:pt>
                <c:pt idx="99">
                  <c:v>-0.79</c:v>
                </c:pt>
                <c:pt idx="100">
                  <c:v>-0.78</c:v>
                </c:pt>
                <c:pt idx="101">
                  <c:v>-0.78</c:v>
                </c:pt>
                <c:pt idx="102">
                  <c:v>-0.78</c:v>
                </c:pt>
                <c:pt idx="103">
                  <c:v>-0.77</c:v>
                </c:pt>
                <c:pt idx="104">
                  <c:v>-0.77</c:v>
                </c:pt>
                <c:pt idx="105">
                  <c:v>-0.76</c:v>
                </c:pt>
                <c:pt idx="106">
                  <c:v>-0.75</c:v>
                </c:pt>
                <c:pt idx="107">
                  <c:v>-0.74</c:v>
                </c:pt>
                <c:pt idx="108">
                  <c:v>-0.74</c:v>
                </c:pt>
                <c:pt idx="109">
                  <c:v>-0.73</c:v>
                </c:pt>
                <c:pt idx="110">
                  <c:v>-0.73</c:v>
                </c:pt>
                <c:pt idx="111">
                  <c:v>-0.73</c:v>
                </c:pt>
                <c:pt idx="112">
                  <c:v>-0.73</c:v>
                </c:pt>
                <c:pt idx="113">
                  <c:v>-0.73</c:v>
                </c:pt>
                <c:pt idx="114">
                  <c:v>-0.73</c:v>
                </c:pt>
                <c:pt idx="115">
                  <c:v>-0.72</c:v>
                </c:pt>
                <c:pt idx="116">
                  <c:v>-0.71</c:v>
                </c:pt>
                <c:pt idx="117">
                  <c:v>-0.7</c:v>
                </c:pt>
                <c:pt idx="118">
                  <c:v>-0.69</c:v>
                </c:pt>
                <c:pt idx="119">
                  <c:v>-0.68</c:v>
                </c:pt>
                <c:pt idx="120">
                  <c:v>-0.67</c:v>
                </c:pt>
                <c:pt idx="121">
                  <c:v>-0.66</c:v>
                </c:pt>
                <c:pt idx="122">
                  <c:v>-0.66</c:v>
                </c:pt>
                <c:pt idx="123">
                  <c:v>-0.64</c:v>
                </c:pt>
                <c:pt idx="124">
                  <c:v>-0.64</c:v>
                </c:pt>
                <c:pt idx="125">
                  <c:v>-0.63</c:v>
                </c:pt>
                <c:pt idx="126">
                  <c:v>-0.63</c:v>
                </c:pt>
                <c:pt idx="127">
                  <c:v>-0.61</c:v>
                </c:pt>
                <c:pt idx="128">
                  <c:v>-0.6</c:v>
                </c:pt>
                <c:pt idx="129">
                  <c:v>-0.57999999999999996</c:v>
                </c:pt>
                <c:pt idx="130">
                  <c:v>-0.57999999999999996</c:v>
                </c:pt>
                <c:pt idx="131">
                  <c:v>-0.55000000000000004</c:v>
                </c:pt>
                <c:pt idx="132">
                  <c:v>-0.55000000000000004</c:v>
                </c:pt>
                <c:pt idx="133">
                  <c:v>-0.54</c:v>
                </c:pt>
                <c:pt idx="134">
                  <c:v>-0.54</c:v>
                </c:pt>
                <c:pt idx="135">
                  <c:v>-0.53</c:v>
                </c:pt>
                <c:pt idx="136">
                  <c:v>-0.53</c:v>
                </c:pt>
                <c:pt idx="137">
                  <c:v>-0.52</c:v>
                </c:pt>
                <c:pt idx="138">
                  <c:v>-0.53</c:v>
                </c:pt>
                <c:pt idx="139">
                  <c:v>-0.5</c:v>
                </c:pt>
                <c:pt idx="140">
                  <c:v>-0.5</c:v>
                </c:pt>
                <c:pt idx="141">
                  <c:v>-0.49</c:v>
                </c:pt>
                <c:pt idx="142">
                  <c:v>-0.49</c:v>
                </c:pt>
                <c:pt idx="143">
                  <c:v>-0.49</c:v>
                </c:pt>
                <c:pt idx="144">
                  <c:v>-0.48</c:v>
                </c:pt>
                <c:pt idx="145">
                  <c:v>-0.48</c:v>
                </c:pt>
                <c:pt idx="146">
                  <c:v>-0.48</c:v>
                </c:pt>
                <c:pt idx="147">
                  <c:v>-0.49</c:v>
                </c:pt>
                <c:pt idx="148">
                  <c:v>-0.49</c:v>
                </c:pt>
                <c:pt idx="149">
                  <c:v>-0.48</c:v>
                </c:pt>
                <c:pt idx="150">
                  <c:v>-0.47</c:v>
                </c:pt>
                <c:pt idx="151">
                  <c:v>-0.46</c:v>
                </c:pt>
                <c:pt idx="152">
                  <c:v>-0.43</c:v>
                </c:pt>
                <c:pt idx="153">
                  <c:v>-0.42</c:v>
                </c:pt>
                <c:pt idx="154">
                  <c:v>-0.42</c:v>
                </c:pt>
                <c:pt idx="155">
                  <c:v>-0.41</c:v>
                </c:pt>
                <c:pt idx="156">
                  <c:v>-0.42</c:v>
                </c:pt>
                <c:pt idx="157">
                  <c:v>-0.42</c:v>
                </c:pt>
                <c:pt idx="158">
                  <c:v>-0.41</c:v>
                </c:pt>
                <c:pt idx="159">
                  <c:v>-0.4</c:v>
                </c:pt>
                <c:pt idx="160">
                  <c:v>-0.4</c:v>
                </c:pt>
                <c:pt idx="161">
                  <c:v>-0.38</c:v>
                </c:pt>
                <c:pt idx="162">
                  <c:v>-0.37</c:v>
                </c:pt>
                <c:pt idx="163">
                  <c:v>-0.34</c:v>
                </c:pt>
                <c:pt idx="164">
                  <c:v>-0.34</c:v>
                </c:pt>
                <c:pt idx="165">
                  <c:v>-0.33</c:v>
                </c:pt>
                <c:pt idx="166">
                  <c:v>-0.33</c:v>
                </c:pt>
                <c:pt idx="167">
                  <c:v>-0.32</c:v>
                </c:pt>
                <c:pt idx="168">
                  <c:v>-0.32</c:v>
                </c:pt>
                <c:pt idx="169">
                  <c:v>-0.32</c:v>
                </c:pt>
                <c:pt idx="170">
                  <c:v>-0.32</c:v>
                </c:pt>
                <c:pt idx="171">
                  <c:v>-0.32</c:v>
                </c:pt>
                <c:pt idx="172">
                  <c:v>-0.32</c:v>
                </c:pt>
                <c:pt idx="173">
                  <c:v>-0.34</c:v>
                </c:pt>
                <c:pt idx="174">
                  <c:v>-0.31</c:v>
                </c:pt>
                <c:pt idx="175">
                  <c:v>-0.32</c:v>
                </c:pt>
                <c:pt idx="176">
                  <c:v>-0.31</c:v>
                </c:pt>
                <c:pt idx="177">
                  <c:v>-0.32</c:v>
                </c:pt>
                <c:pt idx="178">
                  <c:v>-0.31</c:v>
                </c:pt>
                <c:pt idx="179">
                  <c:v>-0.32</c:v>
                </c:pt>
                <c:pt idx="180">
                  <c:v>-0.28999999999999998</c:v>
                </c:pt>
                <c:pt idx="181">
                  <c:v>-0.31</c:v>
                </c:pt>
                <c:pt idx="182">
                  <c:v>-0.3</c:v>
                </c:pt>
                <c:pt idx="183">
                  <c:v>-0.28999999999999998</c:v>
                </c:pt>
                <c:pt idx="184">
                  <c:v>-0.28999999999999998</c:v>
                </c:pt>
                <c:pt idx="185">
                  <c:v>-0.28999999999999998</c:v>
                </c:pt>
                <c:pt idx="186">
                  <c:v>-0.31</c:v>
                </c:pt>
                <c:pt idx="187">
                  <c:v>-0.32</c:v>
                </c:pt>
                <c:pt idx="188">
                  <c:v>-0.32</c:v>
                </c:pt>
                <c:pt idx="189">
                  <c:v>-0.3</c:v>
                </c:pt>
                <c:pt idx="190">
                  <c:v>-0.3</c:v>
                </c:pt>
                <c:pt idx="191">
                  <c:v>-0.3</c:v>
                </c:pt>
                <c:pt idx="192">
                  <c:v>-0.3</c:v>
                </c:pt>
                <c:pt idx="193">
                  <c:v>-0.3</c:v>
                </c:pt>
                <c:pt idx="194">
                  <c:v>-0.3</c:v>
                </c:pt>
                <c:pt idx="195">
                  <c:v>-0.28999999999999998</c:v>
                </c:pt>
                <c:pt idx="196">
                  <c:v>-0.32</c:v>
                </c:pt>
                <c:pt idx="197">
                  <c:v>-0.31</c:v>
                </c:pt>
                <c:pt idx="198">
                  <c:v>-0.31</c:v>
                </c:pt>
                <c:pt idx="199">
                  <c:v>-0.28999999999999998</c:v>
                </c:pt>
                <c:pt idx="200">
                  <c:v>-0.28999999999999998</c:v>
                </c:pt>
                <c:pt idx="201">
                  <c:v>-0.28000000000000003</c:v>
                </c:pt>
                <c:pt idx="202">
                  <c:v>-0.3</c:v>
                </c:pt>
                <c:pt idx="203">
                  <c:v>-0.28000000000000003</c:v>
                </c:pt>
                <c:pt idx="204">
                  <c:v>-0.3</c:v>
                </c:pt>
                <c:pt idx="205">
                  <c:v>-0.32</c:v>
                </c:pt>
                <c:pt idx="206">
                  <c:v>-0.32</c:v>
                </c:pt>
                <c:pt idx="207">
                  <c:v>-0.33</c:v>
                </c:pt>
                <c:pt idx="208">
                  <c:v>-0.34</c:v>
                </c:pt>
                <c:pt idx="209">
                  <c:v>-0.32</c:v>
                </c:pt>
                <c:pt idx="210">
                  <c:v>-0.32</c:v>
                </c:pt>
                <c:pt idx="211">
                  <c:v>-0.31</c:v>
                </c:pt>
                <c:pt idx="212">
                  <c:v>-0.28999999999999998</c:v>
                </c:pt>
                <c:pt idx="213">
                  <c:v>-0.3</c:v>
                </c:pt>
                <c:pt idx="214">
                  <c:v>-0.3</c:v>
                </c:pt>
                <c:pt idx="215">
                  <c:v>-0.3</c:v>
                </c:pt>
                <c:pt idx="216">
                  <c:v>-0.31</c:v>
                </c:pt>
                <c:pt idx="217">
                  <c:v>-0.31</c:v>
                </c:pt>
                <c:pt idx="218">
                  <c:v>-0.31</c:v>
                </c:pt>
                <c:pt idx="219">
                  <c:v>-0.3</c:v>
                </c:pt>
                <c:pt idx="220">
                  <c:v>-0.27</c:v>
                </c:pt>
                <c:pt idx="221">
                  <c:v>-0.25</c:v>
                </c:pt>
                <c:pt idx="222">
                  <c:v>-0.23</c:v>
                </c:pt>
                <c:pt idx="223">
                  <c:v>-0.24</c:v>
                </c:pt>
                <c:pt idx="224">
                  <c:v>-0.21</c:v>
                </c:pt>
                <c:pt idx="225">
                  <c:v>-0.2</c:v>
                </c:pt>
                <c:pt idx="226">
                  <c:v>-0.19</c:v>
                </c:pt>
                <c:pt idx="227">
                  <c:v>-0.2</c:v>
                </c:pt>
                <c:pt idx="228">
                  <c:v>-0.21</c:v>
                </c:pt>
                <c:pt idx="229">
                  <c:v>-0.21</c:v>
                </c:pt>
                <c:pt idx="230">
                  <c:v>-0.23</c:v>
                </c:pt>
                <c:pt idx="231">
                  <c:v>-0.25</c:v>
                </c:pt>
                <c:pt idx="232">
                  <c:v>-0.26</c:v>
                </c:pt>
                <c:pt idx="233">
                  <c:v>-0.26</c:v>
                </c:pt>
                <c:pt idx="234">
                  <c:v>-0.27</c:v>
                </c:pt>
                <c:pt idx="235">
                  <c:v>-0.28000000000000003</c:v>
                </c:pt>
                <c:pt idx="236">
                  <c:v>-0.28000000000000003</c:v>
                </c:pt>
                <c:pt idx="237">
                  <c:v>-0.24</c:v>
                </c:pt>
                <c:pt idx="238">
                  <c:v>-0.24</c:v>
                </c:pt>
                <c:pt idx="239">
                  <c:v>-0.24</c:v>
                </c:pt>
                <c:pt idx="240">
                  <c:v>-0.24</c:v>
                </c:pt>
                <c:pt idx="241">
                  <c:v>-0.23</c:v>
                </c:pt>
                <c:pt idx="242">
                  <c:v>-0.23</c:v>
                </c:pt>
                <c:pt idx="243">
                  <c:v>-0.22</c:v>
                </c:pt>
                <c:pt idx="244">
                  <c:v>-0.22</c:v>
                </c:pt>
                <c:pt idx="245">
                  <c:v>-0.19</c:v>
                </c:pt>
                <c:pt idx="246">
                  <c:v>-0.19</c:v>
                </c:pt>
                <c:pt idx="247">
                  <c:v>-0.18</c:v>
                </c:pt>
                <c:pt idx="248">
                  <c:v>-0.2</c:v>
                </c:pt>
                <c:pt idx="249">
                  <c:v>-0.19</c:v>
                </c:pt>
                <c:pt idx="250">
                  <c:v>-0.19</c:v>
                </c:pt>
                <c:pt idx="251">
                  <c:v>-0.18</c:v>
                </c:pt>
                <c:pt idx="252">
                  <c:v>-0.21</c:v>
                </c:pt>
                <c:pt idx="253">
                  <c:v>-0.21</c:v>
                </c:pt>
                <c:pt idx="254">
                  <c:v>-0.21</c:v>
                </c:pt>
                <c:pt idx="255">
                  <c:v>-0.19</c:v>
                </c:pt>
                <c:pt idx="256">
                  <c:v>-0.21</c:v>
                </c:pt>
                <c:pt idx="257">
                  <c:v>-0.22</c:v>
                </c:pt>
                <c:pt idx="258">
                  <c:v>-0.24</c:v>
                </c:pt>
                <c:pt idx="259">
                  <c:v>-0.23</c:v>
                </c:pt>
                <c:pt idx="260">
                  <c:v>-0.24</c:v>
                </c:pt>
                <c:pt idx="261">
                  <c:v>-0.24</c:v>
                </c:pt>
                <c:pt idx="262">
                  <c:v>-0.24</c:v>
                </c:pt>
                <c:pt idx="263">
                  <c:v>-0.22</c:v>
                </c:pt>
                <c:pt idx="264">
                  <c:v>-0.22</c:v>
                </c:pt>
                <c:pt idx="265">
                  <c:v>-0.22</c:v>
                </c:pt>
                <c:pt idx="266">
                  <c:v>-0.23</c:v>
                </c:pt>
                <c:pt idx="267">
                  <c:v>-0.22</c:v>
                </c:pt>
                <c:pt idx="268">
                  <c:v>-0.21</c:v>
                </c:pt>
                <c:pt idx="269">
                  <c:v>-0.2</c:v>
                </c:pt>
                <c:pt idx="270">
                  <c:v>-0.2</c:v>
                </c:pt>
                <c:pt idx="271">
                  <c:v>-0.18</c:v>
                </c:pt>
                <c:pt idx="272">
                  <c:v>-0.18</c:v>
                </c:pt>
                <c:pt idx="273">
                  <c:v>-0.17</c:v>
                </c:pt>
                <c:pt idx="274">
                  <c:v>-0.19</c:v>
                </c:pt>
                <c:pt idx="275">
                  <c:v>-0.18</c:v>
                </c:pt>
                <c:pt idx="276">
                  <c:v>-0.21</c:v>
                </c:pt>
                <c:pt idx="277">
                  <c:v>-0.22</c:v>
                </c:pt>
                <c:pt idx="278">
                  <c:v>-0.23</c:v>
                </c:pt>
                <c:pt idx="279">
                  <c:v>-0.24</c:v>
                </c:pt>
                <c:pt idx="280">
                  <c:v>-0.26</c:v>
                </c:pt>
                <c:pt idx="281">
                  <c:v>-0.26</c:v>
                </c:pt>
                <c:pt idx="282">
                  <c:v>-0.28999999999999998</c:v>
                </c:pt>
                <c:pt idx="283">
                  <c:v>-0.31</c:v>
                </c:pt>
                <c:pt idx="284">
                  <c:v>-0.32</c:v>
                </c:pt>
                <c:pt idx="285">
                  <c:v>-0.35</c:v>
                </c:pt>
                <c:pt idx="286">
                  <c:v>-0.37</c:v>
                </c:pt>
                <c:pt idx="287">
                  <c:v>-0.37</c:v>
                </c:pt>
                <c:pt idx="288">
                  <c:v>-0.38672364780265622</c:v>
                </c:pt>
                <c:pt idx="289">
                  <c:v>-0.3895541058818216</c:v>
                </c:pt>
                <c:pt idx="290">
                  <c:v>-0.3940577586729751</c:v>
                </c:pt>
                <c:pt idx="291">
                  <c:v>-0.40921956153895267</c:v>
                </c:pt>
                <c:pt idx="292">
                  <c:v>-0.42653083350284393</c:v>
                </c:pt>
                <c:pt idx="293">
                  <c:v>-0.43190568455165534</c:v>
                </c:pt>
                <c:pt idx="294">
                  <c:v>-0.44574424818601355</c:v>
                </c:pt>
                <c:pt idx="295">
                  <c:v>-0.46127083587991868</c:v>
                </c:pt>
                <c:pt idx="296">
                  <c:v>-0.48262748322583926</c:v>
                </c:pt>
                <c:pt idx="297">
                  <c:v>-0.49972905234324838</c:v>
                </c:pt>
                <c:pt idx="298">
                  <c:v>-0.50782207995043116</c:v>
                </c:pt>
                <c:pt idx="299">
                  <c:v>-0.51497929506065476</c:v>
                </c:pt>
                <c:pt idx="300">
                  <c:v>-0.50175523422629054</c:v>
                </c:pt>
                <c:pt idx="301">
                  <c:v>-0.50636300147686542</c:v>
                </c:pt>
                <c:pt idx="302">
                  <c:v>-0.50606801169491145</c:v>
                </c:pt>
                <c:pt idx="303">
                  <c:v>-0.50188771022334788</c:v>
                </c:pt>
                <c:pt idx="304">
                  <c:v>-0.49347034459339201</c:v>
                </c:pt>
                <c:pt idx="305">
                  <c:v>-0.49607950940409817</c:v>
                </c:pt>
                <c:pt idx="306">
                  <c:v>-0.4841724175907467</c:v>
                </c:pt>
                <c:pt idx="307">
                  <c:v>-0.48072569293060874</c:v>
                </c:pt>
                <c:pt idx="308">
                  <c:v>-0.47424990868175709</c:v>
                </c:pt>
                <c:pt idx="309">
                  <c:v>-0.47046857165176015</c:v>
                </c:pt>
                <c:pt idx="310">
                  <c:v>-0.46971955726099734</c:v>
                </c:pt>
                <c:pt idx="311">
                  <c:v>-0.45926614094080365</c:v>
                </c:pt>
                <c:pt idx="312">
                  <c:v>-0.4422965582802636</c:v>
                </c:pt>
                <c:pt idx="313">
                  <c:v>-0.42853450763176382</c:v>
                </c:pt>
                <c:pt idx="314">
                  <c:v>-0.42930144401672365</c:v>
                </c:pt>
                <c:pt idx="315">
                  <c:v>-0.435053404641771</c:v>
                </c:pt>
                <c:pt idx="316">
                  <c:v>-0.43532817434215387</c:v>
                </c:pt>
                <c:pt idx="317">
                  <c:v>-0.43347472207521442</c:v>
                </c:pt>
                <c:pt idx="318">
                  <c:v>-0.44340866875569707</c:v>
                </c:pt>
                <c:pt idx="319">
                  <c:v>-0.43633321836633976</c:v>
                </c:pt>
                <c:pt idx="320">
                  <c:v>-0.44026206791572264</c:v>
                </c:pt>
                <c:pt idx="321">
                  <c:v>-0.44194887606083455</c:v>
                </c:pt>
                <c:pt idx="322">
                  <c:v>-0.43984741351033885</c:v>
                </c:pt>
                <c:pt idx="323">
                  <c:v>-0.43514839905160041</c:v>
                </c:pt>
                <c:pt idx="324">
                  <c:v>-0.42399502039279502</c:v>
                </c:pt>
                <c:pt idx="325">
                  <c:v>-0.40993418801332271</c:v>
                </c:pt>
                <c:pt idx="326">
                  <c:v>-0.4157301318855261</c:v>
                </c:pt>
                <c:pt idx="327">
                  <c:v>-0.41288486902531907</c:v>
                </c:pt>
                <c:pt idx="328">
                  <c:v>-0.42374114179159483</c:v>
                </c:pt>
                <c:pt idx="329">
                  <c:v>-0.42210399010161848</c:v>
                </c:pt>
                <c:pt idx="330">
                  <c:v>-0.41996799445747435</c:v>
                </c:pt>
                <c:pt idx="331">
                  <c:v>-0.42241134375584177</c:v>
                </c:pt>
                <c:pt idx="332">
                  <c:v>-0.43382257670808422</c:v>
                </c:pt>
                <c:pt idx="333">
                  <c:v>-0.44308166491083989</c:v>
                </c:pt>
                <c:pt idx="334">
                  <c:v>-0.45355404125374488</c:v>
                </c:pt>
                <c:pt idx="335">
                  <c:v>-0.45139793520897964</c:v>
                </c:pt>
                <c:pt idx="336">
                  <c:v>-0.45901184959191199</c:v>
                </c:pt>
                <c:pt idx="337">
                  <c:v>-0.45702558092741874</c:v>
                </c:pt>
                <c:pt idx="338">
                  <c:v>-0.46905094085988719</c:v>
                </c:pt>
                <c:pt idx="339">
                  <c:v>-0.48659123085172351</c:v>
                </c:pt>
                <c:pt idx="340">
                  <c:v>-0.50338309753974153</c:v>
                </c:pt>
                <c:pt idx="341">
                  <c:v>-0.51803891312172479</c:v>
                </c:pt>
                <c:pt idx="342">
                  <c:v>-0.52914326669842859</c:v>
                </c:pt>
                <c:pt idx="343">
                  <c:v>-0.53982573345304674</c:v>
                </c:pt>
                <c:pt idx="344">
                  <c:v>-0.55841300378609782</c:v>
                </c:pt>
                <c:pt idx="345">
                  <c:v>-0.56750692979737294</c:v>
                </c:pt>
                <c:pt idx="346">
                  <c:v>-0.5619777895553546</c:v>
                </c:pt>
                <c:pt idx="347">
                  <c:v>-0.58356981517370032</c:v>
                </c:pt>
                <c:pt idx="348">
                  <c:v>-0.61386549101737975</c:v>
                </c:pt>
                <c:pt idx="349">
                  <c:v>-0.61646030893237458</c:v>
                </c:pt>
                <c:pt idx="350">
                  <c:v>-0.61190835459336035</c:v>
                </c:pt>
                <c:pt idx="351">
                  <c:v>-0.62383206583138984</c:v>
                </c:pt>
                <c:pt idx="352">
                  <c:v>-0.64150276387553617</c:v>
                </c:pt>
                <c:pt idx="353">
                  <c:v>-0.66162164953443503</c:v>
                </c:pt>
                <c:pt idx="354">
                  <c:v>-0.66197565675947412</c:v>
                </c:pt>
                <c:pt idx="355">
                  <c:v>-0.66955865662687064</c:v>
                </c:pt>
                <c:pt idx="356">
                  <c:v>-0.67073736133316642</c:v>
                </c:pt>
                <c:pt idx="357">
                  <c:v>-0.6760425724823963</c:v>
                </c:pt>
                <c:pt idx="358">
                  <c:v>-0.6747291138952487</c:v>
                </c:pt>
                <c:pt idx="359">
                  <c:v>-0.67084218083821545</c:v>
                </c:pt>
                <c:pt idx="360">
                  <c:v>-0.66263456341066318</c:v>
                </c:pt>
                <c:pt idx="361">
                  <c:v>-0.64276171498453083</c:v>
                </c:pt>
                <c:pt idx="362">
                  <c:v>-0.61642055768535786</c:v>
                </c:pt>
                <c:pt idx="363">
                  <c:v>-0.61984158864557437</c:v>
                </c:pt>
                <c:pt idx="364">
                  <c:v>-0.61831422907140121</c:v>
                </c:pt>
                <c:pt idx="365">
                  <c:v>-0.60989758351397838</c:v>
                </c:pt>
                <c:pt idx="366">
                  <c:v>-0.60208534843771089</c:v>
                </c:pt>
                <c:pt idx="367">
                  <c:v>-0.59769413790735959</c:v>
                </c:pt>
                <c:pt idx="368">
                  <c:v>-0.59657520592233981</c:v>
                </c:pt>
                <c:pt idx="369">
                  <c:v>-0.59318476297704015</c:v>
                </c:pt>
                <c:pt idx="370">
                  <c:v>-0.5961433831599926</c:v>
                </c:pt>
                <c:pt idx="371">
                  <c:v>-0.59203101955000359</c:v>
                </c:pt>
                <c:pt idx="372">
                  <c:v>-0.59198604796556431</c:v>
                </c:pt>
                <c:pt idx="373">
                  <c:v>-0.59338926897719113</c:v>
                </c:pt>
                <c:pt idx="374">
                  <c:v>-0.59853442765189502</c:v>
                </c:pt>
                <c:pt idx="375">
                  <c:v>-0.60942941007025708</c:v>
                </c:pt>
                <c:pt idx="376">
                  <c:v>-0.60991608114691342</c:v>
                </c:pt>
                <c:pt idx="377">
                  <c:v>-0.6084758466871496</c:v>
                </c:pt>
                <c:pt idx="378">
                  <c:v>-0.61713988630681782</c:v>
                </c:pt>
                <c:pt idx="379">
                  <c:v>-0.62237439022147456</c:v>
                </c:pt>
                <c:pt idx="380">
                  <c:v>-0.61705707324342907</c:v>
                </c:pt>
                <c:pt idx="381">
                  <c:v>-0.61457236541664173</c:v>
                </c:pt>
                <c:pt idx="382">
                  <c:v>-0.61392249627619599</c:v>
                </c:pt>
                <c:pt idx="383">
                  <c:v>-0.62399070603310214</c:v>
                </c:pt>
                <c:pt idx="384">
                  <c:v>-0.62692632669695036</c:v>
                </c:pt>
                <c:pt idx="385">
                  <c:v>-0.61805988732361139</c:v>
                </c:pt>
                <c:pt idx="386">
                  <c:v>-0.61763053318305339</c:v>
                </c:pt>
                <c:pt idx="387">
                  <c:v>-0.62247633810468272</c:v>
                </c:pt>
                <c:pt idx="388">
                  <c:v>-0.6296420954644435</c:v>
                </c:pt>
                <c:pt idx="389">
                  <c:v>-0.62059123643742053</c:v>
                </c:pt>
                <c:pt idx="390">
                  <c:v>-0.5992113434841394</c:v>
                </c:pt>
                <c:pt idx="391">
                  <c:v>-0.58688179724859391</c:v>
                </c:pt>
                <c:pt idx="392">
                  <c:v>-0.59234975383915645</c:v>
                </c:pt>
                <c:pt idx="393">
                  <c:v>-0.59379568269932359</c:v>
                </c:pt>
                <c:pt idx="394">
                  <c:v>-0.59405700615650781</c:v>
                </c:pt>
                <c:pt idx="395">
                  <c:v>-0.58767088749552676</c:v>
                </c:pt>
                <c:pt idx="396">
                  <c:v>-0.58776354988937118</c:v>
                </c:pt>
                <c:pt idx="397">
                  <c:v>-0.59884162181467993</c:v>
                </c:pt>
                <c:pt idx="398">
                  <c:v>-0.59091786288360204</c:v>
                </c:pt>
                <c:pt idx="399">
                  <c:v>-0.57931395412558662</c:v>
                </c:pt>
                <c:pt idx="400">
                  <c:v>-0.57287892618795411</c:v>
                </c:pt>
                <c:pt idx="401">
                  <c:v>-0.57266915136369545</c:v>
                </c:pt>
                <c:pt idx="402">
                  <c:v>-0.57381629896249531</c:v>
                </c:pt>
                <c:pt idx="403">
                  <c:v>-0.58204723973584827</c:v>
                </c:pt>
                <c:pt idx="404">
                  <c:v>-0.58289459286480994</c:v>
                </c:pt>
                <c:pt idx="405">
                  <c:v>-0.58818665011328819</c:v>
                </c:pt>
                <c:pt idx="406">
                  <c:v>-0.57662312583344444</c:v>
                </c:pt>
                <c:pt idx="407">
                  <c:v>-0.58098015511608092</c:v>
                </c:pt>
                <c:pt idx="408">
                  <c:v>-0.58175638796128881</c:v>
                </c:pt>
                <c:pt idx="409">
                  <c:v>-0.58242891536321939</c:v>
                </c:pt>
                <c:pt idx="410">
                  <c:v>-0.57739839083519851</c:v>
                </c:pt>
                <c:pt idx="411">
                  <c:v>-0.57289465948233054</c:v>
                </c:pt>
                <c:pt idx="412">
                  <c:v>-0.57799294532326528</c:v>
                </c:pt>
                <c:pt idx="413">
                  <c:v>-0.58988845824295111</c:v>
                </c:pt>
                <c:pt idx="414">
                  <c:v>-0.58684336475427723</c:v>
                </c:pt>
                <c:pt idx="415">
                  <c:v>-0.58251819703701158</c:v>
                </c:pt>
                <c:pt idx="416">
                  <c:v>-0.58425667972991624</c:v>
                </c:pt>
                <c:pt idx="417">
                  <c:v>-0.58089082484411003</c:v>
                </c:pt>
                <c:pt idx="418">
                  <c:v>-0.57799347288464187</c:v>
                </c:pt>
                <c:pt idx="419">
                  <c:v>-0.56974463008252374</c:v>
                </c:pt>
                <c:pt idx="420">
                  <c:v>-0.56599117190003867</c:v>
                </c:pt>
                <c:pt idx="421">
                  <c:v>-0.57035684968326938</c:v>
                </c:pt>
                <c:pt idx="422">
                  <c:v>-0.57275618546565688</c:v>
                </c:pt>
                <c:pt idx="423">
                  <c:v>-0.56134527862659445</c:v>
                </c:pt>
                <c:pt idx="424">
                  <c:v>-0.5656044269084195</c:v>
                </c:pt>
                <c:pt idx="425">
                  <c:v>-0.56292616258653894</c:v>
                </c:pt>
                <c:pt idx="426">
                  <c:v>-0.56603968426600249</c:v>
                </c:pt>
                <c:pt idx="427">
                  <c:v>-0.57169482282813067</c:v>
                </c:pt>
                <c:pt idx="428">
                  <c:v>-0.57227891185867541</c:v>
                </c:pt>
                <c:pt idx="429">
                  <c:v>-0.57207108873822099</c:v>
                </c:pt>
                <c:pt idx="430">
                  <c:v>-0.58118051992780617</c:v>
                </c:pt>
                <c:pt idx="431">
                  <c:v>-0.56931459114022587</c:v>
                </c:pt>
                <c:pt idx="432">
                  <c:v>-0.57022448916757762</c:v>
                </c:pt>
                <c:pt idx="433">
                  <c:v>-0.57041464391264396</c:v>
                </c:pt>
                <c:pt idx="434">
                  <c:v>-0.56721482692432956</c:v>
                </c:pt>
                <c:pt idx="435">
                  <c:v>-0.56147360456860818</c:v>
                </c:pt>
                <c:pt idx="436">
                  <c:v>-0.55672552086505411</c:v>
                </c:pt>
                <c:pt idx="437">
                  <c:v>-0.54520666837869136</c:v>
                </c:pt>
                <c:pt idx="438">
                  <c:v>-0.55251478834602519</c:v>
                </c:pt>
                <c:pt idx="439">
                  <c:v>-0.55315031667357362</c:v>
                </c:pt>
                <c:pt idx="440">
                  <c:v>-0.55999628307041549</c:v>
                </c:pt>
                <c:pt idx="441">
                  <c:v>-0.54828968410236167</c:v>
                </c:pt>
                <c:pt idx="442">
                  <c:v>-0.53835110511999829</c:v>
                </c:pt>
                <c:pt idx="443">
                  <c:v>-0.53922949708816592</c:v>
                </c:pt>
                <c:pt idx="444">
                  <c:v>-0.53379065312514073</c:v>
                </c:pt>
                <c:pt idx="445">
                  <c:v>-0.52033897239521076</c:v>
                </c:pt>
                <c:pt idx="446">
                  <c:v>-0.52050160236320575</c:v>
                </c:pt>
                <c:pt idx="447">
                  <c:v>-0.51391828523398098</c:v>
                </c:pt>
                <c:pt idx="448">
                  <c:v>-0.51939200947452124</c:v>
                </c:pt>
                <c:pt idx="449">
                  <c:v>-0.52447570521668507</c:v>
                </c:pt>
                <c:pt idx="450">
                  <c:v>-0.52146085268285125</c:v>
                </c:pt>
                <c:pt idx="451">
                  <c:v>-0.53645008796518467</c:v>
                </c:pt>
                <c:pt idx="452">
                  <c:v>-0.55028755264750606</c:v>
                </c:pt>
                <c:pt idx="453">
                  <c:v>-0.5433716541598308</c:v>
                </c:pt>
                <c:pt idx="454">
                  <c:v>-0.54394383530238199</c:v>
                </c:pt>
                <c:pt idx="455">
                  <c:v>-0.5350221407438478</c:v>
                </c:pt>
                <c:pt idx="456">
                  <c:v>-0.54208318712485182</c:v>
                </c:pt>
                <c:pt idx="457">
                  <c:v>-0.54888738156418526</c:v>
                </c:pt>
                <c:pt idx="458">
                  <c:v>-0.54263517281817131</c:v>
                </c:pt>
                <c:pt idx="459">
                  <c:v>-0.53628587027834218</c:v>
                </c:pt>
                <c:pt idx="460">
                  <c:v>-0.54410784927369837</c:v>
                </c:pt>
                <c:pt idx="461">
                  <c:v>-0.53448210858547673</c:v>
                </c:pt>
                <c:pt idx="462">
                  <c:v>-0.55555340691290911</c:v>
                </c:pt>
                <c:pt idx="463">
                  <c:v>-0.54808984913831038</c:v>
                </c:pt>
                <c:pt idx="464">
                  <c:v>-0.53485235544359155</c:v>
                </c:pt>
                <c:pt idx="465">
                  <c:v>-0.52979524784499676</c:v>
                </c:pt>
                <c:pt idx="466">
                  <c:v>-0.53307540097344819</c:v>
                </c:pt>
                <c:pt idx="467">
                  <c:v>-0.53669219320926742</c:v>
                </c:pt>
                <c:pt idx="468">
                  <c:v>-0.5368779746499559</c:v>
                </c:pt>
                <c:pt idx="469">
                  <c:v>-0.5138796012080864</c:v>
                </c:pt>
                <c:pt idx="470">
                  <c:v>-0.50931110708287597</c:v>
                </c:pt>
                <c:pt idx="471">
                  <c:v>-0.51665184025548605</c:v>
                </c:pt>
                <c:pt idx="472">
                  <c:v>-0.52424027486844349</c:v>
                </c:pt>
                <c:pt idx="473">
                  <c:v>-0.52136800887395252</c:v>
                </c:pt>
                <c:pt idx="474">
                  <c:v>-0.51336989920655096</c:v>
                </c:pt>
                <c:pt idx="475">
                  <c:v>-0.51671654834159686</c:v>
                </c:pt>
                <c:pt idx="476">
                  <c:v>-0.52512538796056885</c:v>
                </c:pt>
                <c:pt idx="477">
                  <c:v>-0.52052153769148024</c:v>
                </c:pt>
                <c:pt idx="478">
                  <c:v>-0.51709781900883411</c:v>
                </c:pt>
                <c:pt idx="479">
                  <c:v>-0.51715959320076377</c:v>
                </c:pt>
                <c:pt idx="480">
                  <c:v>-0.51396697761350829</c:v>
                </c:pt>
                <c:pt idx="481">
                  <c:v>-0.52061786702948432</c:v>
                </c:pt>
                <c:pt idx="482">
                  <c:v>-0.51483805183393527</c:v>
                </c:pt>
                <c:pt idx="483">
                  <c:v>-0.50306725163581112</c:v>
                </c:pt>
                <c:pt idx="484">
                  <c:v>-0.50245495270349805</c:v>
                </c:pt>
                <c:pt idx="485">
                  <c:v>-0.49975134917709207</c:v>
                </c:pt>
                <c:pt idx="486">
                  <c:v>-0.49059295763484612</c:v>
                </c:pt>
                <c:pt idx="487">
                  <c:v>-0.50211872991640882</c:v>
                </c:pt>
                <c:pt idx="488">
                  <c:v>-0.49827440517566102</c:v>
                </c:pt>
                <c:pt idx="489">
                  <c:v>-0.50349227963596266</c:v>
                </c:pt>
                <c:pt idx="490">
                  <c:v>-0.51572793230060143</c:v>
                </c:pt>
                <c:pt idx="491">
                  <c:v>-0.51220950246503039</c:v>
                </c:pt>
                <c:pt idx="492">
                  <c:v>-0.49718278906914148</c:v>
                </c:pt>
                <c:pt idx="493">
                  <c:v>-0.49278928353659113</c:v>
                </c:pt>
                <c:pt idx="494">
                  <c:v>-0.48029849424251614</c:v>
                </c:pt>
                <c:pt idx="495">
                  <c:v>-0.47577841573125301</c:v>
                </c:pt>
                <c:pt idx="496">
                  <c:v>-0.45969967237166187</c:v>
                </c:pt>
                <c:pt idx="497">
                  <c:v>-0.45192450425098218</c:v>
                </c:pt>
                <c:pt idx="498">
                  <c:v>-0.46420630921087258</c:v>
                </c:pt>
                <c:pt idx="499">
                  <c:v>-0.47807689596792424</c:v>
                </c:pt>
                <c:pt idx="500">
                  <c:v>-0.48430739351792318</c:v>
                </c:pt>
                <c:pt idx="501">
                  <c:v>-0.48577050996838878</c:v>
                </c:pt>
                <c:pt idx="502">
                  <c:v>-0.47452594585737096</c:v>
                </c:pt>
                <c:pt idx="503">
                  <c:v>-0.48449656303159749</c:v>
                </c:pt>
                <c:pt idx="504">
                  <c:v>-0.4860971934316588</c:v>
                </c:pt>
                <c:pt idx="505">
                  <c:v>-0.47413395411390025</c:v>
                </c:pt>
                <c:pt idx="506">
                  <c:v>-0.45266177098726179</c:v>
                </c:pt>
                <c:pt idx="507">
                  <c:v>-0.44414201321812719</c:v>
                </c:pt>
                <c:pt idx="508">
                  <c:v>-0.43151214146675654</c:v>
                </c:pt>
                <c:pt idx="509">
                  <c:v>-0.42649306735238313</c:v>
                </c:pt>
                <c:pt idx="510">
                  <c:v>-0.42892264841747751</c:v>
                </c:pt>
                <c:pt idx="511">
                  <c:v>-0.43060239004321288</c:v>
                </c:pt>
                <c:pt idx="512">
                  <c:v>-0.43385113769027339</c:v>
                </c:pt>
                <c:pt idx="513">
                  <c:v>-0.44634039497590827</c:v>
                </c:pt>
                <c:pt idx="514">
                  <c:v>-0.44640346990666047</c:v>
                </c:pt>
                <c:pt idx="515">
                  <c:v>-0.44870417764306125</c:v>
                </c:pt>
                <c:pt idx="516">
                  <c:v>-0.43700001944541922</c:v>
                </c:pt>
                <c:pt idx="517">
                  <c:v>-0.43176922280521635</c:v>
                </c:pt>
                <c:pt idx="518">
                  <c:v>-0.43017584908380291</c:v>
                </c:pt>
                <c:pt idx="519">
                  <c:v>-0.42967689018268151</c:v>
                </c:pt>
                <c:pt idx="520">
                  <c:v>-0.43434496266238964</c:v>
                </c:pt>
                <c:pt idx="521">
                  <c:v>-0.43007995942631483</c:v>
                </c:pt>
                <c:pt idx="522">
                  <c:v>-0.43276452868426729</c:v>
                </c:pt>
                <c:pt idx="523">
                  <c:v>-0.45344417483031396</c:v>
                </c:pt>
                <c:pt idx="524">
                  <c:v>-0.44063767665849352</c:v>
                </c:pt>
                <c:pt idx="525">
                  <c:v>-0.44223094907678862</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A pied</c:v>
                </c:pt>
              </c:strCache>
            </c:strRef>
          </c:tx>
          <c:spPr>
            <a:ln w="28575" cap="rnd">
              <a:solidFill>
                <a:schemeClr val="accent4">
                  <a:lumMod val="7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Tabelle1!$D$13:$D$538</c:f>
              <c:numCache>
                <c:formatCode>0%</c:formatCode>
                <c:ptCount val="526"/>
                <c:pt idx="0">
                  <c:v>-0.06</c:v>
                </c:pt>
                <c:pt idx="1">
                  <c:v>-0.06</c:v>
                </c:pt>
                <c:pt idx="2">
                  <c:v>-0.05</c:v>
                </c:pt>
                <c:pt idx="3">
                  <c:v>-0.02</c:v>
                </c:pt>
                <c:pt idx="4">
                  <c:v>-0.02</c:v>
                </c:pt>
                <c:pt idx="5">
                  <c:v>-0.01</c:v>
                </c:pt>
                <c:pt idx="6">
                  <c:v>-0.01</c:v>
                </c:pt>
                <c:pt idx="7">
                  <c:v>-0.02</c:v>
                </c:pt>
                <c:pt idx="8">
                  <c:v>-0.02</c:v>
                </c:pt>
                <c:pt idx="9">
                  <c:v>-0.01</c:v>
                </c:pt>
                <c:pt idx="10">
                  <c:v>-0.01</c:v>
                </c:pt>
                <c:pt idx="11">
                  <c:v>-0.01</c:v>
                </c:pt>
                <c:pt idx="12">
                  <c:v>0</c:v>
                </c:pt>
                <c:pt idx="13">
                  <c:v>0</c:v>
                </c:pt>
                <c:pt idx="14">
                  <c:v>0.01</c:v>
                </c:pt>
                <c:pt idx="15">
                  <c:v>0.01</c:v>
                </c:pt>
                <c:pt idx="16">
                  <c:v>-0.01</c:v>
                </c:pt>
                <c:pt idx="17">
                  <c:v>-0.02</c:v>
                </c:pt>
                <c:pt idx="18">
                  <c:v>-0.01</c:v>
                </c:pt>
                <c:pt idx="19">
                  <c:v>-0.01</c:v>
                </c:pt>
                <c:pt idx="20">
                  <c:v>-0.01</c:v>
                </c:pt>
                <c:pt idx="21">
                  <c:v>-0.03</c:v>
                </c:pt>
                <c:pt idx="22">
                  <c:v>-0.03</c:v>
                </c:pt>
                <c:pt idx="23">
                  <c:v>-0.02</c:v>
                </c:pt>
                <c:pt idx="24">
                  <c:v>0</c:v>
                </c:pt>
                <c:pt idx="25">
                  <c:v>0.01</c:v>
                </c:pt>
                <c:pt idx="26">
                  <c:v>0.02</c:v>
                </c:pt>
                <c:pt idx="27">
                  <c:v>0.03</c:v>
                </c:pt>
                <c:pt idx="28">
                  <c:v>0.08</c:v>
                </c:pt>
                <c:pt idx="29">
                  <c:v>7.0000000000000007E-2</c:v>
                </c:pt>
                <c:pt idx="30">
                  <c:v>7.0000000000000007E-2</c:v>
                </c:pt>
                <c:pt idx="31">
                  <c:v>7.0000000000000007E-2</c:v>
                </c:pt>
                <c:pt idx="32">
                  <c:v>0.06</c:v>
                </c:pt>
                <c:pt idx="33">
                  <c:v>0.05</c:v>
                </c:pt>
                <c:pt idx="34">
                  <c:v>0.05</c:v>
                </c:pt>
                <c:pt idx="35">
                  <c:v>0.01</c:v>
                </c:pt>
                <c:pt idx="36">
                  <c:v>0.01</c:v>
                </c:pt>
                <c:pt idx="37">
                  <c:v>0.02</c:v>
                </c:pt>
                <c:pt idx="38">
                  <c:v>0</c:v>
                </c:pt>
                <c:pt idx="39">
                  <c:v>0.01</c:v>
                </c:pt>
                <c:pt idx="40">
                  <c:v>0.01</c:v>
                </c:pt>
                <c:pt idx="41">
                  <c:v>0</c:v>
                </c:pt>
                <c:pt idx="42">
                  <c:v>0</c:v>
                </c:pt>
                <c:pt idx="43">
                  <c:v>0.02</c:v>
                </c:pt>
                <c:pt idx="44">
                  <c:v>0.01</c:v>
                </c:pt>
                <c:pt idx="45">
                  <c:v>0</c:v>
                </c:pt>
                <c:pt idx="46">
                  <c:v>-0.01</c:v>
                </c:pt>
                <c:pt idx="47">
                  <c:v>-0.02</c:v>
                </c:pt>
                <c:pt idx="48">
                  <c:v>-0.04</c:v>
                </c:pt>
                <c:pt idx="49">
                  <c:v>-0.03</c:v>
                </c:pt>
                <c:pt idx="50">
                  <c:v>-0.05</c:v>
                </c:pt>
                <c:pt idx="51">
                  <c:v>-0.05</c:v>
                </c:pt>
                <c:pt idx="52">
                  <c:v>-0.03</c:v>
                </c:pt>
                <c:pt idx="53">
                  <c:v>-0.03</c:v>
                </c:pt>
                <c:pt idx="54">
                  <c:v>-0.05</c:v>
                </c:pt>
                <c:pt idx="55">
                  <c:v>-0.05</c:v>
                </c:pt>
                <c:pt idx="56">
                  <c:v>-0.05</c:v>
                </c:pt>
                <c:pt idx="57">
                  <c:v>-0.05</c:v>
                </c:pt>
                <c:pt idx="58">
                  <c:v>-0.06</c:v>
                </c:pt>
                <c:pt idx="59">
                  <c:v>-7.0000000000000007E-2</c:v>
                </c:pt>
                <c:pt idx="60">
                  <c:v>-0.06</c:v>
                </c:pt>
                <c:pt idx="61">
                  <c:v>-0.05</c:v>
                </c:pt>
                <c:pt idx="62">
                  <c:v>-0.05</c:v>
                </c:pt>
                <c:pt idx="63">
                  <c:v>-0.04</c:v>
                </c:pt>
                <c:pt idx="64">
                  <c:v>-0.04</c:v>
                </c:pt>
                <c:pt idx="65">
                  <c:v>-0.05</c:v>
                </c:pt>
                <c:pt idx="66">
                  <c:v>-7.0000000000000007E-2</c:v>
                </c:pt>
                <c:pt idx="67">
                  <c:v>-0.1</c:v>
                </c:pt>
                <c:pt idx="68">
                  <c:v>-0.14000000000000001</c:v>
                </c:pt>
                <c:pt idx="69">
                  <c:v>-0.16</c:v>
                </c:pt>
                <c:pt idx="70">
                  <c:v>-0.22</c:v>
                </c:pt>
                <c:pt idx="71">
                  <c:v>-0.25</c:v>
                </c:pt>
                <c:pt idx="72">
                  <c:v>-0.27</c:v>
                </c:pt>
                <c:pt idx="73">
                  <c:v>-0.28999999999999998</c:v>
                </c:pt>
                <c:pt idx="74">
                  <c:v>-0.31</c:v>
                </c:pt>
                <c:pt idx="75">
                  <c:v>-0.31</c:v>
                </c:pt>
                <c:pt idx="76">
                  <c:v>-0.28999999999999998</c:v>
                </c:pt>
                <c:pt idx="77">
                  <c:v>-0.28999999999999998</c:v>
                </c:pt>
                <c:pt idx="78">
                  <c:v>-0.3</c:v>
                </c:pt>
                <c:pt idx="79">
                  <c:v>-0.3</c:v>
                </c:pt>
                <c:pt idx="80">
                  <c:v>-0.28000000000000003</c:v>
                </c:pt>
                <c:pt idx="81">
                  <c:v>-0.26</c:v>
                </c:pt>
                <c:pt idx="82">
                  <c:v>-0.26</c:v>
                </c:pt>
                <c:pt idx="83">
                  <c:v>-0.26</c:v>
                </c:pt>
                <c:pt idx="84">
                  <c:v>-0.23</c:v>
                </c:pt>
                <c:pt idx="85">
                  <c:v>-0.2</c:v>
                </c:pt>
                <c:pt idx="86">
                  <c:v>-0.2</c:v>
                </c:pt>
                <c:pt idx="87">
                  <c:v>-0.2</c:v>
                </c:pt>
                <c:pt idx="88">
                  <c:v>-0.19</c:v>
                </c:pt>
                <c:pt idx="89">
                  <c:v>-0.16</c:v>
                </c:pt>
                <c:pt idx="90">
                  <c:v>-0.16</c:v>
                </c:pt>
                <c:pt idx="91">
                  <c:v>-0.15</c:v>
                </c:pt>
                <c:pt idx="92">
                  <c:v>-0.13</c:v>
                </c:pt>
                <c:pt idx="93">
                  <c:v>-0.14000000000000001</c:v>
                </c:pt>
                <c:pt idx="94">
                  <c:v>-0.13</c:v>
                </c:pt>
                <c:pt idx="95">
                  <c:v>-0.13</c:v>
                </c:pt>
                <c:pt idx="96">
                  <c:v>-0.14000000000000001</c:v>
                </c:pt>
                <c:pt idx="97">
                  <c:v>-0.13</c:v>
                </c:pt>
                <c:pt idx="98">
                  <c:v>-0.13</c:v>
                </c:pt>
                <c:pt idx="99">
                  <c:v>-0.14000000000000001</c:v>
                </c:pt>
                <c:pt idx="100">
                  <c:v>-0.14000000000000001</c:v>
                </c:pt>
                <c:pt idx="101">
                  <c:v>-0.14000000000000001</c:v>
                </c:pt>
                <c:pt idx="102">
                  <c:v>-0.14000000000000001</c:v>
                </c:pt>
                <c:pt idx="103">
                  <c:v>-0.13</c:v>
                </c:pt>
                <c:pt idx="104">
                  <c:v>-0.13</c:v>
                </c:pt>
                <c:pt idx="105">
                  <c:v>-0.14000000000000001</c:v>
                </c:pt>
                <c:pt idx="106">
                  <c:v>-0.12</c:v>
                </c:pt>
                <c:pt idx="107">
                  <c:v>-0.13</c:v>
                </c:pt>
                <c:pt idx="108">
                  <c:v>-0.14000000000000001</c:v>
                </c:pt>
                <c:pt idx="109">
                  <c:v>-0.16</c:v>
                </c:pt>
                <c:pt idx="110">
                  <c:v>-0.19</c:v>
                </c:pt>
                <c:pt idx="111">
                  <c:v>-0.22</c:v>
                </c:pt>
                <c:pt idx="112">
                  <c:v>-0.21</c:v>
                </c:pt>
                <c:pt idx="113">
                  <c:v>-0.21</c:v>
                </c:pt>
                <c:pt idx="114">
                  <c:v>-0.21</c:v>
                </c:pt>
                <c:pt idx="115">
                  <c:v>-0.2</c:v>
                </c:pt>
                <c:pt idx="116">
                  <c:v>-0.16</c:v>
                </c:pt>
                <c:pt idx="117">
                  <c:v>-0.13</c:v>
                </c:pt>
                <c:pt idx="118">
                  <c:v>-0.08</c:v>
                </c:pt>
                <c:pt idx="119">
                  <c:v>-0.1</c:v>
                </c:pt>
                <c:pt idx="120">
                  <c:v>-0.11</c:v>
                </c:pt>
                <c:pt idx="121">
                  <c:v>-0.08</c:v>
                </c:pt>
                <c:pt idx="122">
                  <c:v>-0.09</c:v>
                </c:pt>
                <c:pt idx="123">
                  <c:v>-0.11</c:v>
                </c:pt>
                <c:pt idx="124">
                  <c:v>-0.13</c:v>
                </c:pt>
                <c:pt idx="125">
                  <c:v>-0.14000000000000001</c:v>
                </c:pt>
                <c:pt idx="126">
                  <c:v>-0.1</c:v>
                </c:pt>
                <c:pt idx="127">
                  <c:v>-0.08</c:v>
                </c:pt>
                <c:pt idx="128">
                  <c:v>-7.0000000000000007E-2</c:v>
                </c:pt>
                <c:pt idx="129">
                  <c:v>-0.04</c:v>
                </c:pt>
                <c:pt idx="130">
                  <c:v>0.02</c:v>
                </c:pt>
                <c:pt idx="131">
                  <c:v>0.06</c:v>
                </c:pt>
                <c:pt idx="132">
                  <c:v>0.03</c:v>
                </c:pt>
                <c:pt idx="133">
                  <c:v>0.02</c:v>
                </c:pt>
                <c:pt idx="134">
                  <c:v>0.01</c:v>
                </c:pt>
                <c:pt idx="135">
                  <c:v>0.01</c:v>
                </c:pt>
                <c:pt idx="136">
                  <c:v>0</c:v>
                </c:pt>
                <c:pt idx="137">
                  <c:v>-0.04</c:v>
                </c:pt>
                <c:pt idx="138">
                  <c:v>-0.05</c:v>
                </c:pt>
                <c:pt idx="139">
                  <c:v>0.01</c:v>
                </c:pt>
                <c:pt idx="140">
                  <c:v>0.03</c:v>
                </c:pt>
                <c:pt idx="141">
                  <c:v>0.06</c:v>
                </c:pt>
                <c:pt idx="142">
                  <c:v>0.06</c:v>
                </c:pt>
                <c:pt idx="143">
                  <c:v>0.06</c:v>
                </c:pt>
                <c:pt idx="144">
                  <c:v>0.04</c:v>
                </c:pt>
                <c:pt idx="145">
                  <c:v>0.02</c:v>
                </c:pt>
                <c:pt idx="146">
                  <c:v>-0.02</c:v>
                </c:pt>
                <c:pt idx="147">
                  <c:v>-0.1</c:v>
                </c:pt>
                <c:pt idx="148">
                  <c:v>-0.12</c:v>
                </c:pt>
                <c:pt idx="149">
                  <c:v>-0.13</c:v>
                </c:pt>
                <c:pt idx="150">
                  <c:v>-0.13</c:v>
                </c:pt>
                <c:pt idx="151">
                  <c:v>-0.11</c:v>
                </c:pt>
                <c:pt idx="152">
                  <c:v>-0.08</c:v>
                </c:pt>
                <c:pt idx="153">
                  <c:v>-7.0000000000000007E-2</c:v>
                </c:pt>
                <c:pt idx="154">
                  <c:v>-0.06</c:v>
                </c:pt>
                <c:pt idx="155">
                  <c:v>-0.06</c:v>
                </c:pt>
                <c:pt idx="156">
                  <c:v>-0.05</c:v>
                </c:pt>
                <c:pt idx="157">
                  <c:v>-0.05</c:v>
                </c:pt>
                <c:pt idx="158">
                  <c:v>-0.05</c:v>
                </c:pt>
                <c:pt idx="159">
                  <c:v>-0.06</c:v>
                </c:pt>
                <c:pt idx="160">
                  <c:v>-0.04</c:v>
                </c:pt>
                <c:pt idx="161">
                  <c:v>0</c:v>
                </c:pt>
                <c:pt idx="162">
                  <c:v>0.01</c:v>
                </c:pt>
                <c:pt idx="163">
                  <c:v>0.02</c:v>
                </c:pt>
                <c:pt idx="164">
                  <c:v>0.06</c:v>
                </c:pt>
                <c:pt idx="165">
                  <c:v>7.0000000000000007E-2</c:v>
                </c:pt>
                <c:pt idx="166">
                  <c:v>0.08</c:v>
                </c:pt>
                <c:pt idx="167">
                  <c:v>7.0000000000000007E-2</c:v>
                </c:pt>
                <c:pt idx="168">
                  <c:v>0.04</c:v>
                </c:pt>
                <c:pt idx="169">
                  <c:v>0.03</c:v>
                </c:pt>
                <c:pt idx="170">
                  <c:v>0.02</c:v>
                </c:pt>
                <c:pt idx="171">
                  <c:v>0</c:v>
                </c:pt>
                <c:pt idx="172">
                  <c:v>-0.01</c:v>
                </c:pt>
                <c:pt idx="173">
                  <c:v>-0.02</c:v>
                </c:pt>
                <c:pt idx="174">
                  <c:v>-0.01</c:v>
                </c:pt>
                <c:pt idx="175">
                  <c:v>0.03</c:v>
                </c:pt>
                <c:pt idx="176">
                  <c:v>0.04</c:v>
                </c:pt>
                <c:pt idx="177">
                  <c:v>0.04</c:v>
                </c:pt>
                <c:pt idx="178">
                  <c:v>0.05</c:v>
                </c:pt>
                <c:pt idx="179">
                  <c:v>0.06</c:v>
                </c:pt>
                <c:pt idx="180">
                  <c:v>0.06</c:v>
                </c:pt>
                <c:pt idx="181">
                  <c:v>0.05</c:v>
                </c:pt>
                <c:pt idx="182">
                  <c:v>0.05</c:v>
                </c:pt>
                <c:pt idx="183">
                  <c:v>0.06</c:v>
                </c:pt>
                <c:pt idx="184">
                  <c:v>7.0000000000000007E-2</c:v>
                </c:pt>
                <c:pt idx="185">
                  <c:v>0.05</c:v>
                </c:pt>
                <c:pt idx="186">
                  <c:v>0.04</c:v>
                </c:pt>
                <c:pt idx="187">
                  <c:v>0.04</c:v>
                </c:pt>
                <c:pt idx="188">
                  <c:v>0.06</c:v>
                </c:pt>
                <c:pt idx="189">
                  <c:v>0.06</c:v>
                </c:pt>
                <c:pt idx="190">
                  <c:v>7.0000000000000007E-2</c:v>
                </c:pt>
                <c:pt idx="191">
                  <c:v>7.0000000000000007E-2</c:v>
                </c:pt>
                <c:pt idx="192">
                  <c:v>0.08</c:v>
                </c:pt>
                <c:pt idx="193">
                  <c:v>0.1</c:v>
                </c:pt>
                <c:pt idx="194">
                  <c:v>0.09</c:v>
                </c:pt>
                <c:pt idx="195">
                  <c:v>0.1</c:v>
                </c:pt>
                <c:pt idx="196">
                  <c:v>0.09</c:v>
                </c:pt>
                <c:pt idx="197">
                  <c:v>0.09</c:v>
                </c:pt>
                <c:pt idx="198">
                  <c:v>0.08</c:v>
                </c:pt>
                <c:pt idx="199">
                  <c:v>0.1</c:v>
                </c:pt>
                <c:pt idx="200">
                  <c:v>0.09</c:v>
                </c:pt>
                <c:pt idx="201">
                  <c:v>0.11</c:v>
                </c:pt>
                <c:pt idx="202">
                  <c:v>0.09</c:v>
                </c:pt>
                <c:pt idx="203">
                  <c:v>0.06</c:v>
                </c:pt>
                <c:pt idx="204">
                  <c:v>0.02</c:v>
                </c:pt>
                <c:pt idx="205">
                  <c:v>0</c:v>
                </c:pt>
                <c:pt idx="206">
                  <c:v>0.01</c:v>
                </c:pt>
                <c:pt idx="207">
                  <c:v>0.01</c:v>
                </c:pt>
                <c:pt idx="208">
                  <c:v>0.01</c:v>
                </c:pt>
                <c:pt idx="209">
                  <c:v>0.02</c:v>
                </c:pt>
                <c:pt idx="210">
                  <c:v>0.05</c:v>
                </c:pt>
                <c:pt idx="211">
                  <c:v>0.08</c:v>
                </c:pt>
                <c:pt idx="212">
                  <c:v>0.1</c:v>
                </c:pt>
                <c:pt idx="213">
                  <c:v>0.08</c:v>
                </c:pt>
                <c:pt idx="214">
                  <c:v>0.06</c:v>
                </c:pt>
                <c:pt idx="215">
                  <c:v>0.05</c:v>
                </c:pt>
                <c:pt idx="216">
                  <c:v>0.06</c:v>
                </c:pt>
                <c:pt idx="217">
                  <c:v>0.05</c:v>
                </c:pt>
                <c:pt idx="218">
                  <c:v>0.04</c:v>
                </c:pt>
                <c:pt idx="219">
                  <c:v>0.03</c:v>
                </c:pt>
                <c:pt idx="220">
                  <c:v>0.04</c:v>
                </c:pt>
                <c:pt idx="221">
                  <c:v>0.05</c:v>
                </c:pt>
                <c:pt idx="222">
                  <c:v>7.0000000000000007E-2</c:v>
                </c:pt>
                <c:pt idx="223">
                  <c:v>0.04</c:v>
                </c:pt>
                <c:pt idx="224">
                  <c:v>0.05</c:v>
                </c:pt>
                <c:pt idx="225">
                  <c:v>0.06</c:v>
                </c:pt>
                <c:pt idx="226">
                  <c:v>0.08</c:v>
                </c:pt>
                <c:pt idx="227">
                  <c:v>0.08</c:v>
                </c:pt>
                <c:pt idx="228">
                  <c:v>0.08</c:v>
                </c:pt>
                <c:pt idx="229">
                  <c:v>7.0000000000000007E-2</c:v>
                </c:pt>
                <c:pt idx="230">
                  <c:v>0.05</c:v>
                </c:pt>
                <c:pt idx="231">
                  <c:v>-0.01</c:v>
                </c:pt>
                <c:pt idx="232">
                  <c:v>-0.02</c:v>
                </c:pt>
                <c:pt idx="233">
                  <c:v>-0.02</c:v>
                </c:pt>
                <c:pt idx="234">
                  <c:v>-0.03</c:v>
                </c:pt>
                <c:pt idx="235">
                  <c:v>-0.03</c:v>
                </c:pt>
                <c:pt idx="236">
                  <c:v>0</c:v>
                </c:pt>
                <c:pt idx="237">
                  <c:v>0.05</c:v>
                </c:pt>
                <c:pt idx="238">
                  <c:v>0.09</c:v>
                </c:pt>
                <c:pt idx="239">
                  <c:v>0.09</c:v>
                </c:pt>
                <c:pt idx="240">
                  <c:v>0.1</c:v>
                </c:pt>
                <c:pt idx="241">
                  <c:v>0.1</c:v>
                </c:pt>
                <c:pt idx="242">
                  <c:v>0.1</c:v>
                </c:pt>
                <c:pt idx="243">
                  <c:v>0.08</c:v>
                </c:pt>
                <c:pt idx="244">
                  <c:v>0.08</c:v>
                </c:pt>
                <c:pt idx="245">
                  <c:v>0.09</c:v>
                </c:pt>
                <c:pt idx="246">
                  <c:v>0.1</c:v>
                </c:pt>
                <c:pt idx="247">
                  <c:v>0.1</c:v>
                </c:pt>
                <c:pt idx="248">
                  <c:v>0.09</c:v>
                </c:pt>
                <c:pt idx="249">
                  <c:v>0.1</c:v>
                </c:pt>
                <c:pt idx="250">
                  <c:v>0.11</c:v>
                </c:pt>
                <c:pt idx="251">
                  <c:v>0.1</c:v>
                </c:pt>
                <c:pt idx="252">
                  <c:v>0.09</c:v>
                </c:pt>
                <c:pt idx="253">
                  <c:v>0.1</c:v>
                </c:pt>
                <c:pt idx="254">
                  <c:v>0.08</c:v>
                </c:pt>
                <c:pt idx="255">
                  <c:v>0.08</c:v>
                </c:pt>
                <c:pt idx="256">
                  <c:v>0.06</c:v>
                </c:pt>
                <c:pt idx="257">
                  <c:v>0.03</c:v>
                </c:pt>
                <c:pt idx="258">
                  <c:v>0</c:v>
                </c:pt>
                <c:pt idx="259">
                  <c:v>-0.02</c:v>
                </c:pt>
                <c:pt idx="260">
                  <c:v>-0.03</c:v>
                </c:pt>
                <c:pt idx="261">
                  <c:v>-0.03</c:v>
                </c:pt>
                <c:pt idx="262">
                  <c:v>-0.02</c:v>
                </c:pt>
                <c:pt idx="263">
                  <c:v>0.01</c:v>
                </c:pt>
                <c:pt idx="264">
                  <c:v>0.04</c:v>
                </c:pt>
                <c:pt idx="265">
                  <c:v>0.06</c:v>
                </c:pt>
                <c:pt idx="266">
                  <c:v>0.09</c:v>
                </c:pt>
                <c:pt idx="267">
                  <c:v>0.08</c:v>
                </c:pt>
                <c:pt idx="268">
                  <c:v>0.08</c:v>
                </c:pt>
                <c:pt idx="269">
                  <c:v>7.0000000000000007E-2</c:v>
                </c:pt>
                <c:pt idx="270">
                  <c:v>0.05</c:v>
                </c:pt>
                <c:pt idx="271">
                  <c:v>0.04</c:v>
                </c:pt>
                <c:pt idx="272">
                  <c:v>0.02</c:v>
                </c:pt>
                <c:pt idx="273">
                  <c:v>0.01</c:v>
                </c:pt>
                <c:pt idx="274">
                  <c:v>0</c:v>
                </c:pt>
                <c:pt idx="275">
                  <c:v>0</c:v>
                </c:pt>
                <c:pt idx="276">
                  <c:v>0.01</c:v>
                </c:pt>
                <c:pt idx="277">
                  <c:v>-0.01</c:v>
                </c:pt>
                <c:pt idx="278">
                  <c:v>-0.03</c:v>
                </c:pt>
                <c:pt idx="279">
                  <c:v>-0.02</c:v>
                </c:pt>
                <c:pt idx="280">
                  <c:v>-0.01</c:v>
                </c:pt>
                <c:pt idx="281">
                  <c:v>0</c:v>
                </c:pt>
                <c:pt idx="282">
                  <c:v>-0.01</c:v>
                </c:pt>
                <c:pt idx="283">
                  <c:v>-0.02</c:v>
                </c:pt>
                <c:pt idx="284">
                  <c:v>-0.01</c:v>
                </c:pt>
                <c:pt idx="285">
                  <c:v>-0.03</c:v>
                </c:pt>
                <c:pt idx="286">
                  <c:v>-0.02</c:v>
                </c:pt>
                <c:pt idx="287">
                  <c:v>0.01</c:v>
                </c:pt>
                <c:pt idx="288">
                  <c:v>-3.1442765110489823E-2</c:v>
                </c:pt>
                <c:pt idx="289">
                  <c:v>-4.7904140248262617E-2</c:v>
                </c:pt>
                <c:pt idx="290">
                  <c:v>-6.2864959009828025E-2</c:v>
                </c:pt>
                <c:pt idx="291">
                  <c:v>-8.3793539665300898E-2</c:v>
                </c:pt>
                <c:pt idx="292">
                  <c:v>-6.0592549765969728E-2</c:v>
                </c:pt>
                <c:pt idx="293">
                  <c:v>-5.4353475880713931E-2</c:v>
                </c:pt>
                <c:pt idx="294">
                  <c:v>-0.11038101289609881</c:v>
                </c:pt>
                <c:pt idx="295">
                  <c:v>-8.4946096541703042E-2</c:v>
                </c:pt>
                <c:pt idx="296">
                  <c:v>-9.7537074163738358E-2</c:v>
                </c:pt>
                <c:pt idx="297">
                  <c:v>-0.11463211607622326</c:v>
                </c:pt>
                <c:pt idx="298">
                  <c:v>-0.10796034633665141</c:v>
                </c:pt>
                <c:pt idx="299">
                  <c:v>-0.11508090420540906</c:v>
                </c:pt>
                <c:pt idx="300">
                  <c:v>-0.11482547051597025</c:v>
                </c:pt>
                <c:pt idx="301">
                  <c:v>-8.4287567234890837E-2</c:v>
                </c:pt>
                <c:pt idx="302">
                  <c:v>-8.0870873514268582E-2</c:v>
                </c:pt>
                <c:pt idx="303">
                  <c:v>-6.2999523183192019E-2</c:v>
                </c:pt>
                <c:pt idx="304">
                  <c:v>-4.2362088010569066E-2</c:v>
                </c:pt>
                <c:pt idx="305">
                  <c:v>-3.3646859809844609E-2</c:v>
                </c:pt>
                <c:pt idx="306">
                  <c:v>-3.1377203419198252E-2</c:v>
                </c:pt>
                <c:pt idx="307">
                  <c:v>-2.322578746595505E-2</c:v>
                </c:pt>
                <c:pt idx="308">
                  <c:v>-1.6663572210768862E-2</c:v>
                </c:pt>
                <c:pt idx="309">
                  <c:v>-3.4192487965942653E-2</c:v>
                </c:pt>
                <c:pt idx="310">
                  <c:v>-3.3373930724496459E-2</c:v>
                </c:pt>
                <c:pt idx="311">
                  <c:v>-1.7352327392294198E-2</c:v>
                </c:pt>
                <c:pt idx="312">
                  <c:v>-2.9692403523206568E-2</c:v>
                </c:pt>
                <c:pt idx="313">
                  <c:v>-4.4994337522000549E-2</c:v>
                </c:pt>
                <c:pt idx="314">
                  <c:v>-6.2017053450910575E-2</c:v>
                </c:pt>
                <c:pt idx="315">
                  <c:v>-7.9238085904177802E-2</c:v>
                </c:pt>
                <c:pt idx="316">
                  <c:v>-7.4099467144437714E-2</c:v>
                </c:pt>
                <c:pt idx="317">
                  <c:v>-7.9442165266735976E-2</c:v>
                </c:pt>
                <c:pt idx="318">
                  <c:v>-9.1902654571845765E-2</c:v>
                </c:pt>
                <c:pt idx="319">
                  <c:v>-8.4614576533547758E-2</c:v>
                </c:pt>
                <c:pt idx="320">
                  <c:v>-6.8511207430220877E-2</c:v>
                </c:pt>
                <c:pt idx="321">
                  <c:v>-7.7961246009009555E-2</c:v>
                </c:pt>
                <c:pt idx="322">
                  <c:v>-0.10067380844472107</c:v>
                </c:pt>
                <c:pt idx="323">
                  <c:v>-9.5060923316459323E-2</c:v>
                </c:pt>
                <c:pt idx="324">
                  <c:v>-9.9969810251945956E-2</c:v>
                </c:pt>
                <c:pt idx="325">
                  <c:v>-0.10879367710743904</c:v>
                </c:pt>
                <c:pt idx="326">
                  <c:v>-0.10110741041924776</c:v>
                </c:pt>
                <c:pt idx="327">
                  <c:v>-0.11381549671688185</c:v>
                </c:pt>
                <c:pt idx="328">
                  <c:v>-0.13335664952170956</c:v>
                </c:pt>
                <c:pt idx="329">
                  <c:v>-0.13633307136624706</c:v>
                </c:pt>
                <c:pt idx="330">
                  <c:v>-0.13785476610809488</c:v>
                </c:pt>
                <c:pt idx="331">
                  <c:v>-0.13394110579527052</c:v>
                </c:pt>
                <c:pt idx="332">
                  <c:v>-0.13863285005662196</c:v>
                </c:pt>
                <c:pt idx="333">
                  <c:v>-0.14868275992887392</c:v>
                </c:pt>
                <c:pt idx="334">
                  <c:v>-0.14370389907910053</c:v>
                </c:pt>
                <c:pt idx="335">
                  <c:v>-0.14831492360437837</c:v>
                </c:pt>
                <c:pt idx="336">
                  <c:v>-0.1329561784958202</c:v>
                </c:pt>
                <c:pt idx="337">
                  <c:v>-0.12999535181063038</c:v>
                </c:pt>
                <c:pt idx="338">
                  <c:v>-0.13318539400261697</c:v>
                </c:pt>
                <c:pt idx="339">
                  <c:v>-0.12044463034825736</c:v>
                </c:pt>
                <c:pt idx="340">
                  <c:v>-0.11298697659829393</c:v>
                </c:pt>
                <c:pt idx="341">
                  <c:v>-9.2325890427391588E-2</c:v>
                </c:pt>
                <c:pt idx="342">
                  <c:v>-6.769077229326359E-2</c:v>
                </c:pt>
                <c:pt idx="343">
                  <c:v>-7.9305635244220074E-2</c:v>
                </c:pt>
                <c:pt idx="344">
                  <c:v>-8.541752497942412E-2</c:v>
                </c:pt>
                <c:pt idx="345">
                  <c:v>-7.3355735978566816E-2</c:v>
                </c:pt>
                <c:pt idx="346">
                  <c:v>-7.0639583354978885E-2</c:v>
                </c:pt>
                <c:pt idx="347">
                  <c:v>-8.774492646319465E-2</c:v>
                </c:pt>
                <c:pt idx="348">
                  <c:v>-0.14471868895705287</c:v>
                </c:pt>
                <c:pt idx="349">
                  <c:v>-0.14489052030701577</c:v>
                </c:pt>
                <c:pt idx="350">
                  <c:v>-0.14846619064166633</c:v>
                </c:pt>
                <c:pt idx="351">
                  <c:v>-0.1506252260013361</c:v>
                </c:pt>
                <c:pt idx="352">
                  <c:v>-0.15390140220425319</c:v>
                </c:pt>
                <c:pt idx="353">
                  <c:v>-0.16030666190062481</c:v>
                </c:pt>
                <c:pt idx="354">
                  <c:v>-0.15332301151989713</c:v>
                </c:pt>
                <c:pt idx="355">
                  <c:v>-0.13163123421495015</c:v>
                </c:pt>
                <c:pt idx="356">
                  <c:v>-0.14424831264294702</c:v>
                </c:pt>
                <c:pt idx="357">
                  <c:v>-0.14354003492219103</c:v>
                </c:pt>
                <c:pt idx="358">
                  <c:v>-0.14710390758434233</c:v>
                </c:pt>
                <c:pt idx="359">
                  <c:v>-0.15734936738419336</c:v>
                </c:pt>
                <c:pt idx="360">
                  <c:v>-0.16750001113994684</c:v>
                </c:pt>
                <c:pt idx="361">
                  <c:v>-0.15106559374081996</c:v>
                </c:pt>
                <c:pt idx="362">
                  <c:v>-0.13479373503254488</c:v>
                </c:pt>
                <c:pt idx="363">
                  <c:v>-0.12177054315100322</c:v>
                </c:pt>
                <c:pt idx="364">
                  <c:v>-9.5639989465322817E-2</c:v>
                </c:pt>
                <c:pt idx="365">
                  <c:v>-8.5130944482002091E-2</c:v>
                </c:pt>
                <c:pt idx="366">
                  <c:v>-8.7985664769659633E-2</c:v>
                </c:pt>
                <c:pt idx="367">
                  <c:v>-8.6379536540209134E-2</c:v>
                </c:pt>
                <c:pt idx="368">
                  <c:v>-9.9014197757592459E-2</c:v>
                </c:pt>
                <c:pt idx="369">
                  <c:v>-9.9248001081934545E-2</c:v>
                </c:pt>
                <c:pt idx="370">
                  <c:v>-9.1255650391951271E-2</c:v>
                </c:pt>
                <c:pt idx="371">
                  <c:v>-0.11405753378313799</c:v>
                </c:pt>
                <c:pt idx="372">
                  <c:v>-0.1175557865469834</c:v>
                </c:pt>
                <c:pt idx="373">
                  <c:v>-9.9873165709517098E-2</c:v>
                </c:pt>
                <c:pt idx="374">
                  <c:v>-8.8415269701216048E-2</c:v>
                </c:pt>
                <c:pt idx="375">
                  <c:v>-9.1737545381491259E-2</c:v>
                </c:pt>
                <c:pt idx="376">
                  <c:v>-9.3652087098238246E-2</c:v>
                </c:pt>
                <c:pt idx="377">
                  <c:v>-0.10317701484954633</c:v>
                </c:pt>
                <c:pt idx="378">
                  <c:v>-4.6665854231084158E-2</c:v>
                </c:pt>
                <c:pt idx="379">
                  <c:v>-4.8145135157079522E-2</c:v>
                </c:pt>
                <c:pt idx="380">
                  <c:v>-5.0905360457313753E-2</c:v>
                </c:pt>
                <c:pt idx="381">
                  <c:v>-6.7961602964199286E-2</c:v>
                </c:pt>
                <c:pt idx="382">
                  <c:v>-8.2702915283730971E-2</c:v>
                </c:pt>
                <c:pt idx="383">
                  <c:v>-9.7471553146385226E-2</c:v>
                </c:pt>
                <c:pt idx="384">
                  <c:v>-0.1221033393746066</c:v>
                </c:pt>
                <c:pt idx="385">
                  <c:v>-0.16010364023447199</c:v>
                </c:pt>
                <c:pt idx="386">
                  <c:v>-0.16694273285104755</c:v>
                </c:pt>
                <c:pt idx="387">
                  <c:v>-0.17772174303794563</c:v>
                </c:pt>
                <c:pt idx="388">
                  <c:v>-0.17569354861690423</c:v>
                </c:pt>
                <c:pt idx="389">
                  <c:v>-0.14593632452303351</c:v>
                </c:pt>
                <c:pt idx="390">
                  <c:v>-0.11487013081436148</c:v>
                </c:pt>
                <c:pt idx="391">
                  <c:v>-8.193980911325649E-2</c:v>
                </c:pt>
                <c:pt idx="392">
                  <c:v>-0.11390372208799981</c:v>
                </c:pt>
                <c:pt idx="393">
                  <c:v>-9.119360039466895E-2</c:v>
                </c:pt>
                <c:pt idx="394">
                  <c:v>-8.6160150191025742E-2</c:v>
                </c:pt>
                <c:pt idx="395">
                  <c:v>-7.5712310532635274E-2</c:v>
                </c:pt>
                <c:pt idx="396">
                  <c:v>-8.1231041387524461E-2</c:v>
                </c:pt>
                <c:pt idx="397">
                  <c:v>-9.7923926142749251E-2</c:v>
                </c:pt>
                <c:pt idx="398">
                  <c:v>-0.10412765839049176</c:v>
                </c:pt>
                <c:pt idx="399">
                  <c:v>-4.5332078492134609E-2</c:v>
                </c:pt>
                <c:pt idx="400">
                  <c:v>-5.774164519538072E-2</c:v>
                </c:pt>
                <c:pt idx="401">
                  <c:v>-4.3217477882447675E-2</c:v>
                </c:pt>
                <c:pt idx="402">
                  <c:v>-2.4723289148201877E-2</c:v>
                </c:pt>
                <c:pt idx="403">
                  <c:v>-1.7219994179315745E-2</c:v>
                </c:pt>
                <c:pt idx="404">
                  <c:v>4.8531305491643639E-3</c:v>
                </c:pt>
                <c:pt idx="405">
                  <c:v>4.1579804685178745E-2</c:v>
                </c:pt>
                <c:pt idx="406">
                  <c:v>6.6156788811722711E-2</c:v>
                </c:pt>
                <c:pt idx="407">
                  <c:v>7.9599265066871761E-2</c:v>
                </c:pt>
                <c:pt idx="408">
                  <c:v>8.3280112628554948E-2</c:v>
                </c:pt>
                <c:pt idx="409">
                  <c:v>8.6029362796715469E-2</c:v>
                </c:pt>
                <c:pt idx="410">
                  <c:v>0.10661489192021212</c:v>
                </c:pt>
                <c:pt idx="411">
                  <c:v>9.9606894052625794E-2</c:v>
                </c:pt>
                <c:pt idx="412">
                  <c:v>6.3003719484655107E-2</c:v>
                </c:pt>
                <c:pt idx="413">
                  <c:v>4.1938063033676531E-2</c:v>
                </c:pt>
                <c:pt idx="414">
                  <c:v>4.5716028405607512E-2</c:v>
                </c:pt>
                <c:pt idx="415">
                  <c:v>4.9042056941532186E-2</c:v>
                </c:pt>
                <c:pt idx="416">
                  <c:v>4.3187328170731343E-2</c:v>
                </c:pt>
                <c:pt idx="417">
                  <c:v>2.1358533961917558E-2</c:v>
                </c:pt>
                <c:pt idx="418">
                  <c:v>1.6083098667764473E-2</c:v>
                </c:pt>
                <c:pt idx="419">
                  <c:v>3.9340076766662291E-2</c:v>
                </c:pt>
                <c:pt idx="420">
                  <c:v>1.4100515471877406E-2</c:v>
                </c:pt>
                <c:pt idx="421">
                  <c:v>1.3354947106212878E-2</c:v>
                </c:pt>
                <c:pt idx="422">
                  <c:v>3.8880891584813781E-3</c:v>
                </c:pt>
                <c:pt idx="423">
                  <c:v>1.3842918458268905E-2</c:v>
                </c:pt>
                <c:pt idx="424">
                  <c:v>2.7725459723928481E-3</c:v>
                </c:pt>
                <c:pt idx="425">
                  <c:v>1.5368998155190772E-2</c:v>
                </c:pt>
                <c:pt idx="426">
                  <c:v>-5.302552834101637E-3</c:v>
                </c:pt>
                <c:pt idx="427">
                  <c:v>-3.6118914566477867E-2</c:v>
                </c:pt>
                <c:pt idx="428">
                  <c:v>-5.9387873488007892E-2</c:v>
                </c:pt>
                <c:pt idx="429">
                  <c:v>-6.8299047694292181E-2</c:v>
                </c:pt>
                <c:pt idx="430">
                  <c:v>-9.3169943052605175E-2</c:v>
                </c:pt>
                <c:pt idx="431">
                  <c:v>-8.157348821119903E-2</c:v>
                </c:pt>
                <c:pt idx="432">
                  <c:v>-8.832706879412755E-2</c:v>
                </c:pt>
                <c:pt idx="433">
                  <c:v>-7.5982242321975813E-2</c:v>
                </c:pt>
                <c:pt idx="434">
                  <c:v>-4.2281327494911203E-2</c:v>
                </c:pt>
                <c:pt idx="435">
                  <c:v>-2.2956291132120388E-2</c:v>
                </c:pt>
                <c:pt idx="436">
                  <c:v>4.112425824261523E-3</c:v>
                </c:pt>
                <c:pt idx="437">
                  <c:v>3.9206876840772509E-2</c:v>
                </c:pt>
                <c:pt idx="438">
                  <c:v>5.4950278453082424E-2</c:v>
                </c:pt>
                <c:pt idx="439">
                  <c:v>7.8192278005722926E-2</c:v>
                </c:pt>
                <c:pt idx="440">
                  <c:v>7.9433692472419049E-2</c:v>
                </c:pt>
                <c:pt idx="441">
                  <c:v>0.12508972251207062</c:v>
                </c:pt>
                <c:pt idx="442">
                  <c:v>0.13614601307753249</c:v>
                </c:pt>
                <c:pt idx="443">
                  <c:v>0.14270867688833877</c:v>
                </c:pt>
                <c:pt idx="444">
                  <c:v>0.14309769466557243</c:v>
                </c:pt>
                <c:pt idx="445">
                  <c:v>0.1549544381744179</c:v>
                </c:pt>
                <c:pt idx="446">
                  <c:v>0.15556738005598847</c:v>
                </c:pt>
                <c:pt idx="447">
                  <c:v>0.15945538523947822</c:v>
                </c:pt>
                <c:pt idx="448">
                  <c:v>0.13671987537673735</c:v>
                </c:pt>
                <c:pt idx="449">
                  <c:v>0.13352341182513361</c:v>
                </c:pt>
                <c:pt idx="450">
                  <c:v>0.10209504537259972</c:v>
                </c:pt>
                <c:pt idx="451">
                  <c:v>6.4788442946581037E-2</c:v>
                </c:pt>
                <c:pt idx="452">
                  <c:v>5.7959579221815716E-2</c:v>
                </c:pt>
                <c:pt idx="453">
                  <c:v>4.7165022662880363E-2</c:v>
                </c:pt>
                <c:pt idx="454">
                  <c:v>5.3069691438731637E-2</c:v>
                </c:pt>
                <c:pt idx="455">
                  <c:v>4.8933641008460649E-2</c:v>
                </c:pt>
                <c:pt idx="456">
                  <c:v>2.2615918756224707E-2</c:v>
                </c:pt>
                <c:pt idx="457">
                  <c:v>3.3059984106465157E-2</c:v>
                </c:pt>
                <c:pt idx="458">
                  <c:v>5.1048071637774139E-2</c:v>
                </c:pt>
                <c:pt idx="459">
                  <c:v>3.8706996363466084E-2</c:v>
                </c:pt>
                <c:pt idx="460">
                  <c:v>4.1700502937625172E-2</c:v>
                </c:pt>
                <c:pt idx="461">
                  <c:v>3.3725231201591654E-2</c:v>
                </c:pt>
                <c:pt idx="462">
                  <c:v>1.5527287385673549E-2</c:v>
                </c:pt>
                <c:pt idx="463">
                  <c:v>5.1909050248872823E-2</c:v>
                </c:pt>
                <c:pt idx="464">
                  <c:v>7.224452560689798E-2</c:v>
                </c:pt>
                <c:pt idx="465">
                  <c:v>8.1807066049341515E-2</c:v>
                </c:pt>
                <c:pt idx="466">
                  <c:v>9.6272829079181443E-2</c:v>
                </c:pt>
                <c:pt idx="467">
                  <c:v>0.11271010163394446</c:v>
                </c:pt>
                <c:pt idx="468">
                  <c:v>0.13813409870157134</c:v>
                </c:pt>
                <c:pt idx="469">
                  <c:v>0.17251419324248274</c:v>
                </c:pt>
                <c:pt idx="470">
                  <c:v>0.16673673990523241</c:v>
                </c:pt>
                <c:pt idx="471">
                  <c:v>0.16260994975996157</c:v>
                </c:pt>
                <c:pt idx="472">
                  <c:v>0.15926071666547292</c:v>
                </c:pt>
                <c:pt idx="473">
                  <c:v>0.140303335844568</c:v>
                </c:pt>
                <c:pt idx="474">
                  <c:v>0.10293961194400647</c:v>
                </c:pt>
                <c:pt idx="475">
                  <c:v>4.0971528882589148E-2</c:v>
                </c:pt>
                <c:pt idx="476">
                  <c:v>-8.9482521891675049E-3</c:v>
                </c:pt>
                <c:pt idx="477">
                  <c:v>1.1363953818934069E-2</c:v>
                </c:pt>
                <c:pt idx="478">
                  <c:v>7.2355215265968997E-3</c:v>
                </c:pt>
                <c:pt idx="479">
                  <c:v>2.0520915024975217E-3</c:v>
                </c:pt>
                <c:pt idx="480">
                  <c:v>-8.3631290953489756E-3</c:v>
                </c:pt>
                <c:pt idx="481">
                  <c:v>1.0100712178380267E-3</c:v>
                </c:pt>
                <c:pt idx="482">
                  <c:v>7.1502209888731683E-2</c:v>
                </c:pt>
                <c:pt idx="483">
                  <c:v>0.11952996565113527</c:v>
                </c:pt>
                <c:pt idx="484">
                  <c:v>8.6940808945869863E-2</c:v>
                </c:pt>
                <c:pt idx="485">
                  <c:v>6.5738742584523058E-2</c:v>
                </c:pt>
                <c:pt idx="486">
                  <c:v>8.5641742878081129E-2</c:v>
                </c:pt>
                <c:pt idx="487">
                  <c:v>0.11294520773960004</c:v>
                </c:pt>
                <c:pt idx="488">
                  <c:v>0.13802643273654636</c:v>
                </c:pt>
                <c:pt idx="489">
                  <c:v>9.6948832002413443E-2</c:v>
                </c:pt>
                <c:pt idx="490">
                  <c:v>4.86333484546011E-2</c:v>
                </c:pt>
                <c:pt idx="491">
                  <c:v>5.363291103874257E-2</c:v>
                </c:pt>
                <c:pt idx="492">
                  <c:v>7.7993313317922919E-2</c:v>
                </c:pt>
                <c:pt idx="493">
                  <c:v>5.484898386265602E-2</c:v>
                </c:pt>
                <c:pt idx="494">
                  <c:v>5.5978426550607585E-2</c:v>
                </c:pt>
                <c:pt idx="495">
                  <c:v>2.7845962121344492E-2</c:v>
                </c:pt>
                <c:pt idx="496">
                  <c:v>6.8872062757386887E-2</c:v>
                </c:pt>
                <c:pt idx="497">
                  <c:v>0.13490009879807596</c:v>
                </c:pt>
                <c:pt idx="498">
                  <c:v>0.12445122950081666</c:v>
                </c:pt>
                <c:pt idx="499">
                  <c:v>0.12487545065667827</c:v>
                </c:pt>
                <c:pt idx="500">
                  <c:v>0.14690443273086284</c:v>
                </c:pt>
                <c:pt idx="501">
                  <c:v>0.14533209420729776</c:v>
                </c:pt>
                <c:pt idx="502">
                  <c:v>0.19384383495685364</c:v>
                </c:pt>
                <c:pt idx="503">
                  <c:v>0.18922152306191786</c:v>
                </c:pt>
                <c:pt idx="504">
                  <c:v>0.18916204857460417</c:v>
                </c:pt>
                <c:pt idx="505">
                  <c:v>0.22402548675458078</c:v>
                </c:pt>
                <c:pt idx="506">
                  <c:v>0.2489178153017213</c:v>
                </c:pt>
                <c:pt idx="507">
                  <c:v>0.25874462530182152</c:v>
                </c:pt>
                <c:pt idx="508">
                  <c:v>0.27913875107307318</c:v>
                </c:pt>
                <c:pt idx="509">
                  <c:v>0.25745235427582513</c:v>
                </c:pt>
                <c:pt idx="510">
                  <c:v>0.22897280642948226</c:v>
                </c:pt>
                <c:pt idx="511">
                  <c:v>0.19201191801280726</c:v>
                </c:pt>
                <c:pt idx="512">
                  <c:v>0.17396965034609169</c:v>
                </c:pt>
                <c:pt idx="513">
                  <c:v>0.14348073662432648</c:v>
                </c:pt>
                <c:pt idx="514">
                  <c:v>0.13308485360048516</c:v>
                </c:pt>
                <c:pt idx="515">
                  <c:v>0.13763582511536065</c:v>
                </c:pt>
                <c:pt idx="516">
                  <c:v>0.14896000782103536</c:v>
                </c:pt>
                <c:pt idx="517">
                  <c:v>0.18040640163831223</c:v>
                </c:pt>
                <c:pt idx="518">
                  <c:v>0.19321174255008167</c:v>
                </c:pt>
                <c:pt idx="519">
                  <c:v>0.21284762739065965</c:v>
                </c:pt>
                <c:pt idx="520">
                  <c:v>0.2321674123288624</c:v>
                </c:pt>
                <c:pt idx="521">
                  <c:v>0.24308297123982392</c:v>
                </c:pt>
                <c:pt idx="522">
                  <c:v>0.2320328251864836</c:v>
                </c:pt>
                <c:pt idx="523">
                  <c:v>0.22012912779043448</c:v>
                </c:pt>
                <c:pt idx="524">
                  <c:v>0.21691707181446862</c:v>
                </c:pt>
                <c:pt idx="525">
                  <c:v>0.18732126930435888</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Autre (vélo, train de montagne, bateau, etc.)</c:v>
                </c:pt>
              </c:strCache>
            </c:strRef>
          </c:tx>
          <c:spPr>
            <a:ln w="28575" cap="rnd">
              <a:solidFill>
                <a:schemeClr val="bg2">
                  <a:lumMod val="6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Tabelle1!$E$13:$E$538</c:f>
              <c:numCache>
                <c:formatCode>0%</c:formatCode>
                <c:ptCount val="526"/>
                <c:pt idx="0">
                  <c:v>-0.08</c:v>
                </c:pt>
                <c:pt idx="1">
                  <c:v>-0.09</c:v>
                </c:pt>
                <c:pt idx="2">
                  <c:v>-7.0000000000000007E-2</c:v>
                </c:pt>
                <c:pt idx="3">
                  <c:v>-0.06</c:v>
                </c:pt>
                <c:pt idx="4">
                  <c:v>-0.05</c:v>
                </c:pt>
                <c:pt idx="5">
                  <c:v>-0.04</c:v>
                </c:pt>
                <c:pt idx="6">
                  <c:v>-7.0000000000000007E-2</c:v>
                </c:pt>
                <c:pt idx="7">
                  <c:v>-0.09</c:v>
                </c:pt>
                <c:pt idx="8">
                  <c:v>-0.08</c:v>
                </c:pt>
                <c:pt idx="9">
                  <c:v>-0.09</c:v>
                </c:pt>
                <c:pt idx="10">
                  <c:v>-0.08</c:v>
                </c:pt>
                <c:pt idx="11">
                  <c:v>-0.08</c:v>
                </c:pt>
                <c:pt idx="12">
                  <c:v>-0.06</c:v>
                </c:pt>
                <c:pt idx="13">
                  <c:v>-0.04</c:v>
                </c:pt>
                <c:pt idx="14">
                  <c:v>0</c:v>
                </c:pt>
                <c:pt idx="15">
                  <c:v>0</c:v>
                </c:pt>
                <c:pt idx="16">
                  <c:v>0</c:v>
                </c:pt>
                <c:pt idx="17">
                  <c:v>-0.02</c:v>
                </c:pt>
                <c:pt idx="18">
                  <c:v>0</c:v>
                </c:pt>
                <c:pt idx="19">
                  <c:v>0.03</c:v>
                </c:pt>
                <c:pt idx="20">
                  <c:v>0.02</c:v>
                </c:pt>
                <c:pt idx="21">
                  <c:v>-0.03</c:v>
                </c:pt>
                <c:pt idx="22">
                  <c:v>-0.03</c:v>
                </c:pt>
                <c:pt idx="23">
                  <c:v>-0.03</c:v>
                </c:pt>
                <c:pt idx="24">
                  <c:v>-0.01</c:v>
                </c:pt>
                <c:pt idx="25">
                  <c:v>0.03</c:v>
                </c:pt>
                <c:pt idx="26">
                  <c:v>0.05</c:v>
                </c:pt>
                <c:pt idx="27">
                  <c:v>0.11</c:v>
                </c:pt>
                <c:pt idx="28">
                  <c:v>0.19</c:v>
                </c:pt>
                <c:pt idx="29">
                  <c:v>0.15</c:v>
                </c:pt>
                <c:pt idx="30">
                  <c:v>0.13</c:v>
                </c:pt>
                <c:pt idx="31">
                  <c:v>0.15</c:v>
                </c:pt>
                <c:pt idx="32">
                  <c:v>0.08</c:v>
                </c:pt>
                <c:pt idx="33">
                  <c:v>0.05</c:v>
                </c:pt>
                <c:pt idx="34">
                  <c:v>7.0000000000000007E-2</c:v>
                </c:pt>
                <c:pt idx="35">
                  <c:v>0.01</c:v>
                </c:pt>
                <c:pt idx="36">
                  <c:v>0.04</c:v>
                </c:pt>
                <c:pt idx="37">
                  <c:v>0.09</c:v>
                </c:pt>
                <c:pt idx="38">
                  <c:v>0.05</c:v>
                </c:pt>
                <c:pt idx="39">
                  <c:v>7.0000000000000007E-2</c:v>
                </c:pt>
                <c:pt idx="40">
                  <c:v>0.05</c:v>
                </c:pt>
                <c:pt idx="41">
                  <c:v>-0.01</c:v>
                </c:pt>
                <c:pt idx="42">
                  <c:v>-0.01</c:v>
                </c:pt>
                <c:pt idx="43">
                  <c:v>0.03</c:v>
                </c:pt>
                <c:pt idx="44">
                  <c:v>0.01</c:v>
                </c:pt>
                <c:pt idx="45">
                  <c:v>0</c:v>
                </c:pt>
                <c:pt idx="46">
                  <c:v>-0.03</c:v>
                </c:pt>
                <c:pt idx="47">
                  <c:v>-0.01</c:v>
                </c:pt>
                <c:pt idx="48">
                  <c:v>-0.06</c:v>
                </c:pt>
                <c:pt idx="49">
                  <c:v>-0.06</c:v>
                </c:pt>
                <c:pt idx="50">
                  <c:v>-0.12</c:v>
                </c:pt>
                <c:pt idx="51">
                  <c:v>-0.14000000000000001</c:v>
                </c:pt>
                <c:pt idx="52">
                  <c:v>-0.11</c:v>
                </c:pt>
                <c:pt idx="53">
                  <c:v>-0.11</c:v>
                </c:pt>
                <c:pt idx="54">
                  <c:v>-0.13</c:v>
                </c:pt>
                <c:pt idx="55">
                  <c:v>-0.12</c:v>
                </c:pt>
                <c:pt idx="56">
                  <c:v>-0.1</c:v>
                </c:pt>
                <c:pt idx="57">
                  <c:v>-0.1</c:v>
                </c:pt>
                <c:pt idx="58">
                  <c:v>-0.11</c:v>
                </c:pt>
                <c:pt idx="59">
                  <c:v>-0.14000000000000001</c:v>
                </c:pt>
                <c:pt idx="60">
                  <c:v>-0.14000000000000001</c:v>
                </c:pt>
                <c:pt idx="61">
                  <c:v>-0.16</c:v>
                </c:pt>
                <c:pt idx="62">
                  <c:v>-0.18</c:v>
                </c:pt>
                <c:pt idx="63">
                  <c:v>-0.24</c:v>
                </c:pt>
                <c:pt idx="64">
                  <c:v>-0.26</c:v>
                </c:pt>
                <c:pt idx="65">
                  <c:v>-0.28999999999999998</c:v>
                </c:pt>
                <c:pt idx="66">
                  <c:v>-0.34</c:v>
                </c:pt>
                <c:pt idx="67">
                  <c:v>-0.39</c:v>
                </c:pt>
                <c:pt idx="68">
                  <c:v>-0.44</c:v>
                </c:pt>
                <c:pt idx="69">
                  <c:v>-0.5</c:v>
                </c:pt>
                <c:pt idx="70">
                  <c:v>-0.54</c:v>
                </c:pt>
                <c:pt idx="71">
                  <c:v>-0.56000000000000005</c:v>
                </c:pt>
                <c:pt idx="72">
                  <c:v>-0.56999999999999995</c:v>
                </c:pt>
                <c:pt idx="73">
                  <c:v>-0.56999999999999995</c:v>
                </c:pt>
                <c:pt idx="74">
                  <c:v>-0.57999999999999996</c:v>
                </c:pt>
                <c:pt idx="75">
                  <c:v>-0.6</c:v>
                </c:pt>
                <c:pt idx="76">
                  <c:v>-0.57999999999999996</c:v>
                </c:pt>
                <c:pt idx="77">
                  <c:v>-0.57999999999999996</c:v>
                </c:pt>
                <c:pt idx="78">
                  <c:v>-0.59</c:v>
                </c:pt>
                <c:pt idx="79">
                  <c:v>-0.59</c:v>
                </c:pt>
                <c:pt idx="80">
                  <c:v>-0.57999999999999996</c:v>
                </c:pt>
                <c:pt idx="81">
                  <c:v>-0.57999999999999996</c:v>
                </c:pt>
                <c:pt idx="82">
                  <c:v>-0.56999999999999995</c:v>
                </c:pt>
                <c:pt idx="83">
                  <c:v>-0.56999999999999995</c:v>
                </c:pt>
                <c:pt idx="84">
                  <c:v>-0.53</c:v>
                </c:pt>
                <c:pt idx="85">
                  <c:v>-0.5</c:v>
                </c:pt>
                <c:pt idx="86">
                  <c:v>-0.5</c:v>
                </c:pt>
                <c:pt idx="87">
                  <c:v>-0.48</c:v>
                </c:pt>
                <c:pt idx="88">
                  <c:v>-0.47</c:v>
                </c:pt>
                <c:pt idx="89">
                  <c:v>-0.48</c:v>
                </c:pt>
                <c:pt idx="90">
                  <c:v>-0.47</c:v>
                </c:pt>
                <c:pt idx="91">
                  <c:v>-0.5</c:v>
                </c:pt>
                <c:pt idx="92">
                  <c:v>-0.51</c:v>
                </c:pt>
                <c:pt idx="93">
                  <c:v>-0.5</c:v>
                </c:pt>
                <c:pt idx="94">
                  <c:v>-0.49</c:v>
                </c:pt>
                <c:pt idx="95">
                  <c:v>-0.49</c:v>
                </c:pt>
                <c:pt idx="96">
                  <c:v>-0.47</c:v>
                </c:pt>
                <c:pt idx="97">
                  <c:v>-0.47</c:v>
                </c:pt>
                <c:pt idx="98">
                  <c:v>-0.47</c:v>
                </c:pt>
                <c:pt idx="99">
                  <c:v>-0.47</c:v>
                </c:pt>
                <c:pt idx="100">
                  <c:v>-0.48</c:v>
                </c:pt>
                <c:pt idx="101">
                  <c:v>-0.49</c:v>
                </c:pt>
                <c:pt idx="102">
                  <c:v>-0.48</c:v>
                </c:pt>
                <c:pt idx="103">
                  <c:v>-0.48</c:v>
                </c:pt>
                <c:pt idx="104">
                  <c:v>-0.48</c:v>
                </c:pt>
                <c:pt idx="105">
                  <c:v>-0.47</c:v>
                </c:pt>
                <c:pt idx="106">
                  <c:v>-0.45</c:v>
                </c:pt>
                <c:pt idx="107">
                  <c:v>-0.45</c:v>
                </c:pt>
                <c:pt idx="108">
                  <c:v>-0.46</c:v>
                </c:pt>
                <c:pt idx="109">
                  <c:v>-0.48</c:v>
                </c:pt>
                <c:pt idx="110">
                  <c:v>-0.49</c:v>
                </c:pt>
                <c:pt idx="111">
                  <c:v>-0.5</c:v>
                </c:pt>
                <c:pt idx="112">
                  <c:v>-0.51</c:v>
                </c:pt>
                <c:pt idx="113">
                  <c:v>-0.51</c:v>
                </c:pt>
                <c:pt idx="114">
                  <c:v>-0.52</c:v>
                </c:pt>
                <c:pt idx="115">
                  <c:v>-0.5</c:v>
                </c:pt>
                <c:pt idx="116">
                  <c:v>-0.46</c:v>
                </c:pt>
                <c:pt idx="117">
                  <c:v>-0.44</c:v>
                </c:pt>
                <c:pt idx="118">
                  <c:v>-0.41</c:v>
                </c:pt>
                <c:pt idx="119">
                  <c:v>-0.4</c:v>
                </c:pt>
                <c:pt idx="120">
                  <c:v>-0.41</c:v>
                </c:pt>
                <c:pt idx="121">
                  <c:v>-0.39</c:v>
                </c:pt>
                <c:pt idx="122">
                  <c:v>-0.41</c:v>
                </c:pt>
                <c:pt idx="123">
                  <c:v>-0.42</c:v>
                </c:pt>
                <c:pt idx="124">
                  <c:v>-0.42</c:v>
                </c:pt>
                <c:pt idx="125">
                  <c:v>-0.43</c:v>
                </c:pt>
                <c:pt idx="126">
                  <c:v>-0.4</c:v>
                </c:pt>
                <c:pt idx="127">
                  <c:v>-0.4</c:v>
                </c:pt>
                <c:pt idx="128">
                  <c:v>-0.4</c:v>
                </c:pt>
                <c:pt idx="129">
                  <c:v>-0.38</c:v>
                </c:pt>
                <c:pt idx="130">
                  <c:v>-0.36</c:v>
                </c:pt>
                <c:pt idx="131">
                  <c:v>-0.34</c:v>
                </c:pt>
                <c:pt idx="132">
                  <c:v>-0.36</c:v>
                </c:pt>
                <c:pt idx="133">
                  <c:v>-0.38</c:v>
                </c:pt>
                <c:pt idx="134">
                  <c:v>-0.37</c:v>
                </c:pt>
                <c:pt idx="135">
                  <c:v>-0.36</c:v>
                </c:pt>
                <c:pt idx="136">
                  <c:v>-0.36</c:v>
                </c:pt>
                <c:pt idx="137">
                  <c:v>-0.38</c:v>
                </c:pt>
                <c:pt idx="138">
                  <c:v>-0.4</c:v>
                </c:pt>
                <c:pt idx="139">
                  <c:v>-0.36</c:v>
                </c:pt>
                <c:pt idx="140">
                  <c:v>-0.36</c:v>
                </c:pt>
                <c:pt idx="141">
                  <c:v>-0.36</c:v>
                </c:pt>
                <c:pt idx="142">
                  <c:v>-0.35</c:v>
                </c:pt>
                <c:pt idx="143">
                  <c:v>-0.36</c:v>
                </c:pt>
                <c:pt idx="144">
                  <c:v>-0.36</c:v>
                </c:pt>
                <c:pt idx="145">
                  <c:v>-0.37</c:v>
                </c:pt>
                <c:pt idx="146">
                  <c:v>-0.38</c:v>
                </c:pt>
                <c:pt idx="147">
                  <c:v>-0.4</c:v>
                </c:pt>
                <c:pt idx="148">
                  <c:v>-0.39</c:v>
                </c:pt>
                <c:pt idx="149">
                  <c:v>-0.4</c:v>
                </c:pt>
                <c:pt idx="150">
                  <c:v>-0.4</c:v>
                </c:pt>
                <c:pt idx="151">
                  <c:v>-0.4</c:v>
                </c:pt>
                <c:pt idx="152">
                  <c:v>-0.37</c:v>
                </c:pt>
                <c:pt idx="153">
                  <c:v>-0.37</c:v>
                </c:pt>
                <c:pt idx="154">
                  <c:v>-0.38</c:v>
                </c:pt>
                <c:pt idx="155">
                  <c:v>-0.38</c:v>
                </c:pt>
                <c:pt idx="156">
                  <c:v>-0.39</c:v>
                </c:pt>
                <c:pt idx="157">
                  <c:v>-0.37</c:v>
                </c:pt>
                <c:pt idx="158">
                  <c:v>-0.36</c:v>
                </c:pt>
                <c:pt idx="159">
                  <c:v>-0.37</c:v>
                </c:pt>
                <c:pt idx="160">
                  <c:v>-0.33</c:v>
                </c:pt>
                <c:pt idx="161">
                  <c:v>-0.28000000000000003</c:v>
                </c:pt>
                <c:pt idx="162">
                  <c:v>-0.27</c:v>
                </c:pt>
                <c:pt idx="163">
                  <c:v>-0.24</c:v>
                </c:pt>
                <c:pt idx="164">
                  <c:v>-0.21</c:v>
                </c:pt>
                <c:pt idx="165">
                  <c:v>-0.2</c:v>
                </c:pt>
                <c:pt idx="166">
                  <c:v>-0.19</c:v>
                </c:pt>
                <c:pt idx="167">
                  <c:v>-0.2</c:v>
                </c:pt>
                <c:pt idx="168">
                  <c:v>-0.22</c:v>
                </c:pt>
                <c:pt idx="169">
                  <c:v>-0.23</c:v>
                </c:pt>
                <c:pt idx="170">
                  <c:v>-0.21</c:v>
                </c:pt>
                <c:pt idx="171">
                  <c:v>-0.24</c:v>
                </c:pt>
                <c:pt idx="172">
                  <c:v>-0.24</c:v>
                </c:pt>
                <c:pt idx="173">
                  <c:v>-0.24</c:v>
                </c:pt>
                <c:pt idx="174">
                  <c:v>-0.19</c:v>
                </c:pt>
                <c:pt idx="175">
                  <c:v>-0.16</c:v>
                </c:pt>
                <c:pt idx="176">
                  <c:v>-0.14000000000000001</c:v>
                </c:pt>
                <c:pt idx="177">
                  <c:v>-0.14000000000000001</c:v>
                </c:pt>
                <c:pt idx="178">
                  <c:v>-0.12</c:v>
                </c:pt>
                <c:pt idx="179">
                  <c:v>-0.13</c:v>
                </c:pt>
                <c:pt idx="180">
                  <c:v>-0.14000000000000001</c:v>
                </c:pt>
                <c:pt idx="181">
                  <c:v>-0.19</c:v>
                </c:pt>
                <c:pt idx="182">
                  <c:v>-0.2</c:v>
                </c:pt>
                <c:pt idx="183">
                  <c:v>-0.19</c:v>
                </c:pt>
                <c:pt idx="184">
                  <c:v>-0.19</c:v>
                </c:pt>
                <c:pt idx="185">
                  <c:v>-0.19</c:v>
                </c:pt>
                <c:pt idx="186">
                  <c:v>-0.18</c:v>
                </c:pt>
                <c:pt idx="187">
                  <c:v>-0.16</c:v>
                </c:pt>
                <c:pt idx="188">
                  <c:v>-0.15</c:v>
                </c:pt>
                <c:pt idx="189">
                  <c:v>-0.13</c:v>
                </c:pt>
                <c:pt idx="190">
                  <c:v>-0.13</c:v>
                </c:pt>
                <c:pt idx="191">
                  <c:v>-0.14000000000000001</c:v>
                </c:pt>
                <c:pt idx="192">
                  <c:v>-0.14000000000000001</c:v>
                </c:pt>
                <c:pt idx="193">
                  <c:v>-0.13</c:v>
                </c:pt>
                <c:pt idx="194">
                  <c:v>-0.15</c:v>
                </c:pt>
                <c:pt idx="195">
                  <c:v>-0.14000000000000001</c:v>
                </c:pt>
                <c:pt idx="196">
                  <c:v>-0.15</c:v>
                </c:pt>
                <c:pt idx="197">
                  <c:v>-0.15</c:v>
                </c:pt>
                <c:pt idx="198">
                  <c:v>-0.14000000000000001</c:v>
                </c:pt>
                <c:pt idx="199">
                  <c:v>-0.13</c:v>
                </c:pt>
                <c:pt idx="200">
                  <c:v>-0.12</c:v>
                </c:pt>
                <c:pt idx="201">
                  <c:v>-0.12</c:v>
                </c:pt>
                <c:pt idx="202">
                  <c:v>-0.12</c:v>
                </c:pt>
                <c:pt idx="203">
                  <c:v>-0.13</c:v>
                </c:pt>
                <c:pt idx="204">
                  <c:v>-0.15</c:v>
                </c:pt>
                <c:pt idx="205">
                  <c:v>-0.16</c:v>
                </c:pt>
                <c:pt idx="206">
                  <c:v>-0.16</c:v>
                </c:pt>
                <c:pt idx="207">
                  <c:v>-0.16</c:v>
                </c:pt>
                <c:pt idx="208">
                  <c:v>-0.14000000000000001</c:v>
                </c:pt>
                <c:pt idx="209">
                  <c:v>-0.12</c:v>
                </c:pt>
                <c:pt idx="210">
                  <c:v>-0.11</c:v>
                </c:pt>
                <c:pt idx="211">
                  <c:v>-0.11</c:v>
                </c:pt>
                <c:pt idx="212">
                  <c:v>-0.1</c:v>
                </c:pt>
                <c:pt idx="213">
                  <c:v>-0.11</c:v>
                </c:pt>
                <c:pt idx="214">
                  <c:v>-0.15</c:v>
                </c:pt>
                <c:pt idx="215">
                  <c:v>-0.16</c:v>
                </c:pt>
                <c:pt idx="216">
                  <c:v>-0.18</c:v>
                </c:pt>
                <c:pt idx="217">
                  <c:v>-0.2</c:v>
                </c:pt>
                <c:pt idx="218">
                  <c:v>-0.2</c:v>
                </c:pt>
                <c:pt idx="219">
                  <c:v>-0.22</c:v>
                </c:pt>
                <c:pt idx="220">
                  <c:v>-0.19</c:v>
                </c:pt>
                <c:pt idx="221">
                  <c:v>-0.15</c:v>
                </c:pt>
                <c:pt idx="222">
                  <c:v>-0.14000000000000001</c:v>
                </c:pt>
                <c:pt idx="223">
                  <c:v>-0.17</c:v>
                </c:pt>
                <c:pt idx="224">
                  <c:v>-0.16</c:v>
                </c:pt>
                <c:pt idx="225">
                  <c:v>-0.15</c:v>
                </c:pt>
                <c:pt idx="226">
                  <c:v>-0.14000000000000001</c:v>
                </c:pt>
                <c:pt idx="227">
                  <c:v>-0.15</c:v>
                </c:pt>
                <c:pt idx="228">
                  <c:v>-0.17</c:v>
                </c:pt>
                <c:pt idx="229">
                  <c:v>-0.19</c:v>
                </c:pt>
                <c:pt idx="230">
                  <c:v>-0.21</c:v>
                </c:pt>
                <c:pt idx="231">
                  <c:v>-0.25</c:v>
                </c:pt>
                <c:pt idx="232">
                  <c:v>-0.25</c:v>
                </c:pt>
                <c:pt idx="233">
                  <c:v>-0.25</c:v>
                </c:pt>
                <c:pt idx="234">
                  <c:v>-0.26</c:v>
                </c:pt>
                <c:pt idx="235">
                  <c:v>-0.26</c:v>
                </c:pt>
                <c:pt idx="236">
                  <c:v>-0.25</c:v>
                </c:pt>
                <c:pt idx="237">
                  <c:v>-0.2</c:v>
                </c:pt>
                <c:pt idx="238">
                  <c:v>-0.18</c:v>
                </c:pt>
                <c:pt idx="239">
                  <c:v>-0.16</c:v>
                </c:pt>
                <c:pt idx="240">
                  <c:v>-0.18</c:v>
                </c:pt>
                <c:pt idx="241">
                  <c:v>-0.14000000000000001</c:v>
                </c:pt>
                <c:pt idx="242">
                  <c:v>-0.13</c:v>
                </c:pt>
                <c:pt idx="243">
                  <c:v>-0.13</c:v>
                </c:pt>
                <c:pt idx="244">
                  <c:v>-0.14000000000000001</c:v>
                </c:pt>
                <c:pt idx="245">
                  <c:v>-0.1</c:v>
                </c:pt>
                <c:pt idx="246">
                  <c:v>-0.11</c:v>
                </c:pt>
                <c:pt idx="247">
                  <c:v>-0.08</c:v>
                </c:pt>
                <c:pt idx="248">
                  <c:v>-0.09</c:v>
                </c:pt>
                <c:pt idx="249">
                  <c:v>-0.1</c:v>
                </c:pt>
                <c:pt idx="250">
                  <c:v>-0.1</c:v>
                </c:pt>
                <c:pt idx="251">
                  <c:v>-0.13</c:v>
                </c:pt>
                <c:pt idx="252">
                  <c:v>-0.15</c:v>
                </c:pt>
                <c:pt idx="253">
                  <c:v>-0.17</c:v>
                </c:pt>
                <c:pt idx="254">
                  <c:v>-0.22</c:v>
                </c:pt>
                <c:pt idx="255">
                  <c:v>-0.23</c:v>
                </c:pt>
                <c:pt idx="256">
                  <c:v>-0.24</c:v>
                </c:pt>
                <c:pt idx="257">
                  <c:v>-0.25</c:v>
                </c:pt>
                <c:pt idx="258">
                  <c:v>-0.27</c:v>
                </c:pt>
                <c:pt idx="259">
                  <c:v>-0.28999999999999998</c:v>
                </c:pt>
                <c:pt idx="260">
                  <c:v>-0.31</c:v>
                </c:pt>
                <c:pt idx="261">
                  <c:v>-0.31</c:v>
                </c:pt>
                <c:pt idx="262">
                  <c:v>-0.31</c:v>
                </c:pt>
                <c:pt idx="263">
                  <c:v>-0.3</c:v>
                </c:pt>
                <c:pt idx="264">
                  <c:v>-0.3</c:v>
                </c:pt>
                <c:pt idx="265">
                  <c:v>-0.28000000000000003</c:v>
                </c:pt>
                <c:pt idx="266">
                  <c:v>-0.27</c:v>
                </c:pt>
                <c:pt idx="267">
                  <c:v>-0.25</c:v>
                </c:pt>
                <c:pt idx="268">
                  <c:v>-0.24</c:v>
                </c:pt>
                <c:pt idx="269">
                  <c:v>-0.28999999999999998</c:v>
                </c:pt>
                <c:pt idx="270">
                  <c:v>-0.3</c:v>
                </c:pt>
                <c:pt idx="271">
                  <c:v>-0.28000000000000003</c:v>
                </c:pt>
                <c:pt idx="272">
                  <c:v>-0.28000000000000003</c:v>
                </c:pt>
                <c:pt idx="273">
                  <c:v>-0.3</c:v>
                </c:pt>
                <c:pt idx="274">
                  <c:v>-0.31</c:v>
                </c:pt>
                <c:pt idx="275">
                  <c:v>-0.28999999999999998</c:v>
                </c:pt>
                <c:pt idx="276">
                  <c:v>-0.25</c:v>
                </c:pt>
                <c:pt idx="277">
                  <c:v>-0.27</c:v>
                </c:pt>
                <c:pt idx="278">
                  <c:v>-0.3</c:v>
                </c:pt>
                <c:pt idx="279">
                  <c:v>-0.32</c:v>
                </c:pt>
                <c:pt idx="280">
                  <c:v>-0.31</c:v>
                </c:pt>
                <c:pt idx="281">
                  <c:v>-0.32</c:v>
                </c:pt>
                <c:pt idx="282">
                  <c:v>-0.32</c:v>
                </c:pt>
                <c:pt idx="283">
                  <c:v>-0.34</c:v>
                </c:pt>
                <c:pt idx="284">
                  <c:v>-0.35</c:v>
                </c:pt>
                <c:pt idx="285">
                  <c:v>-0.36</c:v>
                </c:pt>
                <c:pt idx="286">
                  <c:v>-0.36</c:v>
                </c:pt>
                <c:pt idx="287">
                  <c:v>-0.31</c:v>
                </c:pt>
                <c:pt idx="288">
                  <c:v>-0.32814580594351317</c:v>
                </c:pt>
                <c:pt idx="289">
                  <c:v>-0.34753285816717505</c:v>
                </c:pt>
                <c:pt idx="290">
                  <c:v>-0.36339118475621146</c:v>
                </c:pt>
                <c:pt idx="291">
                  <c:v>-0.36921053933528858</c:v>
                </c:pt>
                <c:pt idx="292">
                  <c:v>-0.33968333584071653</c:v>
                </c:pt>
                <c:pt idx="293">
                  <c:v>-0.34307374856050621</c:v>
                </c:pt>
                <c:pt idx="294">
                  <c:v>-0.39513396017530966</c:v>
                </c:pt>
                <c:pt idx="295">
                  <c:v>-0.37989800582200306</c:v>
                </c:pt>
                <c:pt idx="296">
                  <c:v>-0.37862892000145731</c:v>
                </c:pt>
                <c:pt idx="297">
                  <c:v>-0.38488956830416277</c:v>
                </c:pt>
                <c:pt idx="298">
                  <c:v>-0.39309939673249716</c:v>
                </c:pt>
                <c:pt idx="299">
                  <c:v>-0.39994621249565043</c:v>
                </c:pt>
                <c:pt idx="300">
                  <c:v>-0.39819321111727379</c:v>
                </c:pt>
                <c:pt idx="301">
                  <c:v>-0.38819227891119479</c:v>
                </c:pt>
                <c:pt idx="302">
                  <c:v>-0.39599861663501756</c:v>
                </c:pt>
                <c:pt idx="303">
                  <c:v>-0.40896642989463883</c:v>
                </c:pt>
                <c:pt idx="304">
                  <c:v>-0.38631053079769229</c:v>
                </c:pt>
                <c:pt idx="305">
                  <c:v>-0.37004307135016012</c:v>
                </c:pt>
                <c:pt idx="306">
                  <c:v>-0.35903866110809468</c:v>
                </c:pt>
                <c:pt idx="307">
                  <c:v>-0.34512913387723498</c:v>
                </c:pt>
                <c:pt idx="308">
                  <c:v>-0.35655176598805993</c:v>
                </c:pt>
                <c:pt idx="309">
                  <c:v>-0.36701413989861353</c:v>
                </c:pt>
                <c:pt idx="310">
                  <c:v>-0.35250186127329586</c:v>
                </c:pt>
                <c:pt idx="311">
                  <c:v>-0.35543358531433966</c:v>
                </c:pt>
                <c:pt idx="312">
                  <c:v>-0.3619950430930382</c:v>
                </c:pt>
                <c:pt idx="313">
                  <c:v>-0.3767573140002709</c:v>
                </c:pt>
                <c:pt idx="314">
                  <c:v>-0.38725797193408273</c:v>
                </c:pt>
                <c:pt idx="315">
                  <c:v>-0.38910341664738135</c:v>
                </c:pt>
                <c:pt idx="316">
                  <c:v>-0.37313910031113073</c:v>
                </c:pt>
                <c:pt idx="317">
                  <c:v>-0.37021564512560345</c:v>
                </c:pt>
                <c:pt idx="318">
                  <c:v>-0.36425303515991536</c:v>
                </c:pt>
                <c:pt idx="319">
                  <c:v>-0.35383504837172253</c:v>
                </c:pt>
                <c:pt idx="320">
                  <c:v>-0.35731938122367135</c:v>
                </c:pt>
                <c:pt idx="321">
                  <c:v>-0.37173571348747902</c:v>
                </c:pt>
                <c:pt idx="322">
                  <c:v>-0.36841514047417812</c:v>
                </c:pt>
                <c:pt idx="323">
                  <c:v>-0.34989027185602817</c:v>
                </c:pt>
                <c:pt idx="324">
                  <c:v>-0.36991298117438365</c:v>
                </c:pt>
                <c:pt idx="325">
                  <c:v>-0.3768514892631406</c:v>
                </c:pt>
                <c:pt idx="326">
                  <c:v>-0.39422556145027465</c:v>
                </c:pt>
                <c:pt idx="327">
                  <c:v>-0.39268777438282731</c:v>
                </c:pt>
                <c:pt idx="328">
                  <c:v>-0.38292678633834687</c:v>
                </c:pt>
                <c:pt idx="329">
                  <c:v>-0.38439056160304141</c:v>
                </c:pt>
                <c:pt idx="330">
                  <c:v>-0.3950753755743539</c:v>
                </c:pt>
                <c:pt idx="331">
                  <c:v>-0.38266028184968359</c:v>
                </c:pt>
                <c:pt idx="332">
                  <c:v>-0.38990960738528324</c:v>
                </c:pt>
                <c:pt idx="333">
                  <c:v>-0.35614087735056865</c:v>
                </c:pt>
                <c:pt idx="334">
                  <c:v>-0.3494523052872528</c:v>
                </c:pt>
                <c:pt idx="335">
                  <c:v>-0.35646179808837486</c:v>
                </c:pt>
                <c:pt idx="336">
                  <c:v>-0.34778386827115859</c:v>
                </c:pt>
                <c:pt idx="337">
                  <c:v>-0.3400683595817845</c:v>
                </c:pt>
                <c:pt idx="338">
                  <c:v>-0.33669350659252595</c:v>
                </c:pt>
                <c:pt idx="339">
                  <c:v>-0.32768424172641331</c:v>
                </c:pt>
                <c:pt idx="340">
                  <c:v>-0.34648087910169301</c:v>
                </c:pt>
                <c:pt idx="341">
                  <c:v>-0.34095861082006773</c:v>
                </c:pt>
                <c:pt idx="342">
                  <c:v>-0.32449295637529063</c:v>
                </c:pt>
                <c:pt idx="343">
                  <c:v>-0.32941765796604539</c:v>
                </c:pt>
                <c:pt idx="344">
                  <c:v>-0.34174486558359085</c:v>
                </c:pt>
                <c:pt idx="345">
                  <c:v>-0.34364372879513838</c:v>
                </c:pt>
                <c:pt idx="346">
                  <c:v>-0.33626755746150383</c:v>
                </c:pt>
                <c:pt idx="347">
                  <c:v>-0.35235994017180428</c:v>
                </c:pt>
                <c:pt idx="348">
                  <c:v>-0.39998011771528097</c:v>
                </c:pt>
                <c:pt idx="349">
                  <c:v>-0.39193517962600988</c:v>
                </c:pt>
                <c:pt idx="350">
                  <c:v>-0.38313246318032457</c:v>
                </c:pt>
                <c:pt idx="351">
                  <c:v>-0.38713145431149276</c:v>
                </c:pt>
                <c:pt idx="352">
                  <c:v>-0.38861534384921792</c:v>
                </c:pt>
                <c:pt idx="353">
                  <c:v>-0.36783499797899055</c:v>
                </c:pt>
                <c:pt idx="354">
                  <c:v>-0.33667826673889223</c:v>
                </c:pt>
                <c:pt idx="355">
                  <c:v>-0.29986837398155231</c:v>
                </c:pt>
                <c:pt idx="356">
                  <c:v>-0.31992870133472207</c:v>
                </c:pt>
                <c:pt idx="357">
                  <c:v>-0.34605511864140237</c:v>
                </c:pt>
                <c:pt idx="358">
                  <c:v>-0.33454522867305969</c:v>
                </c:pt>
                <c:pt idx="359">
                  <c:v>-0.33094598072303605</c:v>
                </c:pt>
                <c:pt idx="360">
                  <c:v>-0.37106549087619412</c:v>
                </c:pt>
                <c:pt idx="361">
                  <c:v>-0.36728517411081063</c:v>
                </c:pt>
                <c:pt idx="362">
                  <c:v>-0.3468372149061405</c:v>
                </c:pt>
                <c:pt idx="363">
                  <c:v>-0.33116534839925638</c:v>
                </c:pt>
                <c:pt idx="364">
                  <c:v>-0.28825852789841899</c:v>
                </c:pt>
                <c:pt idx="365">
                  <c:v>-0.29665183981726595</c:v>
                </c:pt>
                <c:pt idx="366">
                  <c:v>-0.33040901238859155</c:v>
                </c:pt>
                <c:pt idx="367">
                  <c:v>-0.33319150689127042</c:v>
                </c:pt>
                <c:pt idx="368">
                  <c:v>-0.36983972939561771</c:v>
                </c:pt>
                <c:pt idx="369">
                  <c:v>-0.41883537150747052</c:v>
                </c:pt>
                <c:pt idx="370">
                  <c:v>-0.39125348041007579</c:v>
                </c:pt>
                <c:pt idx="371">
                  <c:v>-0.43430690838901809</c:v>
                </c:pt>
                <c:pt idx="372">
                  <c:v>-0.45626913277959835</c:v>
                </c:pt>
                <c:pt idx="373">
                  <c:v>-0.41122888630998122</c:v>
                </c:pt>
                <c:pt idx="374">
                  <c:v>-0.38952971650669355</c:v>
                </c:pt>
                <c:pt idx="375">
                  <c:v>-0.39638673514552514</c:v>
                </c:pt>
                <c:pt idx="376">
                  <c:v>-0.38335283775799256</c:v>
                </c:pt>
                <c:pt idx="377">
                  <c:v>-0.39560940497040775</c:v>
                </c:pt>
                <c:pt idx="378">
                  <c:v>-0.33947444056873821</c:v>
                </c:pt>
                <c:pt idx="379">
                  <c:v>-0.33853798497590304</c:v>
                </c:pt>
                <c:pt idx="380">
                  <c:v>-0.35544332004743828</c:v>
                </c:pt>
                <c:pt idx="381">
                  <c:v>-0.38986396775696452</c:v>
                </c:pt>
                <c:pt idx="382">
                  <c:v>-0.39966643164219451</c:v>
                </c:pt>
                <c:pt idx="383">
                  <c:v>-0.4155274194759695</c:v>
                </c:pt>
                <c:pt idx="384">
                  <c:v>-0.45093810547214896</c:v>
                </c:pt>
                <c:pt idx="385">
                  <c:v>-0.45797348051410913</c:v>
                </c:pt>
                <c:pt idx="386">
                  <c:v>-0.44903550834767025</c:v>
                </c:pt>
                <c:pt idx="387">
                  <c:v>-0.44543024196602166</c:v>
                </c:pt>
                <c:pt idx="388">
                  <c:v>-0.42536917994738399</c:v>
                </c:pt>
                <c:pt idx="389">
                  <c:v>-0.3723817878836474</c:v>
                </c:pt>
                <c:pt idx="390">
                  <c:v>-0.30025661744541843</c:v>
                </c:pt>
                <c:pt idx="391">
                  <c:v>-0.25974491791035903</c:v>
                </c:pt>
                <c:pt idx="392">
                  <c:v>-0.29951646297403445</c:v>
                </c:pt>
                <c:pt idx="393">
                  <c:v>-0.26375045049816825</c:v>
                </c:pt>
                <c:pt idx="394">
                  <c:v>-0.24232217955464486</c:v>
                </c:pt>
                <c:pt idx="395">
                  <c:v>-0.23164500866744842</c:v>
                </c:pt>
                <c:pt idx="396">
                  <c:v>-0.24336099079272711</c:v>
                </c:pt>
                <c:pt idx="397">
                  <c:v>-0.25904445108219853</c:v>
                </c:pt>
                <c:pt idx="398">
                  <c:v>-0.2319158983399412</c:v>
                </c:pt>
                <c:pt idx="399">
                  <c:v>-0.15240950331853309</c:v>
                </c:pt>
                <c:pt idx="400">
                  <c:v>-0.13694512485505939</c:v>
                </c:pt>
                <c:pt idx="401">
                  <c:v>-0.14907828625441344</c:v>
                </c:pt>
                <c:pt idx="402">
                  <c:v>-0.13146323919755809</c:v>
                </c:pt>
                <c:pt idx="403">
                  <c:v>-0.11668512166800693</c:v>
                </c:pt>
                <c:pt idx="404">
                  <c:v>-9.6696311729851603E-2</c:v>
                </c:pt>
                <c:pt idx="405">
                  <c:v>-7.7510985038874103E-2</c:v>
                </c:pt>
                <c:pt idx="406">
                  <c:v>-5.7946968183865688E-2</c:v>
                </c:pt>
                <c:pt idx="407">
                  <c:v>-7.0948904427070247E-2</c:v>
                </c:pt>
                <c:pt idx="408">
                  <c:v>-4.8962065677716438E-2</c:v>
                </c:pt>
                <c:pt idx="409">
                  <c:v>-3.8499034724232883E-2</c:v>
                </c:pt>
                <c:pt idx="410">
                  <c:v>-3.2693065724604842E-2</c:v>
                </c:pt>
                <c:pt idx="411">
                  <c:v>-4.4376300555675763E-2</c:v>
                </c:pt>
                <c:pt idx="412">
                  <c:v>-7.4256676126680188E-2</c:v>
                </c:pt>
                <c:pt idx="413">
                  <c:v>-0.11685133801373682</c:v>
                </c:pt>
                <c:pt idx="414">
                  <c:v>-0.1259510745294633</c:v>
                </c:pt>
                <c:pt idx="415">
                  <c:v>-0.13696010554711868</c:v>
                </c:pt>
                <c:pt idx="416">
                  <c:v>-0.16012644975010626</c:v>
                </c:pt>
                <c:pt idx="417">
                  <c:v>-0.17498293086017869</c:v>
                </c:pt>
                <c:pt idx="418">
                  <c:v>-0.20809380955652801</c:v>
                </c:pt>
                <c:pt idx="419">
                  <c:v>-0.21368123447493736</c:v>
                </c:pt>
                <c:pt idx="420">
                  <c:v>-0.242272314850698</c:v>
                </c:pt>
                <c:pt idx="421">
                  <c:v>-0.27432163771422913</c:v>
                </c:pt>
                <c:pt idx="422">
                  <c:v>-0.29742641709563222</c:v>
                </c:pt>
                <c:pt idx="423">
                  <c:v>-0.27711917016410681</c:v>
                </c:pt>
                <c:pt idx="424">
                  <c:v>-0.31305872595568085</c:v>
                </c:pt>
                <c:pt idx="425">
                  <c:v>-0.31389034575307639</c:v>
                </c:pt>
                <c:pt idx="426">
                  <c:v>-0.33693467622233031</c:v>
                </c:pt>
                <c:pt idx="427">
                  <c:v>-0.39021916165614368</c:v>
                </c:pt>
                <c:pt idx="428">
                  <c:v>-0.39824439822627755</c:v>
                </c:pt>
                <c:pt idx="429">
                  <c:v>-0.41358416612421167</c:v>
                </c:pt>
                <c:pt idx="430">
                  <c:v>-0.45973937123739883</c:v>
                </c:pt>
                <c:pt idx="431">
                  <c:v>-0.44128537453009498</c:v>
                </c:pt>
                <c:pt idx="432">
                  <c:v>-0.43990834681983304</c:v>
                </c:pt>
                <c:pt idx="433">
                  <c:v>-0.41428238686429109</c:v>
                </c:pt>
                <c:pt idx="434">
                  <c:v>-0.3307786502890151</c:v>
                </c:pt>
                <c:pt idx="435">
                  <c:v>-0.29595018075543245</c:v>
                </c:pt>
                <c:pt idx="436">
                  <c:v>-0.24487930642722466</c:v>
                </c:pt>
                <c:pt idx="437">
                  <c:v>-0.18413140610677037</c:v>
                </c:pt>
                <c:pt idx="438">
                  <c:v>-0.17859682646594988</c:v>
                </c:pt>
                <c:pt idx="439">
                  <c:v>-0.14210638936858766</c:v>
                </c:pt>
                <c:pt idx="440">
                  <c:v>-0.17918103945055597</c:v>
                </c:pt>
                <c:pt idx="441">
                  <c:v>-0.16054335757405425</c:v>
                </c:pt>
                <c:pt idx="442">
                  <c:v>-0.17736212167088117</c:v>
                </c:pt>
                <c:pt idx="443">
                  <c:v>-0.18787391225007521</c:v>
                </c:pt>
                <c:pt idx="444">
                  <c:v>-0.21604362824847367</c:v>
                </c:pt>
                <c:pt idx="445">
                  <c:v>-0.19626788426685382</c:v>
                </c:pt>
                <c:pt idx="446">
                  <c:v>-0.20933128272428148</c:v>
                </c:pt>
                <c:pt idx="447">
                  <c:v>-0.17484977404982061</c:v>
                </c:pt>
                <c:pt idx="448">
                  <c:v>-0.20898891741252767</c:v>
                </c:pt>
                <c:pt idx="449">
                  <c:v>-0.20535093036917351</c:v>
                </c:pt>
                <c:pt idx="450">
                  <c:v>-0.24979049646766194</c:v>
                </c:pt>
                <c:pt idx="451">
                  <c:v>-0.28656435820230031</c:v>
                </c:pt>
                <c:pt idx="452">
                  <c:v>-0.32137499620023402</c:v>
                </c:pt>
                <c:pt idx="453">
                  <c:v>-0.33648809648166889</c:v>
                </c:pt>
                <c:pt idx="454">
                  <c:v>-0.37756524745351383</c:v>
                </c:pt>
                <c:pt idx="455">
                  <c:v>-0.40949027440253638</c:v>
                </c:pt>
                <c:pt idx="456">
                  <c:v>-0.43066865260881537</c:v>
                </c:pt>
                <c:pt idx="457">
                  <c:v>-0.42371693473454386</c:v>
                </c:pt>
                <c:pt idx="458">
                  <c:v>-0.41199844263123919</c:v>
                </c:pt>
                <c:pt idx="459">
                  <c:v>-0.41189387108173481</c:v>
                </c:pt>
                <c:pt idx="460">
                  <c:v>-0.42499242815850047</c:v>
                </c:pt>
                <c:pt idx="461">
                  <c:v>-0.4461007911583349</c:v>
                </c:pt>
                <c:pt idx="462">
                  <c:v>-0.45926950025699265</c:v>
                </c:pt>
                <c:pt idx="463">
                  <c:v>-0.4668156141915436</c:v>
                </c:pt>
                <c:pt idx="464">
                  <c:v>-0.4470338426240601</c:v>
                </c:pt>
                <c:pt idx="465">
                  <c:v>-0.45187572655086794</c:v>
                </c:pt>
                <c:pt idx="466">
                  <c:v>-0.457477327110964</c:v>
                </c:pt>
                <c:pt idx="467">
                  <c:v>-0.45918682734785277</c:v>
                </c:pt>
                <c:pt idx="468">
                  <c:v>-0.45168077892405911</c:v>
                </c:pt>
                <c:pt idx="469">
                  <c:v>-0.41734214392611024</c:v>
                </c:pt>
                <c:pt idx="470">
                  <c:v>-0.40561247306602821</c:v>
                </c:pt>
                <c:pt idx="471">
                  <c:v>-0.41764371579817194</c:v>
                </c:pt>
                <c:pt idx="472">
                  <c:v>-0.41253652162259424</c:v>
                </c:pt>
                <c:pt idx="473">
                  <c:v>-0.4212300216699244</c:v>
                </c:pt>
                <c:pt idx="474">
                  <c:v>-0.43984861864779179</c:v>
                </c:pt>
                <c:pt idx="475">
                  <c:v>-0.46531155450954098</c:v>
                </c:pt>
                <c:pt idx="476">
                  <c:v>-0.5295731503409149</c:v>
                </c:pt>
                <c:pt idx="477">
                  <c:v>-0.52031741113822183</c:v>
                </c:pt>
                <c:pt idx="478">
                  <c:v>-0.52176474788423732</c:v>
                </c:pt>
                <c:pt idx="479">
                  <c:v>-0.54333212749121107</c:v>
                </c:pt>
                <c:pt idx="480">
                  <c:v>-0.53841142895676231</c:v>
                </c:pt>
                <c:pt idx="481">
                  <c:v>-0.5362875956839499</c:v>
                </c:pt>
                <c:pt idx="482">
                  <c:v>-0.50504413701060047</c:v>
                </c:pt>
                <c:pt idx="483">
                  <c:v>-0.44856558616617437</c:v>
                </c:pt>
                <c:pt idx="484">
                  <c:v>-0.46758182857084685</c:v>
                </c:pt>
                <c:pt idx="485">
                  <c:v>-0.4797333574737449</c:v>
                </c:pt>
                <c:pt idx="486">
                  <c:v>-0.4524563010345779</c:v>
                </c:pt>
                <c:pt idx="487">
                  <c:v>-0.46989131222358849</c:v>
                </c:pt>
                <c:pt idx="488">
                  <c:v>-0.45033189094898529</c:v>
                </c:pt>
                <c:pt idx="489">
                  <c:v>-0.47779037575865613</c:v>
                </c:pt>
                <c:pt idx="490">
                  <c:v>-0.52696122163071424</c:v>
                </c:pt>
                <c:pt idx="491">
                  <c:v>-0.52691980259777849</c:v>
                </c:pt>
                <c:pt idx="492">
                  <c:v>-0.52538487698725311</c:v>
                </c:pt>
                <c:pt idx="493">
                  <c:v>-0.54636518937541712</c:v>
                </c:pt>
                <c:pt idx="494">
                  <c:v>-0.51527597523269686</c:v>
                </c:pt>
                <c:pt idx="495">
                  <c:v>-0.52776428873363779</c:v>
                </c:pt>
                <c:pt idx="496">
                  <c:v>-0.51243347834084774</c:v>
                </c:pt>
                <c:pt idx="497">
                  <c:v>-0.49011627243062528</c:v>
                </c:pt>
                <c:pt idx="498">
                  <c:v>-0.49792050298576795</c:v>
                </c:pt>
                <c:pt idx="499">
                  <c:v>-0.48723311960137994</c:v>
                </c:pt>
                <c:pt idx="500">
                  <c:v>-0.4674921109885638</c:v>
                </c:pt>
                <c:pt idx="501">
                  <c:v>-0.46049060430393152</c:v>
                </c:pt>
                <c:pt idx="502">
                  <c:v>-0.43710822419653783</c:v>
                </c:pt>
                <c:pt idx="503">
                  <c:v>-0.43359293167282831</c:v>
                </c:pt>
                <c:pt idx="504">
                  <c:v>-0.40836542934327291</c:v>
                </c:pt>
                <c:pt idx="505">
                  <c:v>-0.39009029791339578</c:v>
                </c:pt>
                <c:pt idx="506">
                  <c:v>-0.38693040966166947</c:v>
                </c:pt>
                <c:pt idx="507">
                  <c:v>-0.39244659728370812</c:v>
                </c:pt>
                <c:pt idx="508">
                  <c:v>-0.40542261310231187</c:v>
                </c:pt>
                <c:pt idx="509">
                  <c:v>-0.42558248784383435</c:v>
                </c:pt>
                <c:pt idx="510">
                  <c:v>-0.42277054699844607</c:v>
                </c:pt>
                <c:pt idx="511">
                  <c:v>-0.44348322015248121</c:v>
                </c:pt>
                <c:pt idx="512">
                  <c:v>-0.4434514870877736</c:v>
                </c:pt>
                <c:pt idx="513">
                  <c:v>-0.44846867884921471</c:v>
                </c:pt>
                <c:pt idx="514">
                  <c:v>-0.44294115869965833</c:v>
                </c:pt>
                <c:pt idx="515">
                  <c:v>-0.42151031398423677</c:v>
                </c:pt>
                <c:pt idx="516">
                  <c:v>-0.40134698234914024</c:v>
                </c:pt>
                <c:pt idx="517">
                  <c:v>-0.38284499830768648</c:v>
                </c:pt>
                <c:pt idx="518">
                  <c:v>-0.3696386220575264</c:v>
                </c:pt>
                <c:pt idx="519">
                  <c:v>-0.34327293621870336</c:v>
                </c:pt>
                <c:pt idx="520">
                  <c:v>-0.32577501079603266</c:v>
                </c:pt>
                <c:pt idx="521">
                  <c:v>-0.32130184977178522</c:v>
                </c:pt>
                <c:pt idx="522">
                  <c:v>-0.31640055567508263</c:v>
                </c:pt>
                <c:pt idx="523">
                  <c:v>-0.32616792311005682</c:v>
                </c:pt>
                <c:pt idx="524">
                  <c:v>-0.33249023955136459</c:v>
                </c:pt>
                <c:pt idx="525">
                  <c:v>-0.34434299457260553</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At val="-1"/>
        <c:auto val="1"/>
        <c:lblOffset val="100"/>
        <c:baseTimeUnit val="days"/>
        <c:majorUnit val="7"/>
        <c:majorTimeUnit val="days"/>
        <c:minorUnit val="3"/>
        <c:minorTimeUnit val="days"/>
      </c:dateAx>
      <c:valAx>
        <c:axId val="80719615"/>
        <c:scaling>
          <c:orientation val="minMax"/>
          <c:max val="0.4"/>
          <c:min val="-1"/>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2"/>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Travail/Formation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Tabelle1!$B$13:$B$538</c:f>
              <c:numCache>
                <c:formatCode>0</c:formatCode>
                <c:ptCount val="526"/>
                <c:pt idx="0">
                  <c:v>13.048067678702381</c:v>
                </c:pt>
                <c:pt idx="1">
                  <c:v>13.167313302518568</c:v>
                </c:pt>
                <c:pt idx="2">
                  <c:v>13.334602397518653</c:v>
                </c:pt>
                <c:pt idx="3">
                  <c:v>13.853296132181539</c:v>
                </c:pt>
                <c:pt idx="4">
                  <c:v>14.139380564596809</c:v>
                </c:pt>
                <c:pt idx="5">
                  <c:v>14.178074039295126</c:v>
                </c:pt>
                <c:pt idx="6">
                  <c:v>14.185835033013101</c:v>
                </c:pt>
                <c:pt idx="7">
                  <c:v>14.14237032925976</c:v>
                </c:pt>
                <c:pt idx="8">
                  <c:v>14.19426240434386</c:v>
                </c:pt>
                <c:pt idx="9">
                  <c:v>14.246525990266917</c:v>
                </c:pt>
                <c:pt idx="10">
                  <c:v>14.211010019060419</c:v>
                </c:pt>
                <c:pt idx="11">
                  <c:v>14.095968997206203</c:v>
                </c:pt>
                <c:pt idx="12">
                  <c:v>14.210214853850887</c:v>
                </c:pt>
                <c:pt idx="13">
                  <c:v>14.230376674402189</c:v>
                </c:pt>
                <c:pt idx="14">
                  <c:v>14.289463500352323</c:v>
                </c:pt>
                <c:pt idx="15">
                  <c:v>14.291993059151224</c:v>
                </c:pt>
                <c:pt idx="16">
                  <c:v>14.382527215063837</c:v>
                </c:pt>
                <c:pt idx="17">
                  <c:v>14.323061342212737</c:v>
                </c:pt>
                <c:pt idx="18">
                  <c:v>14.55120658060558</c:v>
                </c:pt>
                <c:pt idx="19">
                  <c:v>14.514414041311696</c:v>
                </c:pt>
                <c:pt idx="20">
                  <c:v>14.488564785441119</c:v>
                </c:pt>
                <c:pt idx="21">
                  <c:v>14.419561689743503</c:v>
                </c:pt>
                <c:pt idx="22">
                  <c:v>14.50968854259683</c:v>
                </c:pt>
                <c:pt idx="23">
                  <c:v>14.399160496868133</c:v>
                </c:pt>
                <c:pt idx="24">
                  <c:v>14.65566083354126</c:v>
                </c:pt>
                <c:pt idx="25">
                  <c:v>14.734560988293932</c:v>
                </c:pt>
                <c:pt idx="26">
                  <c:v>14.838044739158903</c:v>
                </c:pt>
                <c:pt idx="27">
                  <c:v>14.894002104747978</c:v>
                </c:pt>
                <c:pt idx="28">
                  <c:v>14.980206805282217</c:v>
                </c:pt>
                <c:pt idx="29">
                  <c:v>14.734142681813944</c:v>
                </c:pt>
                <c:pt idx="30">
                  <c:v>14.700966389532143</c:v>
                </c:pt>
                <c:pt idx="31">
                  <c:v>14.513340853961873</c:v>
                </c:pt>
                <c:pt idx="32">
                  <c:v>14.414868470464828</c:v>
                </c:pt>
                <c:pt idx="33">
                  <c:v>14.31383588654513</c:v>
                </c:pt>
                <c:pt idx="34">
                  <c:v>14.284922719213231</c:v>
                </c:pt>
                <c:pt idx="35">
                  <c:v>14.249097983318764</c:v>
                </c:pt>
                <c:pt idx="36">
                  <c:v>14.343856229603176</c:v>
                </c:pt>
                <c:pt idx="37">
                  <c:v>14.317152309402404</c:v>
                </c:pt>
                <c:pt idx="38">
                  <c:v>14.214264384673905</c:v>
                </c:pt>
                <c:pt idx="39">
                  <c:v>14.038952971117434</c:v>
                </c:pt>
                <c:pt idx="40">
                  <c:v>13.91586969092266</c:v>
                </c:pt>
                <c:pt idx="41">
                  <c:v>13.845127600001581</c:v>
                </c:pt>
                <c:pt idx="42">
                  <c:v>13.834948125500143</c:v>
                </c:pt>
                <c:pt idx="43">
                  <c:v>13.749122380393043</c:v>
                </c:pt>
                <c:pt idx="44">
                  <c:v>13.61976883459727</c:v>
                </c:pt>
                <c:pt idx="45">
                  <c:v>13.620922823368272</c:v>
                </c:pt>
                <c:pt idx="46">
                  <c:v>13.539799462902986</c:v>
                </c:pt>
                <c:pt idx="47">
                  <c:v>13.4744060316862</c:v>
                </c:pt>
                <c:pt idx="48">
                  <c:v>13.565554981542364</c:v>
                </c:pt>
                <c:pt idx="49">
                  <c:v>13.595158056537075</c:v>
                </c:pt>
                <c:pt idx="50">
                  <c:v>13.574121336744289</c:v>
                </c:pt>
                <c:pt idx="51">
                  <c:v>13.722852905676875</c:v>
                </c:pt>
                <c:pt idx="52">
                  <c:v>13.764687381954918</c:v>
                </c:pt>
                <c:pt idx="53">
                  <c:v>13.723889292861132</c:v>
                </c:pt>
                <c:pt idx="54">
                  <c:v>13.863547018059174</c:v>
                </c:pt>
                <c:pt idx="55">
                  <c:v>13.815419240574139</c:v>
                </c:pt>
                <c:pt idx="56">
                  <c:v>13.731319145443138</c:v>
                </c:pt>
                <c:pt idx="57">
                  <c:v>13.726136363374923</c:v>
                </c:pt>
                <c:pt idx="58">
                  <c:v>13.494735002907797</c:v>
                </c:pt>
                <c:pt idx="59">
                  <c:v>13.397739211341426</c:v>
                </c:pt>
                <c:pt idx="60">
                  <c:v>13.449597828353442</c:v>
                </c:pt>
                <c:pt idx="61">
                  <c:v>13.129381106399583</c:v>
                </c:pt>
                <c:pt idx="62">
                  <c:v>13.111423620793255</c:v>
                </c:pt>
                <c:pt idx="63">
                  <c:v>13.092884225064862</c:v>
                </c:pt>
                <c:pt idx="64">
                  <c:v>12.471361697351877</c:v>
                </c:pt>
                <c:pt idx="65">
                  <c:v>11.668159985231807</c:v>
                </c:pt>
                <c:pt idx="66">
                  <c:v>10.646279322938232</c:v>
                </c:pt>
                <c:pt idx="67">
                  <c:v>9.3937724641309313</c:v>
                </c:pt>
                <c:pt idx="68">
                  <c:v>8.4646539398983744</c:v>
                </c:pt>
                <c:pt idx="69">
                  <c:v>8.3611994565421863</c:v>
                </c:pt>
                <c:pt idx="70">
                  <c:v>8.3372813478827386</c:v>
                </c:pt>
                <c:pt idx="71">
                  <c:v>7.5867926277976352</c:v>
                </c:pt>
                <c:pt idx="72">
                  <c:v>7.1736048045753682</c:v>
                </c:pt>
                <c:pt idx="73">
                  <c:v>6.7481648267507044</c:v>
                </c:pt>
                <c:pt idx="74">
                  <c:v>6.5176282284655667</c:v>
                </c:pt>
                <c:pt idx="75">
                  <c:v>6.3469709703354198</c:v>
                </c:pt>
                <c:pt idx="76">
                  <c:v>6.2612788447767453</c:v>
                </c:pt>
                <c:pt idx="77">
                  <c:v>6.2240688011398078</c:v>
                </c:pt>
                <c:pt idx="78">
                  <c:v>6.2353095865719848</c:v>
                </c:pt>
                <c:pt idx="79">
                  <c:v>6.106648801172339</c:v>
                </c:pt>
                <c:pt idx="80">
                  <c:v>6.2192152373735015</c:v>
                </c:pt>
                <c:pt idx="81">
                  <c:v>6.276143469661994</c:v>
                </c:pt>
                <c:pt idx="82">
                  <c:v>6.3411572191243568</c:v>
                </c:pt>
                <c:pt idx="83">
                  <c:v>6.4361291562851957</c:v>
                </c:pt>
                <c:pt idx="84">
                  <c:v>6.4462562663697822</c:v>
                </c:pt>
                <c:pt idx="85">
                  <c:v>6.5168241918793433</c:v>
                </c:pt>
                <c:pt idx="86">
                  <c:v>6.5974732003568644</c:v>
                </c:pt>
                <c:pt idx="87">
                  <c:v>6.6872057329164099</c:v>
                </c:pt>
                <c:pt idx="88">
                  <c:v>6.7991279621717142</c:v>
                </c:pt>
                <c:pt idx="89">
                  <c:v>5.8335828667027823</c:v>
                </c:pt>
                <c:pt idx="90">
                  <c:v>5.7635402793088781</c:v>
                </c:pt>
                <c:pt idx="91">
                  <c:v>5.7494901898254307</c:v>
                </c:pt>
                <c:pt idx="92">
                  <c:v>5.2577638922884899</c:v>
                </c:pt>
                <c:pt idx="93">
                  <c:v>5.3239686683983853</c:v>
                </c:pt>
                <c:pt idx="94">
                  <c:v>5.4043700549957654</c:v>
                </c:pt>
                <c:pt idx="95">
                  <c:v>5.3607151903304615</c:v>
                </c:pt>
                <c:pt idx="96">
                  <c:v>6.4306297830731864</c:v>
                </c:pt>
                <c:pt idx="97">
                  <c:v>6.4474132928355061</c:v>
                </c:pt>
                <c:pt idx="98">
                  <c:v>6.5027192966323897</c:v>
                </c:pt>
                <c:pt idx="99">
                  <c:v>7.0667255632111061</c:v>
                </c:pt>
                <c:pt idx="100">
                  <c:v>7.213357511163947</c:v>
                </c:pt>
                <c:pt idx="101">
                  <c:v>7.2846949183105494</c:v>
                </c:pt>
                <c:pt idx="102">
                  <c:v>7.4723027008847396</c:v>
                </c:pt>
                <c:pt idx="103">
                  <c:v>7.5429503526099149</c:v>
                </c:pt>
                <c:pt idx="104">
                  <c:v>7.6140284414247663</c:v>
                </c:pt>
                <c:pt idx="105">
                  <c:v>7.5804973243316649</c:v>
                </c:pt>
                <c:pt idx="106">
                  <c:v>7.7153225734140962</c:v>
                </c:pt>
                <c:pt idx="107">
                  <c:v>7.7430140280297532</c:v>
                </c:pt>
                <c:pt idx="108">
                  <c:v>7.7403089095176387</c:v>
                </c:pt>
                <c:pt idx="109">
                  <c:v>7.7425694706046091</c:v>
                </c:pt>
                <c:pt idx="110">
                  <c:v>7.6018396916896336</c:v>
                </c:pt>
                <c:pt idx="111">
                  <c:v>7.5221580411128057</c:v>
                </c:pt>
                <c:pt idx="112">
                  <c:v>7.5184435366041074</c:v>
                </c:pt>
                <c:pt idx="113">
                  <c:v>7.6100347745659649</c:v>
                </c:pt>
                <c:pt idx="114">
                  <c:v>7.6807489043488504</c:v>
                </c:pt>
                <c:pt idx="115">
                  <c:v>7.924373304214579</c:v>
                </c:pt>
                <c:pt idx="116">
                  <c:v>8.2193245046865488</c:v>
                </c:pt>
                <c:pt idx="117">
                  <c:v>8.5550525874812386</c:v>
                </c:pt>
                <c:pt idx="118">
                  <c:v>8.5942112260856991</c:v>
                </c:pt>
                <c:pt idx="119">
                  <c:v>8.6030854402893269</c:v>
                </c:pt>
                <c:pt idx="120">
                  <c:v>8.673071661196726</c:v>
                </c:pt>
                <c:pt idx="121">
                  <c:v>8.838485595716655</c:v>
                </c:pt>
                <c:pt idx="122">
                  <c:v>8.8786478945859546</c:v>
                </c:pt>
                <c:pt idx="123">
                  <c:v>8.8448442921651402</c:v>
                </c:pt>
                <c:pt idx="124">
                  <c:v>8.8996597844329841</c:v>
                </c:pt>
                <c:pt idx="125">
                  <c:v>8.8815186699999398</c:v>
                </c:pt>
                <c:pt idx="126">
                  <c:v>8.9294169167510358</c:v>
                </c:pt>
                <c:pt idx="127">
                  <c:v>9.1843508123102939</c:v>
                </c:pt>
                <c:pt idx="128">
                  <c:v>9.4299183335902068</c:v>
                </c:pt>
                <c:pt idx="129">
                  <c:v>9.5321383459417053</c:v>
                </c:pt>
                <c:pt idx="130">
                  <c:v>8.0728114748594155</c:v>
                </c:pt>
                <c:pt idx="131">
                  <c:v>7.9694269196796883</c:v>
                </c:pt>
                <c:pt idx="132">
                  <c:v>7.9737863767256636</c:v>
                </c:pt>
                <c:pt idx="133">
                  <c:v>7.9753251160640657</c:v>
                </c:pt>
                <c:pt idx="134">
                  <c:v>7.9259046427207096</c:v>
                </c:pt>
                <c:pt idx="135">
                  <c:v>7.8296065250820943</c:v>
                </c:pt>
                <c:pt idx="136">
                  <c:v>7.9063865077148368</c:v>
                </c:pt>
                <c:pt idx="137">
                  <c:v>9.4632840777142153</c:v>
                </c:pt>
                <c:pt idx="138">
                  <c:v>9.6260929134372439</c:v>
                </c:pt>
                <c:pt idx="139">
                  <c:v>9.6853246368207131</c:v>
                </c:pt>
                <c:pt idx="140">
                  <c:v>9.6542866036411645</c:v>
                </c:pt>
                <c:pt idx="141">
                  <c:v>8.1567558218143681</c:v>
                </c:pt>
                <c:pt idx="142">
                  <c:v>8.2654237379278381</c:v>
                </c:pt>
                <c:pt idx="143">
                  <c:v>8.2894658452430239</c:v>
                </c:pt>
                <c:pt idx="144">
                  <c:v>8.3283782393729542</c:v>
                </c:pt>
                <c:pt idx="145">
                  <c:v>8.4176751337204951</c:v>
                </c:pt>
                <c:pt idx="146">
                  <c:v>8.3953694135416548</c:v>
                </c:pt>
                <c:pt idx="147">
                  <c:v>8.3914134387267811</c:v>
                </c:pt>
                <c:pt idx="148">
                  <c:v>10.048678083883106</c:v>
                </c:pt>
                <c:pt idx="149">
                  <c:v>9.9630742293141772</c:v>
                </c:pt>
                <c:pt idx="150">
                  <c:v>10.031761056933334</c:v>
                </c:pt>
                <c:pt idx="151">
                  <c:v>9.69228744002932</c:v>
                </c:pt>
                <c:pt idx="152">
                  <c:v>9.9053064214488327</c:v>
                </c:pt>
                <c:pt idx="153">
                  <c:v>9.9064199375781552</c:v>
                </c:pt>
                <c:pt idx="154">
                  <c:v>9.9421554975457358</c:v>
                </c:pt>
                <c:pt idx="155">
                  <c:v>9.9796050510873187</c:v>
                </c:pt>
                <c:pt idx="156">
                  <c:v>10.049379680538621</c:v>
                </c:pt>
                <c:pt idx="157">
                  <c:v>10.076296929803377</c:v>
                </c:pt>
                <c:pt idx="158">
                  <c:v>10.81451088444779</c:v>
                </c:pt>
                <c:pt idx="159">
                  <c:v>10.950721455589733</c:v>
                </c:pt>
                <c:pt idx="160">
                  <c:v>10.969272176473307</c:v>
                </c:pt>
                <c:pt idx="161">
                  <c:v>10.960036048310013</c:v>
                </c:pt>
                <c:pt idx="162">
                  <c:v>10.999085804147027</c:v>
                </c:pt>
                <c:pt idx="163">
                  <c:v>11.09055944345107</c:v>
                </c:pt>
                <c:pt idx="164">
                  <c:v>11.23667629300807</c:v>
                </c:pt>
                <c:pt idx="165">
                  <c:v>11.192631913048784</c:v>
                </c:pt>
                <c:pt idx="166">
                  <c:v>11.176767884871527</c:v>
                </c:pt>
                <c:pt idx="167">
                  <c:v>11.180634440686802</c:v>
                </c:pt>
                <c:pt idx="168">
                  <c:v>11.189085317977186</c:v>
                </c:pt>
                <c:pt idx="169">
                  <c:v>11.142742847116628</c:v>
                </c:pt>
                <c:pt idx="170">
                  <c:v>11.1829206269759</c:v>
                </c:pt>
                <c:pt idx="171">
                  <c:v>11.172832475173843</c:v>
                </c:pt>
                <c:pt idx="172">
                  <c:v>11.43277284461087</c:v>
                </c:pt>
                <c:pt idx="173">
                  <c:v>11.297923603177098</c:v>
                </c:pt>
                <c:pt idx="174">
                  <c:v>11.393819695007547</c:v>
                </c:pt>
                <c:pt idx="175">
                  <c:v>11.429632809311551</c:v>
                </c:pt>
                <c:pt idx="176">
                  <c:v>11.558833194309624</c:v>
                </c:pt>
                <c:pt idx="177">
                  <c:v>11.869405998851279</c:v>
                </c:pt>
                <c:pt idx="178">
                  <c:v>11.914400094936308</c:v>
                </c:pt>
                <c:pt idx="179">
                  <c:v>11.87747106973111</c:v>
                </c:pt>
                <c:pt idx="180">
                  <c:v>12.152139792630381</c:v>
                </c:pt>
                <c:pt idx="181">
                  <c:v>12.096081876929006</c:v>
                </c:pt>
                <c:pt idx="182">
                  <c:v>12.14132662642055</c:v>
                </c:pt>
                <c:pt idx="183">
                  <c:v>12.109518164920122</c:v>
                </c:pt>
                <c:pt idx="184">
                  <c:v>11.903130489128491</c:v>
                </c:pt>
                <c:pt idx="185">
                  <c:v>11.776043707361467</c:v>
                </c:pt>
                <c:pt idx="186">
                  <c:v>11.419058644389464</c:v>
                </c:pt>
                <c:pt idx="187">
                  <c:v>11.304265348285066</c:v>
                </c:pt>
                <c:pt idx="188">
                  <c:v>11.347853753848122</c:v>
                </c:pt>
                <c:pt idx="189">
                  <c:v>11.309531168021573</c:v>
                </c:pt>
                <c:pt idx="190">
                  <c:v>11.309751071535631</c:v>
                </c:pt>
                <c:pt idx="191">
                  <c:v>11.202189869298476</c:v>
                </c:pt>
                <c:pt idx="192">
                  <c:v>11.25786918923086</c:v>
                </c:pt>
                <c:pt idx="193">
                  <c:v>11.484366070728731</c:v>
                </c:pt>
                <c:pt idx="194">
                  <c:v>11.354560044595818</c:v>
                </c:pt>
                <c:pt idx="195">
                  <c:v>11.358255131486867</c:v>
                </c:pt>
                <c:pt idx="196">
                  <c:v>11.380533920282787</c:v>
                </c:pt>
                <c:pt idx="197">
                  <c:v>11.512380131433401</c:v>
                </c:pt>
                <c:pt idx="198">
                  <c:v>11.728212570421872</c:v>
                </c:pt>
                <c:pt idx="199">
                  <c:v>11.780145243845414</c:v>
                </c:pt>
                <c:pt idx="200">
                  <c:v>11.735427312209115</c:v>
                </c:pt>
                <c:pt idx="201">
                  <c:v>11.951533690621217</c:v>
                </c:pt>
                <c:pt idx="202">
                  <c:v>11.903460184757957</c:v>
                </c:pt>
                <c:pt idx="203">
                  <c:v>11.916461054814061</c:v>
                </c:pt>
                <c:pt idx="204">
                  <c:v>11.707548521433818</c:v>
                </c:pt>
                <c:pt idx="205">
                  <c:v>11.566731964820333</c:v>
                </c:pt>
                <c:pt idx="206">
                  <c:v>11.728158812103974</c:v>
                </c:pt>
                <c:pt idx="207">
                  <c:v>11.771492033637303</c:v>
                </c:pt>
                <c:pt idx="208">
                  <c:v>11.773366095000018</c:v>
                </c:pt>
                <c:pt idx="209">
                  <c:v>11.836799168944184</c:v>
                </c:pt>
                <c:pt idx="210">
                  <c:v>11.892930256724673</c:v>
                </c:pt>
                <c:pt idx="211">
                  <c:v>12.092859995553345</c:v>
                </c:pt>
                <c:pt idx="212">
                  <c:v>12.268633600582358</c:v>
                </c:pt>
                <c:pt idx="213">
                  <c:v>12.265553956102773</c:v>
                </c:pt>
                <c:pt idx="214">
                  <c:v>12.160002756330087</c:v>
                </c:pt>
                <c:pt idx="215">
                  <c:v>12.238855073077515</c:v>
                </c:pt>
                <c:pt idx="216">
                  <c:v>12.195257637744321</c:v>
                </c:pt>
                <c:pt idx="217">
                  <c:v>12.069772693347797</c:v>
                </c:pt>
                <c:pt idx="218">
                  <c:v>12.005622301679324</c:v>
                </c:pt>
                <c:pt idx="219">
                  <c:v>11.95698744332754</c:v>
                </c:pt>
                <c:pt idx="220">
                  <c:v>12.161171734983798</c:v>
                </c:pt>
                <c:pt idx="221">
                  <c:v>12.365353735859468</c:v>
                </c:pt>
                <c:pt idx="222">
                  <c:v>12.448226227440326</c:v>
                </c:pt>
                <c:pt idx="223">
                  <c:v>12.470190845488089</c:v>
                </c:pt>
                <c:pt idx="224">
                  <c:v>12.525090955092173</c:v>
                </c:pt>
                <c:pt idx="225">
                  <c:v>12.703009429344974</c:v>
                </c:pt>
                <c:pt idx="226">
                  <c:v>12.940869062031689</c:v>
                </c:pt>
                <c:pt idx="227">
                  <c:v>12.758915228294887</c:v>
                </c:pt>
                <c:pt idx="228">
                  <c:v>12.837753462815231</c:v>
                </c:pt>
                <c:pt idx="229">
                  <c:v>12.829809221683448</c:v>
                </c:pt>
                <c:pt idx="230">
                  <c:v>12.82791316986118</c:v>
                </c:pt>
                <c:pt idx="231">
                  <c:v>12.882228378528113</c:v>
                </c:pt>
                <c:pt idx="232">
                  <c:v>12.899724709920099</c:v>
                </c:pt>
                <c:pt idx="233">
                  <c:v>12.868364312360887</c:v>
                </c:pt>
                <c:pt idx="234">
                  <c:v>12.926642445540057</c:v>
                </c:pt>
                <c:pt idx="235">
                  <c:v>12.946735072169686</c:v>
                </c:pt>
                <c:pt idx="236">
                  <c:v>12.995579449992317</c:v>
                </c:pt>
                <c:pt idx="237">
                  <c:v>12.961576083607914</c:v>
                </c:pt>
                <c:pt idx="238">
                  <c:v>12.837358495582029</c:v>
                </c:pt>
                <c:pt idx="239">
                  <c:v>12.929131784545357</c:v>
                </c:pt>
                <c:pt idx="240">
                  <c:v>12.876391386261744</c:v>
                </c:pt>
                <c:pt idx="241">
                  <c:v>12.8684594518687</c:v>
                </c:pt>
                <c:pt idx="242">
                  <c:v>13.008537969445543</c:v>
                </c:pt>
                <c:pt idx="243">
                  <c:v>12.919472646400342</c:v>
                </c:pt>
                <c:pt idx="244">
                  <c:v>12.93526808911416</c:v>
                </c:pt>
                <c:pt idx="245">
                  <c:v>13.078014007936194</c:v>
                </c:pt>
                <c:pt idx="246">
                  <c:v>13.219937481140249</c:v>
                </c:pt>
                <c:pt idx="247">
                  <c:v>13.389190803345977</c:v>
                </c:pt>
                <c:pt idx="248">
                  <c:v>13.446406454000964</c:v>
                </c:pt>
                <c:pt idx="249">
                  <c:v>13.564931815683265</c:v>
                </c:pt>
                <c:pt idx="250">
                  <c:v>13.715389230024865</c:v>
                </c:pt>
                <c:pt idx="251">
                  <c:v>13.771309264930663</c:v>
                </c:pt>
                <c:pt idx="252">
                  <c:v>13.715088315267661</c:v>
                </c:pt>
                <c:pt idx="253">
                  <c:v>13.484314422892416</c:v>
                </c:pt>
                <c:pt idx="254">
                  <c:v>13.488434543294275</c:v>
                </c:pt>
                <c:pt idx="255">
                  <c:v>13.564734489431917</c:v>
                </c:pt>
                <c:pt idx="256">
                  <c:v>13.365288339115262</c:v>
                </c:pt>
                <c:pt idx="257">
                  <c:v>13.208072043176061</c:v>
                </c:pt>
                <c:pt idx="258">
                  <c:v>13.141099909305424</c:v>
                </c:pt>
                <c:pt idx="259">
                  <c:v>13.082196178683835</c:v>
                </c:pt>
                <c:pt idx="260">
                  <c:v>13.05585785113781</c:v>
                </c:pt>
                <c:pt idx="261">
                  <c:v>12.746472978777508</c:v>
                </c:pt>
                <c:pt idx="262">
                  <c:v>12.668223492060363</c:v>
                </c:pt>
                <c:pt idx="263">
                  <c:v>12.639285461125951</c:v>
                </c:pt>
                <c:pt idx="264">
                  <c:v>12.677425052755494</c:v>
                </c:pt>
                <c:pt idx="265">
                  <c:v>12.687267303027001</c:v>
                </c:pt>
                <c:pt idx="266">
                  <c:v>12.766804447242292</c:v>
                </c:pt>
                <c:pt idx="267">
                  <c:v>12.666064415350306</c:v>
                </c:pt>
                <c:pt idx="268">
                  <c:v>12.852630838712562</c:v>
                </c:pt>
                <c:pt idx="269">
                  <c:v>12.772940579141308</c:v>
                </c:pt>
                <c:pt idx="270">
                  <c:v>12.623762105174391</c:v>
                </c:pt>
                <c:pt idx="271">
                  <c:v>12.533567389511962</c:v>
                </c:pt>
                <c:pt idx="272">
                  <c:v>12.558127079897606</c:v>
                </c:pt>
                <c:pt idx="273">
                  <c:v>12.53559924695411</c:v>
                </c:pt>
                <c:pt idx="274">
                  <c:v>12.570624503364325</c:v>
                </c:pt>
                <c:pt idx="275">
                  <c:v>12.353674478244111</c:v>
                </c:pt>
                <c:pt idx="276">
                  <c:v>12.251651178865469</c:v>
                </c:pt>
                <c:pt idx="277">
                  <c:v>12.136238044655125</c:v>
                </c:pt>
                <c:pt idx="278">
                  <c:v>11.880701448813452</c:v>
                </c:pt>
                <c:pt idx="279">
                  <c:v>11.829049895415839</c:v>
                </c:pt>
                <c:pt idx="280">
                  <c:v>11.775174580107887</c:v>
                </c:pt>
                <c:pt idx="281">
                  <c:v>11.705939163400915</c:v>
                </c:pt>
                <c:pt idx="282">
                  <c:v>11.780535814000372</c:v>
                </c:pt>
                <c:pt idx="283">
                  <c:v>11.654120703696615</c:v>
                </c:pt>
                <c:pt idx="284">
                  <c:v>11.436103864682071</c:v>
                </c:pt>
                <c:pt idx="285">
                  <c:v>11.416338608979142</c:v>
                </c:pt>
                <c:pt idx="286">
                  <c:v>11.436145373631604</c:v>
                </c:pt>
                <c:pt idx="287">
                  <c:v>11.349790435337914</c:v>
                </c:pt>
                <c:pt idx="288">
                  <c:v>10.997215230823144</c:v>
                </c:pt>
                <c:pt idx="289">
                  <c:v>10.673424602001131</c:v>
                </c:pt>
                <c:pt idx="290">
                  <c:v>10.520144861489143</c:v>
                </c:pt>
                <c:pt idx="291">
                  <c:v>10.437001450136702</c:v>
                </c:pt>
                <c:pt idx="292">
                  <c:v>10.241312893412601</c:v>
                </c:pt>
                <c:pt idx="293">
                  <c:v>10.189513131253351</c:v>
                </c:pt>
                <c:pt idx="294">
                  <c:v>10.161742508906773</c:v>
                </c:pt>
                <c:pt idx="295">
                  <c:v>10.246153639406531</c:v>
                </c:pt>
                <c:pt idx="296">
                  <c:v>10.138604224975087</c:v>
                </c:pt>
                <c:pt idx="297">
                  <c:v>9.8870617831381598</c:v>
                </c:pt>
                <c:pt idx="298">
                  <c:v>9.8797760966005708</c:v>
                </c:pt>
                <c:pt idx="299">
                  <c:v>9.8861033394335571</c:v>
                </c:pt>
                <c:pt idx="300">
                  <c:v>9.7860040711062322</c:v>
                </c:pt>
                <c:pt idx="301">
                  <c:v>9.7607462869381116</c:v>
                </c:pt>
                <c:pt idx="302">
                  <c:v>9.6990828603001251</c:v>
                </c:pt>
                <c:pt idx="303">
                  <c:v>9.6220727383801812</c:v>
                </c:pt>
                <c:pt idx="304">
                  <c:v>9.8813259400884537</c:v>
                </c:pt>
                <c:pt idx="305">
                  <c:v>9.7820528886106253</c:v>
                </c:pt>
                <c:pt idx="306">
                  <c:v>9.8788036026596675</c:v>
                </c:pt>
                <c:pt idx="307">
                  <c:v>9.9014381307945403</c:v>
                </c:pt>
                <c:pt idx="308">
                  <c:v>9.913301688374208</c:v>
                </c:pt>
                <c:pt idx="309">
                  <c:v>9.9823355502121522</c:v>
                </c:pt>
                <c:pt idx="310">
                  <c:v>10.058745821276796</c:v>
                </c:pt>
                <c:pt idx="311">
                  <c:v>9.9507561444707928</c:v>
                </c:pt>
                <c:pt idx="312">
                  <c:v>10.050622084067466</c:v>
                </c:pt>
                <c:pt idx="313">
                  <c:v>10.025691004455593</c:v>
                </c:pt>
                <c:pt idx="314">
                  <c:v>10.070692392299163</c:v>
                </c:pt>
                <c:pt idx="315">
                  <c:v>10.070600268426585</c:v>
                </c:pt>
                <c:pt idx="316">
                  <c:v>10.069726899680168</c:v>
                </c:pt>
                <c:pt idx="317">
                  <c:v>10.144881110932355</c:v>
                </c:pt>
                <c:pt idx="318">
                  <c:v>10.141387715856869</c:v>
                </c:pt>
                <c:pt idx="319">
                  <c:v>10.314777322720941</c:v>
                </c:pt>
                <c:pt idx="320">
                  <c:v>10.295474073869311</c:v>
                </c:pt>
                <c:pt idx="321">
                  <c:v>10.277037556764427</c:v>
                </c:pt>
                <c:pt idx="322">
                  <c:v>10.251917297333218</c:v>
                </c:pt>
                <c:pt idx="323">
                  <c:v>10.392329235421089</c:v>
                </c:pt>
                <c:pt idx="324">
                  <c:v>10.389158499656718</c:v>
                </c:pt>
                <c:pt idx="325">
                  <c:v>10.508373335121576</c:v>
                </c:pt>
                <c:pt idx="326">
                  <c:v>10.523152175471788</c:v>
                </c:pt>
                <c:pt idx="327">
                  <c:v>10.538284225488558</c:v>
                </c:pt>
                <c:pt idx="328">
                  <c:v>10.573421504910272</c:v>
                </c:pt>
                <c:pt idx="329">
                  <c:v>10.60153420814539</c:v>
                </c:pt>
                <c:pt idx="330">
                  <c:v>10.524060261805419</c:v>
                </c:pt>
                <c:pt idx="331">
                  <c:v>10.222232661224663</c:v>
                </c:pt>
                <c:pt idx="332">
                  <c:v>10.185277214222205</c:v>
                </c:pt>
                <c:pt idx="333">
                  <c:v>9.9879921259517186</c:v>
                </c:pt>
                <c:pt idx="334">
                  <c:v>10.032095772506091</c:v>
                </c:pt>
                <c:pt idx="335">
                  <c:v>9.9686562410910291</c:v>
                </c:pt>
                <c:pt idx="336">
                  <c:v>9.9719157286285185</c:v>
                </c:pt>
                <c:pt idx="337">
                  <c:v>10.028816259139989</c:v>
                </c:pt>
                <c:pt idx="338">
                  <c:v>10.600579676695604</c:v>
                </c:pt>
                <c:pt idx="339">
                  <c:v>10.599557600550289</c:v>
                </c:pt>
                <c:pt idx="340">
                  <c:v>10.811422724139604</c:v>
                </c:pt>
                <c:pt idx="341">
                  <c:v>10.863865229428132</c:v>
                </c:pt>
                <c:pt idx="342">
                  <c:v>10.911443175501613</c:v>
                </c:pt>
                <c:pt idx="343">
                  <c:v>10.921693548084162</c:v>
                </c:pt>
                <c:pt idx="344">
                  <c:v>10.531619234845763</c:v>
                </c:pt>
                <c:pt idx="345">
                  <c:v>10.001750356653005</c:v>
                </c:pt>
                <c:pt idx="346">
                  <c:v>9.8633817169373632</c:v>
                </c:pt>
                <c:pt idx="347">
                  <c:v>9.152521907864422</c:v>
                </c:pt>
                <c:pt idx="348">
                  <c:v>7.4091353674420493</c:v>
                </c:pt>
                <c:pt idx="349">
                  <c:v>7.4024206944631334</c:v>
                </c:pt>
                <c:pt idx="350">
                  <c:v>7.4366139585770226</c:v>
                </c:pt>
                <c:pt idx="351">
                  <c:v>7.1041792915229198</c:v>
                </c:pt>
                <c:pt idx="352">
                  <c:v>6.9029907786332041</c:v>
                </c:pt>
                <c:pt idx="353">
                  <c:v>6.449797875307655</c:v>
                </c:pt>
                <c:pt idx="354">
                  <c:v>6.1024230094013205</c:v>
                </c:pt>
                <c:pt idx="355">
                  <c:v>6.1101794869628474</c:v>
                </c:pt>
                <c:pt idx="356">
                  <c:v>6.0550559417285941</c:v>
                </c:pt>
                <c:pt idx="357">
                  <c:v>6.0475252024763462</c:v>
                </c:pt>
                <c:pt idx="358">
                  <c:v>6.4530637791702503</c:v>
                </c:pt>
                <c:pt idx="359">
                  <c:v>6.7337188280902227</c:v>
                </c:pt>
                <c:pt idx="360">
                  <c:v>6.9861554644042689</c:v>
                </c:pt>
                <c:pt idx="361">
                  <c:v>7.7641594840245913</c:v>
                </c:pt>
                <c:pt idx="362">
                  <c:v>9.3298680690591045</c:v>
                </c:pt>
                <c:pt idx="363">
                  <c:v>9.3345794295196054</c:v>
                </c:pt>
                <c:pt idx="364">
                  <c:v>9.3009234326459822</c:v>
                </c:pt>
                <c:pt idx="365">
                  <c:v>9.5987384475411393</c:v>
                </c:pt>
                <c:pt idx="366">
                  <c:v>9.7656479083450414</c:v>
                </c:pt>
                <c:pt idx="367">
                  <c:v>10.015224611722582</c:v>
                </c:pt>
                <c:pt idx="368">
                  <c:v>9.9448382148689536</c:v>
                </c:pt>
                <c:pt idx="369">
                  <c:v>9.8676520183504266</c:v>
                </c:pt>
                <c:pt idx="370">
                  <c:v>9.9121950857586949</c:v>
                </c:pt>
                <c:pt idx="371">
                  <c:v>9.8914715901725181</c:v>
                </c:pt>
                <c:pt idx="372">
                  <c:v>9.6037346552454306</c:v>
                </c:pt>
                <c:pt idx="373">
                  <c:v>9.4837009393152307</c:v>
                </c:pt>
                <c:pt idx="374">
                  <c:v>9.3804832720470319</c:v>
                </c:pt>
                <c:pt idx="375">
                  <c:v>9.2612105945700449</c:v>
                </c:pt>
                <c:pt idx="376">
                  <c:v>9.2340274456748581</c:v>
                </c:pt>
                <c:pt idx="377">
                  <c:v>9.1754058880640024</c:v>
                </c:pt>
                <c:pt idx="378">
                  <c:v>9.1436060309592477</c:v>
                </c:pt>
                <c:pt idx="379">
                  <c:v>9.1669373368771936</c:v>
                </c:pt>
                <c:pt idx="380">
                  <c:v>9.2057120855184937</c:v>
                </c:pt>
                <c:pt idx="381">
                  <c:v>9.1341089742069634</c:v>
                </c:pt>
                <c:pt idx="382">
                  <c:v>9.2496541799683776</c:v>
                </c:pt>
                <c:pt idx="383">
                  <c:v>9.3215140688534639</c:v>
                </c:pt>
                <c:pt idx="384">
                  <c:v>9.3867480158951349</c:v>
                </c:pt>
                <c:pt idx="385">
                  <c:v>9.4218725643101298</c:v>
                </c:pt>
                <c:pt idx="386">
                  <c:v>9.498788940751556</c:v>
                </c:pt>
                <c:pt idx="387">
                  <c:v>9.4818981642317564</c:v>
                </c:pt>
                <c:pt idx="388">
                  <c:v>9.4882925881541293</c:v>
                </c:pt>
                <c:pt idx="389">
                  <c:v>9.5320400847851428</c:v>
                </c:pt>
                <c:pt idx="390">
                  <c:v>9.5354605493042861</c:v>
                </c:pt>
                <c:pt idx="391">
                  <c:v>9.4805368050213144</c:v>
                </c:pt>
                <c:pt idx="392">
                  <c:v>9.483043356442721</c:v>
                </c:pt>
                <c:pt idx="393">
                  <c:v>9.3281129858515364</c:v>
                </c:pt>
                <c:pt idx="394">
                  <c:v>9.2292470478101212</c:v>
                </c:pt>
                <c:pt idx="395">
                  <c:v>9.332560601362621</c:v>
                </c:pt>
                <c:pt idx="396">
                  <c:v>9.361411562826893</c:v>
                </c:pt>
                <c:pt idx="397">
                  <c:v>9.2953180598122369</c:v>
                </c:pt>
                <c:pt idx="398">
                  <c:v>9.2989588868754378</c:v>
                </c:pt>
                <c:pt idx="399">
                  <c:v>9.2920105643372093</c:v>
                </c:pt>
                <c:pt idx="400">
                  <c:v>9.4307642076458666</c:v>
                </c:pt>
                <c:pt idx="401">
                  <c:v>9.4744252062968801</c:v>
                </c:pt>
                <c:pt idx="402">
                  <c:v>9.4051271803056373</c:v>
                </c:pt>
                <c:pt idx="403">
                  <c:v>9.3197860883739931</c:v>
                </c:pt>
                <c:pt idx="404">
                  <c:v>9.3217400113165656</c:v>
                </c:pt>
                <c:pt idx="405">
                  <c:v>9.3926390041633123</c:v>
                </c:pt>
                <c:pt idx="406">
                  <c:v>9.4054007659743259</c:v>
                </c:pt>
                <c:pt idx="407">
                  <c:v>9.2449882087310424</c:v>
                </c:pt>
                <c:pt idx="408">
                  <c:v>9.3397162464646275</c:v>
                </c:pt>
                <c:pt idx="409">
                  <c:v>9.4505464324601416</c:v>
                </c:pt>
                <c:pt idx="410">
                  <c:v>9.5701711880566283</c:v>
                </c:pt>
                <c:pt idx="411">
                  <c:v>9.7048627806482983</c:v>
                </c:pt>
                <c:pt idx="412">
                  <c:v>9.6284458495832812</c:v>
                </c:pt>
                <c:pt idx="413">
                  <c:v>9.6682591352320095</c:v>
                </c:pt>
                <c:pt idx="414">
                  <c:v>9.8862172059572959</c:v>
                </c:pt>
                <c:pt idx="415">
                  <c:v>9.888256272967725</c:v>
                </c:pt>
                <c:pt idx="416">
                  <c:v>9.9800206559283815</c:v>
                </c:pt>
                <c:pt idx="417">
                  <c:v>10.012047343561367</c:v>
                </c:pt>
                <c:pt idx="418">
                  <c:v>10.005646415312112</c:v>
                </c:pt>
                <c:pt idx="419">
                  <c:v>10.076032158177552</c:v>
                </c:pt>
                <c:pt idx="420">
                  <c:v>10.027882533189182</c:v>
                </c:pt>
                <c:pt idx="421">
                  <c:v>10.006775320420227</c:v>
                </c:pt>
                <c:pt idx="422">
                  <c:v>10.024281495106553</c:v>
                </c:pt>
                <c:pt idx="423">
                  <c:v>10.039581185262424</c:v>
                </c:pt>
                <c:pt idx="424">
                  <c:v>10.083728464851109</c:v>
                </c:pt>
                <c:pt idx="425">
                  <c:v>9.9884606044821815</c:v>
                </c:pt>
                <c:pt idx="426">
                  <c:v>10.002385516622395</c:v>
                </c:pt>
                <c:pt idx="427">
                  <c:v>10.034967599324483</c:v>
                </c:pt>
                <c:pt idx="428">
                  <c:v>10.033568635100266</c:v>
                </c:pt>
                <c:pt idx="429">
                  <c:v>10.187214239500138</c:v>
                </c:pt>
                <c:pt idx="430">
                  <c:v>10.121941988973038</c:v>
                </c:pt>
                <c:pt idx="431">
                  <c:v>10.110365906036224</c:v>
                </c:pt>
                <c:pt idx="432">
                  <c:v>10.176721068202196</c:v>
                </c:pt>
                <c:pt idx="433">
                  <c:v>10.120593097831904</c:v>
                </c:pt>
                <c:pt idx="434">
                  <c:v>10.1204406812277</c:v>
                </c:pt>
                <c:pt idx="435">
                  <c:v>10.273282820779302</c:v>
                </c:pt>
                <c:pt idx="436">
                  <c:v>10.2240984686025</c:v>
                </c:pt>
                <c:pt idx="437">
                  <c:v>10.317596391030344</c:v>
                </c:pt>
                <c:pt idx="438">
                  <c:v>10.450604683755401</c:v>
                </c:pt>
                <c:pt idx="439">
                  <c:v>10.579980853880015</c:v>
                </c:pt>
                <c:pt idx="440">
                  <c:v>10.589633758262023</c:v>
                </c:pt>
                <c:pt idx="441">
                  <c:v>10.566372389410999</c:v>
                </c:pt>
                <c:pt idx="442">
                  <c:v>10.704178103001869</c:v>
                </c:pt>
                <c:pt idx="443">
                  <c:v>10.699984044596068</c:v>
                </c:pt>
                <c:pt idx="444">
                  <c:v>10.94115671274497</c:v>
                </c:pt>
                <c:pt idx="445">
                  <c:v>10.830949817846598</c:v>
                </c:pt>
                <c:pt idx="446">
                  <c:v>10.859443947282971</c:v>
                </c:pt>
                <c:pt idx="447">
                  <c:v>10.897926064163149</c:v>
                </c:pt>
                <c:pt idx="448">
                  <c:v>10.945057369280599</c:v>
                </c:pt>
                <c:pt idx="449">
                  <c:v>10.23207681205624</c:v>
                </c:pt>
                <c:pt idx="450">
                  <c:v>10.127497289846369</c:v>
                </c:pt>
                <c:pt idx="451">
                  <c:v>9.7819481788781832</c:v>
                </c:pt>
                <c:pt idx="452">
                  <c:v>9.8929007916108826</c:v>
                </c:pt>
                <c:pt idx="453">
                  <c:v>9.8496953143745127</c:v>
                </c:pt>
                <c:pt idx="454">
                  <c:v>9.8845060382169301</c:v>
                </c:pt>
                <c:pt idx="455">
                  <c:v>9.8261885049859625</c:v>
                </c:pt>
                <c:pt idx="456">
                  <c:v>10.237039939783733</c:v>
                </c:pt>
                <c:pt idx="457">
                  <c:v>10.250998968708005</c:v>
                </c:pt>
                <c:pt idx="458">
                  <c:v>10.32013281501859</c:v>
                </c:pt>
                <c:pt idx="459">
                  <c:v>10.25293520535649</c:v>
                </c:pt>
                <c:pt idx="460">
                  <c:v>10.306339905218048</c:v>
                </c:pt>
                <c:pt idx="461">
                  <c:v>10.326923096533562</c:v>
                </c:pt>
                <c:pt idx="462">
                  <c:v>10.381820654469847</c:v>
                </c:pt>
                <c:pt idx="463">
                  <c:v>10.533053121580073</c:v>
                </c:pt>
                <c:pt idx="464">
                  <c:v>10.737915259264144</c:v>
                </c:pt>
                <c:pt idx="465">
                  <c:v>10.705808327268372</c:v>
                </c:pt>
                <c:pt idx="466">
                  <c:v>10.789800716579716</c:v>
                </c:pt>
                <c:pt idx="467">
                  <c:v>10.743495498526388</c:v>
                </c:pt>
                <c:pt idx="468">
                  <c:v>10.693453689038771</c:v>
                </c:pt>
                <c:pt idx="469">
                  <c:v>10.669922434136936</c:v>
                </c:pt>
                <c:pt idx="470">
                  <c:v>10.626973252601164</c:v>
                </c:pt>
                <c:pt idx="471">
                  <c:v>10.606448919157609</c:v>
                </c:pt>
                <c:pt idx="472">
                  <c:v>10.728669965761423</c:v>
                </c:pt>
                <c:pt idx="473">
                  <c:v>10.646265974520222</c:v>
                </c:pt>
                <c:pt idx="474">
                  <c:v>10.713570227381936</c:v>
                </c:pt>
                <c:pt idx="475">
                  <c:v>10.677149594991787</c:v>
                </c:pt>
                <c:pt idx="476">
                  <c:v>10.644480773450784</c:v>
                </c:pt>
                <c:pt idx="477">
                  <c:v>10.8397638990683</c:v>
                </c:pt>
                <c:pt idx="478">
                  <c:v>10.887844234532972</c:v>
                </c:pt>
                <c:pt idx="479">
                  <c:v>10.780734410718214</c:v>
                </c:pt>
                <c:pt idx="480">
                  <c:v>10.714369406453986</c:v>
                </c:pt>
                <c:pt idx="481">
                  <c:v>10.723421427495413</c:v>
                </c:pt>
                <c:pt idx="482">
                  <c:v>10.774592448259664</c:v>
                </c:pt>
                <c:pt idx="483">
                  <c:v>10.88926038156853</c:v>
                </c:pt>
                <c:pt idx="484">
                  <c:v>10.738695277168857</c:v>
                </c:pt>
                <c:pt idx="485">
                  <c:v>10.572982332790058</c:v>
                </c:pt>
                <c:pt idx="486">
                  <c:v>10.597711554074715</c:v>
                </c:pt>
                <c:pt idx="487">
                  <c:v>9.9742789762320054</c:v>
                </c:pt>
                <c:pt idx="488">
                  <c:v>9.5159535169741343</c:v>
                </c:pt>
                <c:pt idx="489">
                  <c:v>9.4550382859772188</c:v>
                </c:pt>
                <c:pt idx="490">
                  <c:v>9.3548649014701741</c:v>
                </c:pt>
                <c:pt idx="491">
                  <c:v>9.3370501321814157</c:v>
                </c:pt>
                <c:pt idx="492">
                  <c:v>9.4800893214863162</c:v>
                </c:pt>
                <c:pt idx="493">
                  <c:v>9.5973917955234018</c:v>
                </c:pt>
                <c:pt idx="494">
                  <c:v>10.370382373018497</c:v>
                </c:pt>
                <c:pt idx="495">
                  <c:v>10.810351043202067</c:v>
                </c:pt>
                <c:pt idx="496">
                  <c:v>10.796128482943363</c:v>
                </c:pt>
                <c:pt idx="497">
                  <c:v>10.79532283664129</c:v>
                </c:pt>
                <c:pt idx="498">
                  <c:v>10.086457599651535</c:v>
                </c:pt>
                <c:pt idx="499">
                  <c:v>10.062474317552219</c:v>
                </c:pt>
                <c:pt idx="500">
                  <c:v>10.156206678793149</c:v>
                </c:pt>
                <c:pt idx="501">
                  <c:v>10.062891981925191</c:v>
                </c:pt>
                <c:pt idx="502">
                  <c:v>10.16585742102969</c:v>
                </c:pt>
                <c:pt idx="503">
                  <c:v>10.182540008979588</c:v>
                </c:pt>
                <c:pt idx="504">
                  <c:v>10.216198147422109</c:v>
                </c:pt>
                <c:pt idx="505">
                  <c:v>11.08180829908771</c:v>
                </c:pt>
                <c:pt idx="506">
                  <c:v>11.191671913818238</c:v>
                </c:pt>
                <c:pt idx="507">
                  <c:v>11.244353837775508</c:v>
                </c:pt>
                <c:pt idx="508">
                  <c:v>11.363814568358523</c:v>
                </c:pt>
                <c:pt idx="509">
                  <c:v>11.314281051033008</c:v>
                </c:pt>
                <c:pt idx="510">
                  <c:v>11.391885403672827</c:v>
                </c:pt>
                <c:pt idx="511">
                  <c:v>11.42315118284985</c:v>
                </c:pt>
                <c:pt idx="512">
                  <c:v>11.403865712180721</c:v>
                </c:pt>
                <c:pt idx="513">
                  <c:v>11.267654337440606</c:v>
                </c:pt>
                <c:pt idx="514">
                  <c:v>11.171000594403406</c:v>
                </c:pt>
                <c:pt idx="515">
                  <c:v>11.173490463277277</c:v>
                </c:pt>
                <c:pt idx="516">
                  <c:v>11.318511842332006</c:v>
                </c:pt>
                <c:pt idx="517">
                  <c:v>11.314820120743681</c:v>
                </c:pt>
                <c:pt idx="518">
                  <c:v>11.307401792692653</c:v>
                </c:pt>
                <c:pt idx="519">
                  <c:v>11.322151571762697</c:v>
                </c:pt>
                <c:pt idx="520">
                  <c:v>11.472549431714354</c:v>
                </c:pt>
                <c:pt idx="521">
                  <c:v>11.485593046627683</c:v>
                </c:pt>
                <c:pt idx="522">
                  <c:v>11.535445006625995</c:v>
                </c:pt>
                <c:pt idx="523">
                  <c:v>11.420395967598752</c:v>
                </c:pt>
                <c:pt idx="524">
                  <c:v>11.422245576514806</c:v>
                </c:pt>
                <c:pt idx="525">
                  <c:v>11.430401325815788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Loisirs, y compris la gastronomie</c:v>
                </c:pt>
              </c:strCache>
            </c:strRef>
          </c:tx>
          <c:spPr>
            <a:ln w="28575" cap="rnd">
              <a:solidFill>
                <a:schemeClr val="bg1"/>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Tabelle1!$C$13:$C$538</c:f>
              <c:numCache>
                <c:formatCode>0</c:formatCode>
                <c:ptCount val="526"/>
                <c:pt idx="0">
                  <c:v>18.034538591364072</c:v>
                </c:pt>
                <c:pt idx="1">
                  <c:v>18.137562227823516</c:v>
                </c:pt>
                <c:pt idx="2">
                  <c:v>18.56356578076926</c:v>
                </c:pt>
                <c:pt idx="3">
                  <c:v>18.858613299917057</c:v>
                </c:pt>
                <c:pt idx="4">
                  <c:v>19.121715198283741</c:v>
                </c:pt>
                <c:pt idx="5">
                  <c:v>19.417466398832115</c:v>
                </c:pt>
                <c:pt idx="6">
                  <c:v>19.613541632238285</c:v>
                </c:pt>
                <c:pt idx="7">
                  <c:v>19.459825018368583</c:v>
                </c:pt>
                <c:pt idx="8">
                  <c:v>19.470734455477132</c:v>
                </c:pt>
                <c:pt idx="9">
                  <c:v>19.450186430127616</c:v>
                </c:pt>
                <c:pt idx="10">
                  <c:v>19.564519102224956</c:v>
                </c:pt>
                <c:pt idx="11">
                  <c:v>19.505825771017459</c:v>
                </c:pt>
                <c:pt idx="12">
                  <c:v>19.692595604196811</c:v>
                </c:pt>
                <c:pt idx="13">
                  <c:v>20.1265190981131</c:v>
                </c:pt>
                <c:pt idx="14">
                  <c:v>20.560755041392984</c:v>
                </c:pt>
                <c:pt idx="15">
                  <c:v>20.445205099108787</c:v>
                </c:pt>
                <c:pt idx="16">
                  <c:v>20.377769951049412</c:v>
                </c:pt>
                <c:pt idx="17">
                  <c:v>20.274244868248328</c:v>
                </c:pt>
                <c:pt idx="18">
                  <c:v>20.376154988442373</c:v>
                </c:pt>
                <c:pt idx="19">
                  <c:v>20.328980631008172</c:v>
                </c:pt>
                <c:pt idx="20">
                  <c:v>20.048563944973186</c:v>
                </c:pt>
                <c:pt idx="21">
                  <c:v>19.75219950539034</c:v>
                </c:pt>
                <c:pt idx="22">
                  <c:v>19.657447325450772</c:v>
                </c:pt>
                <c:pt idx="23">
                  <c:v>19.585009812576455</c:v>
                </c:pt>
                <c:pt idx="24">
                  <c:v>19.733982139388054</c:v>
                </c:pt>
                <c:pt idx="25">
                  <c:v>19.839134752678984</c:v>
                </c:pt>
                <c:pt idx="26">
                  <c:v>20.072711793306372</c:v>
                </c:pt>
                <c:pt idx="27">
                  <c:v>20.914105816362959</c:v>
                </c:pt>
                <c:pt idx="28">
                  <c:v>21.485373005581344</c:v>
                </c:pt>
                <c:pt idx="29">
                  <c:v>21.520461846353843</c:v>
                </c:pt>
                <c:pt idx="30">
                  <c:v>21.540596085779189</c:v>
                </c:pt>
                <c:pt idx="31">
                  <c:v>21.551535961628698</c:v>
                </c:pt>
                <c:pt idx="32">
                  <c:v>21.16729311177188</c:v>
                </c:pt>
                <c:pt idx="33">
                  <c:v>21.087701128933759</c:v>
                </c:pt>
                <c:pt idx="34">
                  <c:v>20.75573195678853</c:v>
                </c:pt>
                <c:pt idx="35">
                  <c:v>20.0583123725314</c:v>
                </c:pt>
                <c:pt idx="36">
                  <c:v>20.023509003950601</c:v>
                </c:pt>
                <c:pt idx="37">
                  <c:v>20.181727230794202</c:v>
                </c:pt>
                <c:pt idx="38">
                  <c:v>20.127740230469168</c:v>
                </c:pt>
                <c:pt idx="39">
                  <c:v>20.335475722744473</c:v>
                </c:pt>
                <c:pt idx="40">
                  <c:v>20.045786387008587</c:v>
                </c:pt>
                <c:pt idx="41">
                  <c:v>19.760326102128982</c:v>
                </c:pt>
                <c:pt idx="42">
                  <c:v>19.764429751942398</c:v>
                </c:pt>
                <c:pt idx="43">
                  <c:v>20.032682818657971</c:v>
                </c:pt>
                <c:pt idx="44">
                  <c:v>19.90090044360516</c:v>
                </c:pt>
                <c:pt idx="45">
                  <c:v>19.57780018997147</c:v>
                </c:pt>
                <c:pt idx="46">
                  <c:v>19.340525175742844</c:v>
                </c:pt>
                <c:pt idx="47">
                  <c:v>19.206833920067474</c:v>
                </c:pt>
                <c:pt idx="48">
                  <c:v>18.465242778447703</c:v>
                </c:pt>
                <c:pt idx="49">
                  <c:v>18.276953766860199</c:v>
                </c:pt>
                <c:pt idx="50">
                  <c:v>18.002083975452344</c:v>
                </c:pt>
                <c:pt idx="51">
                  <c:v>17.859271422264914</c:v>
                </c:pt>
                <c:pt idx="52">
                  <c:v>18.142276197938816</c:v>
                </c:pt>
                <c:pt idx="53">
                  <c:v>18.040704915614199</c:v>
                </c:pt>
                <c:pt idx="54">
                  <c:v>17.663356134463374</c:v>
                </c:pt>
                <c:pt idx="55">
                  <c:v>17.666671763768257</c:v>
                </c:pt>
                <c:pt idx="56">
                  <c:v>18.109896922660386</c:v>
                </c:pt>
                <c:pt idx="57">
                  <c:v>17.96446299065007</c:v>
                </c:pt>
                <c:pt idx="58">
                  <c:v>18.006068910230514</c:v>
                </c:pt>
                <c:pt idx="59">
                  <c:v>17.816195092325067</c:v>
                </c:pt>
                <c:pt idx="60">
                  <c:v>17.794619324932583</c:v>
                </c:pt>
                <c:pt idx="61">
                  <c:v>17.742421075956841</c:v>
                </c:pt>
                <c:pt idx="62">
                  <c:v>16.964888701834699</c:v>
                </c:pt>
                <c:pt idx="63">
                  <c:v>15.463339532273514</c:v>
                </c:pt>
                <c:pt idx="64">
                  <c:v>15.059194097025463</c:v>
                </c:pt>
                <c:pt idx="65">
                  <c:v>14.407352416047912</c:v>
                </c:pt>
                <c:pt idx="66">
                  <c:v>13.652978056253124</c:v>
                </c:pt>
                <c:pt idx="67">
                  <c:v>12.842667666420827</c:v>
                </c:pt>
                <c:pt idx="68">
                  <c:v>12.000056990130803</c:v>
                </c:pt>
                <c:pt idx="69">
                  <c:v>10.478600982022853</c:v>
                </c:pt>
                <c:pt idx="70">
                  <c:v>8.4905363671044984</c:v>
                </c:pt>
                <c:pt idx="71">
                  <c:v>8.0732977906532355</c:v>
                </c:pt>
                <c:pt idx="72">
                  <c:v>7.7694491029386938</c:v>
                </c:pt>
                <c:pt idx="73">
                  <c:v>7.4986448848539231</c:v>
                </c:pt>
                <c:pt idx="74">
                  <c:v>7.3009876892675631</c:v>
                </c:pt>
                <c:pt idx="75">
                  <c:v>7.0770576562515375</c:v>
                </c:pt>
                <c:pt idx="76">
                  <c:v>7.4812377313994185</c:v>
                </c:pt>
                <c:pt idx="77">
                  <c:v>7.5043132846721017</c:v>
                </c:pt>
                <c:pt idx="78">
                  <c:v>7.4737181314292789</c:v>
                </c:pt>
                <c:pt idx="79">
                  <c:v>7.4601529615890119</c:v>
                </c:pt>
                <c:pt idx="80">
                  <c:v>7.5474248464974494</c:v>
                </c:pt>
                <c:pt idx="81">
                  <c:v>7.5907326531746824</c:v>
                </c:pt>
                <c:pt idx="82">
                  <c:v>7.7382444018455692</c:v>
                </c:pt>
                <c:pt idx="83">
                  <c:v>7.8147485924347837</c:v>
                </c:pt>
                <c:pt idx="84">
                  <c:v>8.4811053621645112</c:v>
                </c:pt>
                <c:pt idx="85">
                  <c:v>8.6885335870734988</c:v>
                </c:pt>
                <c:pt idx="86">
                  <c:v>8.8461724439105005</c:v>
                </c:pt>
                <c:pt idx="87">
                  <c:v>8.9786442285223789</c:v>
                </c:pt>
                <c:pt idx="88">
                  <c:v>9.300932017879898</c:v>
                </c:pt>
                <c:pt idx="89">
                  <c:v>10.272097529068944</c:v>
                </c:pt>
                <c:pt idx="90">
                  <c:v>10.380063630366147</c:v>
                </c:pt>
                <c:pt idx="91">
                  <c:v>10.322981645792371</c:v>
                </c:pt>
                <c:pt idx="92">
                  <c:v>10.610180475251237</c:v>
                </c:pt>
                <c:pt idx="93">
                  <c:v>10.487530875351977</c:v>
                </c:pt>
                <c:pt idx="94">
                  <c:v>10.6084103161204</c:v>
                </c:pt>
                <c:pt idx="95">
                  <c:v>10.422772265172947</c:v>
                </c:pt>
                <c:pt idx="96">
                  <c:v>9.6696712788683641</c:v>
                </c:pt>
                <c:pt idx="97">
                  <c:v>9.8106233057024923</c:v>
                </c:pt>
                <c:pt idx="98">
                  <c:v>10.049892700790435</c:v>
                </c:pt>
                <c:pt idx="99">
                  <c:v>9.8061379614143309</c:v>
                </c:pt>
                <c:pt idx="100">
                  <c:v>9.9804735522416461</c:v>
                </c:pt>
                <c:pt idx="101">
                  <c:v>10.014635701274685</c:v>
                </c:pt>
                <c:pt idx="102">
                  <c:v>10.290015188403</c:v>
                </c:pt>
                <c:pt idx="103">
                  <c:v>10.349835896814309</c:v>
                </c:pt>
                <c:pt idx="104">
                  <c:v>10.566378266912208</c:v>
                </c:pt>
                <c:pt idx="105">
                  <c:v>10.725259651968534</c:v>
                </c:pt>
                <c:pt idx="106">
                  <c:v>10.907973668059949</c:v>
                </c:pt>
                <c:pt idx="107">
                  <c:v>10.943654347069057</c:v>
                </c:pt>
                <c:pt idx="108">
                  <c:v>10.92260954728914</c:v>
                </c:pt>
                <c:pt idx="109">
                  <c:v>10.813385023573179</c:v>
                </c:pt>
                <c:pt idx="110">
                  <c:v>10.773671150015288</c:v>
                </c:pt>
                <c:pt idx="111">
                  <c:v>10.438740265752788</c:v>
                </c:pt>
                <c:pt idx="112">
                  <c:v>10.755993205636473</c:v>
                </c:pt>
                <c:pt idx="113">
                  <c:v>10.840701106932483</c:v>
                </c:pt>
                <c:pt idx="114">
                  <c:v>10.858303765671717</c:v>
                </c:pt>
                <c:pt idx="115">
                  <c:v>10.941803426007686</c:v>
                </c:pt>
                <c:pt idx="116">
                  <c:v>11.244201056519751</c:v>
                </c:pt>
                <c:pt idx="117">
                  <c:v>11.586544202671874</c:v>
                </c:pt>
                <c:pt idx="118">
                  <c:v>12.291829354751401</c:v>
                </c:pt>
                <c:pt idx="119">
                  <c:v>12.973548615185157</c:v>
                </c:pt>
                <c:pt idx="120">
                  <c:v>12.78962497537991</c:v>
                </c:pt>
                <c:pt idx="121">
                  <c:v>13.044942083638885</c:v>
                </c:pt>
                <c:pt idx="122">
                  <c:v>13.057154467972728</c:v>
                </c:pt>
                <c:pt idx="123">
                  <c:v>12.789279959204022</c:v>
                </c:pt>
                <c:pt idx="124">
                  <c:v>12.566117605479549</c:v>
                </c:pt>
                <c:pt idx="125">
                  <c:v>12.59171249735515</c:v>
                </c:pt>
                <c:pt idx="126">
                  <c:v>12.894215644186394</c:v>
                </c:pt>
                <c:pt idx="127">
                  <c:v>13.332223877319114</c:v>
                </c:pt>
                <c:pt idx="128">
                  <c:v>13.739484193726495</c:v>
                </c:pt>
                <c:pt idx="129">
                  <c:v>14.436766689770836</c:v>
                </c:pt>
                <c:pt idx="130">
                  <c:v>17.435224862427727</c:v>
                </c:pt>
                <c:pt idx="131">
                  <c:v>18.323828408614528</c:v>
                </c:pt>
                <c:pt idx="132">
                  <c:v>18.089296988921699</c:v>
                </c:pt>
                <c:pt idx="133">
                  <c:v>18.618897080486672</c:v>
                </c:pt>
                <c:pt idx="134">
                  <c:v>18.768308526875959</c:v>
                </c:pt>
                <c:pt idx="135">
                  <c:v>18.657544052663127</c:v>
                </c:pt>
                <c:pt idx="136">
                  <c:v>18.47441499182543</c:v>
                </c:pt>
                <c:pt idx="137">
                  <c:v>16.090375584610474</c:v>
                </c:pt>
                <c:pt idx="138">
                  <c:v>15.981758588597987</c:v>
                </c:pt>
                <c:pt idx="139">
                  <c:v>17.022082227390086</c:v>
                </c:pt>
                <c:pt idx="140">
                  <c:v>17.430444240335586</c:v>
                </c:pt>
                <c:pt idx="141">
                  <c:v>20.084913617907631</c:v>
                </c:pt>
                <c:pt idx="142">
                  <c:v>20.281726699650758</c:v>
                </c:pt>
                <c:pt idx="143">
                  <c:v>20.410132213932872</c:v>
                </c:pt>
                <c:pt idx="144">
                  <c:v>20.202261406813172</c:v>
                </c:pt>
                <c:pt idx="145">
                  <c:v>19.852706587606701</c:v>
                </c:pt>
                <c:pt idx="146">
                  <c:v>19.385242247622273</c:v>
                </c:pt>
                <c:pt idx="147">
                  <c:v>17.930807008812813</c:v>
                </c:pt>
                <c:pt idx="148">
                  <c:v>15.234539660286185</c:v>
                </c:pt>
                <c:pt idx="149">
                  <c:v>15.100150075988584</c:v>
                </c:pt>
                <c:pt idx="150">
                  <c:v>15.062729996619842</c:v>
                </c:pt>
                <c:pt idx="151">
                  <c:v>16.003782466686342</c:v>
                </c:pt>
                <c:pt idx="152">
                  <c:v>16.701310998800412</c:v>
                </c:pt>
                <c:pt idx="153">
                  <c:v>17.027015598827514</c:v>
                </c:pt>
                <c:pt idx="154">
                  <c:v>17.649485225771969</c:v>
                </c:pt>
                <c:pt idx="155">
                  <c:v>17.857950442593999</c:v>
                </c:pt>
                <c:pt idx="156">
                  <c:v>18.065722077154902</c:v>
                </c:pt>
                <c:pt idx="157">
                  <c:v>18.079772147648214</c:v>
                </c:pt>
                <c:pt idx="158">
                  <c:v>17.728929933841972</c:v>
                </c:pt>
                <c:pt idx="159">
                  <c:v>17.930809379121797</c:v>
                </c:pt>
                <c:pt idx="160">
                  <c:v>18.787735324064386</c:v>
                </c:pt>
                <c:pt idx="161">
                  <c:v>20.563322979478045</c:v>
                </c:pt>
                <c:pt idx="162">
                  <c:v>20.862341027299173</c:v>
                </c:pt>
                <c:pt idx="163">
                  <c:v>21.521995291190102</c:v>
                </c:pt>
                <c:pt idx="164">
                  <c:v>22.137569551186488</c:v>
                </c:pt>
                <c:pt idx="165">
                  <c:v>22.522484436998443</c:v>
                </c:pt>
                <c:pt idx="166">
                  <c:v>22.646309301262367</c:v>
                </c:pt>
                <c:pt idx="167">
                  <c:v>22.768335855686445</c:v>
                </c:pt>
                <c:pt idx="168">
                  <c:v>22.056528386130672</c:v>
                </c:pt>
                <c:pt idx="169">
                  <c:v>21.867160732020587</c:v>
                </c:pt>
                <c:pt idx="170">
                  <c:v>21.807361597629974</c:v>
                </c:pt>
                <c:pt idx="171">
                  <c:v>21.49398207445153</c:v>
                </c:pt>
                <c:pt idx="172">
                  <c:v>21.279242634223472</c:v>
                </c:pt>
                <c:pt idx="173">
                  <c:v>20.863546599809801</c:v>
                </c:pt>
                <c:pt idx="174">
                  <c:v>21.030276055425013</c:v>
                </c:pt>
                <c:pt idx="175">
                  <c:v>21.661405228048828</c:v>
                </c:pt>
                <c:pt idx="176">
                  <c:v>21.739890197294148</c:v>
                </c:pt>
                <c:pt idx="177">
                  <c:v>21.576858641711247</c:v>
                </c:pt>
                <c:pt idx="178">
                  <c:v>21.996128261850316</c:v>
                </c:pt>
                <c:pt idx="179">
                  <c:v>22.322795863467945</c:v>
                </c:pt>
                <c:pt idx="180">
                  <c:v>22.590264675313072</c:v>
                </c:pt>
                <c:pt idx="181">
                  <c:v>22.592135859676869</c:v>
                </c:pt>
                <c:pt idx="182">
                  <c:v>23.011425294134181</c:v>
                </c:pt>
                <c:pt idx="183">
                  <c:v>23.499472080603848</c:v>
                </c:pt>
                <c:pt idx="184">
                  <c:v>23.59072697530263</c:v>
                </c:pt>
                <c:pt idx="185">
                  <c:v>23.377415626244641</c:v>
                </c:pt>
                <c:pt idx="186">
                  <c:v>23.015987906241012</c:v>
                </c:pt>
                <c:pt idx="187">
                  <c:v>23.358889703914315</c:v>
                </c:pt>
                <c:pt idx="188">
                  <c:v>24.044040692891144</c:v>
                </c:pt>
                <c:pt idx="189">
                  <c:v>24.665010958721229</c:v>
                </c:pt>
                <c:pt idx="190">
                  <c:v>24.97470095446306</c:v>
                </c:pt>
                <c:pt idx="191">
                  <c:v>25.079687394688616</c:v>
                </c:pt>
                <c:pt idx="192">
                  <c:v>25.223847224560387</c:v>
                </c:pt>
                <c:pt idx="193">
                  <c:v>25.790368377054644</c:v>
                </c:pt>
                <c:pt idx="194">
                  <c:v>25.598762381699601</c:v>
                </c:pt>
                <c:pt idx="195">
                  <c:v>25.790573099133145</c:v>
                </c:pt>
                <c:pt idx="196">
                  <c:v>24.713474140916919</c:v>
                </c:pt>
                <c:pt idx="197">
                  <c:v>24.684590829949325</c:v>
                </c:pt>
                <c:pt idx="198">
                  <c:v>24.748314639824912</c:v>
                </c:pt>
                <c:pt idx="199">
                  <c:v>25.170099426086857</c:v>
                </c:pt>
                <c:pt idx="200">
                  <c:v>25.216643798143444</c:v>
                </c:pt>
                <c:pt idx="201">
                  <c:v>25.94397083402394</c:v>
                </c:pt>
                <c:pt idx="202">
                  <c:v>25.786127145330958</c:v>
                </c:pt>
                <c:pt idx="203">
                  <c:v>25.481593834450628</c:v>
                </c:pt>
                <c:pt idx="204">
                  <c:v>24.917778980953841</c:v>
                </c:pt>
                <c:pt idx="205">
                  <c:v>24.385436502328854</c:v>
                </c:pt>
                <c:pt idx="206">
                  <c:v>24.176314034907712</c:v>
                </c:pt>
                <c:pt idx="207">
                  <c:v>24.23636251080336</c:v>
                </c:pt>
                <c:pt idx="208">
                  <c:v>23.924462222255517</c:v>
                </c:pt>
                <c:pt idx="209">
                  <c:v>23.977384388282491</c:v>
                </c:pt>
                <c:pt idx="210">
                  <c:v>24.782203005797651</c:v>
                </c:pt>
                <c:pt idx="211">
                  <c:v>25.008423330688714</c:v>
                </c:pt>
                <c:pt idx="212">
                  <c:v>25.43716094892077</c:v>
                </c:pt>
                <c:pt idx="213">
                  <c:v>25.248361618954359</c:v>
                </c:pt>
                <c:pt idx="214">
                  <c:v>24.627936116520118</c:v>
                </c:pt>
                <c:pt idx="215">
                  <c:v>24.360949497392056</c:v>
                </c:pt>
                <c:pt idx="216">
                  <c:v>24.303074265489744</c:v>
                </c:pt>
                <c:pt idx="217">
                  <c:v>24.152186722594958</c:v>
                </c:pt>
                <c:pt idx="218">
                  <c:v>23.872479580566615</c:v>
                </c:pt>
                <c:pt idx="219">
                  <c:v>23.519310794497898</c:v>
                </c:pt>
                <c:pt idx="220">
                  <c:v>23.4869050164979</c:v>
                </c:pt>
                <c:pt idx="221">
                  <c:v>23.842257926283501</c:v>
                </c:pt>
                <c:pt idx="222">
                  <c:v>23.718824828800546</c:v>
                </c:pt>
                <c:pt idx="223">
                  <c:v>22.764705407325184</c:v>
                </c:pt>
                <c:pt idx="224">
                  <c:v>22.382812865067542</c:v>
                </c:pt>
                <c:pt idx="225">
                  <c:v>22.477797402083272</c:v>
                </c:pt>
                <c:pt idx="226">
                  <c:v>22.71978844833567</c:v>
                </c:pt>
                <c:pt idx="227">
                  <c:v>22.720174597884945</c:v>
                </c:pt>
                <c:pt idx="228">
                  <c:v>22.565782643714662</c:v>
                </c:pt>
                <c:pt idx="229">
                  <c:v>22.437616792133529</c:v>
                </c:pt>
                <c:pt idx="230">
                  <c:v>22.263764209289626</c:v>
                </c:pt>
                <c:pt idx="231">
                  <c:v>21.079737680231215</c:v>
                </c:pt>
                <c:pt idx="232">
                  <c:v>20.963034689616745</c:v>
                </c:pt>
                <c:pt idx="233">
                  <c:v>20.882661900132714</c:v>
                </c:pt>
                <c:pt idx="234">
                  <c:v>20.752080278853473</c:v>
                </c:pt>
                <c:pt idx="235">
                  <c:v>20.480821509739599</c:v>
                </c:pt>
                <c:pt idx="236">
                  <c:v>21.099805608791716</c:v>
                </c:pt>
                <c:pt idx="237">
                  <c:v>22.267328880220788</c:v>
                </c:pt>
                <c:pt idx="238">
                  <c:v>23.229618108561301</c:v>
                </c:pt>
                <c:pt idx="239">
                  <c:v>23.413382532865445</c:v>
                </c:pt>
                <c:pt idx="240">
                  <c:v>23.433952924477715</c:v>
                </c:pt>
                <c:pt idx="241">
                  <c:v>23.88372725905943</c:v>
                </c:pt>
                <c:pt idx="242">
                  <c:v>23.975353025484104</c:v>
                </c:pt>
                <c:pt idx="243">
                  <c:v>23.762602517612329</c:v>
                </c:pt>
                <c:pt idx="244">
                  <c:v>23.460438984644615</c:v>
                </c:pt>
                <c:pt idx="245">
                  <c:v>24.760515161648129</c:v>
                </c:pt>
                <c:pt idx="246">
                  <c:v>24.859975737884643</c:v>
                </c:pt>
                <c:pt idx="247">
                  <c:v>24.88980047326573</c:v>
                </c:pt>
                <c:pt idx="248">
                  <c:v>24.381056415084327</c:v>
                </c:pt>
                <c:pt idx="249">
                  <c:v>24.310082621147355</c:v>
                </c:pt>
                <c:pt idx="250">
                  <c:v>24.135629867335744</c:v>
                </c:pt>
                <c:pt idx="251">
                  <c:v>24.028179474565299</c:v>
                </c:pt>
                <c:pt idx="252">
                  <c:v>22.854967863379585</c:v>
                </c:pt>
                <c:pt idx="253">
                  <c:v>22.997484589598486</c:v>
                </c:pt>
                <c:pt idx="254">
                  <c:v>22.842779437175057</c:v>
                </c:pt>
                <c:pt idx="255">
                  <c:v>22.815504001513954</c:v>
                </c:pt>
                <c:pt idx="256">
                  <c:v>22.766286533917899</c:v>
                </c:pt>
                <c:pt idx="257">
                  <c:v>22.247535078286543</c:v>
                </c:pt>
                <c:pt idx="258">
                  <c:v>21.468979767212556</c:v>
                </c:pt>
                <c:pt idx="259">
                  <c:v>21.071724925118041</c:v>
                </c:pt>
                <c:pt idx="260">
                  <c:v>20.608044029930685</c:v>
                </c:pt>
                <c:pt idx="261">
                  <c:v>20.682092428769831</c:v>
                </c:pt>
                <c:pt idx="262">
                  <c:v>20.849747508142791</c:v>
                </c:pt>
                <c:pt idx="263">
                  <c:v>21.047401223109894</c:v>
                </c:pt>
                <c:pt idx="264">
                  <c:v>21.304233210044703</c:v>
                </c:pt>
                <c:pt idx="265">
                  <c:v>21.361186805477711</c:v>
                </c:pt>
                <c:pt idx="266">
                  <c:v>21.615673605034562</c:v>
                </c:pt>
                <c:pt idx="267">
                  <c:v>21.573012071394999</c:v>
                </c:pt>
                <c:pt idx="268">
                  <c:v>21.158956914232544</c:v>
                </c:pt>
                <c:pt idx="269">
                  <c:v>20.996130437057861</c:v>
                </c:pt>
                <c:pt idx="270">
                  <c:v>21.135350170242301</c:v>
                </c:pt>
                <c:pt idx="271">
                  <c:v>21.404814135406316</c:v>
                </c:pt>
                <c:pt idx="272">
                  <c:v>21.191754671449186</c:v>
                </c:pt>
                <c:pt idx="273">
                  <c:v>20.774115864546673</c:v>
                </c:pt>
                <c:pt idx="274">
                  <c:v>20.762049493522188</c:v>
                </c:pt>
                <c:pt idx="275">
                  <c:v>21.221552393760284</c:v>
                </c:pt>
                <c:pt idx="276">
                  <c:v>21.239328159883296</c:v>
                </c:pt>
                <c:pt idx="277">
                  <c:v>21.057440271659324</c:v>
                </c:pt>
                <c:pt idx="278">
                  <c:v>20.761030859712243</c:v>
                </c:pt>
                <c:pt idx="279">
                  <c:v>20.692615893622101</c:v>
                </c:pt>
                <c:pt idx="280">
                  <c:v>20.499080465290927</c:v>
                </c:pt>
                <c:pt idx="281">
                  <c:v>20.354856204135832</c:v>
                </c:pt>
                <c:pt idx="282">
                  <c:v>19.981323411679885</c:v>
                </c:pt>
                <c:pt idx="283">
                  <c:v>19.505350049889671</c:v>
                </c:pt>
                <c:pt idx="284">
                  <c:v>19.029015088702213</c:v>
                </c:pt>
                <c:pt idx="285">
                  <c:v>18.409554057531345</c:v>
                </c:pt>
                <c:pt idx="286">
                  <c:v>17.641385661263559</c:v>
                </c:pt>
                <c:pt idx="287">
                  <c:v>17.57423572557467</c:v>
                </c:pt>
                <c:pt idx="288">
                  <c:v>17.15681835951283</c:v>
                </c:pt>
                <c:pt idx="289">
                  <c:v>16.864628408217584</c:v>
                </c:pt>
                <c:pt idx="290">
                  <c:v>16.625850632195284</c:v>
                </c:pt>
                <c:pt idx="291">
                  <c:v>16.441231819981599</c:v>
                </c:pt>
                <c:pt idx="292">
                  <c:v>16.443338210768772</c:v>
                </c:pt>
                <c:pt idx="293">
                  <c:v>16.747334500131547</c:v>
                </c:pt>
                <c:pt idx="294">
                  <c:v>15.746057494338558</c:v>
                </c:pt>
                <c:pt idx="295">
                  <c:v>15.780545052411259</c:v>
                </c:pt>
                <c:pt idx="296">
                  <c:v>15.497319324998669</c:v>
                </c:pt>
                <c:pt idx="297">
                  <c:v>15.270917124751358</c:v>
                </c:pt>
                <c:pt idx="298">
                  <c:v>15.096429201782056</c:v>
                </c:pt>
                <c:pt idx="299">
                  <c:v>14.866544360465998</c:v>
                </c:pt>
                <c:pt idx="300">
                  <c:v>14.764658158292885</c:v>
                </c:pt>
                <c:pt idx="301">
                  <c:v>14.784271347826628</c:v>
                </c:pt>
                <c:pt idx="302">
                  <c:v>14.852367271806941</c:v>
                </c:pt>
                <c:pt idx="303">
                  <c:v>15.159463920746015</c:v>
                </c:pt>
                <c:pt idx="304">
                  <c:v>15.381282347113913</c:v>
                </c:pt>
                <c:pt idx="305">
                  <c:v>15.378809973499884</c:v>
                </c:pt>
                <c:pt idx="306">
                  <c:v>15.457020519201901</c:v>
                </c:pt>
                <c:pt idx="307">
                  <c:v>15.500553818194344</c:v>
                </c:pt>
                <c:pt idx="308">
                  <c:v>15.781431227044601</c:v>
                </c:pt>
                <c:pt idx="309">
                  <c:v>15.506520784903973</c:v>
                </c:pt>
                <c:pt idx="310">
                  <c:v>15.440686402253172</c:v>
                </c:pt>
                <c:pt idx="311">
                  <c:v>15.685782292063873</c:v>
                </c:pt>
                <c:pt idx="312">
                  <c:v>15.688771708242029</c:v>
                </c:pt>
                <c:pt idx="313">
                  <c:v>15.760146489141858</c:v>
                </c:pt>
                <c:pt idx="314">
                  <c:v>15.816515228524185</c:v>
                </c:pt>
                <c:pt idx="315">
                  <c:v>15.686261234398616</c:v>
                </c:pt>
                <c:pt idx="316">
                  <c:v>15.897313400089313</c:v>
                </c:pt>
                <c:pt idx="317">
                  <c:v>16.084601776802668</c:v>
                </c:pt>
                <c:pt idx="318">
                  <c:v>16.100849904260084</c:v>
                </c:pt>
                <c:pt idx="319">
                  <c:v>16.355994230693856</c:v>
                </c:pt>
                <c:pt idx="320">
                  <c:v>16.468666360755314</c:v>
                </c:pt>
                <c:pt idx="321">
                  <c:v>16.305734489732242</c:v>
                </c:pt>
                <c:pt idx="322">
                  <c:v>16.195505300149286</c:v>
                </c:pt>
                <c:pt idx="323">
                  <c:v>16.307460667205198</c:v>
                </c:pt>
                <c:pt idx="324">
                  <c:v>16.018885853886246</c:v>
                </c:pt>
                <c:pt idx="325">
                  <c:v>15.877306836888801</c:v>
                </c:pt>
                <c:pt idx="326">
                  <c:v>15.748850596179333</c:v>
                </c:pt>
                <c:pt idx="327">
                  <c:v>15.524133792459946</c:v>
                </c:pt>
                <c:pt idx="328">
                  <c:v>14.948192910578657</c:v>
                </c:pt>
                <c:pt idx="329">
                  <c:v>14.495042586233286</c:v>
                </c:pt>
                <c:pt idx="330">
                  <c:v>14.304230118275315</c:v>
                </c:pt>
                <c:pt idx="331">
                  <c:v>14.580492346383958</c:v>
                </c:pt>
                <c:pt idx="332">
                  <c:v>14.287902115852772</c:v>
                </c:pt>
                <c:pt idx="333">
                  <c:v>14.260998078421011</c:v>
                </c:pt>
                <c:pt idx="334">
                  <c:v>14.224411527260402</c:v>
                </c:pt>
                <c:pt idx="335">
                  <c:v>14.189852920871658</c:v>
                </c:pt>
                <c:pt idx="336">
                  <c:v>14.477704843923386</c:v>
                </c:pt>
                <c:pt idx="337">
                  <c:v>14.644659940172671</c:v>
                </c:pt>
                <c:pt idx="338">
                  <c:v>14.2483348215964</c:v>
                </c:pt>
                <c:pt idx="339">
                  <c:v>14.544533105872203</c:v>
                </c:pt>
                <c:pt idx="340">
                  <c:v>14.625689700664703</c:v>
                </c:pt>
                <c:pt idx="341">
                  <c:v>14.903859972298545</c:v>
                </c:pt>
                <c:pt idx="342">
                  <c:v>15.626541014775801</c:v>
                </c:pt>
                <c:pt idx="343">
                  <c:v>15.405369058710532</c:v>
                </c:pt>
                <c:pt idx="344">
                  <c:v>15.488225600472274</c:v>
                </c:pt>
                <c:pt idx="345">
                  <c:v>15.906317632416201</c:v>
                </c:pt>
                <c:pt idx="346">
                  <c:v>15.987634792833216</c:v>
                </c:pt>
                <c:pt idx="347">
                  <c:v>16.00958914815843</c:v>
                </c:pt>
                <c:pt idx="348">
                  <c:v>17.161398160053029</c:v>
                </c:pt>
                <c:pt idx="349">
                  <c:v>17.783180160096073</c:v>
                </c:pt>
                <c:pt idx="350">
                  <c:v>18.207590781002857</c:v>
                </c:pt>
                <c:pt idx="351">
                  <c:v>18.105196361174343</c:v>
                </c:pt>
                <c:pt idx="352">
                  <c:v>18.199454395584585</c:v>
                </c:pt>
                <c:pt idx="353">
                  <c:v>18.530655792557528</c:v>
                </c:pt>
                <c:pt idx="354">
                  <c:v>18.58476683379223</c:v>
                </c:pt>
                <c:pt idx="355">
                  <c:v>17.707687230595344</c:v>
                </c:pt>
                <c:pt idx="356">
                  <c:v>16.950426105414859</c:v>
                </c:pt>
                <c:pt idx="357">
                  <c:v>16.552536926103642</c:v>
                </c:pt>
                <c:pt idx="358">
                  <c:v>16.412256224627942</c:v>
                </c:pt>
                <c:pt idx="359">
                  <c:v>15.94502403609123</c:v>
                </c:pt>
                <c:pt idx="360">
                  <c:v>15.258936609784516</c:v>
                </c:pt>
                <c:pt idx="361">
                  <c:v>15.310962661230311</c:v>
                </c:pt>
                <c:pt idx="362">
                  <c:v>14.7711151184578</c:v>
                </c:pt>
                <c:pt idx="363">
                  <c:v>14.848385004016027</c:v>
                </c:pt>
                <c:pt idx="364">
                  <c:v>15.348782008021471</c:v>
                </c:pt>
                <c:pt idx="365">
                  <c:v>15.438252966950415</c:v>
                </c:pt>
                <c:pt idx="366">
                  <c:v>15.179607538083888</c:v>
                </c:pt>
                <c:pt idx="367">
                  <c:v>15.216592607843086</c:v>
                </c:pt>
                <c:pt idx="368">
                  <c:v>14.699003148258003</c:v>
                </c:pt>
                <c:pt idx="369">
                  <c:v>14.401363345862505</c:v>
                </c:pt>
                <c:pt idx="370">
                  <c:v>14.106651326770061</c:v>
                </c:pt>
                <c:pt idx="371">
                  <c:v>13.220951477567544</c:v>
                </c:pt>
                <c:pt idx="372">
                  <c:v>13.100230837430161</c:v>
                </c:pt>
                <c:pt idx="373">
                  <c:v>13.473449865288655</c:v>
                </c:pt>
                <c:pt idx="374">
                  <c:v>13.817914001938785</c:v>
                </c:pt>
                <c:pt idx="375">
                  <c:v>13.916702125212899</c:v>
                </c:pt>
                <c:pt idx="376">
                  <c:v>14.310911080134501</c:v>
                </c:pt>
                <c:pt idx="377">
                  <c:v>14.251553987789402</c:v>
                </c:pt>
                <c:pt idx="378">
                  <c:v>15.174912673304215</c:v>
                </c:pt>
                <c:pt idx="379">
                  <c:v>15.104158711446516</c:v>
                </c:pt>
                <c:pt idx="380">
                  <c:v>15.178137357096444</c:v>
                </c:pt>
                <c:pt idx="381">
                  <c:v>14.935926595169715</c:v>
                </c:pt>
                <c:pt idx="382">
                  <c:v>14.931202297214615</c:v>
                </c:pt>
                <c:pt idx="383">
                  <c:v>14.7101545187433</c:v>
                </c:pt>
                <c:pt idx="384">
                  <c:v>14.51815299776087</c:v>
                </c:pt>
                <c:pt idx="385">
                  <c:v>14.279865943549584</c:v>
                </c:pt>
                <c:pt idx="386">
                  <c:v>14.490388231830556</c:v>
                </c:pt>
                <c:pt idx="387">
                  <c:v>14.43394850365233</c:v>
                </c:pt>
                <c:pt idx="388">
                  <c:v>14.552460028018785</c:v>
                </c:pt>
                <c:pt idx="389">
                  <c:v>14.809383697782428</c:v>
                </c:pt>
                <c:pt idx="390">
                  <c:v>15.398010834150643</c:v>
                </c:pt>
                <c:pt idx="391">
                  <c:v>16.19430016070833</c:v>
                </c:pt>
                <c:pt idx="392">
                  <c:v>15.761083502522846</c:v>
                </c:pt>
                <c:pt idx="393">
                  <c:v>15.769138506797786</c:v>
                </c:pt>
                <c:pt idx="394">
                  <c:v>15.815634002586071</c:v>
                </c:pt>
                <c:pt idx="395">
                  <c:v>15.659928987281102</c:v>
                </c:pt>
                <c:pt idx="396">
                  <c:v>15.622503623566528</c:v>
                </c:pt>
                <c:pt idx="397">
                  <c:v>15.471817322851612</c:v>
                </c:pt>
                <c:pt idx="398">
                  <c:v>15.424725152049499</c:v>
                </c:pt>
                <c:pt idx="399">
                  <c:v>16.483618456019254</c:v>
                </c:pt>
                <c:pt idx="400">
                  <c:v>16.738639022031101</c:v>
                </c:pt>
                <c:pt idx="401">
                  <c:v>16.906581787249586</c:v>
                </c:pt>
                <c:pt idx="402">
                  <c:v>17.303339523669614</c:v>
                </c:pt>
                <c:pt idx="403">
                  <c:v>17.541832669087757</c:v>
                </c:pt>
                <c:pt idx="404">
                  <c:v>17.754390485612987</c:v>
                </c:pt>
                <c:pt idx="405">
                  <c:v>18.408662604788685</c:v>
                </c:pt>
                <c:pt idx="406">
                  <c:v>19.260535906774614</c:v>
                </c:pt>
                <c:pt idx="407">
                  <c:v>19.229775670966813</c:v>
                </c:pt>
                <c:pt idx="408">
                  <c:v>19.311085591792342</c:v>
                </c:pt>
                <c:pt idx="409">
                  <c:v>19.33654389613233</c:v>
                </c:pt>
                <c:pt idx="410">
                  <c:v>19.370592164636186</c:v>
                </c:pt>
                <c:pt idx="411">
                  <c:v>19.298510148285299</c:v>
                </c:pt>
                <c:pt idx="412">
                  <c:v>18.899504965675682</c:v>
                </c:pt>
                <c:pt idx="413">
                  <c:v>18.282092377135843</c:v>
                </c:pt>
                <c:pt idx="414">
                  <c:v>18.195074841807585</c:v>
                </c:pt>
                <c:pt idx="415">
                  <c:v>18.153795039205484</c:v>
                </c:pt>
                <c:pt idx="416">
                  <c:v>17.9822168697408</c:v>
                </c:pt>
                <c:pt idx="417">
                  <c:v>17.652040732770185</c:v>
                </c:pt>
                <c:pt idx="418">
                  <c:v>17.503639704718385</c:v>
                </c:pt>
                <c:pt idx="419">
                  <c:v>17.313390948604358</c:v>
                </c:pt>
                <c:pt idx="420">
                  <c:v>16.775227730899829</c:v>
                </c:pt>
                <c:pt idx="421">
                  <c:v>16.527852720219197</c:v>
                </c:pt>
                <c:pt idx="422">
                  <c:v>16.266861120716055</c:v>
                </c:pt>
                <c:pt idx="423">
                  <c:v>16.40698743871857</c:v>
                </c:pt>
                <c:pt idx="424">
                  <c:v>16.332046659132626</c:v>
                </c:pt>
                <c:pt idx="425">
                  <c:v>16.18302673330377</c:v>
                </c:pt>
                <c:pt idx="426">
                  <c:v>15.924944670755986</c:v>
                </c:pt>
                <c:pt idx="427">
                  <c:v>15.552175877315241</c:v>
                </c:pt>
                <c:pt idx="428">
                  <c:v>15.571766866424642</c:v>
                </c:pt>
                <c:pt idx="429">
                  <c:v>15.515378760460885</c:v>
                </c:pt>
                <c:pt idx="430">
                  <c:v>15.253022334748644</c:v>
                </c:pt>
                <c:pt idx="431">
                  <c:v>15.347258457192327</c:v>
                </c:pt>
                <c:pt idx="432">
                  <c:v>15.376673536603986</c:v>
                </c:pt>
                <c:pt idx="433">
                  <c:v>15.673761645297843</c:v>
                </c:pt>
                <c:pt idx="434">
                  <c:v>16.239799978386529</c:v>
                </c:pt>
                <c:pt idx="435">
                  <c:v>16.331080552660286</c:v>
                </c:pt>
                <c:pt idx="436">
                  <c:v>16.667377367126228</c:v>
                </c:pt>
                <c:pt idx="437">
                  <c:v>17.158744056654772</c:v>
                </c:pt>
                <c:pt idx="438">
                  <c:v>17.38383668082967</c:v>
                </c:pt>
                <c:pt idx="439">
                  <c:v>17.796347058267571</c:v>
                </c:pt>
                <c:pt idx="440">
                  <c:v>17.618352762248698</c:v>
                </c:pt>
                <c:pt idx="441">
                  <c:v>18.430385830193909</c:v>
                </c:pt>
                <c:pt idx="442">
                  <c:v>18.62231441494313</c:v>
                </c:pt>
                <c:pt idx="443">
                  <c:v>18.725678335873095</c:v>
                </c:pt>
                <c:pt idx="444">
                  <c:v>18.708988433374355</c:v>
                </c:pt>
                <c:pt idx="445">
                  <c:v>19.284708111819111</c:v>
                </c:pt>
                <c:pt idx="446">
                  <c:v>19.785299387054156</c:v>
                </c:pt>
                <c:pt idx="447">
                  <c:v>19.947068290618287</c:v>
                </c:pt>
                <c:pt idx="448">
                  <c:v>20.06342822469426</c:v>
                </c:pt>
                <c:pt idx="449">
                  <c:v>21.297962063400099</c:v>
                </c:pt>
                <c:pt idx="450">
                  <c:v>21.202910310823771</c:v>
                </c:pt>
                <c:pt idx="451">
                  <c:v>20.738417642297041</c:v>
                </c:pt>
                <c:pt idx="452">
                  <c:v>20.182774398520813</c:v>
                </c:pt>
                <c:pt idx="453">
                  <c:v>19.567940398883216</c:v>
                </c:pt>
                <c:pt idx="454">
                  <c:v>19.457454979802886</c:v>
                </c:pt>
                <c:pt idx="455">
                  <c:v>18.670137493573801</c:v>
                </c:pt>
                <c:pt idx="456">
                  <c:v>16.98396530826464</c:v>
                </c:pt>
                <c:pt idx="457">
                  <c:v>16.899810897313426</c:v>
                </c:pt>
                <c:pt idx="458">
                  <c:v>17.04113284439104</c:v>
                </c:pt>
                <c:pt idx="459">
                  <c:v>16.971068593437185</c:v>
                </c:pt>
                <c:pt idx="460">
                  <c:v>16.864716869297485</c:v>
                </c:pt>
                <c:pt idx="461">
                  <c:v>17.184413508065241</c:v>
                </c:pt>
                <c:pt idx="462">
                  <c:v>16.865185833051829</c:v>
                </c:pt>
                <c:pt idx="463">
                  <c:v>17.343826751632612</c:v>
                </c:pt>
                <c:pt idx="464">
                  <c:v>17.540473426979528</c:v>
                </c:pt>
                <c:pt idx="465">
                  <c:v>17.719810354448956</c:v>
                </c:pt>
                <c:pt idx="466">
                  <c:v>17.902661525202699</c:v>
                </c:pt>
                <c:pt idx="467">
                  <c:v>17.914577580337916</c:v>
                </c:pt>
                <c:pt idx="468">
                  <c:v>18.237592861094459</c:v>
                </c:pt>
                <c:pt idx="469">
                  <c:v>19.573808303750145</c:v>
                </c:pt>
                <c:pt idx="470">
                  <c:v>19.663344678416543</c:v>
                </c:pt>
                <c:pt idx="471">
                  <c:v>19.647098021440428</c:v>
                </c:pt>
                <c:pt idx="472">
                  <c:v>19.493730158306143</c:v>
                </c:pt>
                <c:pt idx="473">
                  <c:v>19.315962895571243</c:v>
                </c:pt>
                <c:pt idx="474">
                  <c:v>19.216548334702942</c:v>
                </c:pt>
                <c:pt idx="475">
                  <c:v>18.525012630218281</c:v>
                </c:pt>
                <c:pt idx="476">
                  <c:v>17.385876173716017</c:v>
                </c:pt>
                <c:pt idx="477">
                  <c:v>17.591709554395216</c:v>
                </c:pt>
                <c:pt idx="478">
                  <c:v>17.566564148026572</c:v>
                </c:pt>
                <c:pt idx="479">
                  <c:v>17.660162207475544</c:v>
                </c:pt>
                <c:pt idx="480">
                  <c:v>17.439038636780257</c:v>
                </c:pt>
                <c:pt idx="481">
                  <c:v>17.511803805067455</c:v>
                </c:pt>
                <c:pt idx="482">
                  <c:v>18.549361261329857</c:v>
                </c:pt>
                <c:pt idx="483">
                  <c:v>20.039267064401571</c:v>
                </c:pt>
                <c:pt idx="484">
                  <c:v>19.684951349091769</c:v>
                </c:pt>
                <c:pt idx="485">
                  <c:v>19.68873744623864</c:v>
                </c:pt>
                <c:pt idx="486">
                  <c:v>20.215662300043512</c:v>
                </c:pt>
                <c:pt idx="487">
                  <c:v>21.348301576443827</c:v>
                </c:pt>
                <c:pt idx="488">
                  <c:v>21.659348848794814</c:v>
                </c:pt>
                <c:pt idx="489">
                  <c:v>20.849138692602711</c:v>
                </c:pt>
                <c:pt idx="490">
                  <c:v>19.650842642628756</c:v>
                </c:pt>
                <c:pt idx="491">
                  <c:v>19.758668680903359</c:v>
                </c:pt>
                <c:pt idx="492">
                  <c:v>19.868455609209185</c:v>
                </c:pt>
                <c:pt idx="493">
                  <c:v>19.436693576032013</c:v>
                </c:pt>
                <c:pt idx="494">
                  <c:v>18.642560400069669</c:v>
                </c:pt>
                <c:pt idx="495">
                  <c:v>18.494633173697171</c:v>
                </c:pt>
                <c:pt idx="496">
                  <c:v>19.137882013297041</c:v>
                </c:pt>
                <c:pt idx="497">
                  <c:v>19.823392241374457</c:v>
                </c:pt>
                <c:pt idx="498">
                  <c:v>20.756304245953714</c:v>
                </c:pt>
                <c:pt idx="499">
                  <c:v>20.848375469632597</c:v>
                </c:pt>
                <c:pt idx="500">
                  <c:v>20.822899024912317</c:v>
                </c:pt>
                <c:pt idx="501">
                  <c:v>21.014791275518462</c:v>
                </c:pt>
                <c:pt idx="502">
                  <c:v>21.737096257614319</c:v>
                </c:pt>
                <c:pt idx="503">
                  <c:v>21.811871043373497</c:v>
                </c:pt>
                <c:pt idx="504">
                  <c:v>22.055328256559044</c:v>
                </c:pt>
                <c:pt idx="505">
                  <c:v>21.394786939103465</c:v>
                </c:pt>
                <c:pt idx="506">
                  <c:v>21.67187920923957</c:v>
                </c:pt>
                <c:pt idx="507">
                  <c:v>21.878312971474514</c:v>
                </c:pt>
                <c:pt idx="508">
                  <c:v>22.357393103279858</c:v>
                </c:pt>
                <c:pt idx="509">
                  <c:v>21.978108541591329</c:v>
                </c:pt>
                <c:pt idx="510">
                  <c:v>21.525773918767772</c:v>
                </c:pt>
                <c:pt idx="511">
                  <c:v>21.137108184782228</c:v>
                </c:pt>
                <c:pt idx="512">
                  <c:v>20.878080611095402</c:v>
                </c:pt>
                <c:pt idx="513">
                  <c:v>20.49287572993774</c:v>
                </c:pt>
                <c:pt idx="514">
                  <c:v>20.553977120217517</c:v>
                </c:pt>
                <c:pt idx="515">
                  <c:v>20.4279753772662</c:v>
                </c:pt>
                <c:pt idx="516">
                  <c:v>20.596443067687211</c:v>
                </c:pt>
                <c:pt idx="517">
                  <c:v>21.175344117403142</c:v>
                </c:pt>
                <c:pt idx="518">
                  <c:v>21.659442988940196</c:v>
                </c:pt>
                <c:pt idx="519">
                  <c:v>22.161036199252685</c:v>
                </c:pt>
                <c:pt idx="520">
                  <c:v>22.520932590600982</c:v>
                </c:pt>
                <c:pt idx="521">
                  <c:v>22.818602536502414</c:v>
                </c:pt>
                <c:pt idx="522">
                  <c:v>22.876509569508613</c:v>
                </c:pt>
                <c:pt idx="523">
                  <c:v>22.967248683272715</c:v>
                </c:pt>
                <c:pt idx="524">
                  <c:v>23.282047313264815</c:v>
                </c:pt>
                <c:pt idx="525">
                  <c:v>22.882676248385799</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Achats</c:v>
                </c:pt>
              </c:strCache>
            </c:strRef>
          </c:tx>
          <c:spPr>
            <a:ln w="28575" cap="rnd">
              <a:solidFill>
                <a:schemeClr val="accent4">
                  <a:lumMod val="7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Tabelle1!$D$13:$D$538</c:f>
              <c:numCache>
                <c:formatCode>0</c:formatCode>
                <c:ptCount val="526"/>
                <c:pt idx="0">
                  <c:v>7.5736807104020789</c:v>
                </c:pt>
                <c:pt idx="1">
                  <c:v>7.7855703296414562</c:v>
                </c:pt>
                <c:pt idx="2">
                  <c:v>8.0085289551519558</c:v>
                </c:pt>
                <c:pt idx="3">
                  <c:v>8.2590762744909672</c:v>
                </c:pt>
                <c:pt idx="4">
                  <c:v>8.2771129497034561</c:v>
                </c:pt>
                <c:pt idx="5">
                  <c:v>8.4318404299468011</c:v>
                </c:pt>
                <c:pt idx="6">
                  <c:v>8.539773213034259</c:v>
                </c:pt>
                <c:pt idx="7">
                  <c:v>8.4601867487660787</c:v>
                </c:pt>
                <c:pt idx="8">
                  <c:v>8.4184935719955583</c:v>
                </c:pt>
                <c:pt idx="9">
                  <c:v>8.4317178458845792</c:v>
                </c:pt>
                <c:pt idx="10">
                  <c:v>8.2703021590612398</c:v>
                </c:pt>
                <c:pt idx="11">
                  <c:v>8.3038019024348824</c:v>
                </c:pt>
                <c:pt idx="12">
                  <c:v>8.3182260604755811</c:v>
                </c:pt>
                <c:pt idx="13">
                  <c:v>8.3590295746682113</c:v>
                </c:pt>
                <c:pt idx="14">
                  <c:v>8.350285274072105</c:v>
                </c:pt>
                <c:pt idx="15">
                  <c:v>8.3470199900118001</c:v>
                </c:pt>
                <c:pt idx="16">
                  <c:v>8.2596309383775317</c:v>
                </c:pt>
                <c:pt idx="17">
                  <c:v>8.4300844529823777</c:v>
                </c:pt>
                <c:pt idx="18">
                  <c:v>8.4642283453061644</c:v>
                </c:pt>
                <c:pt idx="19">
                  <c:v>8.3781559844563223</c:v>
                </c:pt>
                <c:pt idx="20">
                  <c:v>8.3921407279646072</c:v>
                </c:pt>
                <c:pt idx="21">
                  <c:v>8.4988911626492527</c:v>
                </c:pt>
                <c:pt idx="22">
                  <c:v>8.5214552243188386</c:v>
                </c:pt>
                <c:pt idx="23">
                  <c:v>8.5319128444157837</c:v>
                </c:pt>
                <c:pt idx="24">
                  <c:v>8.4225661583340177</c:v>
                </c:pt>
                <c:pt idx="25">
                  <c:v>8.401408216798071</c:v>
                </c:pt>
                <c:pt idx="26">
                  <c:v>8.6526947362895861</c:v>
                </c:pt>
                <c:pt idx="27">
                  <c:v>8.6750671998750999</c:v>
                </c:pt>
                <c:pt idx="28">
                  <c:v>8.7050040130362927</c:v>
                </c:pt>
                <c:pt idx="29">
                  <c:v>8.5797709292147282</c:v>
                </c:pt>
                <c:pt idx="30">
                  <c:v>8.5440867719371898</c:v>
                </c:pt>
                <c:pt idx="31">
                  <c:v>8.4387983024801567</c:v>
                </c:pt>
                <c:pt idx="32">
                  <c:v>8.4900758101596701</c:v>
                </c:pt>
                <c:pt idx="33">
                  <c:v>8.1891775546753696</c:v>
                </c:pt>
                <c:pt idx="34">
                  <c:v>8.1942339475450421</c:v>
                </c:pt>
                <c:pt idx="35">
                  <c:v>8.0009056359800503</c:v>
                </c:pt>
                <c:pt idx="36">
                  <c:v>7.9981973444894221</c:v>
                </c:pt>
                <c:pt idx="37">
                  <c:v>8.0158469200225326</c:v>
                </c:pt>
                <c:pt idx="38">
                  <c:v>8.0078558244741718</c:v>
                </c:pt>
                <c:pt idx="39">
                  <c:v>7.9335382037637672</c:v>
                </c:pt>
                <c:pt idx="40">
                  <c:v>7.9944623316442085</c:v>
                </c:pt>
                <c:pt idx="41">
                  <c:v>7.8924356349894946</c:v>
                </c:pt>
                <c:pt idx="42">
                  <c:v>8.057750887723639</c:v>
                </c:pt>
                <c:pt idx="43">
                  <c:v>8.2898288850663029</c:v>
                </c:pt>
                <c:pt idx="44">
                  <c:v>8.2532882645428298</c:v>
                </c:pt>
                <c:pt idx="45">
                  <c:v>8.2820384356677064</c:v>
                </c:pt>
                <c:pt idx="46">
                  <c:v>8.2250541572500726</c:v>
                </c:pt>
                <c:pt idx="47">
                  <c:v>8.2795992543903871</c:v>
                </c:pt>
                <c:pt idx="48">
                  <c:v>8.2160056572084716</c:v>
                </c:pt>
                <c:pt idx="49">
                  <c:v>8.104126658954673</c:v>
                </c:pt>
                <c:pt idx="50">
                  <c:v>7.8821280179763136</c:v>
                </c:pt>
                <c:pt idx="51">
                  <c:v>7.8477143269911851</c:v>
                </c:pt>
                <c:pt idx="52">
                  <c:v>7.9435013999477766</c:v>
                </c:pt>
                <c:pt idx="53">
                  <c:v>8.0435386464502638</c:v>
                </c:pt>
                <c:pt idx="54">
                  <c:v>7.8550569608766159</c:v>
                </c:pt>
                <c:pt idx="55">
                  <c:v>7.7948516965949732</c:v>
                </c:pt>
                <c:pt idx="56">
                  <c:v>7.8004226920836164</c:v>
                </c:pt>
                <c:pt idx="57">
                  <c:v>7.7432782083804108</c:v>
                </c:pt>
                <c:pt idx="58">
                  <c:v>7.5396193812481718</c:v>
                </c:pt>
                <c:pt idx="59">
                  <c:v>7.3100033454763835</c:v>
                </c:pt>
                <c:pt idx="60">
                  <c:v>7.1970156303784893</c:v>
                </c:pt>
                <c:pt idx="61">
                  <c:v>7.0320549007942379</c:v>
                </c:pt>
                <c:pt idx="62">
                  <c:v>6.7579061756485377</c:v>
                </c:pt>
                <c:pt idx="63">
                  <c:v>6.5630268778657612</c:v>
                </c:pt>
                <c:pt idx="64">
                  <c:v>6.432306704726849</c:v>
                </c:pt>
                <c:pt idx="65">
                  <c:v>6.0741290447221132</c:v>
                </c:pt>
                <c:pt idx="66">
                  <c:v>5.6073060505376189</c:v>
                </c:pt>
                <c:pt idx="67">
                  <c:v>4.9627253759308658</c:v>
                </c:pt>
                <c:pt idx="68">
                  <c:v>4.3664956618515935</c:v>
                </c:pt>
                <c:pt idx="69">
                  <c:v>3.5491154642876372</c:v>
                </c:pt>
                <c:pt idx="70">
                  <c:v>3.4615319630916939</c:v>
                </c:pt>
                <c:pt idx="71">
                  <c:v>3.0397883543925412</c:v>
                </c:pt>
                <c:pt idx="72">
                  <c:v>2.8382446718168288</c:v>
                </c:pt>
                <c:pt idx="73">
                  <c:v>2.692693997957142</c:v>
                </c:pt>
                <c:pt idx="74">
                  <c:v>2.6317805657756224</c:v>
                </c:pt>
                <c:pt idx="75">
                  <c:v>2.5426189799926067</c:v>
                </c:pt>
                <c:pt idx="76">
                  <c:v>2.643361392255994</c:v>
                </c:pt>
                <c:pt idx="77">
                  <c:v>2.6399824025663112</c:v>
                </c:pt>
                <c:pt idx="78">
                  <c:v>2.643929561104406</c:v>
                </c:pt>
                <c:pt idx="79">
                  <c:v>2.6624106533504945</c:v>
                </c:pt>
                <c:pt idx="80">
                  <c:v>2.6939851156140944</c:v>
                </c:pt>
                <c:pt idx="81">
                  <c:v>2.6911497381683063</c:v>
                </c:pt>
                <c:pt idx="82">
                  <c:v>2.7093158573305089</c:v>
                </c:pt>
                <c:pt idx="83">
                  <c:v>2.6720646868976803</c:v>
                </c:pt>
                <c:pt idx="84">
                  <c:v>2.6887240388603919</c:v>
                </c:pt>
                <c:pt idx="85">
                  <c:v>2.6543341223102965</c:v>
                </c:pt>
                <c:pt idx="86">
                  <c:v>2.7624314178781737</c:v>
                </c:pt>
                <c:pt idx="87">
                  <c:v>2.8932296859929303</c:v>
                </c:pt>
                <c:pt idx="88">
                  <c:v>3.0985905527760917</c:v>
                </c:pt>
                <c:pt idx="89">
                  <c:v>2.8258252959691186</c:v>
                </c:pt>
                <c:pt idx="90">
                  <c:v>2.9538721388925246</c:v>
                </c:pt>
                <c:pt idx="91">
                  <c:v>2.9386087752805947</c:v>
                </c:pt>
                <c:pt idx="92">
                  <c:v>2.7803066417068005</c:v>
                </c:pt>
                <c:pt idx="93">
                  <c:v>2.76308234899611</c:v>
                </c:pt>
                <c:pt idx="94">
                  <c:v>2.7129313069983385</c:v>
                </c:pt>
                <c:pt idx="95">
                  <c:v>2.5790045454635822</c:v>
                </c:pt>
                <c:pt idx="96">
                  <c:v>2.8932415585226385</c:v>
                </c:pt>
                <c:pt idx="97">
                  <c:v>2.8486038016858979</c:v>
                </c:pt>
                <c:pt idx="98">
                  <c:v>2.8884448673993108</c:v>
                </c:pt>
                <c:pt idx="99">
                  <c:v>3.1158687880733384</c:v>
                </c:pt>
                <c:pt idx="100">
                  <c:v>3.1205818028384562</c:v>
                </c:pt>
                <c:pt idx="101">
                  <c:v>3.071254585654652</c:v>
                </c:pt>
                <c:pt idx="102">
                  <c:v>3.0750460371646264</c:v>
                </c:pt>
                <c:pt idx="103">
                  <c:v>3.1298282229964163</c:v>
                </c:pt>
                <c:pt idx="104">
                  <c:v>3.2475394249255523</c:v>
                </c:pt>
                <c:pt idx="105">
                  <c:v>3.2500221722600848</c:v>
                </c:pt>
                <c:pt idx="106">
                  <c:v>3.4164726035882138</c:v>
                </c:pt>
                <c:pt idx="107">
                  <c:v>3.6144713969698592</c:v>
                </c:pt>
                <c:pt idx="108">
                  <c:v>3.7930231437091844</c:v>
                </c:pt>
                <c:pt idx="109">
                  <c:v>3.9288651424347978</c:v>
                </c:pt>
                <c:pt idx="110">
                  <c:v>4.0111416369350836</c:v>
                </c:pt>
                <c:pt idx="111">
                  <c:v>4.0451198007958276</c:v>
                </c:pt>
                <c:pt idx="112">
                  <c:v>4.0893734927759962</c:v>
                </c:pt>
                <c:pt idx="113">
                  <c:v>4.1127676480305784</c:v>
                </c:pt>
                <c:pt idx="114">
                  <c:v>4.065048297715256</c:v>
                </c:pt>
                <c:pt idx="115">
                  <c:v>4.0645825663697659</c:v>
                </c:pt>
                <c:pt idx="116">
                  <c:v>4.1838338334009402</c:v>
                </c:pt>
                <c:pt idx="117">
                  <c:v>4.2238462238561025</c:v>
                </c:pt>
                <c:pt idx="118">
                  <c:v>4.3739938273937247</c:v>
                </c:pt>
                <c:pt idx="119">
                  <c:v>4.3857286666271103</c:v>
                </c:pt>
                <c:pt idx="120">
                  <c:v>4.3915689552385206</c:v>
                </c:pt>
                <c:pt idx="121">
                  <c:v>4.6120850640454973</c:v>
                </c:pt>
                <c:pt idx="122">
                  <c:v>4.8653202086003677</c:v>
                </c:pt>
                <c:pt idx="123">
                  <c:v>5.1059022898302731</c:v>
                </c:pt>
                <c:pt idx="124">
                  <c:v>5.3884346440625519</c:v>
                </c:pt>
                <c:pt idx="125">
                  <c:v>5.5652471765388993</c:v>
                </c:pt>
                <c:pt idx="126">
                  <c:v>5.6244398675866831</c:v>
                </c:pt>
                <c:pt idx="127">
                  <c:v>5.8203744253340846</c:v>
                </c:pt>
                <c:pt idx="128">
                  <c:v>6.002727516622067</c:v>
                </c:pt>
                <c:pt idx="129">
                  <c:v>6.2354304267117202</c:v>
                </c:pt>
                <c:pt idx="130">
                  <c:v>5.9357217117028176</c:v>
                </c:pt>
                <c:pt idx="131">
                  <c:v>6.2560208678285969</c:v>
                </c:pt>
                <c:pt idx="132">
                  <c:v>6.3070761766743448</c:v>
                </c:pt>
                <c:pt idx="133">
                  <c:v>6.3342632275525714</c:v>
                </c:pt>
                <c:pt idx="134">
                  <c:v>6.3173677970582762</c:v>
                </c:pt>
                <c:pt idx="135">
                  <c:v>6.3255703784962005</c:v>
                </c:pt>
                <c:pt idx="136">
                  <c:v>6.1351112421076435</c:v>
                </c:pt>
                <c:pt idx="137">
                  <c:v>6.3939019325787374</c:v>
                </c:pt>
                <c:pt idx="138">
                  <c:v>6.159252482686397</c:v>
                </c:pt>
                <c:pt idx="139">
                  <c:v>6.4537909399390498</c:v>
                </c:pt>
                <c:pt idx="140">
                  <c:v>6.5058436223162746</c:v>
                </c:pt>
                <c:pt idx="141">
                  <c:v>6.3948371407908207</c:v>
                </c:pt>
                <c:pt idx="142">
                  <c:v>6.3525223947670133</c:v>
                </c:pt>
                <c:pt idx="143">
                  <c:v>6.466879850546805</c:v>
                </c:pt>
                <c:pt idx="144">
                  <c:v>6.4390113232457704</c:v>
                </c:pt>
                <c:pt idx="145">
                  <c:v>6.5260091066221806</c:v>
                </c:pt>
                <c:pt idx="146">
                  <c:v>6.4391253600657938</c:v>
                </c:pt>
                <c:pt idx="147">
                  <c:v>6.3604397813233984</c:v>
                </c:pt>
                <c:pt idx="148">
                  <c:v>6.466861630994087</c:v>
                </c:pt>
                <c:pt idx="149">
                  <c:v>6.6004477033933329</c:v>
                </c:pt>
                <c:pt idx="150">
                  <c:v>6.6925286223378881</c:v>
                </c:pt>
                <c:pt idx="151">
                  <c:v>6.8122348280086715</c:v>
                </c:pt>
                <c:pt idx="152">
                  <c:v>6.9393723322144227</c:v>
                </c:pt>
                <c:pt idx="153">
                  <c:v>6.8899875814107805</c:v>
                </c:pt>
                <c:pt idx="154">
                  <c:v>7.0312702027455725</c:v>
                </c:pt>
                <c:pt idx="155">
                  <c:v>7.229795078471982</c:v>
                </c:pt>
                <c:pt idx="156">
                  <c:v>7.1677396583581521</c:v>
                </c:pt>
                <c:pt idx="157">
                  <c:v>7.1774606370225529</c:v>
                </c:pt>
                <c:pt idx="158">
                  <c:v>7.218364567087618</c:v>
                </c:pt>
                <c:pt idx="159">
                  <c:v>7.2776959417932527</c:v>
                </c:pt>
                <c:pt idx="160">
                  <c:v>7.4236848939156941</c:v>
                </c:pt>
                <c:pt idx="161">
                  <c:v>7.3931717805546331</c:v>
                </c:pt>
                <c:pt idx="162">
                  <c:v>7.447224774231052</c:v>
                </c:pt>
                <c:pt idx="163">
                  <c:v>7.5398244165476012</c:v>
                </c:pt>
                <c:pt idx="164">
                  <c:v>7.6372604719825263</c:v>
                </c:pt>
                <c:pt idx="165">
                  <c:v>7.8134378753944551</c:v>
                </c:pt>
                <c:pt idx="166">
                  <c:v>7.8227522096186703</c:v>
                </c:pt>
                <c:pt idx="167">
                  <c:v>7.8191602969810958</c:v>
                </c:pt>
                <c:pt idx="168">
                  <c:v>7.853271497037916</c:v>
                </c:pt>
                <c:pt idx="169">
                  <c:v>7.8955967763221624</c:v>
                </c:pt>
                <c:pt idx="170">
                  <c:v>7.9073517688400354</c:v>
                </c:pt>
                <c:pt idx="171">
                  <c:v>7.7366801196557384</c:v>
                </c:pt>
                <c:pt idx="172">
                  <c:v>7.7084755865110921</c:v>
                </c:pt>
                <c:pt idx="173">
                  <c:v>7.6673461587966374</c:v>
                </c:pt>
                <c:pt idx="174">
                  <c:v>7.7776193688117479</c:v>
                </c:pt>
                <c:pt idx="175">
                  <c:v>7.7598794755102576</c:v>
                </c:pt>
                <c:pt idx="176">
                  <c:v>7.6078443492260606</c:v>
                </c:pt>
                <c:pt idx="177">
                  <c:v>7.6245291068723002</c:v>
                </c:pt>
                <c:pt idx="178">
                  <c:v>7.7387460630657987</c:v>
                </c:pt>
                <c:pt idx="179">
                  <c:v>7.5888096508114531</c:v>
                </c:pt>
                <c:pt idx="180">
                  <c:v>7.66822087240143</c:v>
                </c:pt>
                <c:pt idx="181">
                  <c:v>7.696465103187732</c:v>
                </c:pt>
                <c:pt idx="182">
                  <c:v>7.6738549818686232</c:v>
                </c:pt>
                <c:pt idx="183">
                  <c:v>7.9697034449827084</c:v>
                </c:pt>
                <c:pt idx="184">
                  <c:v>8.0896767436944526</c:v>
                </c:pt>
                <c:pt idx="185">
                  <c:v>8.1857341425725458</c:v>
                </c:pt>
                <c:pt idx="186">
                  <c:v>8.2853624288582655</c:v>
                </c:pt>
                <c:pt idx="187">
                  <c:v>8.2628379029145282</c:v>
                </c:pt>
                <c:pt idx="188">
                  <c:v>8.3022581373703286</c:v>
                </c:pt>
                <c:pt idx="189">
                  <c:v>8.2933624124497385</c:v>
                </c:pt>
                <c:pt idx="190">
                  <c:v>8.210368299033922</c:v>
                </c:pt>
                <c:pt idx="191">
                  <c:v>8.1448233260041043</c:v>
                </c:pt>
                <c:pt idx="192">
                  <c:v>8.0537917397908974</c:v>
                </c:pt>
                <c:pt idx="193">
                  <c:v>8.0537553603425387</c:v>
                </c:pt>
                <c:pt idx="194">
                  <c:v>8.1986947579604585</c:v>
                </c:pt>
                <c:pt idx="195">
                  <c:v>8.1942724088695602</c:v>
                </c:pt>
                <c:pt idx="196">
                  <c:v>8.2905487669947764</c:v>
                </c:pt>
                <c:pt idx="197">
                  <c:v>8.2624703303536542</c:v>
                </c:pt>
                <c:pt idx="198">
                  <c:v>8.2175290891987185</c:v>
                </c:pt>
                <c:pt idx="199">
                  <c:v>8.4524077075458326</c:v>
                </c:pt>
                <c:pt idx="200">
                  <c:v>8.804837701557009</c:v>
                </c:pt>
                <c:pt idx="201">
                  <c:v>8.6616410562771495</c:v>
                </c:pt>
                <c:pt idx="202">
                  <c:v>8.0265536449920152</c:v>
                </c:pt>
                <c:pt idx="203">
                  <c:v>7.9497693523634183</c:v>
                </c:pt>
                <c:pt idx="204">
                  <c:v>8.0192941196993299</c:v>
                </c:pt>
                <c:pt idx="205">
                  <c:v>8.0445867028347262</c:v>
                </c:pt>
                <c:pt idx="206">
                  <c:v>7.9512217561591774</c:v>
                </c:pt>
                <c:pt idx="207">
                  <c:v>7.5576429058744639</c:v>
                </c:pt>
                <c:pt idx="208">
                  <c:v>7.4521915212351235</c:v>
                </c:pt>
                <c:pt idx="209">
                  <c:v>8.120967125781144</c:v>
                </c:pt>
                <c:pt idx="210">
                  <c:v>8.1690688683473027</c:v>
                </c:pt>
                <c:pt idx="211">
                  <c:v>8.0105665284126388</c:v>
                </c:pt>
                <c:pt idx="212">
                  <c:v>7.9164419069472141</c:v>
                </c:pt>
                <c:pt idx="213">
                  <c:v>7.7721512559243466</c:v>
                </c:pt>
                <c:pt idx="214">
                  <c:v>7.8806962478134945</c:v>
                </c:pt>
                <c:pt idx="215">
                  <c:v>8.0215802959100522</c:v>
                </c:pt>
                <c:pt idx="216">
                  <c:v>7.7035632170844837</c:v>
                </c:pt>
                <c:pt idx="217">
                  <c:v>7.6057547604517453</c:v>
                </c:pt>
                <c:pt idx="218">
                  <c:v>7.6824119536379998</c:v>
                </c:pt>
                <c:pt idx="219">
                  <c:v>7.7735808858414277</c:v>
                </c:pt>
                <c:pt idx="220">
                  <c:v>7.8607506639865283</c:v>
                </c:pt>
                <c:pt idx="221">
                  <c:v>7.8579847652310262</c:v>
                </c:pt>
                <c:pt idx="222">
                  <c:v>7.8160982673816335</c:v>
                </c:pt>
                <c:pt idx="223">
                  <c:v>7.8903099060179391</c:v>
                </c:pt>
                <c:pt idx="224">
                  <c:v>8.0637370350511581</c:v>
                </c:pt>
                <c:pt idx="225">
                  <c:v>8.1616933363543769</c:v>
                </c:pt>
                <c:pt idx="226">
                  <c:v>8.1157060138096604</c:v>
                </c:pt>
                <c:pt idx="227">
                  <c:v>8.1869047954395473</c:v>
                </c:pt>
                <c:pt idx="228">
                  <c:v>7.9816993130845146</c:v>
                </c:pt>
                <c:pt idx="229">
                  <c:v>8.1317081587854663</c:v>
                </c:pt>
                <c:pt idx="230">
                  <c:v>8.2351209859738308</c:v>
                </c:pt>
                <c:pt idx="231">
                  <c:v>8.1506983915669355</c:v>
                </c:pt>
                <c:pt idx="232">
                  <c:v>8.0078964072065126</c:v>
                </c:pt>
                <c:pt idx="233">
                  <c:v>8.0714211438631196</c:v>
                </c:pt>
                <c:pt idx="234">
                  <c:v>8.0063964044249882</c:v>
                </c:pt>
                <c:pt idx="235">
                  <c:v>8.1561011841594429</c:v>
                </c:pt>
                <c:pt idx="236">
                  <c:v>7.96557369159044</c:v>
                </c:pt>
                <c:pt idx="237">
                  <c:v>8.0723389621693684</c:v>
                </c:pt>
                <c:pt idx="238">
                  <c:v>8.1232362141048089</c:v>
                </c:pt>
                <c:pt idx="239">
                  <c:v>8.1282917211167547</c:v>
                </c:pt>
                <c:pt idx="240">
                  <c:v>7.9661639270265905</c:v>
                </c:pt>
                <c:pt idx="241">
                  <c:v>7.9636368538228783</c:v>
                </c:pt>
                <c:pt idx="242">
                  <c:v>8.1014137789949991</c:v>
                </c:pt>
                <c:pt idx="243">
                  <c:v>8.2115567528701039</c:v>
                </c:pt>
                <c:pt idx="244">
                  <c:v>8.2374725597367746</c:v>
                </c:pt>
                <c:pt idx="245">
                  <c:v>8.264116342450281</c:v>
                </c:pt>
                <c:pt idx="246">
                  <c:v>8.2137419581769642</c:v>
                </c:pt>
                <c:pt idx="247">
                  <c:v>8.2585842108608496</c:v>
                </c:pt>
                <c:pt idx="248">
                  <c:v>7.9885441191013991</c:v>
                </c:pt>
                <c:pt idx="249">
                  <c:v>7.8057797618366598</c:v>
                </c:pt>
                <c:pt idx="250">
                  <c:v>7.7438022902721837</c:v>
                </c:pt>
                <c:pt idx="251">
                  <c:v>7.8290573734911977</c:v>
                </c:pt>
                <c:pt idx="252">
                  <c:v>7.8465498789116435</c:v>
                </c:pt>
                <c:pt idx="253">
                  <c:v>7.9119280995054622</c:v>
                </c:pt>
                <c:pt idx="254">
                  <c:v>7.9200572778933758</c:v>
                </c:pt>
                <c:pt idx="255">
                  <c:v>7.9852629893930027</c:v>
                </c:pt>
                <c:pt idx="256">
                  <c:v>7.9247772431283057</c:v>
                </c:pt>
                <c:pt idx="257">
                  <c:v>7.8912185649575548</c:v>
                </c:pt>
                <c:pt idx="258">
                  <c:v>7.7557041641670406</c:v>
                </c:pt>
                <c:pt idx="259">
                  <c:v>7.696524233087513</c:v>
                </c:pt>
                <c:pt idx="260">
                  <c:v>7.7505972648240089</c:v>
                </c:pt>
                <c:pt idx="261">
                  <c:v>7.9219485393114848</c:v>
                </c:pt>
                <c:pt idx="262">
                  <c:v>8.1121796259838099</c:v>
                </c:pt>
                <c:pt idx="263">
                  <c:v>8.3762244528181107</c:v>
                </c:pt>
                <c:pt idx="264">
                  <c:v>8.5312906917290814</c:v>
                </c:pt>
                <c:pt idx="265">
                  <c:v>8.4965108371542666</c:v>
                </c:pt>
                <c:pt idx="266">
                  <c:v>8.4426708335197898</c:v>
                </c:pt>
                <c:pt idx="267">
                  <c:v>8.4446782583273841</c:v>
                </c:pt>
                <c:pt idx="268">
                  <c:v>8.4180920670700949</c:v>
                </c:pt>
                <c:pt idx="269">
                  <c:v>8.5059289954248811</c:v>
                </c:pt>
                <c:pt idx="270">
                  <c:v>8.3678983388001296</c:v>
                </c:pt>
                <c:pt idx="271">
                  <c:v>8.4794191941330315</c:v>
                </c:pt>
                <c:pt idx="272">
                  <c:v>8.5235396648737876</c:v>
                </c:pt>
                <c:pt idx="273">
                  <c:v>8.5786657431795597</c:v>
                </c:pt>
                <c:pt idx="274">
                  <c:v>8.56123264443303</c:v>
                </c:pt>
                <c:pt idx="275">
                  <c:v>8.525145358127876</c:v>
                </c:pt>
                <c:pt idx="276">
                  <c:v>8.3836156727580597</c:v>
                </c:pt>
                <c:pt idx="277">
                  <c:v>8.4538308876589703</c:v>
                </c:pt>
                <c:pt idx="278">
                  <c:v>8.3010596715610436</c:v>
                </c:pt>
                <c:pt idx="279">
                  <c:v>8.209430812273057</c:v>
                </c:pt>
                <c:pt idx="280">
                  <c:v>8.0949168235468374</c:v>
                </c:pt>
                <c:pt idx="281">
                  <c:v>7.9718560509414989</c:v>
                </c:pt>
                <c:pt idx="282">
                  <c:v>7.7978803112665531</c:v>
                </c:pt>
                <c:pt idx="283">
                  <c:v>7.6886009554899051</c:v>
                </c:pt>
                <c:pt idx="284">
                  <c:v>7.6704032379551466</c:v>
                </c:pt>
                <c:pt idx="285">
                  <c:v>7.5116076364121129</c:v>
                </c:pt>
                <c:pt idx="286">
                  <c:v>7.4369024794125442</c:v>
                </c:pt>
                <c:pt idx="287">
                  <c:v>7.4423426680973321</c:v>
                </c:pt>
                <c:pt idx="288">
                  <c:v>7.3826884454267576</c:v>
                </c:pt>
                <c:pt idx="289">
                  <c:v>7.3168243291415376</c:v>
                </c:pt>
                <c:pt idx="290">
                  <c:v>7.2735028571879381</c:v>
                </c:pt>
                <c:pt idx="291">
                  <c:v>6.957681043446212</c:v>
                </c:pt>
                <c:pt idx="292">
                  <c:v>6.8854080209737898</c:v>
                </c:pt>
                <c:pt idx="293">
                  <c:v>6.7631742312857677</c:v>
                </c:pt>
                <c:pt idx="294">
                  <c:v>6.7726333298945329</c:v>
                </c:pt>
                <c:pt idx="295">
                  <c:v>6.6969544610805878</c:v>
                </c:pt>
                <c:pt idx="296">
                  <c:v>6.6040587190459004</c:v>
                </c:pt>
                <c:pt idx="297">
                  <c:v>6.3641381252194025</c:v>
                </c:pt>
                <c:pt idx="298">
                  <c:v>6.366830688209971</c:v>
                </c:pt>
                <c:pt idx="299">
                  <c:v>6.1643667884810736</c:v>
                </c:pt>
                <c:pt idx="300">
                  <c:v>6.2862622137338002</c:v>
                </c:pt>
                <c:pt idx="301">
                  <c:v>6.1808945974772742</c:v>
                </c:pt>
                <c:pt idx="302">
                  <c:v>6.1154927894566526</c:v>
                </c:pt>
                <c:pt idx="303">
                  <c:v>6.14388273333733</c:v>
                </c:pt>
                <c:pt idx="304">
                  <c:v>6.3094648148155921</c:v>
                </c:pt>
                <c:pt idx="305">
                  <c:v>6.304164928555779</c:v>
                </c:pt>
                <c:pt idx="306">
                  <c:v>6.3076698688575172</c:v>
                </c:pt>
                <c:pt idx="307">
                  <c:v>6.3659882398744241</c:v>
                </c:pt>
                <c:pt idx="308">
                  <c:v>6.4028345556527535</c:v>
                </c:pt>
                <c:pt idx="309">
                  <c:v>6.4515170611761468</c:v>
                </c:pt>
                <c:pt idx="310">
                  <c:v>6.3510657782472091</c:v>
                </c:pt>
                <c:pt idx="311">
                  <c:v>6.3452875024641182</c:v>
                </c:pt>
                <c:pt idx="312">
                  <c:v>6.5218478460355609</c:v>
                </c:pt>
                <c:pt idx="313">
                  <c:v>6.7191962810848835</c:v>
                </c:pt>
                <c:pt idx="314">
                  <c:v>6.6185969350095126</c:v>
                </c:pt>
                <c:pt idx="315">
                  <c:v>6.6728931382230856</c:v>
                </c:pt>
                <c:pt idx="316">
                  <c:v>6.6481384140134026</c:v>
                </c:pt>
                <c:pt idx="317">
                  <c:v>6.7626626363446674</c:v>
                </c:pt>
                <c:pt idx="318">
                  <c:v>6.7712711658287841</c:v>
                </c:pt>
                <c:pt idx="319">
                  <c:v>6.8501550577866128</c:v>
                </c:pt>
                <c:pt idx="320">
                  <c:v>6.9491704337363744</c:v>
                </c:pt>
                <c:pt idx="321">
                  <c:v>7.0704370603849025</c:v>
                </c:pt>
                <c:pt idx="322">
                  <c:v>7.0158470001866275</c:v>
                </c:pt>
                <c:pt idx="323">
                  <c:v>7.1177211782022738</c:v>
                </c:pt>
                <c:pt idx="324">
                  <c:v>7.114490160822653</c:v>
                </c:pt>
                <c:pt idx="325">
                  <c:v>7.1005564406529116</c:v>
                </c:pt>
                <c:pt idx="326">
                  <c:v>6.9326568758029401</c:v>
                </c:pt>
                <c:pt idx="327">
                  <c:v>6.8085690009554778</c:v>
                </c:pt>
                <c:pt idx="328">
                  <c:v>6.6629489421091375</c:v>
                </c:pt>
                <c:pt idx="329">
                  <c:v>6.5981598049491055</c:v>
                </c:pt>
                <c:pt idx="330">
                  <c:v>6.5580122223497481</c:v>
                </c:pt>
                <c:pt idx="331">
                  <c:v>6.6696864290797082</c:v>
                </c:pt>
                <c:pt idx="332">
                  <c:v>6.6971501970203899</c:v>
                </c:pt>
                <c:pt idx="333">
                  <c:v>6.6788831377765758</c:v>
                </c:pt>
                <c:pt idx="334">
                  <c:v>6.6905936216735125</c:v>
                </c:pt>
                <c:pt idx="335">
                  <c:v>6.8128329929552942</c:v>
                </c:pt>
                <c:pt idx="336">
                  <c:v>6.8657362351271383</c:v>
                </c:pt>
                <c:pt idx="337">
                  <c:v>6.8957475510742245</c:v>
                </c:pt>
                <c:pt idx="338">
                  <c:v>6.7837998853756272</c:v>
                </c:pt>
                <c:pt idx="339">
                  <c:v>6.9095602262657829</c:v>
                </c:pt>
                <c:pt idx="340">
                  <c:v>6.9198280601998237</c:v>
                </c:pt>
                <c:pt idx="341">
                  <c:v>7.1315326203365093</c:v>
                </c:pt>
                <c:pt idx="342">
                  <c:v>7.1199950989940524</c:v>
                </c:pt>
                <c:pt idx="343">
                  <c:v>7.079797068956915</c:v>
                </c:pt>
                <c:pt idx="344">
                  <c:v>7.4028229738747031</c:v>
                </c:pt>
                <c:pt idx="345">
                  <c:v>7.687474922019347</c:v>
                </c:pt>
                <c:pt idx="346">
                  <c:v>7.8447708891179762</c:v>
                </c:pt>
                <c:pt idx="347">
                  <c:v>7.8206403368885491</c:v>
                </c:pt>
                <c:pt idx="348">
                  <c:v>6.8492530059301826</c:v>
                </c:pt>
                <c:pt idx="349">
                  <c:v>6.1943873747425737</c:v>
                </c:pt>
                <c:pt idx="350">
                  <c:v>6.1662722020563203</c:v>
                </c:pt>
                <c:pt idx="351">
                  <c:v>5.9452571498457081</c:v>
                </c:pt>
                <c:pt idx="352">
                  <c:v>5.860422111813695</c:v>
                </c:pt>
                <c:pt idx="353">
                  <c:v>5.8725940810583666</c:v>
                </c:pt>
                <c:pt idx="354">
                  <c:v>5.9442223126806004</c:v>
                </c:pt>
                <c:pt idx="355">
                  <c:v>5.8732891665947529</c:v>
                </c:pt>
                <c:pt idx="356">
                  <c:v>6.2225723631115368</c:v>
                </c:pt>
                <c:pt idx="357">
                  <c:v>6.2423905243487861</c:v>
                </c:pt>
                <c:pt idx="358">
                  <c:v>6.0691203435427976</c:v>
                </c:pt>
                <c:pt idx="359">
                  <c:v>5.7600166272280875</c:v>
                </c:pt>
                <c:pt idx="360">
                  <c:v>5.3074768891341284</c:v>
                </c:pt>
                <c:pt idx="361">
                  <c:v>5.1325745368964846</c:v>
                </c:pt>
                <c:pt idx="362">
                  <c:v>5.8966041324014773</c:v>
                </c:pt>
                <c:pt idx="363">
                  <c:v>6.0118799694122993</c:v>
                </c:pt>
                <c:pt idx="364">
                  <c:v>5.9718854244108552</c:v>
                </c:pt>
                <c:pt idx="365">
                  <c:v>5.8679435450994628</c:v>
                </c:pt>
                <c:pt idx="366">
                  <c:v>5.812432458360604</c:v>
                </c:pt>
                <c:pt idx="367">
                  <c:v>5.9112416493527906</c:v>
                </c:pt>
                <c:pt idx="368">
                  <c:v>5.8924880254670411</c:v>
                </c:pt>
                <c:pt idx="369">
                  <c:v>5.6914857625614781</c:v>
                </c:pt>
                <c:pt idx="370">
                  <c:v>5.7763104717341616</c:v>
                </c:pt>
                <c:pt idx="371">
                  <c:v>5.8322154832006676</c:v>
                </c:pt>
                <c:pt idx="372">
                  <c:v>5.7130507826334025</c:v>
                </c:pt>
                <c:pt idx="373">
                  <c:v>5.6424968617699429</c:v>
                </c:pt>
                <c:pt idx="374">
                  <c:v>5.4563931839650381</c:v>
                </c:pt>
                <c:pt idx="375">
                  <c:v>5.3483612606949276</c:v>
                </c:pt>
                <c:pt idx="376">
                  <c:v>5.2380743928316136</c:v>
                </c:pt>
                <c:pt idx="377">
                  <c:v>4.9333877995997186</c:v>
                </c:pt>
                <c:pt idx="378">
                  <c:v>4.9380706010130124</c:v>
                </c:pt>
                <c:pt idx="379">
                  <c:v>4.9576556585108369</c:v>
                </c:pt>
                <c:pt idx="380">
                  <c:v>5.0065378748153178</c:v>
                </c:pt>
                <c:pt idx="381">
                  <c:v>5.0127410033260569</c:v>
                </c:pt>
                <c:pt idx="382">
                  <c:v>5.0919846424349648</c:v>
                </c:pt>
                <c:pt idx="383">
                  <c:v>5.214176991518011</c:v>
                </c:pt>
                <c:pt idx="384">
                  <c:v>5.1673885540629296</c:v>
                </c:pt>
                <c:pt idx="385">
                  <c:v>5.195314609411847</c:v>
                </c:pt>
                <c:pt idx="386">
                  <c:v>5.1410303887990461</c:v>
                </c:pt>
                <c:pt idx="387">
                  <c:v>5.232914498413237</c:v>
                </c:pt>
                <c:pt idx="388">
                  <c:v>5.2089761197392095</c:v>
                </c:pt>
                <c:pt idx="389">
                  <c:v>5.2277882231937474</c:v>
                </c:pt>
                <c:pt idx="390">
                  <c:v>5.2622872298546781</c:v>
                </c:pt>
                <c:pt idx="391">
                  <c:v>5.4195503766104087</c:v>
                </c:pt>
                <c:pt idx="392">
                  <c:v>5.3674053690057999</c:v>
                </c:pt>
                <c:pt idx="393">
                  <c:v>5.5179059182193564</c:v>
                </c:pt>
                <c:pt idx="394">
                  <c:v>5.5251932267072812</c:v>
                </c:pt>
                <c:pt idx="395">
                  <c:v>5.5808853989404863</c:v>
                </c:pt>
                <c:pt idx="396">
                  <c:v>5.4909076968216555</c:v>
                </c:pt>
                <c:pt idx="397">
                  <c:v>5.4665822515573312</c:v>
                </c:pt>
                <c:pt idx="398">
                  <c:v>5.6356464012206979</c:v>
                </c:pt>
                <c:pt idx="399">
                  <c:v>5.7664169127902198</c:v>
                </c:pt>
                <c:pt idx="400">
                  <c:v>5.7435677933552771</c:v>
                </c:pt>
                <c:pt idx="401">
                  <c:v>5.6890693307255722</c:v>
                </c:pt>
                <c:pt idx="402">
                  <c:v>5.8511085947745709</c:v>
                </c:pt>
                <c:pt idx="403">
                  <c:v>5.9124492442443151</c:v>
                </c:pt>
                <c:pt idx="404">
                  <c:v>6.0923879429025165</c:v>
                </c:pt>
                <c:pt idx="405">
                  <c:v>6.023726642659514</c:v>
                </c:pt>
                <c:pt idx="406">
                  <c:v>6.0720271240220347</c:v>
                </c:pt>
                <c:pt idx="407">
                  <c:v>6.074805957188091</c:v>
                </c:pt>
                <c:pt idx="408">
                  <c:v>6.0869653037182632</c:v>
                </c:pt>
                <c:pt idx="409">
                  <c:v>5.9477584564972759</c:v>
                </c:pt>
                <c:pt idx="410">
                  <c:v>6.0105793260089566</c:v>
                </c:pt>
                <c:pt idx="411">
                  <c:v>6.0293840081627064</c:v>
                </c:pt>
                <c:pt idx="412">
                  <c:v>5.9739246599688958</c:v>
                </c:pt>
                <c:pt idx="413">
                  <c:v>5.8624665233710971</c:v>
                </c:pt>
                <c:pt idx="414">
                  <c:v>6.0653394651249082</c:v>
                </c:pt>
                <c:pt idx="415">
                  <c:v>6.1533037522065426</c:v>
                </c:pt>
                <c:pt idx="416">
                  <c:v>6.1982302856237528</c:v>
                </c:pt>
                <c:pt idx="417">
                  <c:v>6.3112244445740897</c:v>
                </c:pt>
                <c:pt idx="418">
                  <c:v>6.2653913706162383</c:v>
                </c:pt>
                <c:pt idx="419">
                  <c:v>6.7032197393981212</c:v>
                </c:pt>
                <c:pt idx="420">
                  <c:v>6.7141616490242741</c:v>
                </c:pt>
                <c:pt idx="421">
                  <c:v>6.6156365338478649</c:v>
                </c:pt>
                <c:pt idx="422">
                  <c:v>6.6986594606044978</c:v>
                </c:pt>
                <c:pt idx="423">
                  <c:v>6.7145562444169817</c:v>
                </c:pt>
                <c:pt idx="424">
                  <c:v>6.6114834935451912</c:v>
                </c:pt>
                <c:pt idx="425">
                  <c:v>6.784621026701231</c:v>
                </c:pt>
                <c:pt idx="426">
                  <c:v>6.6870006281145455</c:v>
                </c:pt>
                <c:pt idx="427">
                  <c:v>6.6653144424647079</c:v>
                </c:pt>
                <c:pt idx="428">
                  <c:v>6.6400040423967015</c:v>
                </c:pt>
                <c:pt idx="429">
                  <c:v>6.4960420408369517</c:v>
                </c:pt>
                <c:pt idx="430">
                  <c:v>6.5925540433875298</c:v>
                </c:pt>
                <c:pt idx="431">
                  <c:v>6.7355296049059152</c:v>
                </c:pt>
                <c:pt idx="432">
                  <c:v>6.5668399273202143</c:v>
                </c:pt>
                <c:pt idx="433">
                  <c:v>6.5969586871024717</c:v>
                </c:pt>
                <c:pt idx="434">
                  <c:v>6.5963939619356191</c:v>
                </c:pt>
                <c:pt idx="435">
                  <c:v>6.5588291497378544</c:v>
                </c:pt>
                <c:pt idx="436">
                  <c:v>6.7461742611830404</c:v>
                </c:pt>
                <c:pt idx="437">
                  <c:v>6.7388425615554324</c:v>
                </c:pt>
                <c:pt idx="438">
                  <c:v>6.7437917868774049</c:v>
                </c:pt>
                <c:pt idx="439">
                  <c:v>6.8877118209825383</c:v>
                </c:pt>
                <c:pt idx="440">
                  <c:v>6.7975571477549526</c:v>
                </c:pt>
                <c:pt idx="441">
                  <c:v>6.8522882172478239</c:v>
                </c:pt>
                <c:pt idx="442">
                  <c:v>6.9371594379951906</c:v>
                </c:pt>
                <c:pt idx="443">
                  <c:v>6.9072974668779397</c:v>
                </c:pt>
                <c:pt idx="444">
                  <c:v>7.1416931144804909</c:v>
                </c:pt>
                <c:pt idx="445">
                  <c:v>7.4568813646389662</c:v>
                </c:pt>
                <c:pt idx="446">
                  <c:v>7.0626567985269881</c:v>
                </c:pt>
                <c:pt idx="447">
                  <c:v>7.0249956694289946</c:v>
                </c:pt>
                <c:pt idx="448">
                  <c:v>6.9607638171578197</c:v>
                </c:pt>
                <c:pt idx="449">
                  <c:v>6.7958930508130422</c:v>
                </c:pt>
                <c:pt idx="450">
                  <c:v>6.9005396667874379</c:v>
                </c:pt>
                <c:pt idx="451">
                  <c:v>6.7399306546035396</c:v>
                </c:pt>
                <c:pt idx="452">
                  <c:v>6.4859417678405915</c:v>
                </c:pt>
                <c:pt idx="453">
                  <c:v>6.8253316842950005</c:v>
                </c:pt>
                <c:pt idx="454">
                  <c:v>6.9410695793694943</c:v>
                </c:pt>
                <c:pt idx="455">
                  <c:v>6.9928332963018054</c:v>
                </c:pt>
                <c:pt idx="456">
                  <c:v>7.1581098773142076</c:v>
                </c:pt>
                <c:pt idx="457">
                  <c:v>7.0437708006036397</c:v>
                </c:pt>
                <c:pt idx="458">
                  <c:v>7.0873854970179027</c:v>
                </c:pt>
                <c:pt idx="459">
                  <c:v>7.1398371407006023</c:v>
                </c:pt>
                <c:pt idx="460">
                  <c:v>7.1347550772534607</c:v>
                </c:pt>
                <c:pt idx="461">
                  <c:v>6.979246277441896</c:v>
                </c:pt>
                <c:pt idx="462">
                  <c:v>6.8864998571369904</c:v>
                </c:pt>
                <c:pt idx="463">
                  <c:v>6.9878095203454125</c:v>
                </c:pt>
                <c:pt idx="464">
                  <c:v>7.0085490192583295</c:v>
                </c:pt>
                <c:pt idx="465">
                  <c:v>6.9364421917627777</c:v>
                </c:pt>
                <c:pt idx="466">
                  <c:v>6.8420883242521793</c:v>
                </c:pt>
                <c:pt idx="467">
                  <c:v>6.9354153754632355</c:v>
                </c:pt>
                <c:pt idx="468">
                  <c:v>7.1338497377843577</c:v>
                </c:pt>
                <c:pt idx="469">
                  <c:v>7.1980188292762577</c:v>
                </c:pt>
                <c:pt idx="470">
                  <c:v>7.1533235693650497</c:v>
                </c:pt>
                <c:pt idx="471">
                  <c:v>7.1394114456989017</c:v>
                </c:pt>
                <c:pt idx="472">
                  <c:v>7.1804614187673392</c:v>
                </c:pt>
                <c:pt idx="473">
                  <c:v>7.1673082827069177</c:v>
                </c:pt>
                <c:pt idx="474">
                  <c:v>7.0906327076338416</c:v>
                </c:pt>
                <c:pt idx="475">
                  <c:v>6.7703933653896078</c:v>
                </c:pt>
                <c:pt idx="476">
                  <c:v>6.8223024467539295</c:v>
                </c:pt>
                <c:pt idx="477">
                  <c:v>6.8733660745122025</c:v>
                </c:pt>
                <c:pt idx="478">
                  <c:v>6.9341974126630559</c:v>
                </c:pt>
                <c:pt idx="479">
                  <c:v>6.8910200636440937</c:v>
                </c:pt>
                <c:pt idx="480">
                  <c:v>6.9255659225259052</c:v>
                </c:pt>
                <c:pt idx="481">
                  <c:v>6.9033210272526189</c:v>
                </c:pt>
                <c:pt idx="482">
                  <c:v>7.2270130954676679</c:v>
                </c:pt>
                <c:pt idx="483">
                  <c:v>7.2222120156125786</c:v>
                </c:pt>
                <c:pt idx="484">
                  <c:v>7.2167303978784858</c:v>
                </c:pt>
                <c:pt idx="485">
                  <c:v>7.2469715510252515</c:v>
                </c:pt>
                <c:pt idx="486">
                  <c:v>7.5450068779492012</c:v>
                </c:pt>
                <c:pt idx="487">
                  <c:v>7.2454483229823765</c:v>
                </c:pt>
                <c:pt idx="488">
                  <c:v>7.6270065256555943</c:v>
                </c:pt>
                <c:pt idx="489">
                  <c:v>7.4081129528215959</c:v>
                </c:pt>
                <c:pt idx="490">
                  <c:v>7.3492815133248106</c:v>
                </c:pt>
                <c:pt idx="491">
                  <c:v>7.4152103428424265</c:v>
                </c:pt>
                <c:pt idx="492">
                  <c:v>7.4465609661916989</c:v>
                </c:pt>
                <c:pt idx="493">
                  <c:v>7.1695459352520317</c:v>
                </c:pt>
                <c:pt idx="494">
                  <c:v>7.4276173779467607</c:v>
                </c:pt>
                <c:pt idx="495">
                  <c:v>7.2181482092393896</c:v>
                </c:pt>
                <c:pt idx="496">
                  <c:v>7.469095369894303</c:v>
                </c:pt>
                <c:pt idx="497">
                  <c:v>7.5151918524946506</c:v>
                </c:pt>
                <c:pt idx="498">
                  <c:v>7.338091065629385</c:v>
                </c:pt>
                <c:pt idx="499">
                  <c:v>7.3016495723245773</c:v>
                </c:pt>
                <c:pt idx="500">
                  <c:v>7.3599101625567798</c:v>
                </c:pt>
                <c:pt idx="501">
                  <c:v>7.3854613377293736</c:v>
                </c:pt>
                <c:pt idx="502">
                  <c:v>7.2697875556797031</c:v>
                </c:pt>
                <c:pt idx="503">
                  <c:v>7.086476302625103</c:v>
                </c:pt>
                <c:pt idx="504">
                  <c:v>7.1218519342977755</c:v>
                </c:pt>
                <c:pt idx="505">
                  <c:v>7.3190767388682758</c:v>
                </c:pt>
                <c:pt idx="506">
                  <c:v>7.3072860579126608</c:v>
                </c:pt>
                <c:pt idx="507">
                  <c:v>7.5303977412219627</c:v>
                </c:pt>
                <c:pt idx="508">
                  <c:v>7.550595080715822</c:v>
                </c:pt>
                <c:pt idx="509">
                  <c:v>7.6782418749491441</c:v>
                </c:pt>
                <c:pt idx="510">
                  <c:v>7.7077887879133318</c:v>
                </c:pt>
                <c:pt idx="511">
                  <c:v>7.6873037770150789</c:v>
                </c:pt>
                <c:pt idx="512">
                  <c:v>7.5700867999295882</c:v>
                </c:pt>
                <c:pt idx="513">
                  <c:v>7.6319001564884985</c:v>
                </c:pt>
                <c:pt idx="514">
                  <c:v>7.4679312329525489</c:v>
                </c:pt>
                <c:pt idx="515">
                  <c:v>7.4188028484208832</c:v>
                </c:pt>
                <c:pt idx="516">
                  <c:v>7.4866541704241447</c:v>
                </c:pt>
                <c:pt idx="517">
                  <c:v>7.5183376835833737</c:v>
                </c:pt>
                <c:pt idx="518">
                  <c:v>7.5081936001363614</c:v>
                </c:pt>
                <c:pt idx="519">
                  <c:v>7.5916502350668944</c:v>
                </c:pt>
                <c:pt idx="520">
                  <c:v>7.5774112067543848</c:v>
                </c:pt>
                <c:pt idx="521">
                  <c:v>7.4894275479102594</c:v>
                </c:pt>
                <c:pt idx="522">
                  <c:v>7.5891291916487367</c:v>
                </c:pt>
                <c:pt idx="523">
                  <c:v>7.5744845156722658</c:v>
                </c:pt>
                <c:pt idx="524">
                  <c:v>7.5548846391607229</c:v>
                </c:pt>
                <c:pt idx="525">
                  <c:v>7.5744931550026608</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Autres (par exemple, visites chez le médecin)</c:v>
                </c:pt>
              </c:strCache>
            </c:strRef>
          </c:tx>
          <c:spPr>
            <a:ln w="28575" cap="rnd">
              <a:solidFill>
                <a:schemeClr val="accent4">
                  <a:lumMod val="40000"/>
                  <a:lumOff val="60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Tabelle1!$E$13:$E$538</c:f>
              <c:numCache>
                <c:formatCode>0</c:formatCode>
                <c:ptCount val="526"/>
                <c:pt idx="0">
                  <c:v>0.55658664477034892</c:v>
                </c:pt>
                <c:pt idx="1">
                  <c:v>0.53657257922354351</c:v>
                </c:pt>
                <c:pt idx="2">
                  <c:v>0.51745120279303614</c:v>
                </c:pt>
                <c:pt idx="3">
                  <c:v>0.52013835528282004</c:v>
                </c:pt>
                <c:pt idx="4">
                  <c:v>0.55031574359173108</c:v>
                </c:pt>
                <c:pt idx="5">
                  <c:v>0.5328086372331311</c:v>
                </c:pt>
                <c:pt idx="6">
                  <c:v>0.51466309345446171</c:v>
                </c:pt>
                <c:pt idx="7">
                  <c:v>0.54640834038748731</c:v>
                </c:pt>
                <c:pt idx="8">
                  <c:v>0.5607213438084514</c:v>
                </c:pt>
                <c:pt idx="9">
                  <c:v>0.53387514766877675</c:v>
                </c:pt>
                <c:pt idx="10">
                  <c:v>0.55354694907798929</c:v>
                </c:pt>
                <c:pt idx="11">
                  <c:v>0.53700881249993671</c:v>
                </c:pt>
                <c:pt idx="12">
                  <c:v>0.5271650824327313</c:v>
                </c:pt>
                <c:pt idx="13">
                  <c:v>0.51832510191691861</c:v>
                </c:pt>
                <c:pt idx="14">
                  <c:v>0.52295211809130826</c:v>
                </c:pt>
                <c:pt idx="15">
                  <c:v>0.52345228284089984</c:v>
                </c:pt>
                <c:pt idx="16">
                  <c:v>0.56993229483632546</c:v>
                </c:pt>
                <c:pt idx="17">
                  <c:v>0.53771326466193869</c:v>
                </c:pt>
                <c:pt idx="18">
                  <c:v>0.51514264536436527</c:v>
                </c:pt>
                <c:pt idx="19">
                  <c:v>0.54389209088933954</c:v>
                </c:pt>
                <c:pt idx="20">
                  <c:v>0.5430277887737317</c:v>
                </c:pt>
                <c:pt idx="21">
                  <c:v>0.52589819612059774</c:v>
                </c:pt>
                <c:pt idx="22">
                  <c:v>0.52266695480236558</c:v>
                </c:pt>
                <c:pt idx="23">
                  <c:v>0.5054818978582406</c:v>
                </c:pt>
                <c:pt idx="24">
                  <c:v>0.49742369870046915</c:v>
                </c:pt>
                <c:pt idx="25">
                  <c:v>0.49221194602731982</c:v>
                </c:pt>
                <c:pt idx="26">
                  <c:v>0.4733407150663404</c:v>
                </c:pt>
                <c:pt idx="27">
                  <c:v>0.50062086676186002</c:v>
                </c:pt>
                <c:pt idx="28">
                  <c:v>0.52135132155622277</c:v>
                </c:pt>
                <c:pt idx="29">
                  <c:v>0.49254926573413443</c:v>
                </c:pt>
                <c:pt idx="30">
                  <c:v>0.50115514372770897</c:v>
                </c:pt>
                <c:pt idx="31">
                  <c:v>0.57252637091430658</c:v>
                </c:pt>
                <c:pt idx="32">
                  <c:v>0.62356931469318799</c:v>
                </c:pt>
                <c:pt idx="33">
                  <c:v>0.63741429256950644</c:v>
                </c:pt>
                <c:pt idx="34">
                  <c:v>0.61131303580597074</c:v>
                </c:pt>
                <c:pt idx="35">
                  <c:v>0.58151142781508758</c:v>
                </c:pt>
                <c:pt idx="36">
                  <c:v>0.63589388860156526</c:v>
                </c:pt>
                <c:pt idx="37">
                  <c:v>0.62156534565010368</c:v>
                </c:pt>
                <c:pt idx="38">
                  <c:v>0.58891196352563158</c:v>
                </c:pt>
                <c:pt idx="39">
                  <c:v>0.54521204207812779</c:v>
                </c:pt>
                <c:pt idx="40">
                  <c:v>0.51152539341266745</c:v>
                </c:pt>
                <c:pt idx="41">
                  <c:v>0.51683485796523443</c:v>
                </c:pt>
                <c:pt idx="42">
                  <c:v>0.51734518484641456</c:v>
                </c:pt>
                <c:pt idx="43">
                  <c:v>0.4766538647277378</c:v>
                </c:pt>
                <c:pt idx="44">
                  <c:v>0.45283594439054181</c:v>
                </c:pt>
                <c:pt idx="45">
                  <c:v>0.43109159438485145</c:v>
                </c:pt>
                <c:pt idx="46">
                  <c:v>0.43379576619888816</c:v>
                </c:pt>
                <c:pt idx="47">
                  <c:v>0.46388570742506602</c:v>
                </c:pt>
                <c:pt idx="48">
                  <c:v>0.4770888234519185</c:v>
                </c:pt>
                <c:pt idx="49">
                  <c:v>0.51909953030073497</c:v>
                </c:pt>
                <c:pt idx="50">
                  <c:v>0.51133591188482186</c:v>
                </c:pt>
                <c:pt idx="51">
                  <c:v>0.52516528084112957</c:v>
                </c:pt>
                <c:pt idx="52">
                  <c:v>0.56197524972051127</c:v>
                </c:pt>
                <c:pt idx="53">
                  <c:v>0.572727188745488</c:v>
                </c:pt>
                <c:pt idx="54">
                  <c:v>0.56996940955406661</c:v>
                </c:pt>
                <c:pt idx="55">
                  <c:v>0.55012083630925079</c:v>
                </c:pt>
                <c:pt idx="56">
                  <c:v>0.49819664670437758</c:v>
                </c:pt>
                <c:pt idx="57">
                  <c:v>0.50108085525969159</c:v>
                </c:pt>
                <c:pt idx="58">
                  <c:v>0.51926868249805602</c:v>
                </c:pt>
                <c:pt idx="59">
                  <c:v>0.48008530241386727</c:v>
                </c:pt>
                <c:pt idx="60">
                  <c:v>0.4594064768398497</c:v>
                </c:pt>
                <c:pt idx="61">
                  <c:v>0.45722049028676887</c:v>
                </c:pt>
                <c:pt idx="62">
                  <c:v>0.44357101677198058</c:v>
                </c:pt>
                <c:pt idx="63">
                  <c:v>0.43694673659639732</c:v>
                </c:pt>
                <c:pt idx="64">
                  <c:v>0.41960954803031231</c:v>
                </c:pt>
                <c:pt idx="65">
                  <c:v>0.35513192874997185</c:v>
                </c:pt>
                <c:pt idx="66">
                  <c:v>0.30339955401289032</c:v>
                </c:pt>
                <c:pt idx="67">
                  <c:v>0.28819702198419284</c:v>
                </c:pt>
                <c:pt idx="68">
                  <c:v>0.25051397663544483</c:v>
                </c:pt>
                <c:pt idx="69">
                  <c:v>0.23381554421888781</c:v>
                </c:pt>
                <c:pt idx="70">
                  <c:v>0.216311470953617</c:v>
                </c:pt>
                <c:pt idx="71">
                  <c:v>0.19778408189501454</c:v>
                </c:pt>
                <c:pt idx="72">
                  <c:v>0.19193525181874543</c:v>
                </c:pt>
                <c:pt idx="73">
                  <c:v>0.19813711092108699</c:v>
                </c:pt>
                <c:pt idx="74">
                  <c:v>0.18316313155124728</c:v>
                </c:pt>
                <c:pt idx="75">
                  <c:v>0.17336908941127799</c:v>
                </c:pt>
                <c:pt idx="76">
                  <c:v>0.18076869913741475</c:v>
                </c:pt>
                <c:pt idx="77">
                  <c:v>0.17847117482062422</c:v>
                </c:pt>
                <c:pt idx="78">
                  <c:v>0.18400130336439011</c:v>
                </c:pt>
                <c:pt idx="79">
                  <c:v>0.18644949138009825</c:v>
                </c:pt>
                <c:pt idx="80">
                  <c:v>0.17055166208738481</c:v>
                </c:pt>
                <c:pt idx="81">
                  <c:v>0.1568711296292051</c:v>
                </c:pt>
                <c:pt idx="82">
                  <c:v>0.16351577629228212</c:v>
                </c:pt>
                <c:pt idx="83">
                  <c:v>0.16687990593083052</c:v>
                </c:pt>
                <c:pt idx="84">
                  <c:v>0.16753585354165104</c:v>
                </c:pt>
                <c:pt idx="85">
                  <c:v>0.15339108399745505</c:v>
                </c:pt>
                <c:pt idx="86">
                  <c:v>0.1635954711005406</c:v>
                </c:pt>
                <c:pt idx="87">
                  <c:v>0.16746800517864407</c:v>
                </c:pt>
                <c:pt idx="88">
                  <c:v>0.18521474410134661</c:v>
                </c:pt>
                <c:pt idx="89">
                  <c:v>0.1673345493521749</c:v>
                </c:pt>
                <c:pt idx="90">
                  <c:v>0.17329683292802661</c:v>
                </c:pt>
                <c:pt idx="91">
                  <c:v>0.18672334550237685</c:v>
                </c:pt>
                <c:pt idx="92">
                  <c:v>0.18835030448076043</c:v>
                </c:pt>
                <c:pt idx="93">
                  <c:v>0.20400431069898545</c:v>
                </c:pt>
                <c:pt idx="94">
                  <c:v>0.22251650745076904</c:v>
                </c:pt>
                <c:pt idx="95">
                  <c:v>0.24143362289918446</c:v>
                </c:pt>
                <c:pt idx="96">
                  <c:v>0.24425395748605644</c:v>
                </c:pt>
                <c:pt idx="97">
                  <c:v>0.22901005394175553</c:v>
                </c:pt>
                <c:pt idx="98">
                  <c:v>0.22104781615877719</c:v>
                </c:pt>
                <c:pt idx="99">
                  <c:v>0.22230565630307964</c:v>
                </c:pt>
                <c:pt idx="100">
                  <c:v>0.21170231374791676</c:v>
                </c:pt>
                <c:pt idx="101">
                  <c:v>0.20906355372453489</c:v>
                </c:pt>
                <c:pt idx="102">
                  <c:v>0.19935334331466234</c:v>
                </c:pt>
                <c:pt idx="103">
                  <c:v>0.20838477831504634</c:v>
                </c:pt>
                <c:pt idx="104">
                  <c:v>0.22156111759754379</c:v>
                </c:pt>
                <c:pt idx="105">
                  <c:v>0.22662808000800344</c:v>
                </c:pt>
                <c:pt idx="106">
                  <c:v>0.23528808784633615</c:v>
                </c:pt>
                <c:pt idx="107">
                  <c:v>0.24285670175038154</c:v>
                </c:pt>
                <c:pt idx="108">
                  <c:v>0.25640036016740042</c:v>
                </c:pt>
                <c:pt idx="109">
                  <c:v>0.24204581528164071</c:v>
                </c:pt>
                <c:pt idx="110">
                  <c:v>0.2411263634985647</c:v>
                </c:pt>
                <c:pt idx="111">
                  <c:v>0.24095086086221926</c:v>
                </c:pt>
                <c:pt idx="112">
                  <c:v>0.23745745333218818</c:v>
                </c:pt>
                <c:pt idx="113">
                  <c:v>0.24245795427947817</c:v>
                </c:pt>
                <c:pt idx="114">
                  <c:v>0.25070292861251675</c:v>
                </c:pt>
                <c:pt idx="115">
                  <c:v>0.23356154520516689</c:v>
                </c:pt>
                <c:pt idx="116">
                  <c:v>0.24196872283181645</c:v>
                </c:pt>
                <c:pt idx="117">
                  <c:v>0.24995001755694601</c:v>
                </c:pt>
                <c:pt idx="118">
                  <c:v>0.25335767983195362</c:v>
                </c:pt>
                <c:pt idx="119">
                  <c:v>0.2582917764188622</c:v>
                </c:pt>
                <c:pt idx="120">
                  <c:v>0.29739998581468868</c:v>
                </c:pt>
                <c:pt idx="121">
                  <c:v>0.29108916356927289</c:v>
                </c:pt>
                <c:pt idx="122">
                  <c:v>0.3133699424766197</c:v>
                </c:pt>
                <c:pt idx="123">
                  <c:v>0.32549049678061709</c:v>
                </c:pt>
                <c:pt idx="124">
                  <c:v>0.3170145508919</c:v>
                </c:pt>
                <c:pt idx="125">
                  <c:v>0.32960618530524044</c:v>
                </c:pt>
                <c:pt idx="126">
                  <c:v>0.32958879902613269</c:v>
                </c:pt>
                <c:pt idx="127">
                  <c:v>0.31358415311129401</c:v>
                </c:pt>
                <c:pt idx="128">
                  <c:v>0.33027828542630527</c:v>
                </c:pt>
                <c:pt idx="129">
                  <c:v>0.32813819639055725</c:v>
                </c:pt>
                <c:pt idx="130">
                  <c:v>0.30064005880571915</c:v>
                </c:pt>
                <c:pt idx="131">
                  <c:v>0.33033561013125556</c:v>
                </c:pt>
                <c:pt idx="132">
                  <c:v>0.31248770376549156</c:v>
                </c:pt>
                <c:pt idx="133">
                  <c:v>0.32991570206016052</c:v>
                </c:pt>
                <c:pt idx="134">
                  <c:v>0.3132854320188227</c:v>
                </c:pt>
                <c:pt idx="135">
                  <c:v>0.30715566616778173</c:v>
                </c:pt>
                <c:pt idx="136">
                  <c:v>0.31865520433667516</c:v>
                </c:pt>
                <c:pt idx="137">
                  <c:v>0.34147470830460491</c:v>
                </c:pt>
                <c:pt idx="138">
                  <c:v>0.33072214292704516</c:v>
                </c:pt>
                <c:pt idx="139">
                  <c:v>0.32489775240699809</c:v>
                </c:pt>
                <c:pt idx="140">
                  <c:v>0.32386935795329735</c:v>
                </c:pt>
                <c:pt idx="141">
                  <c:v>0.29784211640699831</c:v>
                </c:pt>
                <c:pt idx="142">
                  <c:v>0.30350600091081997</c:v>
                </c:pt>
                <c:pt idx="143">
                  <c:v>0.29375388160051025</c:v>
                </c:pt>
                <c:pt idx="144">
                  <c:v>0.30079444830607632</c:v>
                </c:pt>
                <c:pt idx="145">
                  <c:v>0.3065655843382884</c:v>
                </c:pt>
                <c:pt idx="146">
                  <c:v>0.34979836333741232</c:v>
                </c:pt>
                <c:pt idx="147">
                  <c:v>0.35477857827271597</c:v>
                </c:pt>
                <c:pt idx="148">
                  <c:v>0.42623321423700783</c:v>
                </c:pt>
                <c:pt idx="149">
                  <c:v>0.43936699786339117</c:v>
                </c:pt>
                <c:pt idx="150">
                  <c:v>0.47331881014883642</c:v>
                </c:pt>
                <c:pt idx="151">
                  <c:v>0.46005320052921939</c:v>
                </c:pt>
                <c:pt idx="152">
                  <c:v>0.4747105614749097</c:v>
                </c:pt>
                <c:pt idx="153">
                  <c:v>0.46260280234344064</c:v>
                </c:pt>
                <c:pt idx="154">
                  <c:v>0.44542788783052184</c:v>
                </c:pt>
                <c:pt idx="155">
                  <c:v>0.41761825200352026</c:v>
                </c:pt>
                <c:pt idx="156">
                  <c:v>0.41637039422555555</c:v>
                </c:pt>
                <c:pt idx="157">
                  <c:v>0.40643225875540484</c:v>
                </c:pt>
                <c:pt idx="158">
                  <c:v>0.49365633819418842</c:v>
                </c:pt>
                <c:pt idx="159">
                  <c:v>0.51263578402729315</c:v>
                </c:pt>
                <c:pt idx="160">
                  <c:v>0.52287648355573557</c:v>
                </c:pt>
                <c:pt idx="161">
                  <c:v>0.548330131964197</c:v>
                </c:pt>
                <c:pt idx="162">
                  <c:v>0.58252278674036084</c:v>
                </c:pt>
                <c:pt idx="163">
                  <c:v>0.62046345855708651</c:v>
                </c:pt>
                <c:pt idx="164">
                  <c:v>0.63954547014290219</c:v>
                </c:pt>
                <c:pt idx="165">
                  <c:v>0.5815242077152184</c:v>
                </c:pt>
                <c:pt idx="166">
                  <c:v>0.58639841459938347</c:v>
                </c:pt>
                <c:pt idx="167">
                  <c:v>0.60918144404626851</c:v>
                </c:pt>
                <c:pt idx="168">
                  <c:v>0.65766496546466269</c:v>
                </c:pt>
                <c:pt idx="169">
                  <c:v>0.6518351135216548</c:v>
                </c:pt>
                <c:pt idx="170">
                  <c:v>0.66564725312414308</c:v>
                </c:pt>
                <c:pt idx="171">
                  <c:v>0.6416074415837818</c:v>
                </c:pt>
                <c:pt idx="172">
                  <c:v>0.68066608221954417</c:v>
                </c:pt>
                <c:pt idx="173">
                  <c:v>0.68940678106822584</c:v>
                </c:pt>
                <c:pt idx="174">
                  <c:v>0.74520760298992195</c:v>
                </c:pt>
                <c:pt idx="175">
                  <c:v>0.78463080394336526</c:v>
                </c:pt>
                <c:pt idx="176">
                  <c:v>0.78124800727621946</c:v>
                </c:pt>
                <c:pt idx="177">
                  <c:v>0.76012265388713163</c:v>
                </c:pt>
                <c:pt idx="178">
                  <c:v>0.75712945496945516</c:v>
                </c:pt>
                <c:pt idx="179">
                  <c:v>0.7206499516615511</c:v>
                </c:pt>
                <c:pt idx="180">
                  <c:v>0.73206381064601245</c:v>
                </c:pt>
                <c:pt idx="181">
                  <c:v>0.68984789916463451</c:v>
                </c:pt>
                <c:pt idx="182">
                  <c:v>0.66982613889226739</c:v>
                </c:pt>
                <c:pt idx="183">
                  <c:v>0.6735986509818751</c:v>
                </c:pt>
                <c:pt idx="184">
                  <c:v>0.6382195335750005</c:v>
                </c:pt>
                <c:pt idx="185">
                  <c:v>0.66367368275968364</c:v>
                </c:pt>
                <c:pt idx="186">
                  <c:v>0.70151343595623517</c:v>
                </c:pt>
                <c:pt idx="187">
                  <c:v>0.75503202926712076</c:v>
                </c:pt>
                <c:pt idx="188">
                  <c:v>0.85145711033014992</c:v>
                </c:pt>
                <c:pt idx="189">
                  <c:v>0.83944655935562229</c:v>
                </c:pt>
                <c:pt idx="190">
                  <c:v>0.82995791257250939</c:v>
                </c:pt>
                <c:pt idx="191">
                  <c:v>0.85517745773280496</c:v>
                </c:pt>
                <c:pt idx="192">
                  <c:v>0.85035031838563768</c:v>
                </c:pt>
                <c:pt idx="193">
                  <c:v>0.79852112929164376</c:v>
                </c:pt>
                <c:pt idx="194">
                  <c:v>0.71971997160229151</c:v>
                </c:pt>
                <c:pt idx="195">
                  <c:v>0.73534843639375003</c:v>
                </c:pt>
                <c:pt idx="196">
                  <c:v>0.7407989667415652</c:v>
                </c:pt>
                <c:pt idx="197">
                  <c:v>0.73510824762699145</c:v>
                </c:pt>
                <c:pt idx="198">
                  <c:v>0.73558506978918037</c:v>
                </c:pt>
                <c:pt idx="199">
                  <c:v>0.73294110707517857</c:v>
                </c:pt>
                <c:pt idx="200">
                  <c:v>0.75973465169910526</c:v>
                </c:pt>
                <c:pt idx="201">
                  <c:v>0.79776558484998061</c:v>
                </c:pt>
                <c:pt idx="202">
                  <c:v>0.73574054026348468</c:v>
                </c:pt>
                <c:pt idx="203">
                  <c:v>0.79163422679871509</c:v>
                </c:pt>
                <c:pt idx="204">
                  <c:v>0.75884296386173911</c:v>
                </c:pt>
                <c:pt idx="205">
                  <c:v>0.74086826349930646</c:v>
                </c:pt>
                <c:pt idx="206">
                  <c:v>0.71663076069051146</c:v>
                </c:pt>
                <c:pt idx="207">
                  <c:v>0.71253658993952396</c:v>
                </c:pt>
                <c:pt idx="208">
                  <c:v>0.65039183052653138</c:v>
                </c:pt>
                <c:pt idx="209">
                  <c:v>0.56295930942766303</c:v>
                </c:pt>
                <c:pt idx="210">
                  <c:v>0.4396104352236252</c:v>
                </c:pt>
                <c:pt idx="211">
                  <c:v>0.45604547075010599</c:v>
                </c:pt>
                <c:pt idx="212">
                  <c:v>0.46654203565394559</c:v>
                </c:pt>
                <c:pt idx="213">
                  <c:v>0.48075627083426398</c:v>
                </c:pt>
                <c:pt idx="214">
                  <c:v>0.50056995767483425</c:v>
                </c:pt>
                <c:pt idx="215">
                  <c:v>0.52163466826891025</c:v>
                </c:pt>
                <c:pt idx="216">
                  <c:v>0.51784802423094711</c:v>
                </c:pt>
                <c:pt idx="217">
                  <c:v>0.51975063042570613</c:v>
                </c:pt>
                <c:pt idx="218">
                  <c:v>0.54668084835477748</c:v>
                </c:pt>
                <c:pt idx="219">
                  <c:v>0.53418977955313574</c:v>
                </c:pt>
                <c:pt idx="220">
                  <c:v>0.54848490980434383</c:v>
                </c:pt>
                <c:pt idx="221">
                  <c:v>0.5193478470219155</c:v>
                </c:pt>
                <c:pt idx="222">
                  <c:v>0.51385820851375352</c:v>
                </c:pt>
                <c:pt idx="223">
                  <c:v>0.52213398808655553</c:v>
                </c:pt>
                <c:pt idx="224">
                  <c:v>0.51623339628234366</c:v>
                </c:pt>
                <c:pt idx="225">
                  <c:v>0.50435300008310924</c:v>
                </c:pt>
                <c:pt idx="226">
                  <c:v>0.51185154972515978</c:v>
                </c:pt>
                <c:pt idx="227">
                  <c:v>0.51005541420280054</c:v>
                </c:pt>
                <c:pt idx="228">
                  <c:v>0.51405510704164681</c:v>
                </c:pt>
                <c:pt idx="229">
                  <c:v>0.51172557822132869</c:v>
                </c:pt>
                <c:pt idx="230">
                  <c:v>0.48159183509928888</c:v>
                </c:pt>
                <c:pt idx="231">
                  <c:v>0.47478810957671641</c:v>
                </c:pt>
                <c:pt idx="232">
                  <c:v>0.49111550315421504</c:v>
                </c:pt>
                <c:pt idx="233">
                  <c:v>0.46686142302946987</c:v>
                </c:pt>
                <c:pt idx="234">
                  <c:v>0.43771370284495525</c:v>
                </c:pt>
                <c:pt idx="235">
                  <c:v>0.46317694408982329</c:v>
                </c:pt>
                <c:pt idx="236">
                  <c:v>0.44054633694780837</c:v>
                </c:pt>
                <c:pt idx="237">
                  <c:v>0.4512380270689017</c:v>
                </c:pt>
                <c:pt idx="238">
                  <c:v>0.4547348712164157</c:v>
                </c:pt>
                <c:pt idx="239">
                  <c:v>0.4317825460369783</c:v>
                </c:pt>
                <c:pt idx="240">
                  <c:v>0.45363253903983747</c:v>
                </c:pt>
                <c:pt idx="241">
                  <c:v>0.50189798093612537</c:v>
                </c:pt>
                <c:pt idx="242">
                  <c:v>0.52030103081210943</c:v>
                </c:pt>
                <c:pt idx="243">
                  <c:v>0.54777498750958653</c:v>
                </c:pt>
                <c:pt idx="244">
                  <c:v>0.57176975809129404</c:v>
                </c:pt>
                <c:pt idx="245">
                  <c:v>0.58036472849769793</c:v>
                </c:pt>
                <c:pt idx="246">
                  <c:v>0.61500717205151523</c:v>
                </c:pt>
                <c:pt idx="247">
                  <c:v>0.6326804828229996</c:v>
                </c:pt>
                <c:pt idx="248">
                  <c:v>0.5903919052660741</c:v>
                </c:pt>
                <c:pt idx="249">
                  <c:v>0.53702797188348628</c:v>
                </c:pt>
                <c:pt idx="250">
                  <c:v>0.51085153061133581</c:v>
                </c:pt>
                <c:pt idx="251">
                  <c:v>0.50889698759011304</c:v>
                </c:pt>
                <c:pt idx="252">
                  <c:v>0.49846479330498611</c:v>
                </c:pt>
                <c:pt idx="253">
                  <c:v>0.47040729506153145</c:v>
                </c:pt>
                <c:pt idx="254">
                  <c:v>0.4484820250125246</c:v>
                </c:pt>
                <c:pt idx="255">
                  <c:v>0.4796793265901752</c:v>
                </c:pt>
                <c:pt idx="256">
                  <c:v>0.46863789139109896</c:v>
                </c:pt>
                <c:pt idx="257">
                  <c:v>0.48466273966269074</c:v>
                </c:pt>
                <c:pt idx="258">
                  <c:v>0.47168940861376502</c:v>
                </c:pt>
                <c:pt idx="259">
                  <c:v>0.46810427914719754</c:v>
                </c:pt>
                <c:pt idx="260">
                  <c:v>0.48692456004744766</c:v>
                </c:pt>
                <c:pt idx="261">
                  <c:v>0.49374573972060926</c:v>
                </c:pt>
                <c:pt idx="262">
                  <c:v>0.47105800490358901</c:v>
                </c:pt>
                <c:pt idx="263">
                  <c:v>0.49927918299119395</c:v>
                </c:pt>
                <c:pt idx="264">
                  <c:v>0.52058767971376718</c:v>
                </c:pt>
                <c:pt idx="265">
                  <c:v>0.52560898325378902</c:v>
                </c:pt>
                <c:pt idx="266">
                  <c:v>0.53505498146196817</c:v>
                </c:pt>
                <c:pt idx="267">
                  <c:v>0.50314492865784388</c:v>
                </c:pt>
                <c:pt idx="268">
                  <c:v>0.5179108656126814</c:v>
                </c:pt>
                <c:pt idx="269">
                  <c:v>0.54632567458081305</c:v>
                </c:pt>
                <c:pt idx="270">
                  <c:v>0.52903113792228973</c:v>
                </c:pt>
                <c:pt idx="271">
                  <c:v>0.49642410846821833</c:v>
                </c:pt>
                <c:pt idx="272">
                  <c:v>0.49679096706072096</c:v>
                </c:pt>
                <c:pt idx="273">
                  <c:v>0.50407339197280476</c:v>
                </c:pt>
                <c:pt idx="274">
                  <c:v>0.53123567646880276</c:v>
                </c:pt>
                <c:pt idx="275">
                  <c:v>0.53915250997054387</c:v>
                </c:pt>
                <c:pt idx="276">
                  <c:v>0.5442554052355193</c:v>
                </c:pt>
                <c:pt idx="277">
                  <c:v>0.54039965580179961</c:v>
                </c:pt>
                <c:pt idx="278">
                  <c:v>0.57541630423738199</c:v>
                </c:pt>
                <c:pt idx="279">
                  <c:v>0.69746215648737486</c:v>
                </c:pt>
                <c:pt idx="280">
                  <c:v>0.74709899872472119</c:v>
                </c:pt>
                <c:pt idx="281">
                  <c:v>0.71196329573389772</c:v>
                </c:pt>
                <c:pt idx="282">
                  <c:v>0.71564965716043472</c:v>
                </c:pt>
                <c:pt idx="283">
                  <c:v>0.70247903594701799</c:v>
                </c:pt>
                <c:pt idx="284">
                  <c:v>0.72814189380670502</c:v>
                </c:pt>
                <c:pt idx="285">
                  <c:v>0.71794357872074666</c:v>
                </c:pt>
                <c:pt idx="286">
                  <c:v>0.61856506951672097</c:v>
                </c:pt>
                <c:pt idx="287">
                  <c:v>0.63302331276788293</c:v>
                </c:pt>
                <c:pt idx="288">
                  <c:v>0.72043342772524643</c:v>
                </c:pt>
                <c:pt idx="289">
                  <c:v>0.67147998585697866</c:v>
                </c:pt>
                <c:pt idx="290">
                  <c:v>0.68621566210681284</c:v>
                </c:pt>
                <c:pt idx="291">
                  <c:v>0.69082651155222163</c:v>
                </c:pt>
                <c:pt idx="292">
                  <c:v>0.66527471676598815</c:v>
                </c:pt>
                <c:pt idx="293">
                  <c:v>0.62536820290371042</c:v>
                </c:pt>
                <c:pt idx="294">
                  <c:v>0.53179013524435648</c:v>
                </c:pt>
                <c:pt idx="295">
                  <c:v>0.45328931810163414</c:v>
                </c:pt>
                <c:pt idx="296">
                  <c:v>0.45193788164117354</c:v>
                </c:pt>
                <c:pt idx="297">
                  <c:v>0.44646043601696522</c:v>
                </c:pt>
                <c:pt idx="298">
                  <c:v>0.41782079512889386</c:v>
                </c:pt>
                <c:pt idx="299">
                  <c:v>0.4336581797909177</c:v>
                </c:pt>
                <c:pt idx="300">
                  <c:v>0.43221080367450643</c:v>
                </c:pt>
                <c:pt idx="301">
                  <c:v>0.44388379654563981</c:v>
                </c:pt>
                <c:pt idx="302">
                  <c:v>0.43914302028240171</c:v>
                </c:pt>
                <c:pt idx="303">
                  <c:v>0.46006089340539474</c:v>
                </c:pt>
                <c:pt idx="304">
                  <c:v>0.42148599151071181</c:v>
                </c:pt>
                <c:pt idx="305">
                  <c:v>0.42133378229142526</c:v>
                </c:pt>
                <c:pt idx="306">
                  <c:v>0.44141868736341117</c:v>
                </c:pt>
                <c:pt idx="307">
                  <c:v>0.45228486535419699</c:v>
                </c:pt>
                <c:pt idx="308">
                  <c:v>0.44821176711137328</c:v>
                </c:pt>
                <c:pt idx="309">
                  <c:v>0.48542395234201013</c:v>
                </c:pt>
                <c:pt idx="310">
                  <c:v>0.47853734954716831</c:v>
                </c:pt>
                <c:pt idx="311">
                  <c:v>0.51533937356424109</c:v>
                </c:pt>
                <c:pt idx="312">
                  <c:v>0.52231588609149182</c:v>
                </c:pt>
                <c:pt idx="313">
                  <c:v>0.51451334572567953</c:v>
                </c:pt>
                <c:pt idx="314">
                  <c:v>0.51073001487348813</c:v>
                </c:pt>
                <c:pt idx="315">
                  <c:v>0.50235947152735216</c:v>
                </c:pt>
                <c:pt idx="316">
                  <c:v>0.4973106151267771</c:v>
                </c:pt>
                <c:pt idx="317">
                  <c:v>0.47798056323146793</c:v>
                </c:pt>
                <c:pt idx="318">
                  <c:v>0.46198118170253311</c:v>
                </c:pt>
                <c:pt idx="319">
                  <c:v>0.48744392086165939</c:v>
                </c:pt>
                <c:pt idx="320">
                  <c:v>0.46066704684362658</c:v>
                </c:pt>
                <c:pt idx="321">
                  <c:v>0.46628537148477178</c:v>
                </c:pt>
                <c:pt idx="322">
                  <c:v>0.46483693742383775</c:v>
                </c:pt>
                <c:pt idx="323">
                  <c:v>0.44465043890718903</c:v>
                </c:pt>
                <c:pt idx="324">
                  <c:v>0.47283423740409042</c:v>
                </c:pt>
                <c:pt idx="325">
                  <c:v>0.49859924465605826</c:v>
                </c:pt>
                <c:pt idx="326">
                  <c:v>0.4701981022537664</c:v>
                </c:pt>
                <c:pt idx="327">
                  <c:v>0.46758870279367815</c:v>
                </c:pt>
                <c:pt idx="328">
                  <c:v>0.4755806106895229</c:v>
                </c:pt>
                <c:pt idx="329">
                  <c:v>0.47050735403386235</c:v>
                </c:pt>
                <c:pt idx="330">
                  <c:v>0.44724346101172147</c:v>
                </c:pt>
                <c:pt idx="331">
                  <c:v>0.47176592498939113</c:v>
                </c:pt>
                <c:pt idx="332">
                  <c:v>0.41610270120046694</c:v>
                </c:pt>
                <c:pt idx="333">
                  <c:v>0.42831894035215295</c:v>
                </c:pt>
                <c:pt idx="334">
                  <c:v>0.41372964883301666</c:v>
                </c:pt>
                <c:pt idx="335">
                  <c:v>0.38098819733659794</c:v>
                </c:pt>
                <c:pt idx="336">
                  <c:v>0.42725505532062041</c:v>
                </c:pt>
                <c:pt idx="337">
                  <c:v>0.4332435750830082</c:v>
                </c:pt>
                <c:pt idx="338">
                  <c:v>0.39104871906375971</c:v>
                </c:pt>
                <c:pt idx="339">
                  <c:v>0.39979522284354457</c:v>
                </c:pt>
                <c:pt idx="340">
                  <c:v>0.38991137276858934</c:v>
                </c:pt>
                <c:pt idx="341">
                  <c:v>0.41626098613113649</c:v>
                </c:pt>
                <c:pt idx="342">
                  <c:v>0.42544369453755765</c:v>
                </c:pt>
                <c:pt idx="343">
                  <c:v>0.39868482763689406</c:v>
                </c:pt>
                <c:pt idx="344">
                  <c:v>0.41459631111392142</c:v>
                </c:pt>
                <c:pt idx="345">
                  <c:v>0.43790612863466455</c:v>
                </c:pt>
                <c:pt idx="346">
                  <c:v>0.42659771285636261</c:v>
                </c:pt>
                <c:pt idx="347">
                  <c:v>0.40391953995365959</c:v>
                </c:pt>
                <c:pt idx="348">
                  <c:v>0.38950181618807983</c:v>
                </c:pt>
                <c:pt idx="349">
                  <c:v>0.41246928114753739</c:v>
                </c:pt>
                <c:pt idx="350">
                  <c:v>0.39740669304786769</c:v>
                </c:pt>
                <c:pt idx="351">
                  <c:v>0.36734612088263957</c:v>
                </c:pt>
                <c:pt idx="352">
                  <c:v>0.33169926155159413</c:v>
                </c:pt>
                <c:pt idx="353">
                  <c:v>0.32607601966133515</c:v>
                </c:pt>
                <c:pt idx="354">
                  <c:v>0.31027635758352401</c:v>
                </c:pt>
                <c:pt idx="355">
                  <c:v>0.28071444052242817</c:v>
                </c:pt>
                <c:pt idx="356">
                  <c:v>0.24198088741024174</c:v>
                </c:pt>
                <c:pt idx="357">
                  <c:v>0.25384838441048885</c:v>
                </c:pt>
                <c:pt idx="358">
                  <c:v>0.24786726083127528</c:v>
                </c:pt>
                <c:pt idx="359">
                  <c:v>0.27389876923738343</c:v>
                </c:pt>
                <c:pt idx="360">
                  <c:v>0.30917195421541227</c:v>
                </c:pt>
                <c:pt idx="361">
                  <c:v>0.34119841729887873</c:v>
                </c:pt>
                <c:pt idx="362">
                  <c:v>0.35922392054363333</c:v>
                </c:pt>
                <c:pt idx="363">
                  <c:v>0.38878353143322136</c:v>
                </c:pt>
                <c:pt idx="364">
                  <c:v>0.40607115125123089</c:v>
                </c:pt>
                <c:pt idx="365">
                  <c:v>0.46558862818165203</c:v>
                </c:pt>
                <c:pt idx="366">
                  <c:v>0.4415960373643289</c:v>
                </c:pt>
                <c:pt idx="367">
                  <c:v>0.43705299905459405</c:v>
                </c:pt>
                <c:pt idx="368">
                  <c:v>0.42276771008794917</c:v>
                </c:pt>
                <c:pt idx="369">
                  <c:v>0.42995330979245738</c:v>
                </c:pt>
                <c:pt idx="370">
                  <c:v>0.4159858546853607</c:v>
                </c:pt>
                <c:pt idx="371">
                  <c:v>0.42560153110762311</c:v>
                </c:pt>
                <c:pt idx="372">
                  <c:v>0.39701667683341629</c:v>
                </c:pt>
                <c:pt idx="373">
                  <c:v>0.40776643760244957</c:v>
                </c:pt>
                <c:pt idx="374">
                  <c:v>0.42547929593640271</c:v>
                </c:pt>
                <c:pt idx="375">
                  <c:v>0.47030819712325528</c:v>
                </c:pt>
                <c:pt idx="376">
                  <c:v>0.47789330862947982</c:v>
                </c:pt>
                <c:pt idx="377">
                  <c:v>0.47872795666240198</c:v>
                </c:pt>
                <c:pt idx="378">
                  <c:v>0.45153565313586375</c:v>
                </c:pt>
                <c:pt idx="379">
                  <c:v>0.43905150810165167</c:v>
                </c:pt>
                <c:pt idx="380">
                  <c:v>0.45551894893851114</c:v>
                </c:pt>
                <c:pt idx="381">
                  <c:v>0.45006344839468554</c:v>
                </c:pt>
                <c:pt idx="382">
                  <c:v>0.40583109695868397</c:v>
                </c:pt>
                <c:pt idx="383">
                  <c:v>0.43485552628597751</c:v>
                </c:pt>
                <c:pt idx="384">
                  <c:v>0.43421491698267711</c:v>
                </c:pt>
                <c:pt idx="385">
                  <c:v>0.43930254163353316</c:v>
                </c:pt>
                <c:pt idx="386">
                  <c:v>0.45183712362605316</c:v>
                </c:pt>
                <c:pt idx="387">
                  <c:v>0.44710199452007254</c:v>
                </c:pt>
                <c:pt idx="388">
                  <c:v>0.4194935187938989</c:v>
                </c:pt>
                <c:pt idx="389">
                  <c:v>0.42775210077419029</c:v>
                </c:pt>
                <c:pt idx="390">
                  <c:v>0.41002876337697552</c:v>
                </c:pt>
                <c:pt idx="391">
                  <c:v>0.40138899567157754</c:v>
                </c:pt>
                <c:pt idx="392">
                  <c:v>0.40554322471809667</c:v>
                </c:pt>
                <c:pt idx="393">
                  <c:v>0.42662781802305677</c:v>
                </c:pt>
                <c:pt idx="394">
                  <c:v>0.43846852724085872</c:v>
                </c:pt>
                <c:pt idx="395">
                  <c:v>0.43230621167878686</c:v>
                </c:pt>
                <c:pt idx="396">
                  <c:v>0.46959521270241711</c:v>
                </c:pt>
                <c:pt idx="397">
                  <c:v>0.46090581880740727</c:v>
                </c:pt>
                <c:pt idx="398">
                  <c:v>0.4584821688633533</c:v>
                </c:pt>
                <c:pt idx="399">
                  <c:v>0.44884641289590216</c:v>
                </c:pt>
                <c:pt idx="400">
                  <c:v>0.45216871701324785</c:v>
                </c:pt>
                <c:pt idx="401">
                  <c:v>0.4392282423796231</c:v>
                </c:pt>
                <c:pt idx="402">
                  <c:v>0.46019237005014257</c:v>
                </c:pt>
                <c:pt idx="403">
                  <c:v>0.44962479195761629</c:v>
                </c:pt>
                <c:pt idx="404">
                  <c:v>0.47048332611736488</c:v>
                </c:pt>
                <c:pt idx="405">
                  <c:v>0.50021285541024907</c:v>
                </c:pt>
                <c:pt idx="406">
                  <c:v>0.5347589656417564</c:v>
                </c:pt>
                <c:pt idx="407">
                  <c:v>0.55115710242164917</c:v>
                </c:pt>
                <c:pt idx="408">
                  <c:v>0.57512156102277667</c:v>
                </c:pt>
                <c:pt idx="409">
                  <c:v>0.57482005334839603</c:v>
                </c:pt>
                <c:pt idx="410">
                  <c:v>0.5759955083231717</c:v>
                </c:pt>
                <c:pt idx="411">
                  <c:v>0.56702202341699992</c:v>
                </c:pt>
                <c:pt idx="412">
                  <c:v>0.56022650991414191</c:v>
                </c:pt>
                <c:pt idx="413">
                  <c:v>0.51802607475623508</c:v>
                </c:pt>
                <c:pt idx="414">
                  <c:v>0.49827406640303645</c:v>
                </c:pt>
                <c:pt idx="415">
                  <c:v>0.47840926233805831</c:v>
                </c:pt>
                <c:pt idx="416">
                  <c:v>0.49521752576617828</c:v>
                </c:pt>
                <c:pt idx="417">
                  <c:v>0.52034288943782803</c:v>
                </c:pt>
                <c:pt idx="418">
                  <c:v>0.52518661967626956</c:v>
                </c:pt>
                <c:pt idx="419">
                  <c:v>0.52312703247353221</c:v>
                </c:pt>
                <c:pt idx="420">
                  <c:v>0.58761772965936243</c:v>
                </c:pt>
                <c:pt idx="421">
                  <c:v>0.59597512885449799</c:v>
                </c:pt>
                <c:pt idx="422">
                  <c:v>0.58563363934910939</c:v>
                </c:pt>
                <c:pt idx="423">
                  <c:v>0.5798254695806192</c:v>
                </c:pt>
                <c:pt idx="424">
                  <c:v>0.584552983250478</c:v>
                </c:pt>
                <c:pt idx="425">
                  <c:v>0.60629296481532791</c:v>
                </c:pt>
                <c:pt idx="426">
                  <c:v>0.60763897112530629</c:v>
                </c:pt>
                <c:pt idx="427">
                  <c:v>0.57142723729622358</c:v>
                </c:pt>
                <c:pt idx="428">
                  <c:v>0.5721040407797543</c:v>
                </c:pt>
                <c:pt idx="429">
                  <c:v>0.58833243815786473</c:v>
                </c:pt>
                <c:pt idx="430">
                  <c:v>0.55972424823467193</c:v>
                </c:pt>
                <c:pt idx="431">
                  <c:v>0.52392521042716578</c:v>
                </c:pt>
                <c:pt idx="432">
                  <c:v>0.52603425854032682</c:v>
                </c:pt>
                <c:pt idx="433">
                  <c:v>0.5308315565994417</c:v>
                </c:pt>
                <c:pt idx="434">
                  <c:v>0.531487716957598</c:v>
                </c:pt>
                <c:pt idx="435">
                  <c:v>0.52709931769984364</c:v>
                </c:pt>
                <c:pt idx="436">
                  <c:v>0.54859925542746191</c:v>
                </c:pt>
                <c:pt idx="437">
                  <c:v>0.60007246858635044</c:v>
                </c:pt>
                <c:pt idx="438">
                  <c:v>0.59719149007038796</c:v>
                </c:pt>
                <c:pt idx="439">
                  <c:v>0.58600721998319838</c:v>
                </c:pt>
                <c:pt idx="440">
                  <c:v>0.5977051672236614</c:v>
                </c:pt>
                <c:pt idx="441">
                  <c:v>0.58829813626460592</c:v>
                </c:pt>
                <c:pt idx="442">
                  <c:v>0.59734406984608934</c:v>
                </c:pt>
                <c:pt idx="443">
                  <c:v>0.57267646538079831</c:v>
                </c:pt>
                <c:pt idx="444">
                  <c:v>0.54576328946112651</c:v>
                </c:pt>
                <c:pt idx="445">
                  <c:v>0.52070678710632512</c:v>
                </c:pt>
                <c:pt idx="446">
                  <c:v>0.47691243874079986</c:v>
                </c:pt>
                <c:pt idx="447">
                  <c:v>0.47946461750033503</c:v>
                </c:pt>
                <c:pt idx="448">
                  <c:v>0.48725092379324869</c:v>
                </c:pt>
                <c:pt idx="449">
                  <c:v>0.44758632956173311</c:v>
                </c:pt>
                <c:pt idx="450">
                  <c:v>0.41093640995145625</c:v>
                </c:pt>
                <c:pt idx="451">
                  <c:v>0.39379000780032031</c:v>
                </c:pt>
                <c:pt idx="452">
                  <c:v>0.40516898975940879</c:v>
                </c:pt>
                <c:pt idx="453">
                  <c:v>0.44428540549415646</c:v>
                </c:pt>
                <c:pt idx="454">
                  <c:v>0.42595266802940801</c:v>
                </c:pt>
                <c:pt idx="455">
                  <c:v>0.41285768049662702</c:v>
                </c:pt>
                <c:pt idx="456">
                  <c:v>0.4289967533591944</c:v>
                </c:pt>
                <c:pt idx="457">
                  <c:v>0.47703608322980945</c:v>
                </c:pt>
                <c:pt idx="458">
                  <c:v>0.4612476749985856</c:v>
                </c:pt>
                <c:pt idx="459">
                  <c:v>0.48963133642257484</c:v>
                </c:pt>
                <c:pt idx="460">
                  <c:v>0.47232427390310239</c:v>
                </c:pt>
                <c:pt idx="461">
                  <c:v>0.48010393359166115</c:v>
                </c:pt>
                <c:pt idx="462">
                  <c:v>0.50529983671120582</c:v>
                </c:pt>
                <c:pt idx="463">
                  <c:v>0.51599750015003731</c:v>
                </c:pt>
                <c:pt idx="464">
                  <c:v>0.51658495315577457</c:v>
                </c:pt>
                <c:pt idx="465">
                  <c:v>0.5117861214533328</c:v>
                </c:pt>
                <c:pt idx="466">
                  <c:v>0.50879606007262368</c:v>
                </c:pt>
                <c:pt idx="467">
                  <c:v>0.52595520012969732</c:v>
                </c:pt>
                <c:pt idx="468">
                  <c:v>0.52611670404597111</c:v>
                </c:pt>
                <c:pt idx="469">
                  <c:v>0.49550485393066823</c:v>
                </c:pt>
                <c:pt idx="470">
                  <c:v>0.49108352848183401</c:v>
                </c:pt>
                <c:pt idx="471">
                  <c:v>0.47915615728901628</c:v>
                </c:pt>
                <c:pt idx="472">
                  <c:v>0.54149974368229092</c:v>
                </c:pt>
                <c:pt idx="473">
                  <c:v>0.50868259446528008</c:v>
                </c:pt>
                <c:pt idx="474">
                  <c:v>0.5034874940139128</c:v>
                </c:pt>
                <c:pt idx="475">
                  <c:v>0.48499624902652172</c:v>
                </c:pt>
                <c:pt idx="476">
                  <c:v>0.48782287048773904</c:v>
                </c:pt>
                <c:pt idx="477">
                  <c:v>0.48216054844629719</c:v>
                </c:pt>
                <c:pt idx="478">
                  <c:v>0.4951630530439467</c:v>
                </c:pt>
                <c:pt idx="479">
                  <c:v>0.44392902144216712</c:v>
                </c:pt>
                <c:pt idx="480">
                  <c:v>0.48091756387232426</c:v>
                </c:pt>
                <c:pt idx="481">
                  <c:v>0.47214788444268363</c:v>
                </c:pt>
                <c:pt idx="482">
                  <c:v>0.47705915914393326</c:v>
                </c:pt>
                <c:pt idx="483">
                  <c:v>0.46419696619812972</c:v>
                </c:pt>
                <c:pt idx="484">
                  <c:v>0.47952446544672483</c:v>
                </c:pt>
                <c:pt idx="485">
                  <c:v>0.47782789491798383</c:v>
                </c:pt>
                <c:pt idx="486">
                  <c:v>0.53820876584472521</c:v>
                </c:pt>
                <c:pt idx="487">
                  <c:v>0.47696840960804127</c:v>
                </c:pt>
                <c:pt idx="488">
                  <c:v>0.45642249534996077</c:v>
                </c:pt>
                <c:pt idx="489">
                  <c:v>0.4644316595291974</c:v>
                </c:pt>
                <c:pt idx="490">
                  <c:v>0.49992979733083842</c:v>
                </c:pt>
                <c:pt idx="491">
                  <c:v>0.50386801123762159</c:v>
                </c:pt>
                <c:pt idx="492">
                  <c:v>0.51041365551929729</c:v>
                </c:pt>
                <c:pt idx="493">
                  <c:v>0.47049539675284519</c:v>
                </c:pt>
                <c:pt idx="494">
                  <c:v>0.49961291181080314</c:v>
                </c:pt>
                <c:pt idx="495">
                  <c:v>0.54408859040278734</c:v>
                </c:pt>
                <c:pt idx="496">
                  <c:v>0.58213738141894289</c:v>
                </c:pt>
                <c:pt idx="497">
                  <c:v>0.55478982540797406</c:v>
                </c:pt>
                <c:pt idx="498">
                  <c:v>0.49120209767215572</c:v>
                </c:pt>
                <c:pt idx="499">
                  <c:v>0.47936261821866993</c:v>
                </c:pt>
                <c:pt idx="500">
                  <c:v>0.47120845483390056</c:v>
                </c:pt>
                <c:pt idx="501">
                  <c:v>0.48219695480299457</c:v>
                </c:pt>
                <c:pt idx="502">
                  <c:v>0.47997434483918838</c:v>
                </c:pt>
                <c:pt idx="503">
                  <c:v>0.42230358200652407</c:v>
                </c:pt>
                <c:pt idx="504">
                  <c:v>0.41548900731937133</c:v>
                </c:pt>
                <c:pt idx="505">
                  <c:v>0.48350687337755449</c:v>
                </c:pt>
                <c:pt idx="506">
                  <c:v>0.48954650897835006</c:v>
                </c:pt>
                <c:pt idx="507">
                  <c:v>0.52981711488423744</c:v>
                </c:pt>
                <c:pt idx="508">
                  <c:v>0.55491503755875338</c:v>
                </c:pt>
                <c:pt idx="509">
                  <c:v>0.5837208045832557</c:v>
                </c:pt>
                <c:pt idx="510">
                  <c:v>0.61286777398734427</c:v>
                </c:pt>
                <c:pt idx="511">
                  <c:v>0.633954949235075</c:v>
                </c:pt>
                <c:pt idx="512">
                  <c:v>0.64113142777570631</c:v>
                </c:pt>
                <c:pt idx="513">
                  <c:v>0.63372948228760972</c:v>
                </c:pt>
                <c:pt idx="514">
                  <c:v>0.61770867489337389</c:v>
                </c:pt>
                <c:pt idx="515">
                  <c:v>0.65953623069080469</c:v>
                </c:pt>
                <c:pt idx="516">
                  <c:v>0.6126058479406884</c:v>
                </c:pt>
                <c:pt idx="517">
                  <c:v>0.61776287732928281</c:v>
                </c:pt>
                <c:pt idx="518">
                  <c:v>0.62506871281542065</c:v>
                </c:pt>
                <c:pt idx="519">
                  <c:v>0.62665637102428007</c:v>
                </c:pt>
                <c:pt idx="520">
                  <c:v>0.6265250935090998</c:v>
                </c:pt>
                <c:pt idx="521">
                  <c:v>0.63125199911023622</c:v>
                </c:pt>
                <c:pt idx="522">
                  <c:v>0.59611152355446217</c:v>
                </c:pt>
                <c:pt idx="523">
                  <c:v>0.62461442891893382</c:v>
                </c:pt>
                <c:pt idx="524">
                  <c:v>0.62394926728011069</c:v>
                </c:pt>
                <c:pt idx="525">
                  <c:v>0.60129402211902239</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3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Travail/Formation</c:v>
                </c:pt>
              </c:strCache>
            </c:strRef>
          </c:tx>
          <c:spPr>
            <a:ln w="28575" cap="rnd">
              <a:solidFill>
                <a:schemeClr val="accent1"/>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Tabelle1!$B$13:$B$538</c:f>
              <c:numCache>
                <c:formatCode>0.0%</c:formatCode>
                <c:ptCount val="526"/>
                <c:pt idx="0">
                  <c:v>-7.6701526485985938E-2</c:v>
                </c:pt>
                <c:pt idx="1">
                  <c:v>-6.8263548913075178E-2</c:v>
                </c:pt>
                <c:pt idx="2">
                  <c:v>-5.6425951971327937E-2</c:v>
                </c:pt>
                <c:pt idx="3">
                  <c:v>-1.9722499381392256E-2</c:v>
                </c:pt>
                <c:pt idx="4">
                  <c:v>5.2121227380452773E-4</c:v>
                </c:pt>
                <c:pt idx="5">
                  <c:v>3.2592135628553009E-3</c:v>
                </c:pt>
                <c:pt idx="6">
                  <c:v>3.8083917116207289E-3</c:v>
                </c:pt>
                <c:pt idx="7">
                  <c:v>7.3277196351817508E-4</c:v>
                </c:pt>
                <c:pt idx="8">
                  <c:v>4.4047236189213024E-3</c:v>
                </c:pt>
                <c:pt idx="9">
                  <c:v>8.1029638711458407E-3</c:v>
                </c:pt>
                <c:pt idx="10">
                  <c:v>5.5898069188828892E-3</c:v>
                </c:pt>
                <c:pt idx="11">
                  <c:v>-2.5506474752080566E-3</c:v>
                </c:pt>
                <c:pt idx="12">
                  <c:v>5.5335399801890173E-3</c:v>
                </c:pt>
                <c:pt idx="13">
                  <c:v>6.9602169868283603E-3</c:v>
                </c:pt>
                <c:pt idx="14">
                  <c:v>1.1141278700172785E-2</c:v>
                </c:pt>
                <c:pt idx="15">
                  <c:v>1.1320273616140408E-2</c:v>
                </c:pt>
                <c:pt idx="16">
                  <c:v>1.7726589862601339E-2</c:v>
                </c:pt>
                <c:pt idx="17">
                  <c:v>1.3518706290751359E-2</c:v>
                </c:pt>
                <c:pt idx="18">
                  <c:v>2.9662564181021978E-2</c:v>
                </c:pt>
                <c:pt idx="19">
                  <c:v>2.7059075587672954E-2</c:v>
                </c:pt>
                <c:pt idx="20">
                  <c:v>2.5229948158656423E-2</c:v>
                </c:pt>
                <c:pt idx="21">
                  <c:v>2.0347198122853127E-2</c:v>
                </c:pt>
                <c:pt idx="22">
                  <c:v>2.6724693067788463E-2</c:v>
                </c:pt>
                <c:pt idx="23">
                  <c:v>1.8903582814937314E-2</c:v>
                </c:pt>
                <c:pt idx="24">
                  <c:v>3.7053884847221275E-2</c:v>
                </c:pt>
                <c:pt idx="25">
                  <c:v>4.2636963831557573E-2</c:v>
                </c:pt>
                <c:pt idx="26">
                  <c:v>4.9959610491575157E-2</c:v>
                </c:pt>
                <c:pt idx="27">
                  <c:v>5.3919227463411268E-2</c:v>
                </c:pt>
                <c:pt idx="28">
                  <c:v>6.0019185738682257E-2</c:v>
                </c:pt>
                <c:pt idx="29">
                  <c:v>4.2607363913474305E-2</c:v>
                </c:pt>
                <c:pt idx="30">
                  <c:v>4.0259765726913699E-2</c:v>
                </c:pt>
                <c:pt idx="31">
                  <c:v>2.6983135435745043E-2</c:v>
                </c:pt>
                <c:pt idx="32">
                  <c:v>2.0015099738435627E-2</c:v>
                </c:pt>
                <c:pt idx="33">
                  <c:v>1.2865900883459069E-2</c:v>
                </c:pt>
                <c:pt idx="34">
                  <c:v>1.0819967039509937E-2</c:v>
                </c:pt>
                <c:pt idx="35">
                  <c:v>8.2849614908035996E-3</c:v>
                </c:pt>
                <c:pt idx="36">
                  <c:v>1.499017994166052E-2</c:v>
                </c:pt>
                <c:pt idx="37">
                  <c:v>1.3100575337719134E-2</c:v>
                </c:pt>
                <c:pt idx="38">
                  <c:v>5.8200901207468014E-3</c:v>
                </c:pt>
                <c:pt idx="39">
                  <c:v>-6.5851766599027695E-3</c:v>
                </c:pt>
                <c:pt idx="40">
                  <c:v>-1.5294711858315657E-2</c:v>
                </c:pt>
                <c:pt idx="41">
                  <c:v>-2.0300515489088844E-2</c:v>
                </c:pt>
                <c:pt idx="42">
                  <c:v>-2.102082852698739E-2</c:v>
                </c:pt>
                <c:pt idx="43">
                  <c:v>-2.7093971416561113E-2</c:v>
                </c:pt>
                <c:pt idx="44">
                  <c:v>-3.6247198876578346E-2</c:v>
                </c:pt>
                <c:pt idx="45">
                  <c:v>-3.616554110954695E-2</c:v>
                </c:pt>
                <c:pt idx="46">
                  <c:v>-4.1905937061522458E-2</c:v>
                </c:pt>
                <c:pt idx="47">
                  <c:v>-4.6533262479128368E-2</c:v>
                </c:pt>
                <c:pt idx="48">
                  <c:v>-4.0083442602583119E-2</c:v>
                </c:pt>
                <c:pt idx="49">
                  <c:v>-3.7988689982733526E-2</c:v>
                </c:pt>
                <c:pt idx="50">
                  <c:v>-3.9477276013301421E-2</c:v>
                </c:pt>
                <c:pt idx="51">
                  <c:v>-2.8952834085172352E-2</c:v>
                </c:pt>
                <c:pt idx="52">
                  <c:v>-2.5992571382763008E-2</c:v>
                </c:pt>
                <c:pt idx="53">
                  <c:v>-2.8879497961482814E-2</c:v>
                </c:pt>
                <c:pt idx="54">
                  <c:v>-1.8997133180354231E-2</c:v>
                </c:pt>
                <c:pt idx="55">
                  <c:v>-2.2402718174221681E-2</c:v>
                </c:pt>
                <c:pt idx="56">
                  <c:v>-2.8353751796125648E-2</c:v>
                </c:pt>
                <c:pt idx="57">
                  <c:v>-2.8720492289045385E-2</c:v>
                </c:pt>
                <c:pt idx="58">
                  <c:v>-4.5094757670661734E-2</c:v>
                </c:pt>
                <c:pt idx="59">
                  <c:v>-5.1958307775992085E-2</c:v>
                </c:pt>
                <c:pt idx="60">
                  <c:v>-4.8288723657885724E-2</c:v>
                </c:pt>
                <c:pt idx="61">
                  <c:v>-7.0947681126066309E-2</c:v>
                </c:pt>
                <c:pt idx="62">
                  <c:v>-7.2218376485466917E-2</c:v>
                </c:pt>
                <c:pt idx="63">
                  <c:v>-7.3530248572384216E-2</c:v>
                </c:pt>
                <c:pt idx="64">
                  <c:v>-0.11751000214376051</c:v>
                </c:pt>
                <c:pt idx="65">
                  <c:v>-0.17434561435741935</c:v>
                </c:pt>
                <c:pt idx="66">
                  <c:v>-0.24665523742514528</c:v>
                </c:pt>
                <c:pt idx="67">
                  <c:v>-0.33528427425105023</c:v>
                </c:pt>
                <c:pt idx="68">
                  <c:v>-0.40102992611778143</c:v>
                </c:pt>
                <c:pt idx="69">
                  <c:v>-0.40835050177028664</c:v>
                </c:pt>
                <c:pt idx="70">
                  <c:v>-0.41004297867632356</c:v>
                </c:pt>
                <c:pt idx="71">
                  <c:v>-0.46314855006871325</c:v>
                </c:pt>
                <c:pt idx="72">
                  <c:v>-0.49238626524997275</c:v>
                </c:pt>
                <c:pt idx="73">
                  <c:v>-0.52249095904601317</c:v>
                </c:pt>
                <c:pt idx="74">
                  <c:v>-0.53880403271539734</c:v>
                </c:pt>
                <c:pt idx="75">
                  <c:v>-0.55087996532132943</c:v>
                </c:pt>
                <c:pt idx="76">
                  <c:v>-0.55694365311547211</c:v>
                </c:pt>
                <c:pt idx="77">
                  <c:v>-0.55957668486663725</c:v>
                </c:pt>
                <c:pt idx="78">
                  <c:v>-0.55878127206788486</c:v>
                </c:pt>
                <c:pt idx="79">
                  <c:v>-0.56788547888883079</c:v>
                </c:pt>
                <c:pt idx="80">
                  <c:v>-0.55992012943842218</c:v>
                </c:pt>
                <c:pt idx="81">
                  <c:v>-0.55589181265879595</c:v>
                </c:pt>
                <c:pt idx="82">
                  <c:v>-0.55129135402276352</c:v>
                </c:pt>
                <c:pt idx="83">
                  <c:v>-0.54457101452372803</c:v>
                </c:pt>
                <c:pt idx="84">
                  <c:v>-0.54385440686101116</c:v>
                </c:pt>
                <c:pt idx="85">
                  <c:v>-0.53886092740440339</c:v>
                </c:pt>
                <c:pt idx="86">
                  <c:v>-0.53315409722454032</c:v>
                </c:pt>
                <c:pt idx="87">
                  <c:v>-0.52680450490352515</c:v>
                </c:pt>
                <c:pt idx="88">
                  <c:v>-0.5188847403860265</c:v>
                </c:pt>
                <c:pt idx="89">
                  <c:v>-0.58720798446380895</c:v>
                </c:pt>
                <c:pt idx="90">
                  <c:v>-0.59216429030266671</c:v>
                </c:pt>
                <c:pt idx="91">
                  <c:v>-0.59315849316030334</c:v>
                </c:pt>
                <c:pt idx="92">
                  <c:v>-0.62795369434121162</c:v>
                </c:pt>
                <c:pt idx="93">
                  <c:v>-0.62326895708916796</c:v>
                </c:pt>
                <c:pt idx="94">
                  <c:v>-0.61757964896004625</c:v>
                </c:pt>
                <c:pt idx="95">
                  <c:v>-0.62066872474501689</c:v>
                </c:pt>
                <c:pt idx="96">
                  <c:v>-0.54496015742342496</c:v>
                </c:pt>
                <c:pt idx="97">
                  <c:v>-0.54377253414269577</c:v>
                </c:pt>
                <c:pt idx="98">
                  <c:v>-0.53985900839013001</c:v>
                </c:pt>
                <c:pt idx="99">
                  <c:v>-0.49994918129485433</c:v>
                </c:pt>
                <c:pt idx="100">
                  <c:v>-0.48957331131571358</c:v>
                </c:pt>
                <c:pt idx="101">
                  <c:v>-0.48452538232386644</c:v>
                </c:pt>
                <c:pt idx="102">
                  <c:v>-0.47125000825810859</c:v>
                </c:pt>
                <c:pt idx="103">
                  <c:v>-0.4662508872693607</c:v>
                </c:pt>
                <c:pt idx="104">
                  <c:v>-0.46122130798459315</c:v>
                </c:pt>
                <c:pt idx="105">
                  <c:v>-0.46359401404265677</c:v>
                </c:pt>
                <c:pt idx="106">
                  <c:v>-0.45405360164334463</c:v>
                </c:pt>
                <c:pt idx="107">
                  <c:v>-0.45209411780208963</c:v>
                </c:pt>
                <c:pt idx="108">
                  <c:v>-0.45228553555484907</c:v>
                </c:pt>
                <c:pt idx="109">
                  <c:v>-0.45212557527166541</c:v>
                </c:pt>
                <c:pt idx="110">
                  <c:v>-0.46208379998736393</c:v>
                </c:pt>
                <c:pt idx="111">
                  <c:v>-0.46772217864666121</c:v>
                </c:pt>
                <c:pt idx="112">
                  <c:v>-0.46798502188346791</c:v>
                </c:pt>
                <c:pt idx="113">
                  <c:v>-0.46150390511738348</c:v>
                </c:pt>
                <c:pt idx="114">
                  <c:v>-0.4565000800536172</c:v>
                </c:pt>
                <c:pt idx="115">
                  <c:v>-0.43926089628743015</c:v>
                </c:pt>
                <c:pt idx="116">
                  <c:v>-0.41838976043323772</c:v>
                </c:pt>
                <c:pt idx="117">
                  <c:v>-0.39463319861940815</c:v>
                </c:pt>
                <c:pt idx="118">
                  <c:v>-0.39186228171901538</c:v>
                </c:pt>
                <c:pt idx="119">
                  <c:v>-0.39123433062084478</c:v>
                </c:pt>
                <c:pt idx="120">
                  <c:v>-0.38628201334889434</c:v>
                </c:pt>
                <c:pt idx="121">
                  <c:v>-0.37457710523522136</c:v>
                </c:pt>
                <c:pt idx="122">
                  <c:v>-0.37173516801110928</c:v>
                </c:pt>
                <c:pt idx="123">
                  <c:v>-0.37412715549024811</c:v>
                </c:pt>
                <c:pt idx="124">
                  <c:v>-0.37024833898024267</c:v>
                </c:pt>
                <c:pt idx="125">
                  <c:v>-0.37153202815754616</c:v>
                </c:pt>
                <c:pt idx="126">
                  <c:v>-0.36814268506106074</c:v>
                </c:pt>
                <c:pt idx="127">
                  <c:v>-0.35010322646742986</c:v>
                </c:pt>
                <c:pt idx="128">
                  <c:v>-0.33272654486786657</c:v>
                </c:pt>
                <c:pt idx="129">
                  <c:v>-0.32549332201136871</c:v>
                </c:pt>
                <c:pt idx="130">
                  <c:v>-0.42875721560900348</c:v>
                </c:pt>
                <c:pt idx="131">
                  <c:v>-0.43607284305153837</c:v>
                </c:pt>
                <c:pt idx="132">
                  <c:v>-0.43576436212278991</c:v>
                </c:pt>
                <c:pt idx="133">
                  <c:v>-0.43565547889829515</c:v>
                </c:pt>
                <c:pt idx="134">
                  <c:v>-0.43915253675558541</c:v>
                </c:pt>
                <c:pt idx="135">
                  <c:v>-0.4459667185338676</c:v>
                </c:pt>
                <c:pt idx="136">
                  <c:v>-0.44053366572429675</c:v>
                </c:pt>
                <c:pt idx="137">
                  <c:v>-0.33036554081914915</c:v>
                </c:pt>
                <c:pt idx="138">
                  <c:v>-0.31884497293130576</c:v>
                </c:pt>
                <c:pt idx="139">
                  <c:v>-0.31465365808452372</c:v>
                </c:pt>
                <c:pt idx="140">
                  <c:v>-0.31684995023760099</c:v>
                </c:pt>
                <c:pt idx="141">
                  <c:v>-0.42281720293339886</c:v>
                </c:pt>
                <c:pt idx="142">
                  <c:v>-0.41512771790480085</c:v>
                </c:pt>
                <c:pt idx="143">
                  <c:v>-0.41342646669038519</c:v>
                </c:pt>
                <c:pt idx="144">
                  <c:v>-0.41067297437369654</c:v>
                </c:pt>
                <c:pt idx="145">
                  <c:v>-0.40435420838697489</c:v>
                </c:pt>
                <c:pt idx="146">
                  <c:v>-0.40593259055810427</c:v>
                </c:pt>
                <c:pt idx="147">
                  <c:v>-0.40621252055216728</c:v>
                </c:pt>
                <c:pt idx="148">
                  <c:v>-0.28894228906960417</c:v>
                </c:pt>
                <c:pt idx="149">
                  <c:v>-0.29499973069212237</c:v>
                </c:pt>
                <c:pt idx="150">
                  <c:v>-0.29013936020256692</c:v>
                </c:pt>
                <c:pt idx="151">
                  <c:v>-0.31416096094865753</c:v>
                </c:pt>
                <c:pt idx="152">
                  <c:v>-0.29908745694659167</c:v>
                </c:pt>
                <c:pt idx="153">
                  <c:v>-0.29900866307705076</c:v>
                </c:pt>
                <c:pt idx="154">
                  <c:v>-0.29647996773451424</c:v>
                </c:pt>
                <c:pt idx="155">
                  <c:v>-0.29382998794669002</c:v>
                </c:pt>
                <c:pt idx="156">
                  <c:v>-0.2888926431651675</c:v>
                </c:pt>
                <c:pt idx="157">
                  <c:v>-0.28698794311537312</c:v>
                </c:pt>
                <c:pt idx="158">
                  <c:v>-0.23475095031049564</c:v>
                </c:pt>
                <c:pt idx="159">
                  <c:v>-0.22511251069563187</c:v>
                </c:pt>
                <c:pt idx="160">
                  <c:v>-0.22379983722580121</c:v>
                </c:pt>
                <c:pt idx="161">
                  <c:v>-0.22445339783296059</c:v>
                </c:pt>
                <c:pt idx="162">
                  <c:v>-0.22169018562075993</c:v>
                </c:pt>
                <c:pt idx="163">
                  <c:v>-0.21521739029076259</c:v>
                </c:pt>
                <c:pt idx="164">
                  <c:v>-0.20487796935329605</c:v>
                </c:pt>
                <c:pt idx="165">
                  <c:v>-0.20799460775406542</c:v>
                </c:pt>
                <c:pt idx="166">
                  <c:v>-0.20911716730545027</c:v>
                </c:pt>
                <c:pt idx="167">
                  <c:v>-0.2088435647177026</c:v>
                </c:pt>
                <c:pt idx="168">
                  <c:v>-0.20824556949770523</c:v>
                </c:pt>
                <c:pt idx="169">
                  <c:v>-0.21152482384080329</c:v>
                </c:pt>
                <c:pt idx="170">
                  <c:v>-0.20868179116142827</c:v>
                </c:pt>
                <c:pt idx="171">
                  <c:v>-0.20939564208470474</c:v>
                </c:pt>
                <c:pt idx="172">
                  <c:v>-0.19100191879818185</c:v>
                </c:pt>
                <c:pt idx="173">
                  <c:v>-0.2005440289279099</c:v>
                </c:pt>
                <c:pt idx="174">
                  <c:v>-0.19375829502590591</c:v>
                </c:pt>
                <c:pt idx="175">
                  <c:v>-0.19122411183626464</c:v>
                </c:pt>
                <c:pt idx="176">
                  <c:v>-0.18208172223624319</c:v>
                </c:pt>
                <c:pt idx="177">
                  <c:v>-0.16010518108016658</c:v>
                </c:pt>
                <c:pt idx="178">
                  <c:v>-0.15692133951408871</c:v>
                </c:pt>
                <c:pt idx="179">
                  <c:v>-0.15953448603048626</c:v>
                </c:pt>
                <c:pt idx="180">
                  <c:v>-0.14009856503285989</c:v>
                </c:pt>
                <c:pt idx="181">
                  <c:v>-0.14406529706322324</c:v>
                </c:pt>
                <c:pt idx="182">
                  <c:v>-0.14086371893160043</c:v>
                </c:pt>
                <c:pt idx="183">
                  <c:v>-0.14311452760851373</c:v>
                </c:pt>
                <c:pt idx="184">
                  <c:v>-0.15771879168062264</c:v>
                </c:pt>
                <c:pt idx="185">
                  <c:v>-0.16671161992911709</c:v>
                </c:pt>
                <c:pt idx="186">
                  <c:v>-0.19197235368874854</c:v>
                </c:pt>
                <c:pt idx="187">
                  <c:v>-0.20009527868214305</c:v>
                </c:pt>
                <c:pt idx="188">
                  <c:v>-0.19701090563087731</c:v>
                </c:pt>
                <c:pt idx="189">
                  <c:v>-0.19972266233432523</c:v>
                </c:pt>
                <c:pt idx="190">
                  <c:v>-0.19970710167171601</c:v>
                </c:pt>
                <c:pt idx="191">
                  <c:v>-0.20731827416716508</c:v>
                </c:pt>
                <c:pt idx="192">
                  <c:v>-0.20337833207261424</c:v>
                </c:pt>
                <c:pt idx="193">
                  <c:v>-0.18735111408967786</c:v>
                </c:pt>
                <c:pt idx="194">
                  <c:v>-0.19653635965497052</c:v>
                </c:pt>
                <c:pt idx="195">
                  <c:v>-0.19627489043439184</c:v>
                </c:pt>
                <c:pt idx="196">
                  <c:v>-0.19469841396342835</c:v>
                </c:pt>
                <c:pt idx="197">
                  <c:v>-0.18536880221619112</c:v>
                </c:pt>
                <c:pt idx="198">
                  <c:v>-0.17009621424685273</c:v>
                </c:pt>
                <c:pt idx="199">
                  <c:v>-0.16642138979941967</c:v>
                </c:pt>
                <c:pt idx="200">
                  <c:v>-0.16958568960496789</c:v>
                </c:pt>
                <c:pt idx="201">
                  <c:v>-0.15429371732080988</c:v>
                </c:pt>
                <c:pt idx="202">
                  <c:v>-0.15769546198316042</c:v>
                </c:pt>
                <c:pt idx="203">
                  <c:v>-0.15677550327565404</c:v>
                </c:pt>
                <c:pt idx="204">
                  <c:v>-0.17155842959989165</c:v>
                </c:pt>
                <c:pt idx="205">
                  <c:v>-0.18152279481995781</c:v>
                </c:pt>
                <c:pt idx="206">
                  <c:v>-0.17010001825631049</c:v>
                </c:pt>
                <c:pt idx="207">
                  <c:v>-0.16703370236346204</c:v>
                </c:pt>
                <c:pt idx="208">
                  <c:v>-0.16690109131038711</c:v>
                </c:pt>
                <c:pt idx="209">
                  <c:v>-0.16241248335822667</c:v>
                </c:pt>
                <c:pt idx="210">
                  <c:v>-0.15844057357506403</c:v>
                </c:pt>
                <c:pt idx="211">
                  <c:v>-0.14429328163758637</c:v>
                </c:pt>
                <c:pt idx="212">
                  <c:v>-0.13185530957891578</c:v>
                </c:pt>
                <c:pt idx="213">
                  <c:v>-0.13207322928296583</c:v>
                </c:pt>
                <c:pt idx="214">
                  <c:v>-0.13954217135373415</c:v>
                </c:pt>
                <c:pt idx="215">
                  <c:v>-0.13396247744972589</c:v>
                </c:pt>
                <c:pt idx="216">
                  <c:v>-0.13704748945943268</c:v>
                </c:pt>
                <c:pt idx="217">
                  <c:v>-0.14592696958348295</c:v>
                </c:pt>
                <c:pt idx="218">
                  <c:v>-0.15046633588363678</c:v>
                </c:pt>
                <c:pt idx="219">
                  <c:v>-0.15390780258824832</c:v>
                </c:pt>
                <c:pt idx="220">
                  <c:v>-0.13945945288283734</c:v>
                </c:pt>
                <c:pt idx="221">
                  <c:v>-0.12501126527608108</c:v>
                </c:pt>
                <c:pt idx="222">
                  <c:v>-0.11914709850004557</c:v>
                </c:pt>
                <c:pt idx="223">
                  <c:v>-0.11759285316547252</c:v>
                </c:pt>
                <c:pt idx="224">
                  <c:v>-0.11370804902118226</c:v>
                </c:pt>
                <c:pt idx="225">
                  <c:v>-0.10111830318811266</c:v>
                </c:pt>
                <c:pt idx="226">
                  <c:v>-8.4287041948663766E-2</c:v>
                </c:pt>
                <c:pt idx="227">
                  <c:v>-9.7162335139656775E-2</c:v>
                </c:pt>
                <c:pt idx="228">
                  <c:v>-9.1583637712605026E-2</c:v>
                </c:pt>
                <c:pt idx="229">
                  <c:v>-9.2145782689993183E-2</c:v>
                </c:pt>
                <c:pt idx="230">
                  <c:v>-9.2279949816981732E-2</c:v>
                </c:pt>
                <c:pt idx="231">
                  <c:v>-8.8436534034227132E-2</c:v>
                </c:pt>
                <c:pt idx="232">
                  <c:v>-8.7198470555089669E-2</c:v>
                </c:pt>
                <c:pt idx="233">
                  <c:v>-8.9417573636726311E-2</c:v>
                </c:pt>
                <c:pt idx="234">
                  <c:v>-8.5293736090159777E-2</c:v>
                </c:pt>
                <c:pt idx="235">
                  <c:v>-8.3871955336653814E-2</c:v>
                </c:pt>
                <c:pt idx="236">
                  <c:v>-8.0415662758022588E-2</c:v>
                </c:pt>
                <c:pt idx="237">
                  <c:v>-8.2821785798624314E-2</c:v>
                </c:pt>
                <c:pt idx="238">
                  <c:v>-9.1611586114811683E-2</c:v>
                </c:pt>
                <c:pt idx="239">
                  <c:v>-8.5117587179819321E-2</c:v>
                </c:pt>
                <c:pt idx="240">
                  <c:v>-8.8849567303379118E-2</c:v>
                </c:pt>
                <c:pt idx="241">
                  <c:v>-8.9410841439707012E-2</c:v>
                </c:pt>
                <c:pt idx="242">
                  <c:v>-7.9498700835017311E-2</c:v>
                </c:pt>
                <c:pt idx="243">
                  <c:v>-8.5801080531046292E-2</c:v>
                </c:pt>
                <c:pt idx="244">
                  <c:v>-8.4683374177487836E-2</c:v>
                </c:pt>
                <c:pt idx="245">
                  <c:v>-7.4582484743578537E-2</c:v>
                </c:pt>
                <c:pt idx="246">
                  <c:v>-6.4539792646035488E-2</c:v>
                </c:pt>
                <c:pt idx="247">
                  <c:v>-5.2563204397279129E-2</c:v>
                </c:pt>
                <c:pt idx="248">
                  <c:v>-4.8514549515063288E-2</c:v>
                </c:pt>
                <c:pt idx="249">
                  <c:v>-4.0127538640450267E-2</c:v>
                </c:pt>
                <c:pt idx="250">
                  <c:v>-2.9480973615560679E-2</c:v>
                </c:pt>
                <c:pt idx="251">
                  <c:v>-2.55239982120955E-2</c:v>
                </c:pt>
                <c:pt idx="252">
                  <c:v>-2.9502266740552563E-2</c:v>
                </c:pt>
                <c:pt idx="253">
                  <c:v>-4.5832131652637442E-2</c:v>
                </c:pt>
                <c:pt idx="254">
                  <c:v>-4.5540586500404601E-2</c:v>
                </c:pt>
                <c:pt idx="255">
                  <c:v>-4.0141501706180804E-2</c:v>
                </c:pt>
                <c:pt idx="256">
                  <c:v>-5.4254574282910917E-2</c:v>
                </c:pt>
                <c:pt idx="257">
                  <c:v>-6.537940668159048E-2</c:v>
                </c:pt>
                <c:pt idx="258">
                  <c:v>-7.0118443180586021E-2</c:v>
                </c:pt>
                <c:pt idx="259">
                  <c:v>-7.4286548827061538E-2</c:v>
                </c:pt>
                <c:pt idx="260">
                  <c:v>-7.6150283612699599E-2</c:v>
                </c:pt>
                <c:pt idx="261">
                  <c:v>-9.8042765121272191E-2</c:v>
                </c:pt>
                <c:pt idx="262">
                  <c:v>-0.1035798019774743</c:v>
                </c:pt>
                <c:pt idx="263">
                  <c:v>-0.10562749520272141</c:v>
                </c:pt>
                <c:pt idx="264">
                  <c:v>-0.10292868740994121</c:v>
                </c:pt>
                <c:pt idx="265">
                  <c:v>-0.10223223680320059</c:v>
                </c:pt>
                <c:pt idx="266">
                  <c:v>-9.6604083604584945E-2</c:v>
                </c:pt>
                <c:pt idx="267">
                  <c:v>-0.10373258109233507</c:v>
                </c:pt>
                <c:pt idx="268">
                  <c:v>-9.0530894977500997E-2</c:v>
                </c:pt>
                <c:pt idx="269">
                  <c:v>-9.6169882820595354E-2</c:v>
                </c:pt>
                <c:pt idx="270">
                  <c:v>-0.10672594833822158</c:v>
                </c:pt>
                <c:pt idx="271">
                  <c:v>-0.11310824534500974</c:v>
                </c:pt>
                <c:pt idx="272">
                  <c:v>-0.11137036927006772</c:v>
                </c:pt>
                <c:pt idx="273">
                  <c:v>-0.11296446843329155</c:v>
                </c:pt>
                <c:pt idx="274">
                  <c:v>-0.11048603510704724</c:v>
                </c:pt>
                <c:pt idx="275">
                  <c:v>-0.12583770494466417</c:v>
                </c:pt>
                <c:pt idx="276">
                  <c:v>-0.1330570081318263</c:v>
                </c:pt>
                <c:pt idx="277">
                  <c:v>-0.14122379368688687</c:v>
                </c:pt>
                <c:pt idx="278">
                  <c:v>-0.15930590014719359</c:v>
                </c:pt>
                <c:pt idx="279">
                  <c:v>-0.16296083217092039</c:v>
                </c:pt>
                <c:pt idx="280">
                  <c:v>-0.16677312051957072</c:v>
                </c:pt>
                <c:pt idx="281">
                  <c:v>-0.17167230989632387</c:v>
                </c:pt>
                <c:pt idx="282">
                  <c:v>-0.16639375254026734</c:v>
                </c:pt>
                <c:pt idx="283">
                  <c:v>-0.17533905243038661</c:v>
                </c:pt>
                <c:pt idx="284">
                  <c:v>-0.19076621142581707</c:v>
                </c:pt>
                <c:pt idx="285">
                  <c:v>-0.19216482698089388</c:v>
                </c:pt>
                <c:pt idx="286">
                  <c:v>-0.19076327419781636</c:v>
                </c:pt>
                <c:pt idx="287">
                  <c:v>-0.19687386349504243</c:v>
                </c:pt>
                <c:pt idx="288">
                  <c:v>-0.22182254985560801</c:v>
                </c:pt>
                <c:pt idx="289">
                  <c:v>-0.24473440168616489</c:v>
                </c:pt>
                <c:pt idx="290">
                  <c:v>-0.25558067823225783</c:v>
                </c:pt>
                <c:pt idx="291">
                  <c:v>-0.26146401564855271</c:v>
                </c:pt>
                <c:pt idx="292">
                  <c:v>-0.27531119594808728</c:v>
                </c:pt>
                <c:pt idx="293">
                  <c:v>-0.2789766154192086</c:v>
                </c:pt>
                <c:pt idx="294">
                  <c:v>-0.2809417012734905</c:v>
                </c:pt>
                <c:pt idx="295">
                  <c:v>-0.2749686583787766</c:v>
                </c:pt>
                <c:pt idx="296">
                  <c:v>-0.28257899675355069</c:v>
                </c:pt>
                <c:pt idx="297">
                  <c:v>-0.30037847160997777</c:v>
                </c:pt>
                <c:pt idx="298">
                  <c:v>-0.3008940163959416</c:v>
                </c:pt>
                <c:pt idx="299">
                  <c:v>-0.30044629235027431</c:v>
                </c:pt>
                <c:pt idx="300">
                  <c:v>-0.30752944856330833</c:v>
                </c:pt>
                <c:pt idx="301">
                  <c:v>-0.30931672267477217</c:v>
                </c:pt>
                <c:pt idx="302">
                  <c:v>-0.31368010805017343</c:v>
                </c:pt>
                <c:pt idx="303">
                  <c:v>-0.31912944581915748</c:v>
                </c:pt>
                <c:pt idx="304">
                  <c:v>-0.30078434742718818</c:v>
                </c:pt>
                <c:pt idx="305">
                  <c:v>-0.30780903944654114</c:v>
                </c:pt>
                <c:pt idx="306">
                  <c:v>-0.30096283134948476</c:v>
                </c:pt>
                <c:pt idx="307">
                  <c:v>-0.29936118229383568</c:v>
                </c:pt>
                <c:pt idx="308">
                  <c:v>-0.29852170131676881</c:v>
                </c:pt>
                <c:pt idx="309">
                  <c:v>-0.29363677422830892</c:v>
                </c:pt>
                <c:pt idx="310">
                  <c:v>-0.28822988269678107</c:v>
                </c:pt>
                <c:pt idx="311">
                  <c:v>-0.29587137461768831</c:v>
                </c:pt>
                <c:pt idx="312">
                  <c:v>-0.28880472905329146</c:v>
                </c:pt>
                <c:pt idx="313">
                  <c:v>-0.2905688851195779</c:v>
                </c:pt>
                <c:pt idx="314">
                  <c:v>-0.28738452757905109</c:v>
                </c:pt>
                <c:pt idx="315">
                  <c:v>-0.28739104638574497</c:v>
                </c:pt>
                <c:pt idx="316">
                  <c:v>-0.28745284710982444</c:v>
                </c:pt>
                <c:pt idx="317">
                  <c:v>-0.28213483602680745</c:v>
                </c:pt>
                <c:pt idx="318">
                  <c:v>-0.28238203326857547</c:v>
                </c:pt>
                <c:pt idx="319">
                  <c:v>-0.27011275606348406</c:v>
                </c:pt>
                <c:pt idx="320">
                  <c:v>-0.27147867940458248</c:v>
                </c:pt>
                <c:pt idx="321">
                  <c:v>-0.27278327166444938</c:v>
                </c:pt>
                <c:pt idx="322">
                  <c:v>-0.27456081434419566</c:v>
                </c:pt>
                <c:pt idx="323">
                  <c:v>-0.26462508046451305</c:v>
                </c:pt>
                <c:pt idx="324">
                  <c:v>-0.26484944590798309</c:v>
                </c:pt>
                <c:pt idx="325">
                  <c:v>-0.25641364695940849</c:v>
                </c:pt>
                <c:pt idx="326">
                  <c:v>-0.25536787672954298</c:v>
                </c:pt>
                <c:pt idx="327">
                  <c:v>-0.25429711291794599</c:v>
                </c:pt>
                <c:pt idx="328">
                  <c:v>-0.25181075269569975</c:v>
                </c:pt>
                <c:pt idx="329">
                  <c:v>-0.24982146074669298</c:v>
                </c:pt>
                <c:pt idx="330">
                  <c:v>-0.25530361934321522</c:v>
                </c:pt>
                <c:pt idx="331">
                  <c:v>-0.27666133833600359</c:v>
                </c:pt>
                <c:pt idx="332">
                  <c:v>-0.27927635449361365</c:v>
                </c:pt>
                <c:pt idx="333">
                  <c:v>-0.29323650747048213</c:v>
                </c:pt>
                <c:pt idx="334">
                  <c:v>-0.29011567528729842</c:v>
                </c:pt>
                <c:pt idx="335">
                  <c:v>-0.29460474017861393</c:v>
                </c:pt>
                <c:pt idx="336">
                  <c:v>-0.29437409454265406</c:v>
                </c:pt>
                <c:pt idx="337">
                  <c:v>-0.29034773797729607</c:v>
                </c:pt>
                <c:pt idx="338">
                  <c:v>-0.2498890046506802</c:v>
                </c:pt>
                <c:pt idx="339">
                  <c:v>-0.24996132810638427</c:v>
                </c:pt>
                <c:pt idx="340">
                  <c:v>-0.23496947260580603</c:v>
                </c:pt>
                <c:pt idx="341">
                  <c:v>-0.23125857178336606</c:v>
                </c:pt>
                <c:pt idx="342">
                  <c:v>-0.22789189358516204</c:v>
                </c:pt>
                <c:pt idx="343">
                  <c:v>-0.22716656370556121</c:v>
                </c:pt>
                <c:pt idx="344">
                  <c:v>-0.2547687364439738</c:v>
                </c:pt>
                <c:pt idx="345">
                  <c:v>-0.29226295692510251</c:v>
                </c:pt>
                <c:pt idx="346">
                  <c:v>-0.30205410431776902</c:v>
                </c:pt>
                <c:pt idx="347">
                  <c:v>-0.35235548171411779</c:v>
                </c:pt>
                <c:pt idx="348">
                  <c:v>-0.47571981206199154</c:v>
                </c:pt>
                <c:pt idx="349">
                  <c:v>-0.47619495117563204</c:v>
                </c:pt>
                <c:pt idx="350">
                  <c:v>-0.47377539072130159</c:v>
                </c:pt>
                <c:pt idx="351">
                  <c:v>-0.49729890609478378</c:v>
                </c:pt>
                <c:pt idx="352">
                  <c:v>-0.51153527054458126</c:v>
                </c:pt>
                <c:pt idx="353">
                  <c:v>-0.54360379794276814</c:v>
                </c:pt>
                <c:pt idx="354">
                  <c:v>-0.56818450148647859</c:v>
                </c:pt>
                <c:pt idx="355">
                  <c:v>-0.56763564290689805</c:v>
                </c:pt>
                <c:pt idx="356">
                  <c:v>-0.57153625765099081</c:v>
                </c:pt>
                <c:pt idx="357">
                  <c:v>-0.57206914269015885</c:v>
                </c:pt>
                <c:pt idx="358">
                  <c:v>-0.54337269827918344</c:v>
                </c:pt>
                <c:pt idx="359">
                  <c:v>-0.52351317695904398</c:v>
                </c:pt>
                <c:pt idx="360">
                  <c:v>-0.50565042772237323</c:v>
                </c:pt>
                <c:pt idx="361">
                  <c:v>-0.45059783745449011</c:v>
                </c:pt>
                <c:pt idx="362">
                  <c:v>-0.33980623350766581</c:v>
                </c:pt>
                <c:pt idx="363">
                  <c:v>-0.33947285142930217</c:v>
                </c:pt>
                <c:pt idx="364">
                  <c:v>-0.34185439414529606</c:v>
                </c:pt>
                <c:pt idx="365">
                  <c:v>-0.32078061100642763</c:v>
                </c:pt>
                <c:pt idx="366">
                  <c:v>-0.30896987748097005</c:v>
                </c:pt>
                <c:pt idx="367">
                  <c:v>-0.29130950086985952</c:v>
                </c:pt>
                <c:pt idx="368">
                  <c:v>-0.29629013511941837</c:v>
                </c:pt>
                <c:pt idx="369">
                  <c:v>-0.30175193215916174</c:v>
                </c:pt>
                <c:pt idx="370">
                  <c:v>-0.29860000597695668</c:v>
                </c:pt>
                <c:pt idx="371">
                  <c:v>-0.3000664278496622</c:v>
                </c:pt>
                <c:pt idx="372">
                  <c:v>-0.32042707276150728</c:v>
                </c:pt>
                <c:pt idx="373">
                  <c:v>-0.32892081677154672</c:v>
                </c:pt>
                <c:pt idx="374">
                  <c:v>-0.33622463500541133</c:v>
                </c:pt>
                <c:pt idx="375">
                  <c:v>-0.34466452693103189</c:v>
                </c:pt>
                <c:pt idx="376">
                  <c:v>-0.34658804238927843</c:v>
                </c:pt>
                <c:pt idx="377">
                  <c:v>-0.35073618110145433</c:v>
                </c:pt>
                <c:pt idx="378">
                  <c:v>-0.35298638091998435</c:v>
                </c:pt>
                <c:pt idx="379">
                  <c:v>-0.35133542694966668</c:v>
                </c:pt>
                <c:pt idx="380">
                  <c:v>-0.34859167460924634</c:v>
                </c:pt>
                <c:pt idx="381">
                  <c:v>-0.35365840517814884</c:v>
                </c:pt>
                <c:pt idx="382">
                  <c:v>-0.3454822740659913</c:v>
                </c:pt>
                <c:pt idx="383">
                  <c:v>-0.34039737357740907</c:v>
                </c:pt>
                <c:pt idx="384">
                  <c:v>-0.33578133347032268</c:v>
                </c:pt>
                <c:pt idx="385">
                  <c:v>-0.33329587411089823</c:v>
                </c:pt>
                <c:pt idx="386">
                  <c:v>-0.32785316989558255</c:v>
                </c:pt>
                <c:pt idx="387">
                  <c:v>-0.32904838351350796</c:v>
                </c:pt>
                <c:pt idx="388">
                  <c:v>-0.32859590564537389</c:v>
                </c:pt>
                <c:pt idx="389">
                  <c:v>-0.32550027510036961</c:v>
                </c:pt>
                <c:pt idx="390">
                  <c:v>-0.32525823852093116</c:v>
                </c:pt>
                <c:pt idx="391">
                  <c:v>-0.32914471508626308</c:v>
                </c:pt>
                <c:pt idx="392">
                  <c:v>-0.32896734820266338</c:v>
                </c:pt>
                <c:pt idx="393">
                  <c:v>-0.33993042550960362</c:v>
                </c:pt>
                <c:pt idx="394">
                  <c:v>-0.34692630964539528</c:v>
                </c:pt>
                <c:pt idx="395">
                  <c:v>-0.33961570637162242</c:v>
                </c:pt>
                <c:pt idx="396">
                  <c:v>-0.33757417429688819</c:v>
                </c:pt>
                <c:pt idx="397">
                  <c:v>-0.34225103771799315</c:v>
                </c:pt>
                <c:pt idx="398">
                  <c:v>-0.3419934079943775</c:v>
                </c:pt>
                <c:pt idx="399">
                  <c:v>-0.34248508045891424</c:v>
                </c:pt>
                <c:pt idx="400">
                  <c:v>-0.33266668970435831</c:v>
                </c:pt>
                <c:pt idx="401">
                  <c:v>-0.32957717987047108</c:v>
                </c:pt>
                <c:pt idx="402">
                  <c:v>-0.3344807995627328</c:v>
                </c:pt>
                <c:pt idx="403">
                  <c:v>-0.34051964775457033</c:v>
                </c:pt>
                <c:pt idx="404">
                  <c:v>-0.34038138559080289</c:v>
                </c:pt>
                <c:pt idx="405">
                  <c:v>-0.33536447937288605</c:v>
                </c:pt>
                <c:pt idx="406">
                  <c:v>-0.33446144028007918</c:v>
                </c:pt>
                <c:pt idx="407">
                  <c:v>-0.34581244434307556</c:v>
                </c:pt>
                <c:pt idx="408">
                  <c:v>-0.33910936348910692</c:v>
                </c:pt>
                <c:pt idx="409">
                  <c:v>-0.33126687339258798</c:v>
                </c:pt>
                <c:pt idx="410">
                  <c:v>-0.32280206795499788</c:v>
                </c:pt>
                <c:pt idx="411">
                  <c:v>-0.31327111326520529</c:v>
                </c:pt>
                <c:pt idx="412">
                  <c:v>-0.31867847606714106</c:v>
                </c:pt>
                <c:pt idx="413">
                  <c:v>-0.31586123547870903</c:v>
                </c:pt>
                <c:pt idx="414">
                  <c:v>-0.30043823500491551</c:v>
                </c:pt>
                <c:pt idx="415">
                  <c:v>-0.30029394793463959</c:v>
                </c:pt>
                <c:pt idx="416">
                  <c:v>-0.29380057920013936</c:v>
                </c:pt>
                <c:pt idx="417">
                  <c:v>-0.29153432855434358</c:v>
                </c:pt>
                <c:pt idx="418">
                  <c:v>-0.29198726667722419</c:v>
                </c:pt>
                <c:pt idx="419">
                  <c:v>-0.28700667870473184</c:v>
                </c:pt>
                <c:pt idx="420">
                  <c:v>-0.29041380965674235</c:v>
                </c:pt>
                <c:pt idx="421">
                  <c:v>-0.29190738386325277</c:v>
                </c:pt>
                <c:pt idx="422">
                  <c:v>-0.29066862385962877</c:v>
                </c:pt>
                <c:pt idx="423">
                  <c:v>-0.28958599761074666</c:v>
                </c:pt>
                <c:pt idx="424">
                  <c:v>-0.28646207789652256</c:v>
                </c:pt>
                <c:pt idx="425">
                  <c:v>-0.29320335731195279</c:v>
                </c:pt>
                <c:pt idx="426">
                  <c:v>-0.29221801216817633</c:v>
                </c:pt>
                <c:pt idx="427">
                  <c:v>-0.28991246103497303</c:v>
                </c:pt>
                <c:pt idx="428">
                  <c:v>-0.29001145358808711</c:v>
                </c:pt>
                <c:pt idx="429">
                  <c:v>-0.27913928803087662</c:v>
                </c:pt>
                <c:pt idx="430">
                  <c:v>-0.28375803854309722</c:v>
                </c:pt>
                <c:pt idx="431">
                  <c:v>-0.28457717743538535</c:v>
                </c:pt>
                <c:pt idx="432">
                  <c:v>-0.27988179866772167</c:v>
                </c:pt>
                <c:pt idx="433">
                  <c:v>-0.28385348785882836</c:v>
                </c:pt>
                <c:pt idx="434">
                  <c:v>-0.2838642730587112</c:v>
                </c:pt>
                <c:pt idx="435">
                  <c:v>-0.27304896173357529</c:v>
                </c:pt>
                <c:pt idx="436">
                  <c:v>-0.27652931134578185</c:v>
                </c:pt>
                <c:pt idx="437">
                  <c:v>-0.2699132750728197</c:v>
                </c:pt>
                <c:pt idx="438">
                  <c:v>-0.26050143290110872</c:v>
                </c:pt>
                <c:pt idx="439">
                  <c:v>-0.25134660451375135</c:v>
                </c:pt>
                <c:pt idx="440">
                  <c:v>-0.25066355227181425</c:v>
                </c:pt>
                <c:pt idx="441">
                  <c:v>-0.25230955740306082</c:v>
                </c:pt>
                <c:pt idx="442">
                  <c:v>-0.24255824340523113</c:v>
                </c:pt>
                <c:pt idx="443">
                  <c:v>-0.24285502050811392</c:v>
                </c:pt>
                <c:pt idx="444">
                  <c:v>-0.22578932451094791</c:v>
                </c:pt>
                <c:pt idx="445">
                  <c:v>-0.23358770970759068</c:v>
                </c:pt>
                <c:pt idx="446">
                  <c:v>-0.23157142753765259</c:v>
                </c:pt>
                <c:pt idx="447">
                  <c:v>-0.22884838220649972</c:v>
                </c:pt>
                <c:pt idx="448">
                  <c:v>-0.22551330891126431</c:v>
                </c:pt>
                <c:pt idx="449">
                  <c:v>-0.27596475324312641</c:v>
                </c:pt>
                <c:pt idx="450">
                  <c:v>-0.28336493812834163</c:v>
                </c:pt>
                <c:pt idx="451">
                  <c:v>-0.30781644884527404</c:v>
                </c:pt>
                <c:pt idx="452">
                  <c:v>-0.29996529567140573</c:v>
                </c:pt>
                <c:pt idx="453">
                  <c:v>-0.30302257220936368</c:v>
                </c:pt>
                <c:pt idx="454">
                  <c:v>-0.3005593194904892</c:v>
                </c:pt>
                <c:pt idx="455">
                  <c:v>-0.30468594503667201</c:v>
                </c:pt>
                <c:pt idx="456">
                  <c:v>-0.2756135557809819</c:v>
                </c:pt>
                <c:pt idx="457">
                  <c:v>-0.27462579648858065</c:v>
                </c:pt>
                <c:pt idx="458">
                  <c:v>-0.26973379436700184</c:v>
                </c:pt>
                <c:pt idx="459">
                  <c:v>-0.27448878583030323</c:v>
                </c:pt>
                <c:pt idx="460">
                  <c:v>-0.27070979885117119</c:v>
                </c:pt>
                <c:pt idx="461">
                  <c:v>-0.2692533050936563</c:v>
                </c:pt>
                <c:pt idx="462">
                  <c:v>-0.26536868150874404</c:v>
                </c:pt>
                <c:pt idx="463">
                  <c:v>-0.25466727272799827</c:v>
                </c:pt>
                <c:pt idx="464">
                  <c:v>-0.24017095774388331</c:v>
                </c:pt>
                <c:pt idx="465">
                  <c:v>-0.24244288658659618</c:v>
                </c:pt>
                <c:pt idx="466">
                  <c:v>-0.236499474370507</c:v>
                </c:pt>
                <c:pt idx="467">
                  <c:v>-0.23977609265584554</c:v>
                </c:pt>
                <c:pt idx="468">
                  <c:v>-0.24331711707796833</c:v>
                </c:pt>
                <c:pt idx="469">
                  <c:v>-0.24498221970202938</c:v>
                </c:pt>
                <c:pt idx="470">
                  <c:v>-0.2480213604182735</c:v>
                </c:pt>
                <c:pt idx="471">
                  <c:v>-0.24947368931516134</c:v>
                </c:pt>
                <c:pt idx="472">
                  <c:v>-0.24082516690254552</c:v>
                </c:pt>
                <c:pt idx="473">
                  <c:v>-0.24665618197680428</c:v>
                </c:pt>
                <c:pt idx="474">
                  <c:v>-0.24189364430008353</c:v>
                </c:pt>
                <c:pt idx="475">
                  <c:v>-0.24447081627054534</c:v>
                </c:pt>
                <c:pt idx="476">
                  <c:v>-0.24678250515835998</c:v>
                </c:pt>
                <c:pt idx="477">
                  <c:v>-0.23296401369850961</c:v>
                </c:pt>
                <c:pt idx="478">
                  <c:v>-0.22956178576455799</c:v>
                </c:pt>
                <c:pt idx="479">
                  <c:v>-0.23714101812767185</c:v>
                </c:pt>
                <c:pt idx="480">
                  <c:v>-0.24183709333518533</c:v>
                </c:pt>
                <c:pt idx="481">
                  <c:v>-0.24119656039072424</c:v>
                </c:pt>
                <c:pt idx="482">
                  <c:v>-0.23757563148974192</c:v>
                </c:pt>
                <c:pt idx="483">
                  <c:v>-0.22946157733305694</c:v>
                </c:pt>
                <c:pt idx="484">
                  <c:v>-0.2401157626484508</c:v>
                </c:pt>
                <c:pt idx="485">
                  <c:v>-0.25184182909399777</c:v>
                </c:pt>
                <c:pt idx="486">
                  <c:v>-0.25009195678910601</c:v>
                </c:pt>
                <c:pt idx="487">
                  <c:v>-0.29420686802616403</c:v>
                </c:pt>
                <c:pt idx="488">
                  <c:v>-0.3266385818496691</c:v>
                </c:pt>
                <c:pt idx="489">
                  <c:v>-0.33094902391497261</c:v>
                </c:pt>
                <c:pt idx="490">
                  <c:v>-0.33803742468660969</c:v>
                </c:pt>
                <c:pt idx="491">
                  <c:v>-0.33929802125120001</c:v>
                </c:pt>
                <c:pt idx="492">
                  <c:v>-0.32917637961123036</c:v>
                </c:pt>
                <c:pt idx="493">
                  <c:v>-0.32087590187883486</c:v>
                </c:pt>
                <c:pt idx="494">
                  <c:v>-0.26617806938622213</c:v>
                </c:pt>
                <c:pt idx="495">
                  <c:v>-0.23504530616201424</c:v>
                </c:pt>
                <c:pt idx="496">
                  <c:v>-0.23605171327911989</c:v>
                </c:pt>
                <c:pt idx="497">
                  <c:v>-0.23610872187374188</c:v>
                </c:pt>
                <c:pt idx="498">
                  <c:v>-0.28626896071953545</c:v>
                </c:pt>
                <c:pt idx="499">
                  <c:v>-0.28796604938411208</c:v>
                </c:pt>
                <c:pt idx="500">
                  <c:v>-0.28133342391161598</c:v>
                </c:pt>
                <c:pt idx="501">
                  <c:v>-0.28793649490236806</c:v>
                </c:pt>
                <c:pt idx="502">
                  <c:v>-0.28065052466594298</c:v>
                </c:pt>
                <c:pt idx="503">
                  <c:v>-0.27947004274573151</c:v>
                </c:pt>
                <c:pt idx="504">
                  <c:v>-0.2770883484894987</c:v>
                </c:pt>
                <c:pt idx="505">
                  <c:v>-0.21583663280476173</c:v>
                </c:pt>
                <c:pt idx="506">
                  <c:v>-0.20806253856542867</c:v>
                </c:pt>
                <c:pt idx="507">
                  <c:v>-0.20433469616230238</c:v>
                </c:pt>
                <c:pt idx="508">
                  <c:v>-0.19588149735094129</c:v>
                </c:pt>
                <c:pt idx="509">
                  <c:v>-0.19938655434946351</c:v>
                </c:pt>
                <c:pt idx="510">
                  <c:v>-0.19389516803121642</c:v>
                </c:pt>
                <c:pt idx="511">
                  <c:v>-0.19168276027106279</c:v>
                </c:pt>
                <c:pt idx="512">
                  <c:v>-0.19304742560452592</c:v>
                </c:pt>
                <c:pt idx="513">
                  <c:v>-0.20268592208305591</c:v>
                </c:pt>
                <c:pt idx="514">
                  <c:v>-0.20952526838345287</c:v>
                </c:pt>
                <c:pt idx="515">
                  <c:v>-0.20934908197891355</c:v>
                </c:pt>
                <c:pt idx="516">
                  <c:v>-0.19908717797862374</c:v>
                </c:pt>
                <c:pt idx="517">
                  <c:v>-0.19934840906594431</c:v>
                </c:pt>
                <c:pt idx="518">
                  <c:v>-0.19987333974029386</c:v>
                </c:pt>
                <c:pt idx="519">
                  <c:v>-0.19882962592493181</c:v>
                </c:pt>
                <c:pt idx="520">
                  <c:v>-0.18818727504720023</c:v>
                </c:pt>
                <c:pt idx="521">
                  <c:v>-0.18726429165723524</c:v>
                </c:pt>
                <c:pt idx="522">
                  <c:v>-0.18373670123530228</c:v>
                </c:pt>
                <c:pt idx="523">
                  <c:v>-0.19187772293512784</c:v>
                </c:pt>
                <c:pt idx="524">
                  <c:v>-0.1917468421694204</c:v>
                </c:pt>
                <c:pt idx="525">
                  <c:v>-0.19116973059509501</c:v>
                </c:pt>
              </c:numCache>
            </c:numRef>
          </c:val>
          <c:smooth val="0"/>
          <c:extLst>
            <c:ext xmlns:c16="http://schemas.microsoft.com/office/drawing/2014/chart" uri="{C3380CC4-5D6E-409C-BE32-E72D297353CC}">
              <c16:uniqueId val="{00000017-DE3B-45BF-A0A1-10103CAE9DB2}"/>
            </c:ext>
          </c:extLst>
        </c:ser>
        <c:ser>
          <c:idx val="1"/>
          <c:order val="1"/>
          <c:tx>
            <c:strRef>
              <c:f>Tabelle1!$C$1</c:f>
              <c:strCache>
                <c:ptCount val="1"/>
                <c:pt idx="0">
                  <c:v>Loisirs, y compris la gastronomie</c:v>
                </c:pt>
              </c:strCache>
            </c:strRef>
          </c:tx>
          <c:spPr>
            <a:ln w="28575" cap="rnd">
              <a:solidFill>
                <a:schemeClr val="accent2"/>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Tabelle1!$C$13:$C$538</c:f>
              <c:numCache>
                <c:formatCode>0.0%</c:formatCode>
                <c:ptCount val="526"/>
                <c:pt idx="0">
                  <c:v>-9.103043564101887E-2</c:v>
                </c:pt>
                <c:pt idx="1">
                  <c:v>-8.5837879730768951E-2</c:v>
                </c:pt>
                <c:pt idx="2">
                  <c:v>-6.4366619904809519E-2</c:v>
                </c:pt>
                <c:pt idx="3">
                  <c:v>-4.9495753451181734E-2</c:v>
                </c:pt>
                <c:pt idx="4">
                  <c:v>-3.6234997334310237E-2</c:v>
                </c:pt>
                <c:pt idx="5">
                  <c:v>-2.1328664213604243E-2</c:v>
                </c:pt>
                <c:pt idx="6">
                  <c:v>-1.1446159119953725E-2</c:v>
                </c:pt>
                <c:pt idx="7">
                  <c:v>-1.9193722099512756E-2</c:v>
                </c:pt>
                <c:pt idx="8">
                  <c:v>-1.864386903586368E-2</c:v>
                </c:pt>
                <c:pt idx="9">
                  <c:v>-1.9679522349407841E-2</c:v>
                </c:pt>
                <c:pt idx="10">
                  <c:v>-1.3916972971067643E-2</c:v>
                </c:pt>
                <c:pt idx="11">
                  <c:v>-1.6875210656394524E-2</c:v>
                </c:pt>
                <c:pt idx="12">
                  <c:v>-7.4617126042886284E-3</c:v>
                </c:pt>
                <c:pt idx="13">
                  <c:v>1.4408724902722936E-2</c:v>
                </c:pt>
                <c:pt idx="14">
                  <c:v>3.6294910356956533E-2</c:v>
                </c:pt>
                <c:pt idx="15">
                  <c:v>3.0471008615990058E-2</c:v>
                </c:pt>
                <c:pt idx="16">
                  <c:v>2.7072169391826995E-2</c:v>
                </c:pt>
                <c:pt idx="17">
                  <c:v>2.1854339784642463E-2</c:v>
                </c:pt>
                <c:pt idx="18">
                  <c:v>2.6990772695707488E-2</c:v>
                </c:pt>
                <c:pt idx="19">
                  <c:v>2.4613109695977853E-2</c:v>
                </c:pt>
                <c:pt idx="20">
                  <c:v>1.0479660611438124E-2</c:v>
                </c:pt>
                <c:pt idx="21">
                  <c:v>-4.4575807365666575E-3</c:v>
                </c:pt>
                <c:pt idx="22">
                  <c:v>-9.2332420203532495E-3</c:v>
                </c:pt>
                <c:pt idx="23">
                  <c:v>-1.2884208425013366E-2</c:v>
                </c:pt>
                <c:pt idx="24">
                  <c:v>-5.375765094595919E-3</c:v>
                </c:pt>
                <c:pt idx="25">
                  <c:v>-7.590534991508413E-5</c:v>
                </c:pt>
                <c:pt idx="26">
                  <c:v>1.1696750755908703E-2</c:v>
                </c:pt>
                <c:pt idx="27">
                  <c:v>5.4104354073147176E-2</c:v>
                </c:pt>
                <c:pt idx="28">
                  <c:v>8.2897133299839831E-2</c:v>
                </c:pt>
                <c:pt idx="29">
                  <c:v>8.4665666947055795E-2</c:v>
                </c:pt>
                <c:pt idx="30">
                  <c:v>8.5680464788788102E-2</c:v>
                </c:pt>
                <c:pt idx="31">
                  <c:v>8.6231852013622934E-2</c:v>
                </c:pt>
                <c:pt idx="32">
                  <c:v>6.686539835732308E-2</c:v>
                </c:pt>
                <c:pt idx="33">
                  <c:v>6.2853835233580124E-2</c:v>
                </c:pt>
                <c:pt idx="34">
                  <c:v>4.6122058467749527E-2</c:v>
                </c:pt>
                <c:pt idx="35">
                  <c:v>1.0970996938446831E-2</c:v>
                </c:pt>
                <c:pt idx="36">
                  <c:v>9.2168515458797007E-3</c:v>
                </c:pt>
                <c:pt idx="37">
                  <c:v>1.7191303012941139E-2</c:v>
                </c:pt>
                <c:pt idx="38">
                  <c:v>1.4470271924849287E-2</c:v>
                </c:pt>
                <c:pt idx="39">
                  <c:v>2.4940472698702365E-2</c:v>
                </c:pt>
                <c:pt idx="40">
                  <c:v>1.0339667251459961E-2</c:v>
                </c:pt>
                <c:pt idx="41">
                  <c:v>-4.0479872745646794E-3</c:v>
                </c:pt>
                <c:pt idx="42">
                  <c:v>-3.8411567662993695E-3</c:v>
                </c:pt>
                <c:pt idx="43">
                  <c:v>9.6792264669691708E-3</c:v>
                </c:pt>
                <c:pt idx="44">
                  <c:v>3.0371841748917383E-3</c:v>
                </c:pt>
                <c:pt idx="45">
                  <c:v>-1.3247584925346167E-2</c:v>
                </c:pt>
                <c:pt idx="46">
                  <c:v>-2.5206624810067302E-2</c:v>
                </c:pt>
                <c:pt idx="47">
                  <c:v>-3.1944877735930133E-2</c:v>
                </c:pt>
                <c:pt idx="48">
                  <c:v>-6.9322256342854494E-2</c:v>
                </c:pt>
                <c:pt idx="49">
                  <c:v>-7.8812323414391927E-2</c:v>
                </c:pt>
                <c:pt idx="50">
                  <c:v>-9.266620014573701E-2</c:v>
                </c:pt>
                <c:pt idx="51">
                  <c:v>-9.9864181042122802E-2</c:v>
                </c:pt>
                <c:pt idx="52">
                  <c:v>-8.560028810399134E-2</c:v>
                </c:pt>
                <c:pt idx="53">
                  <c:v>-9.0719643044971043E-2</c:v>
                </c:pt>
                <c:pt idx="54">
                  <c:v>-0.10973862462170547</c:v>
                </c:pt>
                <c:pt idx="55">
                  <c:v>-0.10957151160633405</c:v>
                </c:pt>
                <c:pt idx="56">
                  <c:v>-8.7232255320396135E-2</c:v>
                </c:pt>
                <c:pt idx="57">
                  <c:v>-9.4562357898442362E-2</c:v>
                </c:pt>
                <c:pt idx="58">
                  <c:v>-9.2465353064955735E-2</c:v>
                </c:pt>
                <c:pt idx="59">
                  <c:v>-0.10203529690745228</c:v>
                </c:pt>
                <c:pt idx="60">
                  <c:v>-0.10312275006230298</c:v>
                </c:pt>
                <c:pt idx="61">
                  <c:v>-0.10575362522394993</c:v>
                </c:pt>
                <c:pt idx="62">
                  <c:v>-0.1449424993834052</c:v>
                </c:pt>
                <c:pt idx="63">
                  <c:v>-0.22062297701831357</c:v>
                </c:pt>
                <c:pt idx="64">
                  <c:v>-0.24099255278284148</c:v>
                </c:pt>
                <c:pt idx="65">
                  <c:v>-0.27384641515295571</c:v>
                </c:pt>
                <c:pt idx="66">
                  <c:v>-0.31186808838359814</c:v>
                </c:pt>
                <c:pt idx="67">
                  <c:v>-0.35270902691440809</c:v>
                </c:pt>
                <c:pt idx="68">
                  <c:v>-0.3951779514988345</c:v>
                </c:pt>
                <c:pt idx="69">
                  <c:v>-0.47186176560780613</c:v>
                </c:pt>
                <c:pt idx="70">
                  <c:v>-0.5720633991447559</c:v>
                </c:pt>
                <c:pt idx="71">
                  <c:v>-0.59309289014888256</c:v>
                </c:pt>
                <c:pt idx="72">
                  <c:v>-0.60840734956262055</c:v>
                </c:pt>
                <c:pt idx="73">
                  <c:v>-0.62205631490165947</c:v>
                </c:pt>
                <c:pt idx="74">
                  <c:v>-0.63201855341718127</c:v>
                </c:pt>
                <c:pt idx="75">
                  <c:v>-0.64330498492338783</c:v>
                </c:pt>
                <c:pt idx="76">
                  <c:v>-0.62293366325255373</c:v>
                </c:pt>
                <c:pt idx="77">
                  <c:v>-0.62177061849266957</c:v>
                </c:pt>
                <c:pt idx="78">
                  <c:v>-0.62331266310743683</c:v>
                </c:pt>
                <c:pt idx="79">
                  <c:v>-0.62399636934464919</c:v>
                </c:pt>
                <c:pt idx="80">
                  <c:v>-0.61959772688401005</c:v>
                </c:pt>
                <c:pt idx="81">
                  <c:v>-0.61741494422121446</c:v>
                </c:pt>
                <c:pt idx="82">
                  <c:v>-0.6099801163631059</c:v>
                </c:pt>
                <c:pt idx="83">
                  <c:v>-0.6061241829030275</c:v>
                </c:pt>
                <c:pt idx="84">
                  <c:v>-0.57253873686456169</c:v>
                </c:pt>
                <c:pt idx="85">
                  <c:v>-0.562084022856987</c:v>
                </c:pt>
                <c:pt idx="86">
                  <c:v>-0.55413877256409672</c:v>
                </c:pt>
                <c:pt idx="87">
                  <c:v>-0.54746198292855952</c:v>
                </c:pt>
                <c:pt idx="88">
                  <c:v>-0.53121816332616589</c:v>
                </c:pt>
                <c:pt idx="89">
                  <c:v>-0.4822698696310509</c:v>
                </c:pt>
                <c:pt idx="90">
                  <c:v>-0.47682820559487482</c:v>
                </c:pt>
                <c:pt idx="91">
                  <c:v>-0.47970522883491584</c:v>
                </c:pt>
                <c:pt idx="92">
                  <c:v>-0.46522994888388658</c:v>
                </c:pt>
                <c:pt idx="93">
                  <c:v>-0.47141168471396877</c:v>
                </c:pt>
                <c:pt idx="94">
                  <c:v>-0.4653191677328109</c:v>
                </c:pt>
                <c:pt idx="95">
                  <c:v>-0.47467562215183101</c:v>
                </c:pt>
                <c:pt idx="96">
                  <c:v>-0.51263311532370481</c:v>
                </c:pt>
                <c:pt idx="97">
                  <c:v>-0.50552890792866312</c:v>
                </c:pt>
                <c:pt idx="98">
                  <c:v>-0.49346934806159393</c:v>
                </c:pt>
                <c:pt idx="99">
                  <c:v>-0.50575497644840683</c:v>
                </c:pt>
                <c:pt idx="100">
                  <c:v>-0.49696818408087418</c:v>
                </c:pt>
                <c:pt idx="101">
                  <c:v>-0.49524635717818888</c:v>
                </c:pt>
                <c:pt idx="102">
                  <c:v>-0.48136679096803436</c:v>
                </c:pt>
                <c:pt idx="103">
                  <c:v>-0.4783517316700765</c:v>
                </c:pt>
                <c:pt idx="104">
                  <c:v>-0.46743765018049499</c:v>
                </c:pt>
                <c:pt idx="105">
                  <c:v>-0.45942977447977951</c:v>
                </c:pt>
                <c:pt idx="106">
                  <c:v>-0.45022069609013771</c:v>
                </c:pt>
                <c:pt idx="107">
                  <c:v>-0.44842233285003397</c:v>
                </c:pt>
                <c:pt idx="108">
                  <c:v>-0.44948302438872034</c:v>
                </c:pt>
                <c:pt idx="109">
                  <c:v>-0.45498811492577207</c:v>
                </c:pt>
                <c:pt idx="110">
                  <c:v>-0.45698975761621563</c:v>
                </c:pt>
                <c:pt idx="111">
                  <c:v>-0.47387080940559911</c:v>
                </c:pt>
                <c:pt idx="112">
                  <c:v>-0.45788075426242125</c:v>
                </c:pt>
                <c:pt idx="113">
                  <c:v>-0.45361134067311726</c:v>
                </c:pt>
                <c:pt idx="114">
                  <c:v>-0.4527241385434535</c:v>
                </c:pt>
                <c:pt idx="115">
                  <c:v>-0.4485156222293154</c:v>
                </c:pt>
                <c:pt idx="116">
                  <c:v>-0.43327429841738474</c:v>
                </c:pt>
                <c:pt idx="117">
                  <c:v>-0.41601965678390329</c:v>
                </c:pt>
                <c:pt idx="118">
                  <c:v>-0.38047215806710377</c:v>
                </c:pt>
                <c:pt idx="119">
                  <c:v>-0.34611241794775716</c:v>
                </c:pt>
                <c:pt idx="120">
                  <c:v>-0.35538246330556567</c:v>
                </c:pt>
                <c:pt idx="121">
                  <c:v>-0.34251407305028714</c:v>
                </c:pt>
                <c:pt idx="122">
                  <c:v>-0.34189854936436181</c:v>
                </c:pt>
                <c:pt idx="123">
                  <c:v>-0.35539985267216945</c:v>
                </c:pt>
                <c:pt idx="124">
                  <c:v>-0.36664759191532326</c:v>
                </c:pt>
                <c:pt idx="125">
                  <c:v>-0.36535756846392653</c:v>
                </c:pt>
                <c:pt idx="126">
                  <c:v>-0.35011092646089315</c:v>
                </c:pt>
                <c:pt idx="127">
                  <c:v>-0.32803461156992364</c:v>
                </c:pt>
                <c:pt idx="128">
                  <c:v>-0.3075080408173575</c:v>
                </c:pt>
                <c:pt idx="129">
                  <c:v>-0.2723638887530474</c:v>
                </c:pt>
                <c:pt idx="130">
                  <c:v>-0.12123680528811853</c:v>
                </c:pt>
                <c:pt idx="131">
                  <c:v>-7.6449766563876365E-2</c:v>
                </c:pt>
                <c:pt idx="132">
                  <c:v>-8.8270524899704661E-2</c:v>
                </c:pt>
                <c:pt idx="133">
                  <c:v>-6.1577833979139296E-2</c:v>
                </c:pt>
                <c:pt idx="134">
                  <c:v>-5.4047258320289338E-2</c:v>
                </c:pt>
                <c:pt idx="135">
                  <c:v>-5.9629964823238124E-2</c:v>
                </c:pt>
                <c:pt idx="136">
                  <c:v>-6.8859962131337826E-2</c:v>
                </c:pt>
                <c:pt idx="137">
                  <c:v>-0.18901935797130187</c:v>
                </c:pt>
                <c:pt idx="138">
                  <c:v>-0.19449382814126381</c:v>
                </c:pt>
                <c:pt idx="139">
                  <c:v>-0.14205985429964751</c:v>
                </c:pt>
                <c:pt idx="140">
                  <c:v>-0.1214777562810393</c:v>
                </c:pt>
                <c:pt idx="141">
                  <c:v>1.2311742214437205E-2</c:v>
                </c:pt>
                <c:pt idx="142">
                  <c:v>2.2231436043358643E-2</c:v>
                </c:pt>
                <c:pt idx="143">
                  <c:v>2.8703279156339301E-2</c:v>
                </c:pt>
                <c:pt idx="144">
                  <c:v>1.8226258298094322E-2</c:v>
                </c:pt>
                <c:pt idx="145">
                  <c:v>6.0813681835569788E-4</c:v>
                </c:pt>
                <c:pt idx="146">
                  <c:v>-2.2952812929062594E-2</c:v>
                </c:pt>
                <c:pt idx="147">
                  <c:v>-9.625867316560055E-2</c:v>
                </c:pt>
                <c:pt idx="148">
                  <c:v>-0.23215485619072018</c:v>
                </c:pt>
                <c:pt idx="149">
                  <c:v>-0.23892830599507886</c:v>
                </c:pt>
                <c:pt idx="150">
                  <c:v>-0.24081433779288552</c:v>
                </c:pt>
                <c:pt idx="151">
                  <c:v>-0.19338378949125634</c:v>
                </c:pt>
                <c:pt idx="152">
                  <c:v>-0.15822723681586404</c:v>
                </c:pt>
                <c:pt idx="153">
                  <c:v>-0.14181120449562945</c:v>
                </c:pt>
                <c:pt idx="154">
                  <c:v>-0.11043774058558864</c:v>
                </c:pt>
                <c:pt idx="155">
                  <c:v>-9.9930760528474272E-2</c:v>
                </c:pt>
                <c:pt idx="156">
                  <c:v>-8.94587381256714E-2</c:v>
                </c:pt>
                <c:pt idx="157">
                  <c:v>-8.8750592120669936E-2</c:v>
                </c:pt>
                <c:pt idx="158">
                  <c:v>-0.10643360034550531</c:v>
                </c:pt>
                <c:pt idx="159">
                  <c:v>-9.625855369823999E-2</c:v>
                </c:pt>
                <c:pt idx="160">
                  <c:v>-5.3068116697796652E-2</c:v>
                </c:pt>
                <c:pt idx="161">
                  <c:v>3.6424338540031798E-2</c:v>
                </c:pt>
                <c:pt idx="162">
                  <c:v>5.1495325983735851E-2</c:v>
                </c:pt>
                <c:pt idx="163">
                  <c:v>8.4742955017261812E-2</c:v>
                </c:pt>
                <c:pt idx="164">
                  <c:v>0.11576888141426167</c:v>
                </c:pt>
                <c:pt idx="165">
                  <c:v>0.13516920675662014</c:v>
                </c:pt>
                <c:pt idx="166">
                  <c:v>0.14141017778876419</c:v>
                </c:pt>
                <c:pt idx="167">
                  <c:v>0.147560511131265</c:v>
                </c:pt>
                <c:pt idx="168">
                  <c:v>0.11168427719094098</c:v>
                </c:pt>
                <c:pt idx="169">
                  <c:v>0.10213984481258476</c:v>
                </c:pt>
                <c:pt idx="170">
                  <c:v>9.9125872879745502E-2</c:v>
                </c:pt>
                <c:pt idx="171">
                  <c:v>8.3331044128266418E-2</c:v>
                </c:pt>
                <c:pt idx="172">
                  <c:v>7.2507833185223136E-2</c:v>
                </c:pt>
                <c:pt idx="173">
                  <c:v>5.1556088764787011E-2</c:v>
                </c:pt>
                <c:pt idx="174">
                  <c:v>5.9959519762957436E-2</c:v>
                </c:pt>
                <c:pt idx="175">
                  <c:v>9.1769438613269694E-2</c:v>
                </c:pt>
                <c:pt idx="176">
                  <c:v>9.5725206482917713E-2</c:v>
                </c:pt>
                <c:pt idx="177">
                  <c:v>8.7508155555653167E-2</c:v>
                </c:pt>
                <c:pt idx="178">
                  <c:v>0.10864001440727122</c:v>
                </c:pt>
                <c:pt idx="179">
                  <c:v>0.12510458354655363</c:v>
                </c:pt>
                <c:pt idx="180">
                  <c:v>0.13858543908110543</c:v>
                </c:pt>
                <c:pt idx="181">
                  <c:v>0.13867974976321018</c:v>
                </c:pt>
                <c:pt idx="182">
                  <c:v>0.15981260728813118</c:v>
                </c:pt>
                <c:pt idx="183">
                  <c:v>0.18441094522933943</c:v>
                </c:pt>
                <c:pt idx="184">
                  <c:v>0.18901033774829723</c:v>
                </c:pt>
                <c:pt idx="185">
                  <c:v>0.17825910488232788</c:v>
                </c:pt>
                <c:pt idx="186">
                  <c:v>0.1600425702294106</c:v>
                </c:pt>
                <c:pt idx="187">
                  <c:v>0.17732536879228955</c:v>
                </c:pt>
                <c:pt idx="188">
                  <c:v>0.21185807351413999</c:v>
                </c:pt>
                <c:pt idx="189">
                  <c:v>0.24315596722802413</c:v>
                </c:pt>
                <c:pt idx="190">
                  <c:v>0.25876483790079985</c:v>
                </c:pt>
                <c:pt idx="191">
                  <c:v>0.26405632225743991</c:v>
                </c:pt>
                <c:pt idx="192">
                  <c:v>0.27132220805167684</c:v>
                </c:pt>
                <c:pt idx="193">
                  <c:v>0.29987577944326427</c:v>
                </c:pt>
                <c:pt idx="194">
                  <c:v>0.29021853108927309</c:v>
                </c:pt>
                <c:pt idx="195">
                  <c:v>0.29988609776316832</c:v>
                </c:pt>
                <c:pt idx="196">
                  <c:v>0.24559858905528609</c:v>
                </c:pt>
                <c:pt idx="197">
                  <c:v>0.24414282402672982</c:v>
                </c:pt>
                <c:pt idx="198">
                  <c:v>0.24735460587567837</c:v>
                </c:pt>
                <c:pt idx="199">
                  <c:v>0.26861323311914753</c:v>
                </c:pt>
                <c:pt idx="200">
                  <c:v>0.27095914384912301</c:v>
                </c:pt>
                <c:pt idx="201">
                  <c:v>0.30761758873261913</c:v>
                </c:pt>
                <c:pt idx="202">
                  <c:v>0.29966201458686426</c:v>
                </c:pt>
                <c:pt idx="203">
                  <c:v>0.28431304907153665</c:v>
                </c:pt>
                <c:pt idx="204">
                  <c:v>0.25589587947411174</c:v>
                </c:pt>
                <c:pt idx="205">
                  <c:v>0.2290649678633625</c:v>
                </c:pt>
                <c:pt idx="206">
                  <c:v>0.21852486132576066</c:v>
                </c:pt>
                <c:pt idx="207">
                  <c:v>0.22155140046890365</c:v>
                </c:pt>
                <c:pt idx="208">
                  <c:v>0.20583112750663712</c:v>
                </c:pt>
                <c:pt idx="209">
                  <c:v>0.2084984892444921</c:v>
                </c:pt>
                <c:pt idx="210">
                  <c:v>0.2490626336746169</c:v>
                </c:pt>
                <c:pt idx="211">
                  <c:v>0.26046449955123219</c:v>
                </c:pt>
                <c:pt idx="212">
                  <c:v>0.28207356063668265</c:v>
                </c:pt>
                <c:pt idx="213">
                  <c:v>0.27255777270335479</c:v>
                </c:pt>
                <c:pt idx="214">
                  <c:v>0.24128733593515816</c:v>
                </c:pt>
                <c:pt idx="215">
                  <c:v>0.22783078368409471</c:v>
                </c:pt>
                <c:pt idx="216">
                  <c:v>0.22491377951107916</c:v>
                </c:pt>
                <c:pt idx="217">
                  <c:v>0.21730880622953652</c:v>
                </c:pt>
                <c:pt idx="218">
                  <c:v>0.20321111929678937</c:v>
                </c:pt>
                <c:pt idx="219">
                  <c:v>0.185410848112042</c:v>
                </c:pt>
                <c:pt idx="220">
                  <c:v>0.18377754511611855</c:v>
                </c:pt>
                <c:pt idx="221">
                  <c:v>0.20168789962644618</c:v>
                </c:pt>
                <c:pt idx="222">
                  <c:v>0.19546667426610975</c:v>
                </c:pt>
                <c:pt idx="223">
                  <c:v>0.14737753073236837</c:v>
                </c:pt>
                <c:pt idx="224">
                  <c:v>0.12812953633487956</c:v>
                </c:pt>
                <c:pt idx="225">
                  <c:v>0.13291690878661333</c:v>
                </c:pt>
                <c:pt idx="226">
                  <c:v>0.14511364422159412</c:v>
                </c:pt>
                <c:pt idx="227">
                  <c:v>0.14513310677594782</c:v>
                </c:pt>
                <c:pt idx="228">
                  <c:v>0.1373515055660397</c:v>
                </c:pt>
                <c:pt idx="229">
                  <c:v>0.13089174183617169</c:v>
                </c:pt>
                <c:pt idx="230">
                  <c:v>0.12212929384285398</c:v>
                </c:pt>
                <c:pt idx="231">
                  <c:v>6.2452464693309562E-2</c:v>
                </c:pt>
                <c:pt idx="232">
                  <c:v>5.6570447473915708E-2</c:v>
                </c:pt>
                <c:pt idx="233">
                  <c:v>5.2519530447483032E-2</c:v>
                </c:pt>
                <c:pt idx="234">
                  <c:v>4.5938008064408731E-2</c:v>
                </c:pt>
                <c:pt idx="235">
                  <c:v>3.2266132627126298E-2</c:v>
                </c:pt>
                <c:pt idx="236">
                  <c:v>6.3463920361488402E-2</c:v>
                </c:pt>
                <c:pt idx="237">
                  <c:v>0.12230895895416083</c:v>
                </c:pt>
                <c:pt idx="238">
                  <c:v>0.17080987380933021</c:v>
                </c:pt>
                <c:pt idx="239">
                  <c:v>0.18007189445145522</c:v>
                </c:pt>
                <c:pt idx="240">
                  <c:v>0.18110867506038386</c:v>
                </c:pt>
                <c:pt idx="241">
                  <c:v>0.20377802026671832</c:v>
                </c:pt>
                <c:pt idx="242">
                  <c:v>0.20839610531331743</c:v>
                </c:pt>
                <c:pt idx="243">
                  <c:v>0.19767313973936251</c:v>
                </c:pt>
                <c:pt idx="244">
                  <c:v>0.18244361481775706</c:v>
                </c:pt>
                <c:pt idx="245">
                  <c:v>0.24796953167211178</c:v>
                </c:pt>
                <c:pt idx="246">
                  <c:v>0.25298250365332375</c:v>
                </c:pt>
                <c:pt idx="247">
                  <c:v>0.25448571797672503</c:v>
                </c:pt>
                <c:pt idx="248">
                  <c:v>0.22884420446681975</c:v>
                </c:pt>
                <c:pt idx="249">
                  <c:v>0.22526701183563769</c:v>
                </c:pt>
                <c:pt idx="250">
                  <c:v>0.21647431426646913</c:v>
                </c:pt>
                <c:pt idx="251">
                  <c:v>0.21105864276414854</c:v>
                </c:pt>
                <c:pt idx="252">
                  <c:v>0.15192690275772347</c:v>
                </c:pt>
                <c:pt idx="253">
                  <c:v>0.15910997350216149</c:v>
                </c:pt>
                <c:pt idx="254">
                  <c:v>0.15131258659980107</c:v>
                </c:pt>
                <c:pt idx="255">
                  <c:v>0.14993786105609108</c:v>
                </c:pt>
                <c:pt idx="256">
                  <c:v>0.14745722203929579</c:v>
                </c:pt>
                <c:pt idx="257">
                  <c:v>0.12131131970600206</c:v>
                </c:pt>
                <c:pt idx="258">
                  <c:v>8.2070887889511113E-2</c:v>
                </c:pt>
                <c:pt idx="259">
                  <c:v>6.204860903115117E-2</c:v>
                </c:pt>
                <c:pt idx="260">
                  <c:v>3.8678350947483953E-2</c:v>
                </c:pt>
                <c:pt idx="261">
                  <c:v>4.2410508578981654E-2</c:v>
                </c:pt>
                <c:pt idx="262">
                  <c:v>5.0860592493697565E-2</c:v>
                </c:pt>
                <c:pt idx="263">
                  <c:v>6.0822655580446972E-2</c:v>
                </c:pt>
                <c:pt idx="264">
                  <c:v>7.3767398141777241E-2</c:v>
                </c:pt>
                <c:pt idx="265">
                  <c:v>7.6637950363956486E-2</c:v>
                </c:pt>
                <c:pt idx="266">
                  <c:v>8.9464491733807439E-2</c:v>
                </c:pt>
                <c:pt idx="267">
                  <c:v>8.7314282264860488E-2</c:v>
                </c:pt>
                <c:pt idx="268">
                  <c:v>6.6445240680022222E-2</c:v>
                </c:pt>
                <c:pt idx="269">
                  <c:v>5.8238526032248883E-2</c:v>
                </c:pt>
                <c:pt idx="270">
                  <c:v>6.5255423059125572E-2</c:v>
                </c:pt>
                <c:pt idx="271">
                  <c:v>7.8836837509222324E-2</c:v>
                </c:pt>
                <c:pt idx="272">
                  <c:v>6.8098300054850736E-2</c:v>
                </c:pt>
                <c:pt idx="273">
                  <c:v>4.704863679640936E-2</c:v>
                </c:pt>
                <c:pt idx="274">
                  <c:v>4.644047241460636E-2</c:v>
                </c:pt>
                <c:pt idx="275">
                  <c:v>6.9600152876357457E-2</c:v>
                </c:pt>
                <c:pt idx="276">
                  <c:v>7.0496079894790675E-2</c:v>
                </c:pt>
                <c:pt idx="277">
                  <c:v>6.13286396698276E-2</c:v>
                </c:pt>
                <c:pt idx="278">
                  <c:v>4.638913164279912E-2</c:v>
                </c:pt>
                <c:pt idx="279">
                  <c:v>4.29409080241272E-2</c:v>
                </c:pt>
                <c:pt idx="280">
                  <c:v>3.3186413164887796E-2</c:v>
                </c:pt>
                <c:pt idx="281">
                  <c:v>2.5917279931009674E-2</c:v>
                </c:pt>
                <c:pt idx="282">
                  <c:v>7.0906302824811362E-3</c:v>
                </c:pt>
                <c:pt idx="283">
                  <c:v>-1.6899187761441725E-2</c:v>
                </c:pt>
                <c:pt idx="284">
                  <c:v>-4.0907230992824783E-2</c:v>
                </c:pt>
                <c:pt idx="285">
                  <c:v>-7.2129056868113772E-2</c:v>
                </c:pt>
                <c:pt idx="286">
                  <c:v>-0.1108459715799891</c:v>
                </c:pt>
                <c:pt idx="287">
                  <c:v>-0.11423043564490787</c:v>
                </c:pt>
                <c:pt idx="288">
                  <c:v>-0.13526893793111505</c:v>
                </c:pt>
                <c:pt idx="289">
                  <c:v>-0.14999577839855527</c:v>
                </c:pt>
                <c:pt idx="290">
                  <c:v>-0.16203055987910431</c:v>
                </c:pt>
                <c:pt idx="291">
                  <c:v>-0.17133564303718984</c:v>
                </c:pt>
                <c:pt idx="292">
                  <c:v>-0.17122947757548501</c:v>
                </c:pt>
                <c:pt idx="293">
                  <c:v>-0.15590757880280737</c:v>
                </c:pt>
                <c:pt idx="294">
                  <c:v>-0.20637353994439922</c:v>
                </c:pt>
                <c:pt idx="295">
                  <c:v>-0.2046353119061084</c:v>
                </c:pt>
                <c:pt idx="296">
                  <c:v>-0.21891034116495256</c:v>
                </c:pt>
                <c:pt idx="297">
                  <c:v>-0.23032137385016127</c:v>
                </c:pt>
                <c:pt idx="298">
                  <c:v>-0.23911584400107821</c:v>
                </c:pt>
                <c:pt idx="299">
                  <c:v>-0.25070240736144334</c:v>
                </c:pt>
                <c:pt idx="300">
                  <c:v>-0.25583763476603205</c:v>
                </c:pt>
                <c:pt idx="301">
                  <c:v>-0.25484909867147887</c:v>
                </c:pt>
                <c:pt idx="302">
                  <c:v>-0.25141695528497454</c:v>
                </c:pt>
                <c:pt idx="303">
                  <c:v>-0.23593879343524904</c:v>
                </c:pt>
                <c:pt idx="304">
                  <c:v>-0.22475879027847445</c:v>
                </c:pt>
                <c:pt idx="305">
                  <c:v>-0.22488340185949673</c:v>
                </c:pt>
                <c:pt idx="306">
                  <c:v>-0.2209414653749624</c:v>
                </c:pt>
                <c:pt idx="307">
                  <c:v>-0.21874731753914145</c:v>
                </c:pt>
                <c:pt idx="308">
                  <c:v>-0.20459064728847287</c:v>
                </c:pt>
                <c:pt idx="309">
                  <c:v>-0.21844657288170988</c:v>
                </c:pt>
                <c:pt idx="310">
                  <c:v>-0.2217647309712435</c:v>
                </c:pt>
                <c:pt idx="311">
                  <c:v>-0.20941150645935658</c:v>
                </c:pt>
                <c:pt idx="312">
                  <c:v>-0.20926083510686366</c:v>
                </c:pt>
                <c:pt idx="313">
                  <c:v>-0.20566343209197302</c:v>
                </c:pt>
                <c:pt idx="314">
                  <c:v>-0.20282235754935318</c:v>
                </c:pt>
                <c:pt idx="315">
                  <c:v>-0.20938736700033145</c:v>
                </c:pt>
                <c:pt idx="316">
                  <c:v>-0.19875000058626879</c:v>
                </c:pt>
                <c:pt idx="317">
                  <c:v>-0.18931036711141191</c:v>
                </c:pt>
                <c:pt idx="318">
                  <c:v>-0.18849143552290493</c:v>
                </c:pt>
                <c:pt idx="319">
                  <c:v>-0.17563175374772344</c:v>
                </c:pt>
                <c:pt idx="320">
                  <c:v>-0.16995289834155269</c:v>
                </c:pt>
                <c:pt idx="321">
                  <c:v>-0.17816492500770509</c:v>
                </c:pt>
                <c:pt idx="322">
                  <c:v>-0.18372065230991852</c:v>
                </c:pt>
                <c:pt idx="323">
                  <c:v>-0.17807792290462099</c:v>
                </c:pt>
                <c:pt idx="324">
                  <c:v>-0.19262255464103306</c:v>
                </c:pt>
                <c:pt idx="325">
                  <c:v>-0.19975836334224184</c:v>
                </c:pt>
                <c:pt idx="326">
                  <c:v>-0.20623276314822248</c:v>
                </c:pt>
                <c:pt idx="327">
                  <c:v>-0.21755884915514501</c:v>
                </c:pt>
                <c:pt idx="328">
                  <c:v>-0.24658718996065088</c:v>
                </c:pt>
                <c:pt idx="329">
                  <c:v>-0.26942669044593537</c:v>
                </c:pt>
                <c:pt idx="330">
                  <c:v>-0.27904394375105035</c:v>
                </c:pt>
                <c:pt idx="331">
                  <c:v>-0.26511988598485936</c:v>
                </c:pt>
                <c:pt idx="332">
                  <c:v>-0.27986690116544066</c:v>
                </c:pt>
                <c:pt idx="333">
                  <c:v>-0.28122290764489422</c:v>
                </c:pt>
                <c:pt idx="334">
                  <c:v>-0.28306692828902535</c:v>
                </c:pt>
                <c:pt idx="335">
                  <c:v>-0.28480873727598077</c:v>
                </c:pt>
                <c:pt idx="336">
                  <c:v>-0.27030054036422191</c:v>
                </c:pt>
                <c:pt idx="337">
                  <c:v>-0.26188573671751847</c:v>
                </c:pt>
                <c:pt idx="338">
                  <c:v>-0.28186115602485251</c:v>
                </c:pt>
                <c:pt idx="339">
                  <c:v>-0.26693228916984024</c:v>
                </c:pt>
                <c:pt idx="340">
                  <c:v>-0.26284186710333268</c:v>
                </c:pt>
                <c:pt idx="341">
                  <c:v>-0.24882164089440106</c:v>
                </c:pt>
                <c:pt idx="342">
                  <c:v>-0.21239736150276722</c:v>
                </c:pt>
                <c:pt idx="343">
                  <c:v>-0.22354478152322399</c:v>
                </c:pt>
                <c:pt idx="344">
                  <c:v>-0.21936867941293614</c:v>
                </c:pt>
                <c:pt idx="345">
                  <c:v>-0.19829617288814971</c:v>
                </c:pt>
                <c:pt idx="346">
                  <c:v>-0.19419765805758138</c:v>
                </c:pt>
                <c:pt idx="347">
                  <c:v>-0.19309112346593404</c:v>
                </c:pt>
                <c:pt idx="348">
                  <c:v>-0.13503810866532673</c:v>
                </c:pt>
                <c:pt idx="349">
                  <c:v>-0.10369930224995105</c:v>
                </c:pt>
                <c:pt idx="350">
                  <c:v>-8.230832874427485E-2</c:v>
                </c:pt>
                <c:pt idx="351">
                  <c:v>-8.746917113083208E-2</c:v>
                </c:pt>
                <c:pt idx="352">
                  <c:v>-8.2718415571372494E-2</c:v>
                </c:pt>
                <c:pt idx="353">
                  <c:v>-6.6025335901136684E-2</c:v>
                </c:pt>
                <c:pt idx="354">
                  <c:v>-6.3298052952979078E-2</c:v>
                </c:pt>
                <c:pt idx="355">
                  <c:v>-0.10750426653516543</c:v>
                </c:pt>
                <c:pt idx="356">
                  <c:v>-0.14567143735432386</c:v>
                </c:pt>
                <c:pt idx="357">
                  <c:v>-0.16572568782208219</c:v>
                </c:pt>
                <c:pt idx="358">
                  <c:v>-0.17279605934627518</c:v>
                </c:pt>
                <c:pt idx="359">
                  <c:v>-0.1963453082897485</c:v>
                </c:pt>
                <c:pt idx="360">
                  <c:v>-0.23092521094946039</c:v>
                </c:pt>
                <c:pt idx="361">
                  <c:v>-0.22830301481849602</c:v>
                </c:pt>
                <c:pt idx="362">
                  <c:v>-0.2555121936554402</c:v>
                </c:pt>
                <c:pt idx="363">
                  <c:v>-0.25161766794533613</c:v>
                </c:pt>
                <c:pt idx="364">
                  <c:v>-0.22639685930456654</c:v>
                </c:pt>
                <c:pt idx="365">
                  <c:v>-0.22188737999915387</c:v>
                </c:pt>
                <c:pt idx="366">
                  <c:v>-0.23492352293173935</c:v>
                </c:pt>
                <c:pt idx="367">
                  <c:v>-0.23305941631340288</c:v>
                </c:pt>
                <c:pt idx="368">
                  <c:v>-0.25914675218908434</c:v>
                </c:pt>
                <c:pt idx="369">
                  <c:v>-0.27414827386088814</c:v>
                </c:pt>
                <c:pt idx="370">
                  <c:v>-0.28900223057559393</c:v>
                </c:pt>
                <c:pt idx="371">
                  <c:v>-0.33364291833169435</c:v>
                </c:pt>
                <c:pt idx="372">
                  <c:v>-0.33972743150728291</c:v>
                </c:pt>
                <c:pt idx="373">
                  <c:v>-0.32091659609586476</c:v>
                </c:pt>
                <c:pt idx="374">
                  <c:v>-0.30355505315192199</c:v>
                </c:pt>
                <c:pt idx="375">
                  <c:v>-0.29857597387460066</c:v>
                </c:pt>
                <c:pt idx="376">
                  <c:v>-0.2787072125971104</c:v>
                </c:pt>
                <c:pt idx="377">
                  <c:v>-0.28169890490446881</c:v>
                </c:pt>
                <c:pt idx="378">
                  <c:v>-0.23516015161907078</c:v>
                </c:pt>
                <c:pt idx="379">
                  <c:v>-0.23872626436216371</c:v>
                </c:pt>
                <c:pt idx="380">
                  <c:v>-0.23499762240286881</c:v>
                </c:pt>
                <c:pt idx="381">
                  <c:v>-0.24720543185894339</c:v>
                </c:pt>
                <c:pt idx="382">
                  <c:v>-0.24744354402535096</c:v>
                </c:pt>
                <c:pt idx="383">
                  <c:v>-0.25858470529663546</c:v>
                </c:pt>
                <c:pt idx="384">
                  <c:v>-0.26826188877430046</c:v>
                </c:pt>
                <c:pt idx="385">
                  <c:v>-0.28027193709139664</c:v>
                </c:pt>
                <c:pt idx="386">
                  <c:v>-0.26966127734553302</c:v>
                </c:pt>
                <c:pt idx="387">
                  <c:v>-0.2725059298369068</c:v>
                </c:pt>
                <c:pt idx="388">
                  <c:v>-0.26653275962635981</c:v>
                </c:pt>
                <c:pt idx="389">
                  <c:v>-0.25358339610394631</c:v>
                </c:pt>
                <c:pt idx="390">
                  <c:v>-0.2239156477995512</c:v>
                </c:pt>
                <c:pt idx="391">
                  <c:v>-0.18378139326356624</c:v>
                </c:pt>
                <c:pt idx="392">
                  <c:v>-0.2056162051202155</c:v>
                </c:pt>
                <c:pt idx="393">
                  <c:v>-0.20521022003278955</c:v>
                </c:pt>
                <c:pt idx="394">
                  <c:v>-0.20286677274484111</c:v>
                </c:pt>
                <c:pt idx="395">
                  <c:v>-0.21071455433422093</c:v>
                </c:pt>
                <c:pt idx="396">
                  <c:v>-0.21260085247150196</c:v>
                </c:pt>
                <c:pt idx="397">
                  <c:v>-0.22019568282559221</c:v>
                </c:pt>
                <c:pt idx="398">
                  <c:v>-0.22256920348772946</c:v>
                </c:pt>
                <c:pt idx="399">
                  <c:v>-0.16919928884666791</c:v>
                </c:pt>
                <c:pt idx="400">
                  <c:v>-0.15634584479452174</c:v>
                </c:pt>
                <c:pt idx="401">
                  <c:v>-0.14788126105346677</c:v>
                </c:pt>
                <c:pt idx="402">
                  <c:v>-0.12788403711548024</c:v>
                </c:pt>
                <c:pt idx="403">
                  <c:v>-0.11586360147222285</c:v>
                </c:pt>
                <c:pt idx="404">
                  <c:v>-0.10515034785005628</c:v>
                </c:pt>
                <c:pt idx="405">
                  <c:v>-7.2173987510893323E-2</c:v>
                </c:pt>
                <c:pt idx="406">
                  <c:v>-2.9238211789634483E-2</c:v>
                </c:pt>
                <c:pt idx="407">
                  <c:v>-3.0788576829479997E-2</c:v>
                </c:pt>
                <c:pt idx="408">
                  <c:v>-2.6690426885891405E-2</c:v>
                </c:pt>
                <c:pt idx="409">
                  <c:v>-2.5407287664557576E-2</c:v>
                </c:pt>
                <c:pt idx="410">
                  <c:v>-2.3691200522525158E-2</c:v>
                </c:pt>
                <c:pt idx="411">
                  <c:v>-2.7324249334317763E-2</c:v>
                </c:pt>
                <c:pt idx="412">
                  <c:v>-4.7434748151698791E-2</c:v>
                </c:pt>
                <c:pt idx="413">
                  <c:v>-7.8553329244954284E-2</c:v>
                </c:pt>
                <c:pt idx="414">
                  <c:v>-8.293915208029945E-2</c:v>
                </c:pt>
                <c:pt idx="415">
                  <c:v>-8.5019720096939699E-2</c:v>
                </c:pt>
                <c:pt idx="416">
                  <c:v>-9.3667534021411702E-2</c:v>
                </c:pt>
                <c:pt idx="417">
                  <c:v>-0.11030893894915539</c:v>
                </c:pt>
                <c:pt idx="418">
                  <c:v>-0.11778858790913849</c:v>
                </c:pt>
                <c:pt idx="419">
                  <c:v>-0.12737742923650208</c:v>
                </c:pt>
                <c:pt idx="420">
                  <c:v>-0.15450171539845337</c:v>
                </c:pt>
                <c:pt idx="421">
                  <c:v>-0.16696981124424037</c:v>
                </c:pt>
                <c:pt idx="422">
                  <c:v>-0.18012420492611281</c:v>
                </c:pt>
                <c:pt idx="423">
                  <c:v>-0.17306161457567459</c:v>
                </c:pt>
                <c:pt idx="424">
                  <c:v>-0.17683874962284329</c:v>
                </c:pt>
                <c:pt idx="425">
                  <c:v>-0.18434959201979417</c:v>
                </c:pt>
                <c:pt idx="426">
                  <c:v>-0.19735734038965047</c:v>
                </c:pt>
                <c:pt idx="427">
                  <c:v>-0.21614548326693539</c:v>
                </c:pt>
                <c:pt idx="428">
                  <c:v>-0.21515806610924537</c:v>
                </c:pt>
                <c:pt idx="429">
                  <c:v>-0.21800011675851727</c:v>
                </c:pt>
                <c:pt idx="430">
                  <c:v>-0.23122329986233281</c:v>
                </c:pt>
                <c:pt idx="431">
                  <c:v>-0.22647364870100328</c:v>
                </c:pt>
                <c:pt idx="432">
                  <c:v>-0.22499108169309523</c:v>
                </c:pt>
                <c:pt idx="433">
                  <c:v>-0.21001736626546574</c:v>
                </c:pt>
                <c:pt idx="434">
                  <c:v>-0.18148812974346884</c:v>
                </c:pt>
                <c:pt idx="435">
                  <c:v>-0.17688744293289604</c:v>
                </c:pt>
                <c:pt idx="436">
                  <c:v>-0.15993754607849031</c:v>
                </c:pt>
                <c:pt idx="437">
                  <c:v>-0.13517187971787992</c:v>
                </c:pt>
                <c:pt idx="438">
                  <c:v>-0.12382685175943509</c:v>
                </c:pt>
                <c:pt idx="439">
                  <c:v>-0.10303566954128629</c:v>
                </c:pt>
                <c:pt idx="440">
                  <c:v>-0.11200686649711711</c:v>
                </c:pt>
                <c:pt idx="441">
                  <c:v>-7.107910223656122E-2</c:v>
                </c:pt>
                <c:pt idx="442">
                  <c:v>-6.1405594861602686E-2</c:v>
                </c:pt>
                <c:pt idx="443">
                  <c:v>-5.6195888070260769E-2</c:v>
                </c:pt>
                <c:pt idx="444">
                  <c:v>-5.7037085826810996E-2</c:v>
                </c:pt>
                <c:pt idx="445">
                  <c:v>-2.8019894027991543E-2</c:v>
                </c:pt>
                <c:pt idx="446">
                  <c:v>-2.7892938068029283E-3</c:v>
                </c:pt>
                <c:pt idx="447">
                  <c:v>5.3641174409864156E-3</c:v>
                </c:pt>
                <c:pt idx="448">
                  <c:v>1.122884406263247E-2</c:v>
                </c:pt>
                <c:pt idx="449">
                  <c:v>7.3451322329540769E-2</c:v>
                </c:pt>
                <c:pt idx="450">
                  <c:v>6.8660562106141576E-2</c:v>
                </c:pt>
                <c:pt idx="451">
                  <c:v>4.5249389348948954E-2</c:v>
                </c:pt>
                <c:pt idx="452">
                  <c:v>1.7244081939745692E-2</c:v>
                </c:pt>
                <c:pt idx="453">
                  <c:v>-1.3744534152228538E-2</c:v>
                </c:pt>
                <c:pt idx="454">
                  <c:v>-1.9313175830566687E-2</c:v>
                </c:pt>
                <c:pt idx="455">
                  <c:v>-5.8995235276908753E-2</c:v>
                </c:pt>
                <c:pt idx="456">
                  <c:v>-0.14398100793474822</c:v>
                </c:pt>
                <c:pt idx="457">
                  <c:v>-0.14822252472619202</c:v>
                </c:pt>
                <c:pt idx="458">
                  <c:v>-0.14109967275974278</c:v>
                </c:pt>
                <c:pt idx="459">
                  <c:v>-0.14463102297111785</c:v>
                </c:pt>
                <c:pt idx="460">
                  <c:v>-0.14999131981876657</c:v>
                </c:pt>
                <c:pt idx="461">
                  <c:v>-0.133878098346779</c:v>
                </c:pt>
                <c:pt idx="462">
                  <c:v>-0.14996768329613941</c:v>
                </c:pt>
                <c:pt idx="463">
                  <c:v>-0.12584341612719208</c:v>
                </c:pt>
                <c:pt idx="464">
                  <c:v>-0.11593210944655874</c:v>
                </c:pt>
                <c:pt idx="465">
                  <c:v>-0.10689324172008285</c:v>
                </c:pt>
                <c:pt idx="466">
                  <c:v>-9.7677250516285286E-2</c:v>
                </c:pt>
                <c:pt idx="467">
                  <c:v>-9.7076662295507488E-2</c:v>
                </c:pt>
                <c:pt idx="468">
                  <c:v>-8.0796175964065298E-2</c:v>
                </c:pt>
                <c:pt idx="469">
                  <c:v>-1.3448782369970824E-2</c:v>
                </c:pt>
                <c:pt idx="470">
                  <c:v>-8.9360060068555125E-3</c:v>
                </c:pt>
                <c:pt idx="471">
                  <c:v>-9.7548634807551604E-3</c:v>
                </c:pt>
                <c:pt idx="472">
                  <c:v>-1.7484848865942371E-2</c:v>
                </c:pt>
                <c:pt idx="473">
                  <c:v>-2.6444602981459675E-2</c:v>
                </c:pt>
                <c:pt idx="474">
                  <c:v>-3.1455255714580965E-2</c:v>
                </c:pt>
                <c:pt idx="475">
                  <c:v>-6.6309760300858778E-2</c:v>
                </c:pt>
                <c:pt idx="476">
                  <c:v>-0.12372405805883535</c:v>
                </c:pt>
                <c:pt idx="477">
                  <c:v>-0.11334972674901744</c:v>
                </c:pt>
                <c:pt idx="478">
                  <c:v>-0.11461709541258169</c:v>
                </c:pt>
                <c:pt idx="479">
                  <c:v>-0.10989960364581608</c:v>
                </c:pt>
                <c:pt idx="480">
                  <c:v>-0.12104458496630544</c:v>
                </c:pt>
                <c:pt idx="481">
                  <c:v>-0.11737710420523984</c:v>
                </c:pt>
                <c:pt idx="482">
                  <c:v>-6.5082550383504745E-2</c:v>
                </c:pt>
                <c:pt idx="483">
                  <c:v>1.0011082974130447E-2</c:v>
                </c:pt>
                <c:pt idx="484">
                  <c:v>-7.8469952771709206E-3</c:v>
                </c:pt>
                <c:pt idx="485">
                  <c:v>-7.6561699307513553E-3</c:v>
                </c:pt>
                <c:pt idx="486">
                  <c:v>1.8901684731650992E-2</c:v>
                </c:pt>
                <c:pt idx="487">
                  <c:v>7.5988514229937243E-2</c:v>
                </c:pt>
                <c:pt idx="488">
                  <c:v>9.1665793812754748E-2</c:v>
                </c:pt>
                <c:pt idx="489">
                  <c:v>5.0829907217585069E-2</c:v>
                </c:pt>
                <c:pt idx="490">
                  <c:v>-9.566128588925138E-3</c:v>
                </c:pt>
                <c:pt idx="491">
                  <c:v>-4.1315239529100545E-3</c:v>
                </c:pt>
                <c:pt idx="492">
                  <c:v>1.4019126741984245E-3</c:v>
                </c:pt>
                <c:pt idx="493">
                  <c:v>-2.0359583757527888E-2</c:v>
                </c:pt>
                <c:pt idx="494">
                  <c:v>-6.0385164857959528E-2</c:v>
                </c:pt>
                <c:pt idx="495">
                  <c:v>-6.7840933456166375E-2</c:v>
                </c:pt>
                <c:pt idx="496">
                  <c:v>-3.5420164022924694E-2</c:v>
                </c:pt>
                <c:pt idx="497">
                  <c:v>-8.6935307633728698E-4</c:v>
                </c:pt>
                <c:pt idx="498">
                  <c:v>4.6150902756198153E-2</c:v>
                </c:pt>
                <c:pt idx="499">
                  <c:v>5.0791439560254004E-2</c:v>
                </c:pt>
                <c:pt idx="500">
                  <c:v>4.9507386034765011E-2</c:v>
                </c:pt>
                <c:pt idx="501">
                  <c:v>5.9179062110850333E-2</c:v>
                </c:pt>
                <c:pt idx="502">
                  <c:v>9.5584387458313547E-2</c:v>
                </c:pt>
                <c:pt idx="503">
                  <c:v>9.935315615135365E-2</c:v>
                </c:pt>
                <c:pt idx="504">
                  <c:v>0.11162378874271295</c:v>
                </c:pt>
                <c:pt idx="505">
                  <c:v>7.8331450792008983E-2</c:v>
                </c:pt>
                <c:pt idx="506">
                  <c:v>9.2297344002798765E-2</c:v>
                </c:pt>
                <c:pt idx="507">
                  <c:v>0.10270193550244144</c:v>
                </c:pt>
                <c:pt idx="508">
                  <c:v>0.12684833971977305</c:v>
                </c:pt>
                <c:pt idx="509">
                  <c:v>0.10773179171054381</c:v>
                </c:pt>
                <c:pt idx="510">
                  <c:v>8.4933403885457004E-2</c:v>
                </c:pt>
                <c:pt idx="511">
                  <c:v>6.5344029801260861E-2</c:v>
                </c:pt>
                <c:pt idx="512">
                  <c:v>5.2288626159061602E-2</c:v>
                </c:pt>
                <c:pt idx="513">
                  <c:v>3.2873684587864549E-2</c:v>
                </c:pt>
                <c:pt idx="514">
                  <c:v>3.5953292298534389E-2</c:v>
                </c:pt>
                <c:pt idx="515">
                  <c:v>2.9602603101873903E-2</c:v>
                </c:pt>
                <c:pt idx="516">
                  <c:v>3.8093643911971453E-2</c:v>
                </c:pt>
                <c:pt idx="517">
                  <c:v>6.727118190671777E-2</c:v>
                </c:pt>
                <c:pt idx="518">
                  <c:v>9.167053862651886E-2</c:v>
                </c:pt>
                <c:pt idx="519">
                  <c:v>0.11695163797671193</c:v>
                </c:pt>
                <c:pt idx="520">
                  <c:v>0.13509099121832358</c:v>
                </c:pt>
                <c:pt idx="521">
                  <c:v>0.15009403217099604</c:v>
                </c:pt>
                <c:pt idx="522">
                  <c:v>0.15301263917046604</c:v>
                </c:pt>
                <c:pt idx="523">
                  <c:v>0.1575860355060934</c:v>
                </c:pt>
                <c:pt idx="524">
                  <c:v>0.1734523895087261</c:v>
                </c:pt>
                <c:pt idx="525">
                  <c:v>0.15332344964028422</c:v>
                </c:pt>
              </c:numCache>
            </c:numRef>
          </c:val>
          <c:smooth val="0"/>
          <c:extLst>
            <c:ext xmlns:c16="http://schemas.microsoft.com/office/drawing/2014/chart" uri="{C3380CC4-5D6E-409C-BE32-E72D297353CC}">
              <c16:uniqueId val="{00000018-DE3B-45BF-A0A1-10103CAE9DB2}"/>
            </c:ext>
          </c:extLst>
        </c:ser>
        <c:ser>
          <c:idx val="2"/>
          <c:order val="2"/>
          <c:tx>
            <c:strRef>
              <c:f>Tabelle1!$D$1</c:f>
              <c:strCache>
                <c:ptCount val="1"/>
                <c:pt idx="0">
                  <c:v>Achats</c:v>
                </c:pt>
              </c:strCache>
            </c:strRef>
          </c:tx>
          <c:spPr>
            <a:ln w="28575" cap="rnd">
              <a:solidFill>
                <a:schemeClr val="accent4">
                  <a:lumMod val="75000"/>
                </a:schemeClr>
              </a:solidFill>
              <a:round/>
            </a:ln>
            <a:effectLst/>
          </c:spPr>
          <c:marker>
            <c:symbol val="none"/>
          </c:marker>
          <c:cat>
            <c:numRef>
              <c:f>Tabelle1!$A$13:$A$538</c:f>
              <c:numCache>
                <c:formatCode>m/d/yyyy</c:formatCode>
                <c:ptCount val="526"/>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pt idx="449">
                  <c:v>44291</c:v>
                </c:pt>
                <c:pt idx="450">
                  <c:v>44292</c:v>
                </c:pt>
                <c:pt idx="451">
                  <c:v>44293</c:v>
                </c:pt>
                <c:pt idx="452">
                  <c:v>44294</c:v>
                </c:pt>
                <c:pt idx="453">
                  <c:v>44295</c:v>
                </c:pt>
                <c:pt idx="454">
                  <c:v>44296</c:v>
                </c:pt>
                <c:pt idx="455">
                  <c:v>44297</c:v>
                </c:pt>
                <c:pt idx="456">
                  <c:v>44298</c:v>
                </c:pt>
                <c:pt idx="457">
                  <c:v>44299</c:v>
                </c:pt>
                <c:pt idx="458">
                  <c:v>44300</c:v>
                </c:pt>
                <c:pt idx="459">
                  <c:v>44301</c:v>
                </c:pt>
                <c:pt idx="460">
                  <c:v>44302</c:v>
                </c:pt>
                <c:pt idx="461">
                  <c:v>44303</c:v>
                </c:pt>
                <c:pt idx="462">
                  <c:v>44304</c:v>
                </c:pt>
                <c:pt idx="463">
                  <c:v>44305</c:v>
                </c:pt>
                <c:pt idx="464">
                  <c:v>44306</c:v>
                </c:pt>
                <c:pt idx="465">
                  <c:v>44307</c:v>
                </c:pt>
                <c:pt idx="466">
                  <c:v>44308</c:v>
                </c:pt>
                <c:pt idx="467">
                  <c:v>44309</c:v>
                </c:pt>
                <c:pt idx="468">
                  <c:v>44310</c:v>
                </c:pt>
                <c:pt idx="469">
                  <c:v>44311</c:v>
                </c:pt>
                <c:pt idx="470">
                  <c:v>44312</c:v>
                </c:pt>
                <c:pt idx="471">
                  <c:v>44313</c:v>
                </c:pt>
                <c:pt idx="472">
                  <c:v>44314</c:v>
                </c:pt>
                <c:pt idx="473">
                  <c:v>44315</c:v>
                </c:pt>
                <c:pt idx="474">
                  <c:v>44316</c:v>
                </c:pt>
                <c:pt idx="475">
                  <c:v>44317</c:v>
                </c:pt>
                <c:pt idx="476">
                  <c:v>44318</c:v>
                </c:pt>
                <c:pt idx="477">
                  <c:v>44319</c:v>
                </c:pt>
                <c:pt idx="478">
                  <c:v>44320</c:v>
                </c:pt>
                <c:pt idx="479">
                  <c:v>44321</c:v>
                </c:pt>
                <c:pt idx="480">
                  <c:v>44322</c:v>
                </c:pt>
                <c:pt idx="481">
                  <c:v>44323</c:v>
                </c:pt>
                <c:pt idx="482">
                  <c:v>44324</c:v>
                </c:pt>
                <c:pt idx="483">
                  <c:v>44325</c:v>
                </c:pt>
                <c:pt idx="484">
                  <c:v>44326</c:v>
                </c:pt>
                <c:pt idx="485">
                  <c:v>44327</c:v>
                </c:pt>
                <c:pt idx="486">
                  <c:v>44328</c:v>
                </c:pt>
                <c:pt idx="487">
                  <c:v>44329</c:v>
                </c:pt>
                <c:pt idx="488">
                  <c:v>44330</c:v>
                </c:pt>
                <c:pt idx="489">
                  <c:v>44331</c:v>
                </c:pt>
                <c:pt idx="490">
                  <c:v>44332</c:v>
                </c:pt>
                <c:pt idx="491">
                  <c:v>44333</c:v>
                </c:pt>
                <c:pt idx="492">
                  <c:v>44334</c:v>
                </c:pt>
                <c:pt idx="493">
                  <c:v>44335</c:v>
                </c:pt>
                <c:pt idx="494">
                  <c:v>44336</c:v>
                </c:pt>
                <c:pt idx="495">
                  <c:v>44337</c:v>
                </c:pt>
                <c:pt idx="496">
                  <c:v>44338</c:v>
                </c:pt>
                <c:pt idx="497">
                  <c:v>44339</c:v>
                </c:pt>
                <c:pt idx="498">
                  <c:v>44340</c:v>
                </c:pt>
                <c:pt idx="499">
                  <c:v>44341</c:v>
                </c:pt>
                <c:pt idx="500">
                  <c:v>44342</c:v>
                </c:pt>
                <c:pt idx="501">
                  <c:v>44343</c:v>
                </c:pt>
                <c:pt idx="502">
                  <c:v>44344</c:v>
                </c:pt>
                <c:pt idx="503">
                  <c:v>44345</c:v>
                </c:pt>
                <c:pt idx="504">
                  <c:v>44346</c:v>
                </c:pt>
                <c:pt idx="505">
                  <c:v>44347</c:v>
                </c:pt>
                <c:pt idx="506">
                  <c:v>44348</c:v>
                </c:pt>
                <c:pt idx="507">
                  <c:v>44349</c:v>
                </c:pt>
                <c:pt idx="508">
                  <c:v>44350</c:v>
                </c:pt>
                <c:pt idx="509">
                  <c:v>44351</c:v>
                </c:pt>
                <c:pt idx="510">
                  <c:v>44352</c:v>
                </c:pt>
                <c:pt idx="511">
                  <c:v>44353</c:v>
                </c:pt>
                <c:pt idx="512">
                  <c:v>44354</c:v>
                </c:pt>
                <c:pt idx="513">
                  <c:v>44355</c:v>
                </c:pt>
                <c:pt idx="514">
                  <c:v>44356</c:v>
                </c:pt>
                <c:pt idx="515">
                  <c:v>44357</c:v>
                </c:pt>
                <c:pt idx="516">
                  <c:v>44358</c:v>
                </c:pt>
                <c:pt idx="517">
                  <c:v>44359</c:v>
                </c:pt>
                <c:pt idx="518">
                  <c:v>44360</c:v>
                </c:pt>
                <c:pt idx="519">
                  <c:v>44361</c:v>
                </c:pt>
                <c:pt idx="520">
                  <c:v>44362</c:v>
                </c:pt>
                <c:pt idx="521">
                  <c:v>44363</c:v>
                </c:pt>
                <c:pt idx="522">
                  <c:v>44364</c:v>
                </c:pt>
                <c:pt idx="523">
                  <c:v>44365</c:v>
                </c:pt>
                <c:pt idx="524">
                  <c:v>44366</c:v>
                </c:pt>
                <c:pt idx="525">
                  <c:v>44367</c:v>
                </c:pt>
              </c:numCache>
            </c:numRef>
          </c:cat>
          <c:val>
            <c:numRef>
              <c:f>Tabelle1!$D$13:$D$538</c:f>
              <c:numCache>
                <c:formatCode>0.0%</c:formatCode>
                <c:ptCount val="526"/>
                <c:pt idx="0">
                  <c:v>-8.3006220992055568E-2</c:v>
                </c:pt>
                <c:pt idx="1">
                  <c:v>-5.7351394744626472E-2</c:v>
                </c:pt>
                <c:pt idx="2">
                  <c:v>-3.0356373382227853E-2</c:v>
                </c:pt>
                <c:pt idx="3">
                  <c:v>-2.1013077767251254E-5</c:v>
                </c:pt>
                <c:pt idx="4">
                  <c:v>2.1628021101536277E-3</c:v>
                </c:pt>
                <c:pt idx="5">
                  <c:v>2.0896643983082219E-2</c:v>
                </c:pt>
                <c:pt idx="6">
                  <c:v>3.3964753720831853E-2</c:v>
                </c:pt>
                <c:pt idx="7">
                  <c:v>2.4328713409953018E-2</c:v>
                </c:pt>
                <c:pt idx="8">
                  <c:v>1.9280654851960843E-2</c:v>
                </c:pt>
                <c:pt idx="9">
                  <c:v>2.0881801949629519E-2</c:v>
                </c:pt>
                <c:pt idx="10">
                  <c:v>1.3381762924240537E-3</c:v>
                </c:pt>
                <c:pt idx="11">
                  <c:v>5.3942036649274883E-3</c:v>
                </c:pt>
                <c:pt idx="12">
                  <c:v>7.1406283818531424E-3</c:v>
                </c:pt>
                <c:pt idx="13">
                  <c:v>1.2080969823091037E-2</c:v>
                </c:pt>
                <c:pt idx="14">
                  <c:v>1.102224163596377E-2</c:v>
                </c:pt>
                <c:pt idx="15">
                  <c:v>1.0626892890157613E-2</c:v>
                </c:pt>
                <c:pt idx="16">
                  <c:v>4.6143612997484595E-5</c:v>
                </c:pt>
                <c:pt idx="17">
                  <c:v>2.0684036663863425E-2</c:v>
                </c:pt>
                <c:pt idx="18">
                  <c:v>2.4818055253929661E-2</c:v>
                </c:pt>
                <c:pt idx="19">
                  <c:v>1.4396726119282111E-2</c:v>
                </c:pt>
                <c:pt idx="20">
                  <c:v>1.6089948119056396E-2</c:v>
                </c:pt>
                <c:pt idx="21">
                  <c:v>2.9014903402392767E-2</c:v>
                </c:pt>
                <c:pt idx="22">
                  <c:v>3.1746878114733645E-2</c:v>
                </c:pt>
                <c:pt idx="23">
                  <c:v>3.3013048810173196E-2</c:v>
                </c:pt>
                <c:pt idx="24">
                  <c:v>1.9773748828276982E-2</c:v>
                </c:pt>
                <c:pt idx="25">
                  <c:v>1.7212022039553299E-2</c:v>
                </c:pt>
                <c:pt idx="26">
                  <c:v>4.7636882016261151E-2</c:v>
                </c:pt>
                <c:pt idx="27">
                  <c:v>5.0345658727803944E-2</c:v>
                </c:pt>
                <c:pt idx="28">
                  <c:v>5.3970299438420799E-2</c:v>
                </c:pt>
                <c:pt idx="29">
                  <c:v>3.8807532062628214E-2</c:v>
                </c:pt>
                <c:pt idx="30">
                  <c:v>3.4487023780875425E-2</c:v>
                </c:pt>
                <c:pt idx="31">
                  <c:v>2.1739077942498186E-2</c:v>
                </c:pt>
                <c:pt idx="32">
                  <c:v>2.7947572509817942E-2</c:v>
                </c:pt>
                <c:pt idx="33">
                  <c:v>-8.4840964427008725E-3</c:v>
                </c:pt>
                <c:pt idx="34">
                  <c:v>-7.8718867413675175E-3</c:v>
                </c:pt>
                <c:pt idx="35">
                  <c:v>-3.127937720603946E-2</c:v>
                </c:pt>
                <c:pt idx="36">
                  <c:v>-3.1607287312579335E-2</c:v>
                </c:pt>
                <c:pt idx="37">
                  <c:v>-2.9470340749230717E-2</c:v>
                </c:pt>
                <c:pt idx="38">
                  <c:v>-3.0437873602212062E-2</c:v>
                </c:pt>
                <c:pt idx="39">
                  <c:v>-3.9435981453327829E-2</c:v>
                </c:pt>
                <c:pt idx="40">
                  <c:v>-3.2059509115232254E-2</c:v>
                </c:pt>
                <c:pt idx="41">
                  <c:v>-4.4412531338179351E-2</c:v>
                </c:pt>
                <c:pt idx="42">
                  <c:v>-2.4396760390226535E-2</c:v>
                </c:pt>
                <c:pt idx="43">
                  <c:v>3.7024014236000102E-3</c:v>
                </c:pt>
                <c:pt idx="44">
                  <c:v>-7.2180432025903407E-4</c:v>
                </c:pt>
                <c:pt idx="45">
                  <c:v>2.7591620783793402E-3</c:v>
                </c:pt>
                <c:pt idx="46">
                  <c:v>-4.1402875826629382E-3</c:v>
                </c:pt>
                <c:pt idx="47">
                  <c:v>2.4638348599896887E-3</c:v>
                </c:pt>
                <c:pt idx="48">
                  <c:v>-5.2358471348507019E-3</c:v>
                </c:pt>
                <c:pt idx="49">
                  <c:v>-1.8781750285939203E-2</c:v>
                </c:pt>
                <c:pt idx="50">
                  <c:v>-4.5660540204529032E-2</c:v>
                </c:pt>
                <c:pt idx="51">
                  <c:v>-4.9827225037535339E-2</c:v>
                </c:pt>
                <c:pt idx="52">
                  <c:v>-3.8229673811229214E-2</c:v>
                </c:pt>
                <c:pt idx="53">
                  <c:v>-2.611752699391312E-2</c:v>
                </c:pt>
                <c:pt idx="54">
                  <c:v>-4.8938205569732163E-2</c:v>
                </c:pt>
                <c:pt idx="55">
                  <c:v>-5.6227640511710919E-2</c:v>
                </c:pt>
                <c:pt idx="56">
                  <c:v>-5.5553124592529035E-2</c:v>
                </c:pt>
                <c:pt idx="57">
                  <c:v>-6.2471971328237119E-2</c:v>
                </c:pt>
                <c:pt idx="58">
                  <c:v>-8.7130243133096807E-2</c:v>
                </c:pt>
                <c:pt idx="59">
                  <c:v>-0.11493131957324909</c:v>
                </c:pt>
                <c:pt idx="60">
                  <c:v>-0.12861146213679675</c:v>
                </c:pt>
                <c:pt idx="61">
                  <c:v>-0.14858430870816219</c:v>
                </c:pt>
                <c:pt idx="62">
                  <c:v>-0.18177724158903874</c:v>
                </c:pt>
                <c:pt idx="63">
                  <c:v>-0.20537251983714377</c:v>
                </c:pt>
                <c:pt idx="64">
                  <c:v>-0.22119964407735482</c:v>
                </c:pt>
                <c:pt idx="65">
                  <c:v>-0.26456649548856626</c:v>
                </c:pt>
                <c:pt idx="66">
                  <c:v>-0.32108772973826272</c:v>
                </c:pt>
                <c:pt idx="67">
                  <c:v>-0.39913121893253545</c:v>
                </c:pt>
                <c:pt idx="68">
                  <c:v>-0.47132054926956157</c:v>
                </c:pt>
                <c:pt idx="69">
                  <c:v>-0.57028597769341705</c:v>
                </c:pt>
                <c:pt idx="70">
                  <c:v>-0.58089027021793671</c:v>
                </c:pt>
                <c:pt idx="71">
                  <c:v>-0.63195345604544595</c:v>
                </c:pt>
                <c:pt idx="72">
                  <c:v>-0.65635563382228923</c:v>
                </c:pt>
                <c:pt idx="73">
                  <c:v>-0.67397838127669851</c:v>
                </c:pt>
                <c:pt idx="74">
                  <c:v>-0.68135355861837843</c:v>
                </c:pt>
                <c:pt idx="75">
                  <c:v>-0.69214891989855687</c:v>
                </c:pt>
                <c:pt idx="76">
                  <c:v>-0.67995139416963357</c:v>
                </c:pt>
                <c:pt idx="77">
                  <c:v>-0.68036050998045916</c:v>
                </c:pt>
                <c:pt idx="78">
                  <c:v>-0.67988260234709141</c:v>
                </c:pt>
                <c:pt idx="79">
                  <c:v>-0.67764497875732754</c:v>
                </c:pt>
                <c:pt idx="80">
                  <c:v>-0.67382205743566748</c:v>
                </c:pt>
                <c:pt idx="81">
                  <c:v>-0.67416535464852156</c:v>
                </c:pt>
                <c:pt idx="82">
                  <c:v>-0.67196586685686199</c:v>
                </c:pt>
                <c:pt idx="83">
                  <c:v>-0.67647610340548647</c:v>
                </c:pt>
                <c:pt idx="84">
                  <c:v>-0.67445904951897551</c:v>
                </c:pt>
                <c:pt idx="85">
                  <c:v>-0.67862285582965443</c:v>
                </c:pt>
                <c:pt idx="86">
                  <c:v>-0.66553482751771575</c:v>
                </c:pt>
                <c:pt idx="87">
                  <c:v>-0.64969824782120023</c:v>
                </c:pt>
                <c:pt idx="88">
                  <c:v>-0.62483389923132671</c:v>
                </c:pt>
                <c:pt idx="89">
                  <c:v>-0.65785932678572112</c:v>
                </c:pt>
                <c:pt idx="90">
                  <c:v>-0.64235587966771646</c:v>
                </c:pt>
                <c:pt idx="91">
                  <c:v>-0.6442039123501152</c:v>
                </c:pt>
                <c:pt idx="92">
                  <c:v>-0.66337056027752006</c:v>
                </c:pt>
                <c:pt idx="93">
                  <c:v>-0.66545601513988595</c:v>
                </c:pt>
                <c:pt idx="94">
                  <c:v>-0.67152812132988682</c:v>
                </c:pt>
                <c:pt idx="95">
                  <c:v>-0.68774348765783078</c:v>
                </c:pt>
                <c:pt idx="96">
                  <c:v>-0.64969681033838311</c:v>
                </c:pt>
                <c:pt idx="97">
                  <c:v>-0.65510138796626505</c:v>
                </c:pt>
                <c:pt idx="98">
                  <c:v>-0.65027757629460736</c:v>
                </c:pt>
                <c:pt idx="99">
                  <c:v>-0.62274191319631345</c:v>
                </c:pt>
                <c:pt idx="100">
                  <c:v>-0.62217127846991804</c:v>
                </c:pt>
                <c:pt idx="101">
                  <c:v>-0.62814363894072556</c:v>
                </c:pt>
                <c:pt idx="102">
                  <c:v>-0.62768458374933345</c:v>
                </c:pt>
                <c:pt idx="103">
                  <c:v>-0.62105175546820268</c:v>
                </c:pt>
                <c:pt idx="104">
                  <c:v>-0.60679971025849189</c:v>
                </c:pt>
                <c:pt idx="105">
                  <c:v>-0.60649910821997599</c:v>
                </c:pt>
                <c:pt idx="106">
                  <c:v>-0.58634589396690506</c:v>
                </c:pt>
                <c:pt idx="107">
                  <c:v>-0.56237291851090532</c:v>
                </c:pt>
                <c:pt idx="108">
                  <c:v>-0.54075452089796039</c:v>
                </c:pt>
                <c:pt idx="109">
                  <c:v>-0.5243072646004634</c:v>
                </c:pt>
                <c:pt idx="110">
                  <c:v>-0.51434552518996501</c:v>
                </c:pt>
                <c:pt idx="111">
                  <c:v>-0.51023157240085137</c:v>
                </c:pt>
                <c:pt idx="112">
                  <c:v>-0.50487349595220821</c:v>
                </c:pt>
                <c:pt idx="113">
                  <c:v>-0.50204101652062427</c:v>
                </c:pt>
                <c:pt idx="114">
                  <c:v>-0.50781870230520609</c:v>
                </c:pt>
                <c:pt idx="115">
                  <c:v>-0.50787509136659292</c:v>
                </c:pt>
                <c:pt idx="116">
                  <c:v>-0.49343658066251594</c:v>
                </c:pt>
                <c:pt idx="117">
                  <c:v>-0.48859202561278603</c:v>
                </c:pt>
                <c:pt idx="118">
                  <c:v>-0.47041269859311796</c:v>
                </c:pt>
                <c:pt idx="119">
                  <c:v>-0.46899188683907966</c:v>
                </c:pt>
                <c:pt idx="120">
                  <c:v>-0.46828476588573409</c:v>
                </c:pt>
                <c:pt idx="121">
                  <c:v>-0.44158547558302719</c:v>
                </c:pt>
                <c:pt idx="122">
                  <c:v>-0.41092468315431308</c:v>
                </c:pt>
                <c:pt idx="123">
                  <c:v>-0.38179587772083257</c:v>
                </c:pt>
                <c:pt idx="124">
                  <c:v>-0.34758788545049113</c:v>
                </c:pt>
                <c:pt idx="125">
                  <c:v>-0.32618006558969803</c:v>
                </c:pt>
                <c:pt idx="126">
                  <c:v>-0.31901322934071186</c:v>
                </c:pt>
                <c:pt idx="127">
                  <c:v>-0.29529018404514362</c:v>
                </c:pt>
                <c:pt idx="128">
                  <c:v>-0.27321153342758009</c:v>
                </c:pt>
                <c:pt idx="129">
                  <c:v>-0.24503670944586931</c:v>
                </c:pt>
                <c:pt idx="130">
                  <c:v>-0.2813243531539229</c:v>
                </c:pt>
                <c:pt idx="131">
                  <c:v>-0.24254369354868832</c:v>
                </c:pt>
                <c:pt idx="132">
                  <c:v>-0.23636210200990337</c:v>
                </c:pt>
                <c:pt idx="133">
                  <c:v>-0.23307039253888417</c:v>
                </c:pt>
                <c:pt idx="134">
                  <c:v>-0.2351160299573789</c:v>
                </c:pt>
                <c:pt idx="135">
                  <c:v>-0.23412289116027429</c:v>
                </c:pt>
                <c:pt idx="136">
                  <c:v>-0.25718299230550212</c:v>
                </c:pt>
                <c:pt idx="137">
                  <c:v>-0.22584955453577527</c:v>
                </c:pt>
                <c:pt idx="138">
                  <c:v>-0.25426005849369682</c:v>
                </c:pt>
                <c:pt idx="139">
                  <c:v>-0.21859841083428011</c:v>
                </c:pt>
                <c:pt idx="140">
                  <c:v>-0.21229606092731423</c:v>
                </c:pt>
                <c:pt idx="141">
                  <c:v>-0.22573632291889711</c:v>
                </c:pt>
                <c:pt idx="142">
                  <c:v>-0.23085963882668814</c:v>
                </c:pt>
                <c:pt idx="143">
                  <c:v>-0.21701365303153597</c:v>
                </c:pt>
                <c:pt idx="144">
                  <c:v>-0.22038787319506392</c:v>
                </c:pt>
                <c:pt idx="145">
                  <c:v>-0.20985449725883265</c:v>
                </c:pt>
                <c:pt idx="146">
                  <c:v>-0.22037406603068277</c:v>
                </c:pt>
                <c:pt idx="147">
                  <c:v>-0.22990103039099918</c:v>
                </c:pt>
                <c:pt idx="148">
                  <c:v>-0.21701585898886866</c:v>
                </c:pt>
                <c:pt idx="149">
                  <c:v>-0.20084174206524807</c:v>
                </c:pt>
                <c:pt idx="150">
                  <c:v>-0.18969291851878922</c:v>
                </c:pt>
                <c:pt idx="151">
                  <c:v>-0.17519932549499162</c:v>
                </c:pt>
                <c:pt idx="152">
                  <c:v>-0.15980597780934813</c:v>
                </c:pt>
                <c:pt idx="153">
                  <c:v>-0.16578530424208249</c:v>
                </c:pt>
                <c:pt idx="154">
                  <c:v>-0.14867931710058591</c:v>
                </c:pt>
                <c:pt idx="155">
                  <c:v>-0.12464264550319315</c:v>
                </c:pt>
                <c:pt idx="156">
                  <c:v>-0.13215609059996769</c:v>
                </c:pt>
                <c:pt idx="157">
                  <c:v>-0.13097910977624727</c:v>
                </c:pt>
                <c:pt idx="158">
                  <c:v>-0.12602661034553797</c:v>
                </c:pt>
                <c:pt idx="159">
                  <c:v>-0.1188429827824784</c:v>
                </c:pt>
                <c:pt idx="160">
                  <c:v>-0.10116717018632526</c:v>
                </c:pt>
                <c:pt idx="161">
                  <c:v>-0.10486158723401351</c:v>
                </c:pt>
                <c:pt idx="162">
                  <c:v>-9.8317046893151905E-2</c:v>
                </c:pt>
                <c:pt idx="163">
                  <c:v>-8.7105418203020757E-2</c:v>
                </c:pt>
                <c:pt idx="164">
                  <c:v>-7.5308214161637799E-2</c:v>
                </c:pt>
                <c:pt idx="165">
                  <c:v>-5.3977293423373096E-2</c:v>
                </c:pt>
                <c:pt idx="166">
                  <c:v>-5.2849547632944471E-2</c:v>
                </c:pt>
                <c:pt idx="167">
                  <c:v>-5.3284443381701352E-2</c:v>
                </c:pt>
                <c:pt idx="168">
                  <c:v>-4.915438305269404E-2</c:v>
                </c:pt>
                <c:pt idx="169">
                  <c:v>-4.4029791815949459E-2</c:v>
                </c:pt>
                <c:pt idx="170">
                  <c:v>-4.2606539975352353E-2</c:v>
                </c:pt>
                <c:pt idx="171">
                  <c:v>-6.3270843969587931E-2</c:v>
                </c:pt>
                <c:pt idx="172">
                  <c:v>-6.668574650144965E-2</c:v>
                </c:pt>
                <c:pt idx="173">
                  <c:v>-7.1665548369319709E-2</c:v>
                </c:pt>
                <c:pt idx="174">
                  <c:v>-5.8314068231503757E-2</c:v>
                </c:pt>
                <c:pt idx="175">
                  <c:v>-6.0461950142526089E-2</c:v>
                </c:pt>
                <c:pt idx="176">
                  <c:v>-7.8869811567396586E-2</c:v>
                </c:pt>
                <c:pt idx="177">
                  <c:v>-7.6849681652909507E-2</c:v>
                </c:pt>
                <c:pt idx="178">
                  <c:v>-6.3020707037857338E-2</c:v>
                </c:pt>
                <c:pt idx="179">
                  <c:v>-8.1174463783262318E-2</c:v>
                </c:pt>
                <c:pt idx="180">
                  <c:v>-7.1559641219985259E-2</c:v>
                </c:pt>
                <c:pt idx="181">
                  <c:v>-6.8139932241716328E-2</c:v>
                </c:pt>
                <c:pt idx="182">
                  <c:v>-7.0877483689292142E-2</c:v>
                </c:pt>
                <c:pt idx="183">
                  <c:v>-3.505722527358246E-2</c:v>
                </c:pt>
                <c:pt idx="184">
                  <c:v>-2.0531293593543332E-2</c:v>
                </c:pt>
                <c:pt idx="185">
                  <c:v>-8.9010122855504026E-3</c:v>
                </c:pt>
                <c:pt idx="186">
                  <c:v>3.1616191126482285E-3</c:v>
                </c:pt>
                <c:pt idx="187">
                  <c:v>4.3443124253617071E-4</c:v>
                </c:pt>
                <c:pt idx="188">
                  <c:v>5.2072901925255266E-3</c:v>
                </c:pt>
                <c:pt idx="189">
                  <c:v>4.130228097638966E-3</c:v>
                </c:pt>
                <c:pt idx="190">
                  <c:v>-5.9183980072424758E-3</c:v>
                </c:pt>
                <c:pt idx="191">
                  <c:v>-1.3854345509100585E-2</c:v>
                </c:pt>
                <c:pt idx="192">
                  <c:v>-2.4876119655994122E-2</c:v>
                </c:pt>
                <c:pt idx="193">
                  <c:v>-2.4880524347597133E-2</c:v>
                </c:pt>
                <c:pt idx="194">
                  <c:v>-7.331788002500339E-3</c:v>
                </c:pt>
                <c:pt idx="195">
                  <c:v>-7.8672299837533322E-3</c:v>
                </c:pt>
                <c:pt idx="196">
                  <c:v>3.7895621153787307E-3</c:v>
                </c:pt>
                <c:pt idx="197">
                  <c:v>3.8992689061756458E-4</c:v>
                </c:pt>
                <c:pt idx="198">
                  <c:v>-5.0513955173063785E-3</c:v>
                </c:pt>
                <c:pt idx="199">
                  <c:v>2.3386855325572276E-2</c:v>
                </c:pt>
                <c:pt idx="200">
                  <c:v>6.6057800193922489E-2</c:v>
                </c:pt>
                <c:pt idx="201">
                  <c:v>4.8720069978270608E-2</c:v>
                </c:pt>
                <c:pt idx="202">
                  <c:v>-2.8174009339711481E-2</c:v>
                </c:pt>
                <c:pt idx="203">
                  <c:v>-3.7470772876262881E-2</c:v>
                </c:pt>
                <c:pt idx="204">
                  <c:v>-2.9052966320667895E-2</c:v>
                </c:pt>
                <c:pt idx="205">
                  <c:v>-2.5990632129797575E-2</c:v>
                </c:pt>
                <c:pt idx="206">
                  <c:v>-3.7294921094778388E-2</c:v>
                </c:pt>
                <c:pt idx="207">
                  <c:v>-8.4948020170435234E-2</c:v>
                </c:pt>
                <c:pt idx="208">
                  <c:v>-9.7715691187941767E-2</c:v>
                </c:pt>
                <c:pt idx="209">
                  <c:v>-1.6742767668906811E-2</c:v>
                </c:pt>
                <c:pt idx="210">
                  <c:v>-1.0918783218119565E-2</c:v>
                </c:pt>
                <c:pt idx="211">
                  <c:v>-3.0109671405241567E-2</c:v>
                </c:pt>
                <c:pt idx="212">
                  <c:v>-4.1505939037269846E-2</c:v>
                </c:pt>
                <c:pt idx="213">
                  <c:v>-5.8976127498641007E-2</c:v>
                </c:pt>
                <c:pt idx="214">
                  <c:v>-4.583389374060709E-2</c:v>
                </c:pt>
                <c:pt idx="215">
                  <c:v>-2.8776164400556747E-2</c:v>
                </c:pt>
                <c:pt idx="216">
                  <c:v>-6.7280518366891751E-2</c:v>
                </c:pt>
                <c:pt idx="217">
                  <c:v>-7.9122811394033099E-2</c:v>
                </c:pt>
                <c:pt idx="218">
                  <c:v>-6.9841436596774997E-2</c:v>
                </c:pt>
                <c:pt idx="219">
                  <c:v>-5.8803033095750967E-2</c:v>
                </c:pt>
                <c:pt idx="220">
                  <c:v>-4.8248832657016516E-2</c:v>
                </c:pt>
                <c:pt idx="221">
                  <c:v>-4.8583717642156965E-2</c:v>
                </c:pt>
                <c:pt idx="222">
                  <c:v>-5.3655182814905666E-2</c:v>
                </c:pt>
                <c:pt idx="223">
                  <c:v>-4.4669906888761601E-2</c:v>
                </c:pt>
                <c:pt idx="224">
                  <c:v>-2.3671979392788867E-2</c:v>
                </c:pt>
                <c:pt idx="225">
                  <c:v>-1.1811785869406122E-2</c:v>
                </c:pt>
                <c:pt idx="226">
                  <c:v>-1.7379764016255961E-2</c:v>
                </c:pt>
                <c:pt idx="227">
                  <c:v>-8.7592738841751894E-3</c:v>
                </c:pt>
                <c:pt idx="228">
                  <c:v>-3.3604809091309584E-2</c:v>
                </c:pt>
                <c:pt idx="229">
                  <c:v>-1.5442282367017279E-2</c:v>
                </c:pt>
                <c:pt idx="230">
                  <c:v>-2.9214324886864818E-3</c:v>
                </c:pt>
                <c:pt idx="231">
                  <c:v>-1.3143013888666566E-2</c:v>
                </c:pt>
                <c:pt idx="232">
                  <c:v>-3.0432959992236275E-2</c:v>
                </c:pt>
                <c:pt idx="233">
                  <c:v>-2.2741615379936908E-2</c:v>
                </c:pt>
                <c:pt idx="234">
                  <c:v>-3.0614574886202339E-2</c:v>
                </c:pt>
                <c:pt idx="235">
                  <c:v>-1.2488863365817782E-2</c:v>
                </c:pt>
                <c:pt idx="236">
                  <c:v>-3.5557240829340753E-2</c:v>
                </c:pt>
                <c:pt idx="237">
                  <c:v>-2.2630489269757303E-2</c:v>
                </c:pt>
                <c:pt idx="238">
                  <c:v>-1.6468034688156497E-2</c:v>
                </c:pt>
                <c:pt idx="239">
                  <c:v>-1.5855932243262205E-2</c:v>
                </c:pt>
                <c:pt idx="240">
                  <c:v>-3.5485777264424812E-2</c:v>
                </c:pt>
                <c:pt idx="241">
                  <c:v>-3.5791746118342793E-2</c:v>
                </c:pt>
                <c:pt idx="242">
                  <c:v>-1.9110215947661602E-2</c:v>
                </c:pt>
                <c:pt idx="243">
                  <c:v>-5.7745043291105302E-3</c:v>
                </c:pt>
                <c:pt idx="244">
                  <c:v>-2.6367124702499911E-3</c:v>
                </c:pt>
                <c:pt idx="245">
                  <c:v>5.8922006265538229E-4</c:v>
                </c:pt>
                <c:pt idx="246">
                  <c:v>-5.5099275996619568E-3</c:v>
                </c:pt>
                <c:pt idx="247">
                  <c:v>-8.059035662910663E-5</c:v>
                </c:pt>
                <c:pt idx="248">
                  <c:v>-3.2776064815441375E-2</c:v>
                </c:pt>
                <c:pt idx="249">
                  <c:v>-5.4904510025175379E-2</c:v>
                </c:pt>
                <c:pt idx="250">
                  <c:v>-6.2408517394433649E-2</c:v>
                </c:pt>
                <c:pt idx="251">
                  <c:v>-5.20861412698016E-2</c:v>
                </c:pt>
                <c:pt idx="252">
                  <c:v>-4.9968212185759198E-2</c:v>
                </c:pt>
                <c:pt idx="253">
                  <c:v>-4.2052454463783917E-2</c:v>
                </c:pt>
                <c:pt idx="254">
                  <c:v>-4.1068203041628726E-2</c:v>
                </c:pt>
                <c:pt idx="255">
                  <c:v>-3.3173332094821872E-2</c:v>
                </c:pt>
                <c:pt idx="256">
                  <c:v>-4.0496726777568548E-2</c:v>
                </c:pt>
                <c:pt idx="257">
                  <c:v>-4.4559889761458749E-2</c:v>
                </c:pt>
                <c:pt idx="258">
                  <c:v>-6.0967481689676362E-2</c:v>
                </c:pt>
                <c:pt idx="259">
                  <c:v>-6.8132773008006131E-2</c:v>
                </c:pt>
                <c:pt idx="260">
                  <c:v>-6.1585806531539333E-2</c:v>
                </c:pt>
                <c:pt idx="261">
                  <c:v>-4.0839215971642751E-2</c:v>
                </c:pt>
                <c:pt idx="262">
                  <c:v>-1.7806726258568717E-2</c:v>
                </c:pt>
                <c:pt idx="263">
                  <c:v>1.4162863277168203E-2</c:v>
                </c:pt>
                <c:pt idx="264">
                  <c:v>3.2937720820373384E-2</c:v>
                </c:pt>
                <c:pt idx="265">
                  <c:v>2.8726702228567325E-2</c:v>
                </c:pt>
                <c:pt idx="266">
                  <c:v>2.2207949949140993E-2</c:v>
                </c:pt>
                <c:pt idx="267">
                  <c:v>2.2451001660822367E-2</c:v>
                </c:pt>
                <c:pt idx="268">
                  <c:v>1.9232042092462764E-2</c:v>
                </c:pt>
                <c:pt idx="269">
                  <c:v>2.9867018657804278E-2</c:v>
                </c:pt>
                <c:pt idx="270">
                  <c:v>1.3154767603513529E-2</c:v>
                </c:pt>
                <c:pt idx="271">
                  <c:v>2.6657308109276023E-2</c:v>
                </c:pt>
                <c:pt idx="272">
                  <c:v>3.1999254613649608E-2</c:v>
                </c:pt>
                <c:pt idx="273">
                  <c:v>3.8673720147702317E-2</c:v>
                </c:pt>
                <c:pt idx="274">
                  <c:v>3.656298380817824E-2</c:v>
                </c:pt>
                <c:pt idx="275">
                  <c:v>3.2193666126531628E-2</c:v>
                </c:pt>
                <c:pt idx="276">
                  <c:v>1.5057765368156062E-2</c:v>
                </c:pt>
                <c:pt idx="277">
                  <c:v>2.3559168809604181E-2</c:v>
                </c:pt>
                <c:pt idx="278">
                  <c:v>5.0621843010190126E-3</c:v>
                </c:pt>
                <c:pt idx="279">
                  <c:v>-6.031905502539292E-3</c:v>
                </c:pt>
                <c:pt idx="280">
                  <c:v>-1.9896843738858805E-2</c:v>
                </c:pt>
                <c:pt idx="281">
                  <c:v>-3.4796595554910215E-2</c:v>
                </c:pt>
                <c:pt idx="282">
                  <c:v>-5.5860946836727154E-2</c:v>
                </c:pt>
                <c:pt idx="283">
                  <c:v>-6.9092094709590435E-2</c:v>
                </c:pt>
                <c:pt idx="284">
                  <c:v>-7.1295408317543107E-2</c:v>
                </c:pt>
                <c:pt idx="285">
                  <c:v>-9.052180355609496E-2</c:v>
                </c:pt>
                <c:pt idx="286">
                  <c:v>-9.9566832894911528E-2</c:v>
                </c:pt>
                <c:pt idx="287">
                  <c:v>-9.8908154588902675E-2</c:v>
                </c:pt>
                <c:pt idx="288">
                  <c:v>-0.1061308714120901</c:v>
                </c:pt>
                <c:pt idx="289">
                  <c:v>-0.11410545962128804</c:v>
                </c:pt>
                <c:pt idx="290">
                  <c:v>-0.11935066625171242</c:v>
                </c:pt>
                <c:pt idx="291">
                  <c:v>-0.15758922548730414</c:v>
                </c:pt>
                <c:pt idx="292">
                  <c:v>-0.16633978080267264</c:v>
                </c:pt>
                <c:pt idx="293">
                  <c:v>-0.18113940452783639</c:v>
                </c:pt>
                <c:pt idx="294">
                  <c:v>-0.17999413119100993</c:v>
                </c:pt>
                <c:pt idx="295">
                  <c:v>-0.18915705402315841</c:v>
                </c:pt>
                <c:pt idx="296">
                  <c:v>-0.20040453339275188</c:v>
                </c:pt>
                <c:pt idx="297">
                  <c:v>-0.22945324833166181</c:v>
                </c:pt>
                <c:pt idx="298">
                  <c:v>-0.22912724257483774</c:v>
                </c:pt>
                <c:pt idx="299">
                  <c:v>-0.2536408369055434</c:v>
                </c:pt>
                <c:pt idx="300">
                  <c:v>-0.23888218111843607</c:v>
                </c:pt>
                <c:pt idx="301">
                  <c:v>-0.25163970976410843</c:v>
                </c:pt>
                <c:pt idx="302">
                  <c:v>-0.25955832336613316</c:v>
                </c:pt>
                <c:pt idx="303">
                  <c:v>-0.25612097197512318</c:v>
                </c:pt>
                <c:pt idx="304">
                  <c:v>-0.23607289437103152</c:v>
                </c:pt>
                <c:pt idx="305">
                  <c:v>-0.23671458536851753</c:v>
                </c:pt>
                <c:pt idx="306">
                  <c:v>-0.23629021991460109</c:v>
                </c:pt>
                <c:pt idx="307">
                  <c:v>-0.22922924316244775</c:v>
                </c:pt>
                <c:pt idx="308">
                  <c:v>-0.22476802494635839</c:v>
                </c:pt>
                <c:pt idx="309">
                  <c:v>-0.21887372382403114</c:v>
                </c:pt>
                <c:pt idx="310">
                  <c:v>-0.23103600066951391</c:v>
                </c:pt>
                <c:pt idx="311">
                  <c:v>-0.23173561333462256</c:v>
                </c:pt>
                <c:pt idx="312">
                  <c:v>-0.21035832759135775</c:v>
                </c:pt>
                <c:pt idx="313">
                  <c:v>-0.18646409516238405</c:v>
                </c:pt>
                <c:pt idx="314">
                  <c:v>-0.1986442989563838</c:v>
                </c:pt>
                <c:pt idx="315">
                  <c:v>-0.19207031168725919</c:v>
                </c:pt>
                <c:pt idx="316">
                  <c:v>-0.1950675238710472</c:v>
                </c:pt>
                <c:pt idx="317">
                  <c:v>-0.18120134658696185</c:v>
                </c:pt>
                <c:pt idx="318">
                  <c:v>-0.18015905707342328</c:v>
                </c:pt>
                <c:pt idx="319">
                  <c:v>-0.17060808166856978</c:v>
                </c:pt>
                <c:pt idx="320">
                  <c:v>-0.15861965922987886</c:v>
                </c:pt>
                <c:pt idx="321">
                  <c:v>-0.14393713609614678</c:v>
                </c:pt>
                <c:pt idx="322">
                  <c:v>-0.15054670250270707</c:v>
                </c:pt>
                <c:pt idx="323">
                  <c:v>-0.13821214668315818</c:v>
                </c:pt>
                <c:pt idx="324">
                  <c:v>-0.13860334654360507</c:v>
                </c:pt>
                <c:pt idx="325">
                  <c:v>-0.14029039082268879</c:v>
                </c:pt>
                <c:pt idx="326">
                  <c:v>-0.16061906090434463</c:v>
                </c:pt>
                <c:pt idx="327">
                  <c:v>-0.17564317053299017</c:v>
                </c:pt>
                <c:pt idx="328">
                  <c:v>-0.19327431886981727</c:v>
                </c:pt>
                <c:pt idx="329">
                  <c:v>-0.20111875250714284</c:v>
                </c:pt>
                <c:pt idx="330">
                  <c:v>-0.20597967613114176</c:v>
                </c:pt>
                <c:pt idx="331">
                  <c:v>-0.19245856839466524</c:v>
                </c:pt>
                <c:pt idx="332">
                  <c:v>-0.18913335502580297</c:v>
                </c:pt>
                <c:pt idx="333">
                  <c:v>-0.19134506427627884</c:v>
                </c:pt>
                <c:pt idx="334">
                  <c:v>-0.18992720137800345</c:v>
                </c:pt>
                <c:pt idx="335">
                  <c:v>-0.17512690185372026</c:v>
                </c:pt>
                <c:pt idx="336">
                  <c:v>-0.16872156925311266</c:v>
                </c:pt>
                <c:pt idx="337">
                  <c:v>-0.1650879080155162</c:v>
                </c:pt>
                <c:pt idx="338">
                  <c:v>-0.17864212517165834</c:v>
                </c:pt>
                <c:pt idx="339">
                  <c:v>-0.16341551942317434</c:v>
                </c:pt>
                <c:pt idx="340">
                  <c:v>-0.16217232734769238</c:v>
                </c:pt>
                <c:pt idx="341">
                  <c:v>-0.13653990738492272</c:v>
                </c:pt>
                <c:pt idx="342">
                  <c:v>-0.13793682860470335</c:v>
                </c:pt>
                <c:pt idx="343">
                  <c:v>-0.14280386022141811</c:v>
                </c:pt>
                <c:pt idx="344">
                  <c:v>-0.10369305576656573</c:v>
                </c:pt>
                <c:pt idx="345">
                  <c:v>-6.9228430756347548E-2</c:v>
                </c:pt>
                <c:pt idx="346">
                  <c:v>-5.0183605814839827E-2</c:v>
                </c:pt>
                <c:pt idx="347">
                  <c:v>-5.310524552009166E-2</c:v>
                </c:pt>
                <c:pt idx="348">
                  <c:v>-0.1707172988342146</c:v>
                </c:pt>
                <c:pt idx="349">
                  <c:v>-0.25000605325191538</c:v>
                </c:pt>
                <c:pt idx="350">
                  <c:v>-0.25341013634372289</c:v>
                </c:pt>
                <c:pt idx="351">
                  <c:v>-0.28016983690330566</c:v>
                </c:pt>
                <c:pt idx="352">
                  <c:v>-0.2904413554808466</c:v>
                </c:pt>
                <c:pt idx="353">
                  <c:v>-0.28896761761118561</c:v>
                </c:pt>
                <c:pt idx="354">
                  <c:v>-0.2802951312323082</c:v>
                </c:pt>
                <c:pt idx="355">
                  <c:v>-0.28888345917658609</c:v>
                </c:pt>
                <c:pt idx="356">
                  <c:v>-0.24659351713057442</c:v>
                </c:pt>
                <c:pt idx="357">
                  <c:v>-0.24419400607896991</c:v>
                </c:pt>
                <c:pt idx="358">
                  <c:v>-0.26517293085308247</c:v>
                </c:pt>
                <c:pt idx="359">
                  <c:v>-0.30259808722910009</c:v>
                </c:pt>
                <c:pt idx="360">
                  <c:v>-0.3573899566587283</c:v>
                </c:pt>
                <c:pt idx="361">
                  <c:v>-0.37856649882738558</c:v>
                </c:pt>
                <c:pt idx="362">
                  <c:v>-0.28606056771600663</c:v>
                </c:pt>
                <c:pt idx="363">
                  <c:v>-0.27210338765378483</c:v>
                </c:pt>
                <c:pt idx="364">
                  <c:v>-0.2769457820407315</c:v>
                </c:pt>
                <c:pt idx="365">
                  <c:v>-0.28953068763043144</c:v>
                </c:pt>
                <c:pt idx="366">
                  <c:v>-0.29625176858854352</c:v>
                </c:pt>
                <c:pt idx="367">
                  <c:v>-0.28428831027636536</c:v>
                </c:pt>
                <c:pt idx="368">
                  <c:v>-0.28655893100816721</c:v>
                </c:pt>
                <c:pt idx="369">
                  <c:v>-0.31089555565591209</c:v>
                </c:pt>
                <c:pt idx="370">
                  <c:v>-0.30062528765918006</c:v>
                </c:pt>
                <c:pt idx="371">
                  <c:v>-0.29385651172441629</c:v>
                </c:pt>
                <c:pt idx="372">
                  <c:v>-0.30828454127515315</c:v>
                </c:pt>
                <c:pt idx="373">
                  <c:v>-0.31682695400553829</c:v>
                </c:pt>
                <c:pt idx="374">
                  <c:v>-0.33935971202941551</c:v>
                </c:pt>
                <c:pt idx="375">
                  <c:v>-0.35243982530074669</c:v>
                </c:pt>
                <c:pt idx="376">
                  <c:v>-0.36579295908126497</c:v>
                </c:pt>
                <c:pt idx="377">
                  <c:v>-0.40268330622212556</c:v>
                </c:pt>
                <c:pt idx="378">
                  <c:v>-0.40211632961873867</c:v>
                </c:pt>
                <c:pt idx="379">
                  <c:v>-0.39974504192207738</c:v>
                </c:pt>
                <c:pt idx="380">
                  <c:v>-0.39382656054303466</c:v>
                </c:pt>
                <c:pt idx="381">
                  <c:v>-0.3930755082512577</c:v>
                </c:pt>
                <c:pt idx="382">
                  <c:v>-0.3834809759667086</c:v>
                </c:pt>
                <c:pt idx="383">
                  <c:v>-0.36868636971962643</c:v>
                </c:pt>
                <c:pt idx="384">
                  <c:v>-0.37435134395294523</c:v>
                </c:pt>
                <c:pt idx="385">
                  <c:v>-0.37097015850212245</c:v>
                </c:pt>
                <c:pt idx="386">
                  <c:v>-0.3775426949614249</c:v>
                </c:pt>
                <c:pt idx="387">
                  <c:v>-0.3664177003745559</c:v>
                </c:pt>
                <c:pt idx="388">
                  <c:v>-0.36931607240302955</c:v>
                </c:pt>
                <c:pt idx="389">
                  <c:v>-0.36703837117723426</c:v>
                </c:pt>
                <c:pt idx="390">
                  <c:v>-0.36286135663177321</c:v>
                </c:pt>
                <c:pt idx="391">
                  <c:v>-0.34382050545829379</c:v>
                </c:pt>
                <c:pt idx="392">
                  <c:v>-0.35013403376878538</c:v>
                </c:pt>
                <c:pt idx="393">
                  <c:v>-0.33191197336735301</c:v>
                </c:pt>
                <c:pt idx="394">
                  <c:v>-0.33102965249792937</c:v>
                </c:pt>
                <c:pt idx="395">
                  <c:v>-0.32428664636523796</c:v>
                </c:pt>
                <c:pt idx="396">
                  <c:v>-0.33518082005004557</c:v>
                </c:pt>
                <c:pt idx="397">
                  <c:v>-0.33812605669678553</c:v>
                </c:pt>
                <c:pt idx="398">
                  <c:v>-0.31765638291166698</c:v>
                </c:pt>
                <c:pt idx="399">
                  <c:v>-0.30182316387693275</c:v>
                </c:pt>
                <c:pt idx="400">
                  <c:v>-0.30458965234915936</c:v>
                </c:pt>
                <c:pt idx="401">
                  <c:v>-0.31118812845448263</c:v>
                </c:pt>
                <c:pt idx="402">
                  <c:v>-0.29156900232946947</c:v>
                </c:pt>
                <c:pt idx="403">
                  <c:v>-0.28414209906870658</c:v>
                </c:pt>
                <c:pt idx="404">
                  <c:v>-0.26235577435003543</c:v>
                </c:pt>
                <c:pt idx="405">
                  <c:v>-0.27066903544314636</c:v>
                </c:pt>
                <c:pt idx="406">
                  <c:v>-0.26482098842002733</c:v>
                </c:pt>
                <c:pt idx="407">
                  <c:v>-0.26448453738339006</c:v>
                </c:pt>
                <c:pt idx="408">
                  <c:v>-0.26301232782619866</c:v>
                </c:pt>
                <c:pt idx="409">
                  <c:v>-0.27986698777002639</c:v>
                </c:pt>
                <c:pt idx="410">
                  <c:v>-0.27226086483762424</c:v>
                </c:pt>
                <c:pt idx="411">
                  <c:v>-0.2699840621559999</c:v>
                </c:pt>
                <c:pt idx="412">
                  <c:v>-0.27669887879881294</c:v>
                </c:pt>
                <c:pt idx="413">
                  <c:v>-0.29019382554770656</c:v>
                </c:pt>
                <c:pt idx="414">
                  <c:v>-0.26563070589284987</c:v>
                </c:pt>
                <c:pt idx="415">
                  <c:v>-0.25498030919498793</c:v>
                </c:pt>
                <c:pt idx="416">
                  <c:v>-0.24954076754658017</c:v>
                </c:pt>
                <c:pt idx="417">
                  <c:v>-0.23585984478476063</c:v>
                </c:pt>
                <c:pt idx="418">
                  <c:v>-0.24140914707241001</c:v>
                </c:pt>
                <c:pt idx="419">
                  <c:v>-0.18839847685828792</c:v>
                </c:pt>
                <c:pt idx="420">
                  <c:v>-0.18707367014391607</c:v>
                </c:pt>
                <c:pt idx="421">
                  <c:v>-0.19900273358710052</c:v>
                </c:pt>
                <c:pt idx="422">
                  <c:v>-0.18895061886746334</c:v>
                </c:pt>
                <c:pt idx="423">
                  <c:v>-0.18702589396557234</c:v>
                </c:pt>
                <c:pt idx="424">
                  <c:v>-0.19950556863747304</c:v>
                </c:pt>
                <c:pt idx="425">
                  <c:v>-0.17854270435949882</c:v>
                </c:pt>
                <c:pt idx="426">
                  <c:v>-0.19036222800080038</c:v>
                </c:pt>
                <c:pt idx="427">
                  <c:v>-0.19298791267007875</c:v>
                </c:pt>
                <c:pt idx="428">
                  <c:v>-0.19605240407050006</c:v>
                </c:pt>
                <c:pt idx="429">
                  <c:v>-0.2134828008473949</c:v>
                </c:pt>
                <c:pt idx="430">
                  <c:v>-0.20179747777628532</c:v>
                </c:pt>
                <c:pt idx="431">
                  <c:v>-0.18448651558026119</c:v>
                </c:pt>
                <c:pt idx="432">
                  <c:v>-0.20491084964500317</c:v>
                </c:pt>
                <c:pt idx="433">
                  <c:v>-0.20126417949770847</c:v>
                </c:pt>
                <c:pt idx="434">
                  <c:v>-0.20133255437178277</c:v>
                </c:pt>
                <c:pt idx="435">
                  <c:v>-0.20588076552724399</c:v>
                </c:pt>
                <c:pt idx="436">
                  <c:v>-0.18319769922279383</c:v>
                </c:pt>
                <c:pt idx="437">
                  <c:v>-0.18408539481033526</c:v>
                </c:pt>
                <c:pt idx="438">
                  <c:v>-0.18348616056681555</c:v>
                </c:pt>
                <c:pt idx="439">
                  <c:v>-0.1660608450570451</c:v>
                </c:pt>
                <c:pt idx="440">
                  <c:v>-0.17697644576155402</c:v>
                </c:pt>
                <c:pt idx="441">
                  <c:v>-0.17034980646126185</c:v>
                </c:pt>
                <c:pt idx="442">
                  <c:v>-0.16007390701183644</c:v>
                </c:pt>
                <c:pt idx="443">
                  <c:v>-0.1636894861193402</c:v>
                </c:pt>
                <c:pt idx="444">
                  <c:v>-0.13530971162173433</c:v>
                </c:pt>
                <c:pt idx="445">
                  <c:v>-9.7147861965891424E-2</c:v>
                </c:pt>
                <c:pt idx="446">
                  <c:v>-0.14487914197090745</c:v>
                </c:pt>
                <c:pt idx="447">
                  <c:v>-0.1494390148271586</c:v>
                </c:pt>
                <c:pt idx="448">
                  <c:v>-0.15721597443227209</c:v>
                </c:pt>
                <c:pt idx="449">
                  <c:v>-0.17717792858103731</c:v>
                </c:pt>
                <c:pt idx="450">
                  <c:v>-0.16450769603334647</c:v>
                </c:pt>
                <c:pt idx="451">
                  <c:v>-0.18395365245226014</c:v>
                </c:pt>
                <c:pt idx="452">
                  <c:v>-0.21470570525254407</c:v>
                </c:pt>
                <c:pt idx="453">
                  <c:v>-0.17361360565831696</c:v>
                </c:pt>
                <c:pt idx="454">
                  <c:v>-0.15960048128234228</c:v>
                </c:pt>
                <c:pt idx="455">
                  <c:v>-0.15333311826292373</c:v>
                </c:pt>
                <c:pt idx="456">
                  <c:v>-0.13332202954671757</c:v>
                </c:pt>
                <c:pt idx="457">
                  <c:v>-0.14716579007085728</c:v>
                </c:pt>
                <c:pt idx="458">
                  <c:v>-0.14188508088671259</c:v>
                </c:pt>
                <c:pt idx="459">
                  <c:v>-0.1355344261925272</c:v>
                </c:pt>
                <c:pt idx="460">
                  <c:v>-0.13614974399423385</c:v>
                </c:pt>
                <c:pt idx="461">
                  <c:v>-0.15497818520543272</c:v>
                </c:pt>
                <c:pt idx="462">
                  <c:v>-0.16620758524180412</c:v>
                </c:pt>
                <c:pt idx="463">
                  <c:v>-0.15394137882674896</c:v>
                </c:pt>
                <c:pt idx="464">
                  <c:v>-0.15143031555248576</c:v>
                </c:pt>
                <c:pt idx="465">
                  <c:v>-0.16016074858309992</c:v>
                </c:pt>
                <c:pt idx="466">
                  <c:v>-0.17158477249444926</c:v>
                </c:pt>
                <c:pt idx="467">
                  <c:v>-0.16028507177480389</c:v>
                </c:pt>
                <c:pt idx="468">
                  <c:v>-0.13625935921209187</c:v>
                </c:pt>
                <c:pt idx="469">
                  <c:v>-0.12848999845440279</c:v>
                </c:pt>
                <c:pt idx="470">
                  <c:v>-0.13390153834588914</c:v>
                </c:pt>
                <c:pt idx="471">
                  <c:v>-0.13558596779868148</c:v>
                </c:pt>
                <c:pt idx="472">
                  <c:v>-0.13061578601104673</c:v>
                </c:pt>
                <c:pt idx="473">
                  <c:v>-0.13220831999855509</c:v>
                </c:pt>
                <c:pt idx="474">
                  <c:v>-0.1414919204079701</c:v>
                </c:pt>
                <c:pt idx="475">
                  <c:v>-0.18026533796546429</c:v>
                </c:pt>
                <c:pt idx="476">
                  <c:v>-0.17398037474807859</c:v>
                </c:pt>
                <c:pt idx="477">
                  <c:v>-0.16779777598555068</c:v>
                </c:pt>
                <c:pt idx="478">
                  <c:v>-0.16043253829122228</c:v>
                </c:pt>
                <c:pt idx="479">
                  <c:v>-0.16566029503967661</c:v>
                </c:pt>
                <c:pt idx="480">
                  <c:v>-0.16147760779731657</c:v>
                </c:pt>
                <c:pt idx="481">
                  <c:v>-0.16417093900050161</c:v>
                </c:pt>
                <c:pt idx="482">
                  <c:v>-0.12497947791081732</c:v>
                </c:pt>
                <c:pt idx="483">
                  <c:v>-0.12556077523875864</c:v>
                </c:pt>
                <c:pt idx="484">
                  <c:v>-0.12622446962373046</c:v>
                </c:pt>
                <c:pt idx="485">
                  <c:v>-0.12256298053197034</c:v>
                </c:pt>
                <c:pt idx="486">
                  <c:v>-8.6477944581286437E-2</c:v>
                </c:pt>
                <c:pt idx="487">
                  <c:v>-0.12274740745630697</c:v>
                </c:pt>
                <c:pt idx="488">
                  <c:v>-7.6549724776042716E-2</c:v>
                </c:pt>
                <c:pt idx="489">
                  <c:v>-0.10305256431057908</c:v>
                </c:pt>
                <c:pt idx="490">
                  <c:v>-0.11017566153258618</c:v>
                </c:pt>
                <c:pt idx="491">
                  <c:v>-0.10219323808002434</c:v>
                </c:pt>
                <c:pt idx="492">
                  <c:v>-9.8397418361902411E-2</c:v>
                </c:pt>
                <c:pt idx="493">
                  <c:v>-0.13193739314780573</c:v>
                </c:pt>
                <c:pt idx="494">
                  <c:v>-0.10069103928902146</c:v>
                </c:pt>
                <c:pt idx="495">
                  <c:v>-0.12605280616873815</c:v>
                </c:pt>
                <c:pt idx="496">
                  <c:v>-9.5669034528588548E-2</c:v>
                </c:pt>
                <c:pt idx="497">
                  <c:v>-9.008783967829459E-2</c:v>
                </c:pt>
                <c:pt idx="498">
                  <c:v>-0.11153056033455511</c:v>
                </c:pt>
                <c:pt idx="499">
                  <c:v>-0.11594276411446525</c:v>
                </c:pt>
                <c:pt idx="500">
                  <c:v>-0.10888878325006401</c:v>
                </c:pt>
                <c:pt idx="501">
                  <c:v>-0.10579513967364151</c:v>
                </c:pt>
                <c:pt idx="502">
                  <c:v>-0.11980050147720733</c:v>
                </c:pt>
                <c:pt idx="503">
                  <c:v>-0.14199516284474412</c:v>
                </c:pt>
                <c:pt idx="504">
                  <c:v>-0.13771200972373077</c:v>
                </c:pt>
                <c:pt idx="505">
                  <c:v>-0.11383274602453464</c:v>
                </c:pt>
                <c:pt idx="506">
                  <c:v>-0.11526031889167654</c:v>
                </c:pt>
                <c:pt idx="507">
                  <c:v>-8.8246765846375474E-2</c:v>
                </c:pt>
                <c:pt idx="508">
                  <c:v>-8.5801345267324303E-2</c:v>
                </c:pt>
                <c:pt idx="509">
                  <c:v>-7.0346334593122006E-2</c:v>
                </c:pt>
                <c:pt idx="510">
                  <c:v>-6.6768901583589946E-2</c:v>
                </c:pt>
                <c:pt idx="511">
                  <c:v>-6.9249152372457767E-2</c:v>
                </c:pt>
                <c:pt idx="512">
                  <c:v>-8.3441358631414886E-2</c:v>
                </c:pt>
                <c:pt idx="513">
                  <c:v>-7.595722171153263E-2</c:v>
                </c:pt>
                <c:pt idx="514">
                  <c:v>-9.5809984005378102E-2</c:v>
                </c:pt>
                <c:pt idx="515">
                  <c:v>-0.10175827054013697</c:v>
                </c:pt>
                <c:pt idx="516">
                  <c:v>-9.3543078673254954E-2</c:v>
                </c:pt>
                <c:pt idx="517">
                  <c:v>-8.9706953864847727E-2</c:v>
                </c:pt>
                <c:pt idx="518">
                  <c:v>-9.0935162680393811E-2</c:v>
                </c:pt>
                <c:pt idx="519">
                  <c:v>-8.0830536148788545E-2</c:v>
                </c:pt>
                <c:pt idx="520">
                  <c:v>-8.2554546029975695E-2</c:v>
                </c:pt>
                <c:pt idx="521">
                  <c:v>-9.3207288190548909E-2</c:v>
                </c:pt>
                <c:pt idx="522">
                  <c:v>-8.1135774938150829E-2</c:v>
                </c:pt>
                <c:pt idx="523">
                  <c:v>-8.2908899166581396E-2</c:v>
                </c:pt>
                <c:pt idx="524">
                  <c:v>-8.5281981095652437E-2</c:v>
                </c:pt>
                <c:pt idx="525">
                  <c:v>-8.2907853147805355E-2</c:v>
                </c:pt>
              </c:numCache>
            </c:numRef>
          </c:val>
          <c:smooth val="0"/>
          <c:extLst>
            <c:ext xmlns:c16="http://schemas.microsoft.com/office/drawing/2014/chart" uri="{C3380CC4-5D6E-409C-BE32-E72D297353CC}">
              <c16:uniqueId val="{00000019-DE3B-45BF-A0A1-10103CAE9DB2}"/>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At val="-1"/>
        <c:auto val="1"/>
        <c:lblOffset val="100"/>
        <c:baseTimeUnit val="days"/>
        <c:majorUnit val="7"/>
        <c:majorTimeUnit val="days"/>
        <c:minorUnit val="3"/>
        <c:minorTimeUnit val="days"/>
      </c:dateAx>
      <c:valAx>
        <c:axId val="80719615"/>
        <c:scaling>
          <c:orientation val="minMax"/>
          <c:max val="0.4"/>
          <c:min val="-1"/>
        </c:scaling>
        <c:delete val="0"/>
        <c:axPos val="l"/>
        <c:majorGridlines>
          <c:spPr>
            <a:ln w="9525" cap="flat" cmpd="sng" algn="ctr">
              <a:solidFill>
                <a:schemeClr val="tx1">
                  <a:lumMod val="15000"/>
                  <a:lumOff val="85000"/>
                </a:schemeClr>
              </a:solidFill>
              <a:round/>
            </a:ln>
            <a:effectLst/>
          </c:spPr>
        </c:majorGridlines>
        <c:numFmt formatCode="0.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2"/>
      </c:valAx>
      <c:spPr>
        <a:noFill/>
        <a:ln cap="sq">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Mittelwert Tagesdistanzen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CDBE-470C-9A0E-45273C2F9DC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CDBE-470C-9A0E-45273C2F9DC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CDBE-470C-9A0E-45273C2F9DC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CDBE-470C-9A0E-45273C2F9DC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CDBE-470C-9A0E-45273C2F9DC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CDBE-470C-9A0E-45273C2F9DC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CDBE-470C-9A0E-45273C2F9DC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CDBE-470C-9A0E-45273C2F9DC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CDBE-470C-9A0E-45273C2F9DC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CDBE-470C-9A0E-45273C2F9DC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CDBE-470C-9A0E-45273C2F9DC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0%</c:formatCode>
                <c:ptCount val="533"/>
                <c:pt idx="0">
                  <c:v>4.5042125663704004E-2</c:v>
                </c:pt>
                <c:pt idx="1">
                  <c:v>0.48564936474744996</c:v>
                </c:pt>
                <c:pt idx="2">
                  <c:v>0.50619265066774799</c:v>
                </c:pt>
                <c:pt idx="3">
                  <c:v>0.44549246872793397</c:v>
                </c:pt>
                <c:pt idx="4">
                  <c:v>0.49634011477963003</c:v>
                </c:pt>
                <c:pt idx="5">
                  <c:v>0.44676974905173999</c:v>
                </c:pt>
                <c:pt idx="6">
                  <c:v>8.7320581376061898E-2</c:v>
                </c:pt>
                <c:pt idx="7">
                  <c:v>4.8909710680340002E-2</c:v>
                </c:pt>
                <c:pt idx="8">
                  <c:v>0.505408529010409</c:v>
                </c:pt>
                <c:pt idx="9">
                  <c:v>0.50574980517537904</c:v>
                </c:pt>
                <c:pt idx="10">
                  <c:v>0.50336503999966098</c:v>
                </c:pt>
                <c:pt idx="11">
                  <c:v>0.50395656191185001</c:v>
                </c:pt>
                <c:pt idx="12">
                  <c:v>0.43405573628933602</c:v>
                </c:pt>
                <c:pt idx="13">
                  <c:v>7.7553943968496103E-2</c:v>
                </c:pt>
                <c:pt idx="14">
                  <c:v>4.4547567248738096E-2</c:v>
                </c:pt>
                <c:pt idx="15">
                  <c:v>0.499897051567184</c:v>
                </c:pt>
                <c:pt idx="16">
                  <c:v>0.49719590090920696</c:v>
                </c:pt>
                <c:pt idx="17">
                  <c:v>0.49258392090835001</c:v>
                </c:pt>
                <c:pt idx="18">
                  <c:v>0.485221360238975</c:v>
                </c:pt>
                <c:pt idx="19">
                  <c:v>0.429504140430367</c:v>
                </c:pt>
                <c:pt idx="20">
                  <c:v>8.4725479242465096E-2</c:v>
                </c:pt>
                <c:pt idx="21">
                  <c:v>4.2315388532823996E-2</c:v>
                </c:pt>
                <c:pt idx="22">
                  <c:v>0.48124929589041598</c:v>
                </c:pt>
                <c:pt idx="23">
                  <c:v>0.49398227699854097</c:v>
                </c:pt>
                <c:pt idx="24">
                  <c:v>0.48274863514320898</c:v>
                </c:pt>
                <c:pt idx="25">
                  <c:v>0.48557117906900499</c:v>
                </c:pt>
                <c:pt idx="26">
                  <c:v>0.41589742563976101</c:v>
                </c:pt>
                <c:pt idx="27">
                  <c:v>8.7389752566901305E-2</c:v>
                </c:pt>
                <c:pt idx="28">
                  <c:v>4.6723676795784E-2</c:v>
                </c:pt>
                <c:pt idx="29">
                  <c:v>0.486744215209304</c:v>
                </c:pt>
                <c:pt idx="30">
                  <c:v>0.487537307619411</c:v>
                </c:pt>
                <c:pt idx="31">
                  <c:v>0.48869611972599503</c:v>
                </c:pt>
                <c:pt idx="32">
                  <c:v>0.48018603594293097</c:v>
                </c:pt>
                <c:pt idx="33">
                  <c:v>0.42562954086257399</c:v>
                </c:pt>
                <c:pt idx="34">
                  <c:v>8.1446273276798195E-2</c:v>
                </c:pt>
                <c:pt idx="35">
                  <c:v>3.84471517752022E-2</c:v>
                </c:pt>
                <c:pt idx="36">
                  <c:v>0.46641327060392901</c:v>
                </c:pt>
                <c:pt idx="37">
                  <c:v>0.49196567157259996</c:v>
                </c:pt>
                <c:pt idx="38">
                  <c:v>0.47275290120482305</c:v>
                </c:pt>
                <c:pt idx="39">
                  <c:v>0.47016834632069099</c:v>
                </c:pt>
                <c:pt idx="40">
                  <c:v>0.412594515026943</c:v>
                </c:pt>
                <c:pt idx="41">
                  <c:v>7.4764096959187495E-2</c:v>
                </c:pt>
                <c:pt idx="42">
                  <c:v>4.1373478104718399E-2</c:v>
                </c:pt>
                <c:pt idx="43">
                  <c:v>0.49596146683595499</c:v>
                </c:pt>
                <c:pt idx="44">
                  <c:v>0.50600487581831599</c:v>
                </c:pt>
                <c:pt idx="45">
                  <c:v>0.492191063029711</c:v>
                </c:pt>
                <c:pt idx="46">
                  <c:v>0.48217607325848905</c:v>
                </c:pt>
                <c:pt idx="47">
                  <c:v>0.42404531541566798</c:v>
                </c:pt>
                <c:pt idx="48">
                  <c:v>7.2182744298180501E-2</c:v>
                </c:pt>
                <c:pt idx="49">
                  <c:v>4.3830483107535699E-2</c:v>
                </c:pt>
                <c:pt idx="50">
                  <c:v>0.46605466813918495</c:v>
                </c:pt>
                <c:pt idx="51">
                  <c:v>0.48604761201087099</c:v>
                </c:pt>
                <c:pt idx="52">
                  <c:v>0.46580687574211299</c:v>
                </c:pt>
                <c:pt idx="53">
                  <c:v>0.47765564926538501</c:v>
                </c:pt>
                <c:pt idx="54">
                  <c:v>0.41983580031184098</c:v>
                </c:pt>
                <c:pt idx="55">
                  <c:v>7.8435936515378696E-2</c:v>
                </c:pt>
                <c:pt idx="56">
                  <c:v>4.5153892681684703E-2</c:v>
                </c:pt>
                <c:pt idx="57">
                  <c:v>0.47106025037111005</c:v>
                </c:pt>
                <c:pt idx="58">
                  <c:v>0.50097683567497397</c:v>
                </c:pt>
                <c:pt idx="59">
                  <c:v>0.49759414958958303</c:v>
                </c:pt>
                <c:pt idx="60">
                  <c:v>0.49887422291314498</c:v>
                </c:pt>
                <c:pt idx="61">
                  <c:v>0.44340652642644401</c:v>
                </c:pt>
                <c:pt idx="62">
                  <c:v>8.1481235427842996E-2</c:v>
                </c:pt>
                <c:pt idx="63">
                  <c:v>4.5305590920898496E-2</c:v>
                </c:pt>
                <c:pt idx="64">
                  <c:v>0.480591555797593</c:v>
                </c:pt>
                <c:pt idx="65">
                  <c:v>0.50717969680977004</c:v>
                </c:pt>
                <c:pt idx="66">
                  <c:v>0.48751795999997499</c:v>
                </c:pt>
                <c:pt idx="67">
                  <c:v>0.482067145242842</c:v>
                </c:pt>
                <c:pt idx="68">
                  <c:v>0.40608153407924596</c:v>
                </c:pt>
                <c:pt idx="69">
                  <c:v>8.2077902688318091E-2</c:v>
                </c:pt>
                <c:pt idx="70">
                  <c:v>4.0528122723989896E-2</c:v>
                </c:pt>
                <c:pt idx="71">
                  <c:v>0.377218701920293</c:v>
                </c:pt>
                <c:pt idx="72">
                  <c:v>0.32551597762365803</c:v>
                </c:pt>
                <c:pt idx="73">
                  <c:v>0.29451250402957396</c:v>
                </c:pt>
                <c:pt idx="74">
                  <c:v>0.25686697114885798</c:v>
                </c:pt>
                <c:pt idx="75">
                  <c:v>0.22780653736838499</c:v>
                </c:pt>
                <c:pt idx="76">
                  <c:v>6.1578706379781793E-2</c:v>
                </c:pt>
                <c:pt idx="77">
                  <c:v>3.3134874321929797E-2</c:v>
                </c:pt>
                <c:pt idx="78">
                  <c:v>0.24886995139602899</c:v>
                </c:pt>
                <c:pt idx="79">
                  <c:v>0.223682373284187</c:v>
                </c:pt>
                <c:pt idx="80">
                  <c:v>0.23082333654897499</c:v>
                </c:pt>
                <c:pt idx="81">
                  <c:v>0.227711867030784</c:v>
                </c:pt>
                <c:pt idx="82">
                  <c:v>0.20069306147732999</c:v>
                </c:pt>
                <c:pt idx="83">
                  <c:v>5.9259346487436304E-2</c:v>
                </c:pt>
                <c:pt idx="84">
                  <c:v>3.76600711624267E-2</c:v>
                </c:pt>
                <c:pt idx="85">
                  <c:v>0.23817541739214898</c:v>
                </c:pt>
                <c:pt idx="86">
                  <c:v>0.23235547840168699</c:v>
                </c:pt>
                <c:pt idx="87">
                  <c:v>0.23077098706820098</c:v>
                </c:pt>
                <c:pt idx="88">
                  <c:v>0.22989798589362098</c:v>
                </c:pt>
                <c:pt idx="89">
                  <c:v>0.21778791534297898</c:v>
                </c:pt>
                <c:pt idx="90">
                  <c:v>6.4942601884396906E-2</c:v>
                </c:pt>
                <c:pt idx="91">
                  <c:v>3.7311068625888705E-2</c:v>
                </c:pt>
                <c:pt idx="92">
                  <c:v>0.22277302283893299</c:v>
                </c:pt>
                <c:pt idx="93">
                  <c:v>0.22389115416108801</c:v>
                </c:pt>
                <c:pt idx="94">
                  <c:v>0.218930774352632</c:v>
                </c:pt>
                <c:pt idx="95">
                  <c:v>0.20882272373207703</c:v>
                </c:pt>
                <c:pt idx="96">
                  <c:v>5.6597915875471701E-2</c:v>
                </c:pt>
                <c:pt idx="97">
                  <c:v>5.6428963204636799E-2</c:v>
                </c:pt>
                <c:pt idx="98">
                  <c:v>3.6799012586507598E-2</c:v>
                </c:pt>
                <c:pt idx="99">
                  <c:v>4.4076569209714096E-2</c:v>
                </c:pt>
                <c:pt idx="100">
                  <c:v>0.23672916020135801</c:v>
                </c:pt>
                <c:pt idx="101">
                  <c:v>0.23019319432502999</c:v>
                </c:pt>
                <c:pt idx="102">
                  <c:v>0.232046854458094</c:v>
                </c:pt>
                <c:pt idx="103">
                  <c:v>0.20789686805489599</c:v>
                </c:pt>
                <c:pt idx="104">
                  <c:v>6.3547310294688297E-2</c:v>
                </c:pt>
                <c:pt idx="105">
                  <c:v>3.4278654689471902E-2</c:v>
                </c:pt>
                <c:pt idx="106">
                  <c:v>0.25100002419687401</c:v>
                </c:pt>
                <c:pt idx="107">
                  <c:v>0.25946122014949202</c:v>
                </c:pt>
                <c:pt idx="108">
                  <c:v>0.24684535637013499</c:v>
                </c:pt>
                <c:pt idx="109">
                  <c:v>0.247033337041556</c:v>
                </c:pt>
                <c:pt idx="110">
                  <c:v>0.21519875628913798</c:v>
                </c:pt>
                <c:pt idx="111">
                  <c:v>6.1849089389738404E-2</c:v>
                </c:pt>
                <c:pt idx="112">
                  <c:v>3.1011400503746702E-2</c:v>
                </c:pt>
                <c:pt idx="113">
                  <c:v>0.26194179005795998</c:v>
                </c:pt>
                <c:pt idx="114">
                  <c:v>0.27141759987208103</c:v>
                </c:pt>
                <c:pt idx="115">
                  <c:v>0.26027125584793004</c:v>
                </c:pt>
                <c:pt idx="116">
                  <c:v>0.26153976612218</c:v>
                </c:pt>
                <c:pt idx="117">
                  <c:v>0.156583900303326</c:v>
                </c:pt>
                <c:pt idx="118">
                  <c:v>5.8182219102956498E-2</c:v>
                </c:pt>
                <c:pt idx="119">
                  <c:v>3.7700116609570705E-2</c:v>
                </c:pt>
                <c:pt idx="120">
                  <c:v>0.27484337287458099</c:v>
                </c:pt>
                <c:pt idx="121">
                  <c:v>0.26966411628889497</c:v>
                </c:pt>
                <c:pt idx="122">
                  <c:v>0.28679951061085701</c:v>
                </c:pt>
                <c:pt idx="123">
                  <c:v>0.28360685988104301</c:v>
                </c:pt>
                <c:pt idx="124">
                  <c:v>0.23916471253256799</c:v>
                </c:pt>
                <c:pt idx="125">
                  <c:v>6.5910990819740792E-2</c:v>
                </c:pt>
                <c:pt idx="126">
                  <c:v>4.0245592640702196E-2</c:v>
                </c:pt>
                <c:pt idx="127">
                  <c:v>0.30504080749575302</c:v>
                </c:pt>
                <c:pt idx="128">
                  <c:v>0.32022022015479501</c:v>
                </c:pt>
                <c:pt idx="129">
                  <c:v>0.31637983543704601</c:v>
                </c:pt>
                <c:pt idx="130">
                  <c:v>0.31101752196398402</c:v>
                </c:pt>
                <c:pt idx="131">
                  <c:v>0.279443793431564</c:v>
                </c:pt>
                <c:pt idx="132">
                  <c:v>7.5001806162533199E-2</c:v>
                </c:pt>
                <c:pt idx="133">
                  <c:v>3.9493186494617201E-2</c:v>
                </c:pt>
                <c:pt idx="134">
                  <c:v>0.32245907669250501</c:v>
                </c:pt>
                <c:pt idx="135">
                  <c:v>0.330573952553815</c:v>
                </c:pt>
                <c:pt idx="136">
                  <c:v>0.31354558068342397</c:v>
                </c:pt>
                <c:pt idx="137">
                  <c:v>4.6326854394459396E-2</c:v>
                </c:pt>
                <c:pt idx="138">
                  <c:v>0.146678633914955</c:v>
                </c:pt>
                <c:pt idx="139">
                  <c:v>6.3998225515363993E-2</c:v>
                </c:pt>
                <c:pt idx="140">
                  <c:v>4.2493781183920901E-2</c:v>
                </c:pt>
                <c:pt idx="141">
                  <c:v>0.335549626179593</c:v>
                </c:pt>
                <c:pt idx="142">
                  <c:v>0.33172707249876504</c:v>
                </c:pt>
                <c:pt idx="143">
                  <c:v>0.336086378345054</c:v>
                </c:pt>
                <c:pt idx="144">
                  <c:v>0.32343799215272101</c:v>
                </c:pt>
                <c:pt idx="145">
                  <c:v>0.28416010482662096</c:v>
                </c:pt>
                <c:pt idx="146">
                  <c:v>7.37604938728353E-2</c:v>
                </c:pt>
                <c:pt idx="147">
                  <c:v>4.5109479541218002E-2</c:v>
                </c:pt>
                <c:pt idx="148">
                  <c:v>4.9067211219181506E-2</c:v>
                </c:pt>
                <c:pt idx="149">
                  <c:v>0.353109713298498</c:v>
                </c:pt>
                <c:pt idx="150">
                  <c:v>0.36194653339309002</c:v>
                </c:pt>
                <c:pt idx="151">
                  <c:v>0.35570099063811594</c:v>
                </c:pt>
                <c:pt idx="152">
                  <c:v>0.31557557907855199</c:v>
                </c:pt>
                <c:pt idx="153">
                  <c:v>7.0578538591128795E-2</c:v>
                </c:pt>
                <c:pt idx="154">
                  <c:v>4.3620115387073798E-2</c:v>
                </c:pt>
                <c:pt idx="155">
                  <c:v>0.37141666340559704</c:v>
                </c:pt>
                <c:pt idx="156">
                  <c:v>0.37489981236953801</c:v>
                </c:pt>
                <c:pt idx="157">
                  <c:v>0.365982612283199</c:v>
                </c:pt>
                <c:pt idx="158">
                  <c:v>0.28869727799816902</c:v>
                </c:pt>
                <c:pt idx="159">
                  <c:v>0.29748614732725598</c:v>
                </c:pt>
                <c:pt idx="160">
                  <c:v>7.4318024958216503E-2</c:v>
                </c:pt>
                <c:pt idx="161">
                  <c:v>4.9206832055304496E-2</c:v>
                </c:pt>
                <c:pt idx="162">
                  <c:v>0.37616529528502901</c:v>
                </c:pt>
                <c:pt idx="163">
                  <c:v>0.39114635599518499</c:v>
                </c:pt>
                <c:pt idx="164">
                  <c:v>0.36992681262557198</c:v>
                </c:pt>
                <c:pt idx="165">
                  <c:v>0.38268167669194703</c:v>
                </c:pt>
                <c:pt idx="166">
                  <c:v>0.31884069502657902</c:v>
                </c:pt>
                <c:pt idx="167">
                  <c:v>7.0154648651694601E-2</c:v>
                </c:pt>
                <c:pt idx="168">
                  <c:v>4.3643869475101897E-2</c:v>
                </c:pt>
                <c:pt idx="169">
                  <c:v>0.372446602471733</c:v>
                </c:pt>
                <c:pt idx="170">
                  <c:v>0.38276204444075801</c:v>
                </c:pt>
                <c:pt idx="171">
                  <c:v>0.37915631663591098</c:v>
                </c:pt>
                <c:pt idx="172">
                  <c:v>0.37477761601792603</c:v>
                </c:pt>
                <c:pt idx="173">
                  <c:v>0.32412648995544902</c:v>
                </c:pt>
                <c:pt idx="174">
                  <c:v>7.9949200755436503E-2</c:v>
                </c:pt>
                <c:pt idx="175">
                  <c:v>4.7096822034526802E-2</c:v>
                </c:pt>
                <c:pt idx="176">
                  <c:v>0.34926423912262899</c:v>
                </c:pt>
                <c:pt idx="177">
                  <c:v>0.38735124481689198</c:v>
                </c:pt>
                <c:pt idx="178">
                  <c:v>0.38991248166418996</c:v>
                </c:pt>
                <c:pt idx="179">
                  <c:v>0.38192269732115203</c:v>
                </c:pt>
                <c:pt idx="180">
                  <c:v>0.32469971306663503</c:v>
                </c:pt>
                <c:pt idx="181">
                  <c:v>7.2954510365462508E-2</c:v>
                </c:pt>
                <c:pt idx="182">
                  <c:v>4.4128106862078201E-2</c:v>
                </c:pt>
                <c:pt idx="183">
                  <c:v>0.36624641834062205</c:v>
                </c:pt>
                <c:pt idx="184">
                  <c:v>0.38148075849103003</c:v>
                </c:pt>
                <c:pt idx="185">
                  <c:v>0.35816779998494502</c:v>
                </c:pt>
                <c:pt idx="186">
                  <c:v>0.37001902024529104</c:v>
                </c:pt>
                <c:pt idx="187">
                  <c:v>0.32079318775006699</c:v>
                </c:pt>
                <c:pt idx="188">
                  <c:v>6.9193157909091807E-2</c:v>
                </c:pt>
                <c:pt idx="189">
                  <c:v>3.0882560899080799E-2</c:v>
                </c:pt>
                <c:pt idx="190">
                  <c:v>0.325164534846487</c:v>
                </c:pt>
                <c:pt idx="191">
                  <c:v>0.36230662622833698</c:v>
                </c:pt>
                <c:pt idx="192">
                  <c:v>0.35426835283847097</c:v>
                </c:pt>
                <c:pt idx="193">
                  <c:v>0.33893049712752599</c:v>
                </c:pt>
                <c:pt idx="194">
                  <c:v>0.289355524260758</c:v>
                </c:pt>
                <c:pt idx="195">
                  <c:v>7.15399201457214E-2</c:v>
                </c:pt>
                <c:pt idx="196">
                  <c:v>3.71747917781617E-2</c:v>
                </c:pt>
                <c:pt idx="197">
                  <c:v>0.304678946377896</c:v>
                </c:pt>
                <c:pt idx="198">
                  <c:v>0.33508046983812101</c:v>
                </c:pt>
                <c:pt idx="199">
                  <c:v>0.31691815885366897</c:v>
                </c:pt>
                <c:pt idx="200">
                  <c:v>0.32170933059798995</c:v>
                </c:pt>
                <c:pt idx="201">
                  <c:v>0.275513451257902</c:v>
                </c:pt>
                <c:pt idx="202">
                  <c:v>8.1407190114068995E-2</c:v>
                </c:pt>
                <c:pt idx="203">
                  <c:v>4.2528111771323804E-2</c:v>
                </c:pt>
                <c:pt idx="204">
                  <c:v>0.30991771435141602</c:v>
                </c:pt>
                <c:pt idx="205">
                  <c:v>0.31888349908522501</c:v>
                </c:pt>
                <c:pt idx="206">
                  <c:v>0.32423692292288003</c:v>
                </c:pt>
                <c:pt idx="207">
                  <c:v>0.31458838734627098</c:v>
                </c:pt>
                <c:pt idx="208">
                  <c:v>0.25910824712636799</c:v>
                </c:pt>
                <c:pt idx="209">
                  <c:v>5.56227172673565E-2</c:v>
                </c:pt>
                <c:pt idx="210">
                  <c:v>4.7631073879888096E-2</c:v>
                </c:pt>
                <c:pt idx="211">
                  <c:v>0.335507576752334</c:v>
                </c:pt>
                <c:pt idx="212">
                  <c:v>0.35560402052168699</c:v>
                </c:pt>
                <c:pt idx="213">
                  <c:v>0.33524650032595199</c:v>
                </c:pt>
                <c:pt idx="214">
                  <c:v>0.345367096810765</c:v>
                </c:pt>
                <c:pt idx="215">
                  <c:v>0.29485567264443402</c:v>
                </c:pt>
                <c:pt idx="216">
                  <c:v>7.171245153426091E-2</c:v>
                </c:pt>
                <c:pt idx="217">
                  <c:v>4.7672892616520197E-2</c:v>
                </c:pt>
                <c:pt idx="218">
                  <c:v>0.37999945204858399</c:v>
                </c:pt>
                <c:pt idx="219">
                  <c:v>0.37545423128079497</c:v>
                </c:pt>
                <c:pt idx="220">
                  <c:v>0.37729642789008799</c:v>
                </c:pt>
                <c:pt idx="221">
                  <c:v>0.39031610275345602</c:v>
                </c:pt>
                <c:pt idx="222">
                  <c:v>0.33247616934548802</c:v>
                </c:pt>
                <c:pt idx="223">
                  <c:v>6.6022003766333603E-2</c:v>
                </c:pt>
                <c:pt idx="224">
                  <c:v>3.9267709061360595E-2</c:v>
                </c:pt>
                <c:pt idx="225">
                  <c:v>0.39653460809654395</c:v>
                </c:pt>
                <c:pt idx="226">
                  <c:v>0.42451987245265499</c:v>
                </c:pt>
                <c:pt idx="227">
                  <c:v>0.39362026963080299</c:v>
                </c:pt>
                <c:pt idx="228">
                  <c:v>0.411173551720452</c:v>
                </c:pt>
                <c:pt idx="229">
                  <c:v>0.35084996405111496</c:v>
                </c:pt>
                <c:pt idx="230">
                  <c:v>6.52373822140732E-2</c:v>
                </c:pt>
                <c:pt idx="231">
                  <c:v>4.2999885024752098E-2</c:v>
                </c:pt>
                <c:pt idx="232">
                  <c:v>0.40919904262074297</c:v>
                </c:pt>
                <c:pt idx="233">
                  <c:v>0.42961942313483298</c:v>
                </c:pt>
                <c:pt idx="234">
                  <c:v>0.41333309651823397</c:v>
                </c:pt>
                <c:pt idx="235">
                  <c:v>0.41979257099455702</c:v>
                </c:pt>
                <c:pt idx="236">
                  <c:v>0.36789619371341303</c:v>
                </c:pt>
                <c:pt idx="237">
                  <c:v>7.63196186827996E-2</c:v>
                </c:pt>
                <c:pt idx="238">
                  <c:v>4.4684816149029895E-2</c:v>
                </c:pt>
                <c:pt idx="239">
                  <c:v>0.413808436203775</c:v>
                </c:pt>
                <c:pt idx="240">
                  <c:v>0.45308026402732504</c:v>
                </c:pt>
                <c:pt idx="241">
                  <c:v>0.41952543515516505</c:v>
                </c:pt>
                <c:pt idx="242">
                  <c:v>0.42160029871576499</c:v>
                </c:pt>
                <c:pt idx="243">
                  <c:v>0.36929358382138899</c:v>
                </c:pt>
                <c:pt idx="244">
                  <c:v>7.4661837741197307E-2</c:v>
                </c:pt>
                <c:pt idx="245">
                  <c:v>3.5785515581591001E-2</c:v>
                </c:pt>
                <c:pt idx="246">
                  <c:v>0.42887079501021397</c:v>
                </c:pt>
                <c:pt idx="247">
                  <c:v>0.43093479926399902</c:v>
                </c:pt>
                <c:pt idx="248">
                  <c:v>0.40351412990144297</c:v>
                </c:pt>
                <c:pt idx="249">
                  <c:v>0.405815045811315</c:v>
                </c:pt>
                <c:pt idx="250">
                  <c:v>0.35477245581816197</c:v>
                </c:pt>
                <c:pt idx="251">
                  <c:v>7.3033856880592898E-2</c:v>
                </c:pt>
                <c:pt idx="252">
                  <c:v>4.1130619472902703E-2</c:v>
                </c:pt>
                <c:pt idx="253">
                  <c:v>0.411924916201728</c:v>
                </c:pt>
                <c:pt idx="254">
                  <c:v>0.45528907557366405</c:v>
                </c:pt>
                <c:pt idx="255">
                  <c:v>0.42197609164531896</c:v>
                </c:pt>
                <c:pt idx="256">
                  <c:v>0.43909833187430103</c:v>
                </c:pt>
                <c:pt idx="257">
                  <c:v>0.37101229629494298</c:v>
                </c:pt>
                <c:pt idx="258">
                  <c:v>7.1940778330563296E-2</c:v>
                </c:pt>
                <c:pt idx="259">
                  <c:v>4.2634239840488898E-2</c:v>
                </c:pt>
                <c:pt idx="260">
                  <c:v>0.36674436299971197</c:v>
                </c:pt>
                <c:pt idx="261">
                  <c:v>0.442746925106905</c:v>
                </c:pt>
                <c:pt idx="262">
                  <c:v>0.41504444639655802</c:v>
                </c:pt>
                <c:pt idx="263">
                  <c:v>0.43874578419287802</c:v>
                </c:pt>
                <c:pt idx="264">
                  <c:v>0.36969397700907003</c:v>
                </c:pt>
                <c:pt idx="265">
                  <c:v>7.4762419890346599E-2</c:v>
                </c:pt>
                <c:pt idx="266">
                  <c:v>4.0812309540030796E-2</c:v>
                </c:pt>
                <c:pt idx="267">
                  <c:v>0.42178695827547302</c:v>
                </c:pt>
                <c:pt idx="268">
                  <c:v>0.42834464868375599</c:v>
                </c:pt>
                <c:pt idx="269">
                  <c:v>0.41168825167034906</c:v>
                </c:pt>
                <c:pt idx="270">
                  <c:v>0.42534276819731098</c:v>
                </c:pt>
                <c:pt idx="271">
                  <c:v>0.35565165130506204</c:v>
                </c:pt>
                <c:pt idx="272">
                  <c:v>7.98785666775437E-2</c:v>
                </c:pt>
                <c:pt idx="273">
                  <c:v>4.5801114307660803E-2</c:v>
                </c:pt>
                <c:pt idx="274">
                  <c:v>0.40355209617131699</c:v>
                </c:pt>
                <c:pt idx="275">
                  <c:v>0.41184237310310701</c:v>
                </c:pt>
                <c:pt idx="276">
                  <c:v>0.39077737318828604</c:v>
                </c:pt>
                <c:pt idx="277">
                  <c:v>0.37513391441765997</c:v>
                </c:pt>
                <c:pt idx="278">
                  <c:v>0.33769654434947804</c:v>
                </c:pt>
                <c:pt idx="279">
                  <c:v>7.7659368862465494E-2</c:v>
                </c:pt>
                <c:pt idx="280">
                  <c:v>4.4702687125745794E-2</c:v>
                </c:pt>
                <c:pt idx="281">
                  <c:v>0.40667579223730199</c:v>
                </c:pt>
                <c:pt idx="282">
                  <c:v>0.40462382290760301</c:v>
                </c:pt>
                <c:pt idx="283">
                  <c:v>0.39604395649325902</c:v>
                </c:pt>
                <c:pt idx="284">
                  <c:v>0.40373903256890797</c:v>
                </c:pt>
                <c:pt idx="285">
                  <c:v>0.32993540902759799</c:v>
                </c:pt>
                <c:pt idx="286">
                  <c:v>8.3364263345699102E-2</c:v>
                </c:pt>
                <c:pt idx="287">
                  <c:v>5.12574872308997E-2</c:v>
                </c:pt>
                <c:pt idx="288">
                  <c:v>0.41208397821673898</c:v>
                </c:pt>
                <c:pt idx="289">
                  <c:v>0.39742336215698104</c:v>
                </c:pt>
                <c:pt idx="290">
                  <c:v>0.37395027195601699</c:v>
                </c:pt>
                <c:pt idx="291">
                  <c:v>0.38706529092171299</c:v>
                </c:pt>
                <c:pt idx="292">
                  <c:v>0.33316543804308502</c:v>
                </c:pt>
                <c:pt idx="293">
                  <c:v>7.8542117208400195E-2</c:v>
                </c:pt>
                <c:pt idx="294">
                  <c:v>3.8988475864713899E-2</c:v>
                </c:pt>
                <c:pt idx="295">
                  <c:v>0.39345010273136899</c:v>
                </c:pt>
                <c:pt idx="296">
                  <c:v>0.39476585983146201</c:v>
                </c:pt>
                <c:pt idx="297">
                  <c:v>0.37582100371489502</c:v>
                </c:pt>
                <c:pt idx="298">
                  <c:v>0.38814558717277797</c:v>
                </c:pt>
                <c:pt idx="299">
                  <c:v>0.33148575215981302</c:v>
                </c:pt>
                <c:pt idx="300">
                  <c:v>7.5091704183998298E-2</c:v>
                </c:pt>
                <c:pt idx="301">
                  <c:v>5.2219000972462994E-2</c:v>
                </c:pt>
                <c:pt idx="302">
                  <c:v>0.38258821075592003</c:v>
                </c:pt>
                <c:pt idx="303">
                  <c:v>0.40158885073548606</c:v>
                </c:pt>
                <c:pt idx="304">
                  <c:v>0.36480964708713004</c:v>
                </c:pt>
                <c:pt idx="305">
                  <c:v>0.38957367173385499</c:v>
                </c:pt>
                <c:pt idx="306">
                  <c:v>0.33068667281679803</c:v>
                </c:pt>
                <c:pt idx="307">
                  <c:v>8.2592411191414389E-2</c:v>
                </c:pt>
                <c:pt idx="308">
                  <c:v>4.8691394365037007E-2</c:v>
                </c:pt>
                <c:pt idx="309">
                  <c:v>0.3821485872307</c:v>
                </c:pt>
                <c:pt idx="310">
                  <c:v>0.39004866454535198</c:v>
                </c:pt>
                <c:pt idx="311">
                  <c:v>0.37850463616385299</c:v>
                </c:pt>
                <c:pt idx="312">
                  <c:v>0.38543031298239699</c:v>
                </c:pt>
                <c:pt idx="313">
                  <c:v>0.330952037092338</c:v>
                </c:pt>
                <c:pt idx="314">
                  <c:v>8.4653429674793598E-2</c:v>
                </c:pt>
                <c:pt idx="315">
                  <c:v>5.3030221122577402E-2</c:v>
                </c:pt>
                <c:pt idx="316">
                  <c:v>0.39333376340772902</c:v>
                </c:pt>
                <c:pt idx="317">
                  <c:v>0.38835315173987101</c:v>
                </c:pt>
                <c:pt idx="318">
                  <c:v>0.383037860211774</c:v>
                </c:pt>
                <c:pt idx="319">
                  <c:v>0.385161546464794</c:v>
                </c:pt>
                <c:pt idx="320">
                  <c:v>0.32367891851682501</c:v>
                </c:pt>
                <c:pt idx="321">
                  <c:v>8.7965247376761896E-2</c:v>
                </c:pt>
                <c:pt idx="322">
                  <c:v>5.6953727706644794E-2</c:v>
                </c:pt>
                <c:pt idx="323">
                  <c:v>0.378137994122692</c:v>
                </c:pt>
                <c:pt idx="324">
                  <c:v>0.39300494060837798</c:v>
                </c:pt>
                <c:pt idx="325">
                  <c:v>0.372794904982931</c:v>
                </c:pt>
                <c:pt idx="326">
                  <c:v>0.382922623139477</c:v>
                </c:pt>
                <c:pt idx="327">
                  <c:v>0.32119155095809299</c:v>
                </c:pt>
                <c:pt idx="328">
                  <c:v>8.1118639519861702E-2</c:v>
                </c:pt>
                <c:pt idx="329">
                  <c:v>5.39828810271109E-2</c:v>
                </c:pt>
                <c:pt idx="330">
                  <c:v>0.37994468882060095</c:v>
                </c:pt>
                <c:pt idx="331">
                  <c:v>0.39018944392316202</c:v>
                </c:pt>
                <c:pt idx="332">
                  <c:v>0.36476995046129501</c:v>
                </c:pt>
                <c:pt idx="333">
                  <c:v>0.39662285556972299</c:v>
                </c:pt>
                <c:pt idx="334">
                  <c:v>0.356387892567749</c:v>
                </c:pt>
                <c:pt idx="335">
                  <c:v>8.1909976594144798E-2</c:v>
                </c:pt>
                <c:pt idx="336">
                  <c:v>5.6812884376919698E-2</c:v>
                </c:pt>
                <c:pt idx="337">
                  <c:v>0.389456379090664</c:v>
                </c:pt>
                <c:pt idx="338">
                  <c:v>0.35119631772259502</c:v>
                </c:pt>
                <c:pt idx="339">
                  <c:v>0.39150575769079798</c:v>
                </c:pt>
                <c:pt idx="340">
                  <c:v>0.39969136093239299</c:v>
                </c:pt>
                <c:pt idx="341">
                  <c:v>0.356969479901248</c:v>
                </c:pt>
                <c:pt idx="342">
                  <c:v>8.7777189786643103E-2</c:v>
                </c:pt>
                <c:pt idx="343">
                  <c:v>6.0297138927999497E-2</c:v>
                </c:pt>
                <c:pt idx="344">
                  <c:v>0.41219865704672898</c:v>
                </c:pt>
                <c:pt idx="345">
                  <c:v>0.41360337251359802</c:v>
                </c:pt>
                <c:pt idx="346">
                  <c:v>0.39486140703858097</c:v>
                </c:pt>
                <c:pt idx="347">
                  <c:v>0.41614156140408498</c:v>
                </c:pt>
                <c:pt idx="348">
                  <c:v>0.35870271543746801</c:v>
                </c:pt>
                <c:pt idx="349">
                  <c:v>9.7678576318382809E-2</c:v>
                </c:pt>
                <c:pt idx="350">
                  <c:v>6.0913280455691401E-2</c:v>
                </c:pt>
                <c:pt idx="351">
                  <c:v>0.28447202108616798</c:v>
                </c:pt>
                <c:pt idx="352">
                  <c:v>0.28043708777730297</c:v>
                </c:pt>
                <c:pt idx="353">
                  <c:v>0.243224133529713</c:v>
                </c:pt>
                <c:pt idx="354">
                  <c:v>0.142153663057598</c:v>
                </c:pt>
                <c:pt idx="355">
                  <c:v>3.5108507428699899E-2</c:v>
                </c:pt>
                <c:pt idx="356">
                  <c:v>4.4411041183528503E-2</c:v>
                </c:pt>
                <c:pt idx="357">
                  <c:v>3.8985732246487E-2</c:v>
                </c:pt>
                <c:pt idx="358">
                  <c:v>0.16123289699752999</c:v>
                </c:pt>
                <c:pt idx="359">
                  <c:v>0.166964843776859</c:v>
                </c:pt>
                <c:pt idx="360">
                  <c:v>0.153735032412228</c:v>
                </c:pt>
                <c:pt idx="361">
                  <c:v>0.121347253849483</c:v>
                </c:pt>
                <c:pt idx="362">
                  <c:v>3.7779776411610802E-2</c:v>
                </c:pt>
                <c:pt idx="363">
                  <c:v>6.1764531807556901E-2</c:v>
                </c:pt>
                <c:pt idx="364">
                  <c:v>4.6619303966279703E-2</c:v>
                </c:pt>
                <c:pt idx="365">
                  <c:v>0.33873166282112599</c:v>
                </c:pt>
                <c:pt idx="366">
                  <c:v>0.32445401179843697</c:v>
                </c:pt>
                <c:pt idx="367">
                  <c:v>0.31156617176495</c:v>
                </c:pt>
                <c:pt idx="368">
                  <c:v>0.35064531645888897</c:v>
                </c:pt>
                <c:pt idx="369">
                  <c:v>0.30451826692291101</c:v>
                </c:pt>
                <c:pt idx="370">
                  <c:v>6.6087160393081004E-2</c:v>
                </c:pt>
                <c:pt idx="371">
                  <c:v>4.0972966133772701E-2</c:v>
                </c:pt>
                <c:pt idx="372">
                  <c:v>0.38332301794475299</c:v>
                </c:pt>
                <c:pt idx="373">
                  <c:v>0.37152061667908098</c:v>
                </c:pt>
                <c:pt idx="374">
                  <c:v>0.349817586232059</c:v>
                </c:pt>
                <c:pt idx="375">
                  <c:v>0.34835580816378603</c:v>
                </c:pt>
                <c:pt idx="376">
                  <c:v>0.29610447185623401</c:v>
                </c:pt>
                <c:pt idx="377">
                  <c:v>7.1940261577229506E-2</c:v>
                </c:pt>
                <c:pt idx="378">
                  <c:v>3.6928639605515602E-2</c:v>
                </c:pt>
                <c:pt idx="379">
                  <c:v>0.30669439392750797</c:v>
                </c:pt>
                <c:pt idx="380">
                  <c:v>0.31339145641966698</c:v>
                </c:pt>
                <c:pt idx="381">
                  <c:v>0.29525214397076399</c:v>
                </c:pt>
                <c:pt idx="382">
                  <c:v>0.311480570401171</c:v>
                </c:pt>
                <c:pt idx="383">
                  <c:v>0.28495096533903402</c:v>
                </c:pt>
                <c:pt idx="384">
                  <c:v>6.2352839776839704E-2</c:v>
                </c:pt>
                <c:pt idx="385">
                  <c:v>3.3365928167463796E-2</c:v>
                </c:pt>
                <c:pt idx="386">
                  <c:v>0.31442798576318498</c:v>
                </c:pt>
                <c:pt idx="387">
                  <c:v>0.30911342018100202</c:v>
                </c:pt>
                <c:pt idx="388">
                  <c:v>0.29345918435644303</c:v>
                </c:pt>
                <c:pt idx="389">
                  <c:v>0.30345573666544701</c:v>
                </c:pt>
                <c:pt idx="390">
                  <c:v>0.27314152163987598</c:v>
                </c:pt>
                <c:pt idx="391">
                  <c:v>7.4886866286185003E-2</c:v>
                </c:pt>
                <c:pt idx="392">
                  <c:v>3.1839011325596099E-2</c:v>
                </c:pt>
                <c:pt idx="393">
                  <c:v>0.33024420082398004</c:v>
                </c:pt>
                <c:pt idx="394">
                  <c:v>0.328204497796663</c:v>
                </c:pt>
                <c:pt idx="395">
                  <c:v>0.32261261999547303</c:v>
                </c:pt>
                <c:pt idx="396">
                  <c:v>0.31562880064143001</c:v>
                </c:pt>
                <c:pt idx="397">
                  <c:v>0.284190539393055</c:v>
                </c:pt>
                <c:pt idx="398">
                  <c:v>7.349871563473491E-2</c:v>
                </c:pt>
                <c:pt idx="399">
                  <c:v>3.6435490507531601E-2</c:v>
                </c:pt>
                <c:pt idx="400">
                  <c:v>0.31380991266359604</c:v>
                </c:pt>
                <c:pt idx="401">
                  <c:v>0.31661307502359098</c:v>
                </c:pt>
                <c:pt idx="402">
                  <c:v>0.31121978243062903</c:v>
                </c:pt>
                <c:pt idx="403">
                  <c:v>0.30962481229996497</c:v>
                </c:pt>
                <c:pt idx="404">
                  <c:v>0.28075831213237701</c:v>
                </c:pt>
                <c:pt idx="405">
                  <c:v>5.9937232233066601E-2</c:v>
                </c:pt>
                <c:pt idx="406">
                  <c:v>3.2862138015276099E-2</c:v>
                </c:pt>
                <c:pt idx="407">
                  <c:v>0.30791444680533603</c:v>
                </c:pt>
                <c:pt idx="408">
                  <c:v>0.29940568003027201</c:v>
                </c:pt>
                <c:pt idx="409">
                  <c:v>0.29388397848100101</c:v>
                </c:pt>
                <c:pt idx="410">
                  <c:v>0.29260656274593</c:v>
                </c:pt>
                <c:pt idx="411">
                  <c:v>0.26697249398798301</c:v>
                </c:pt>
                <c:pt idx="412">
                  <c:v>7.0599508030746896E-2</c:v>
                </c:pt>
                <c:pt idx="413">
                  <c:v>3.9202835448605401E-2</c:v>
                </c:pt>
                <c:pt idx="414">
                  <c:v>0.28633306782220702</c:v>
                </c:pt>
                <c:pt idx="415">
                  <c:v>0.316229547136545</c:v>
                </c:pt>
                <c:pt idx="416">
                  <c:v>0.29251065742728599</c:v>
                </c:pt>
                <c:pt idx="417">
                  <c:v>0.30876576860254701</c:v>
                </c:pt>
                <c:pt idx="418">
                  <c:v>0.27951120177755301</c:v>
                </c:pt>
                <c:pt idx="419">
                  <c:v>6.395485755380409E-2</c:v>
                </c:pt>
                <c:pt idx="420">
                  <c:v>3.5040856219465302E-2</c:v>
                </c:pt>
                <c:pt idx="421">
                  <c:v>0.347255345192929</c:v>
                </c:pt>
                <c:pt idx="422">
                  <c:v>0.34910273917261203</c:v>
                </c:pt>
                <c:pt idx="423">
                  <c:v>0.34439492012495898</c:v>
                </c:pt>
                <c:pt idx="424">
                  <c:v>0.35879476653230802</c:v>
                </c:pt>
                <c:pt idx="425">
                  <c:v>0.310959642145543</c:v>
                </c:pt>
                <c:pt idx="426">
                  <c:v>7.75998211206015E-2</c:v>
                </c:pt>
                <c:pt idx="427">
                  <c:v>4.7815949959897998E-2</c:v>
                </c:pt>
                <c:pt idx="428">
                  <c:v>0.33655680430724305</c:v>
                </c:pt>
                <c:pt idx="429">
                  <c:v>0.34928624669363101</c:v>
                </c:pt>
                <c:pt idx="430">
                  <c:v>0.34653621380095401</c:v>
                </c:pt>
                <c:pt idx="431">
                  <c:v>0.36741507439195797</c:v>
                </c:pt>
                <c:pt idx="432">
                  <c:v>0.30862468469401599</c:v>
                </c:pt>
                <c:pt idx="433">
                  <c:v>7.9933998871744405E-2</c:v>
                </c:pt>
                <c:pt idx="434">
                  <c:v>4.8814751687883094E-2</c:v>
                </c:pt>
                <c:pt idx="435">
                  <c:v>0.36073491482430498</c:v>
                </c:pt>
                <c:pt idx="436">
                  <c:v>0.36466968433029995</c:v>
                </c:pt>
                <c:pt idx="437">
                  <c:v>0.34739951513749401</c:v>
                </c:pt>
                <c:pt idx="438">
                  <c:v>0.35788423492841298</c:v>
                </c:pt>
                <c:pt idx="439">
                  <c:v>0.292228616045694</c:v>
                </c:pt>
                <c:pt idx="440">
                  <c:v>7.9017492575656698E-2</c:v>
                </c:pt>
                <c:pt idx="441">
                  <c:v>4.74494622260202E-2</c:v>
                </c:pt>
                <c:pt idx="442">
                  <c:v>0.35970029745285403</c:v>
                </c:pt>
                <c:pt idx="443">
                  <c:v>0.34693793161671799</c:v>
                </c:pt>
                <c:pt idx="444">
                  <c:v>0.34424544756430997</c:v>
                </c:pt>
                <c:pt idx="445">
                  <c:v>0.36643045141890601</c:v>
                </c:pt>
                <c:pt idx="446">
                  <c:v>0.31092522179084603</c:v>
                </c:pt>
                <c:pt idx="447">
                  <c:v>7.9792313170204604E-2</c:v>
                </c:pt>
                <c:pt idx="448">
                  <c:v>4.2786266947646104E-2</c:v>
                </c:pt>
                <c:pt idx="449">
                  <c:v>0.36914834088085102</c:v>
                </c:pt>
                <c:pt idx="450">
                  <c:v>0.36420227002218097</c:v>
                </c:pt>
                <c:pt idx="451">
                  <c:v>0.36227329631194499</c:v>
                </c:pt>
                <c:pt idx="452">
                  <c:v>0.34602691044282802</c:v>
                </c:pt>
                <c:pt idx="453">
                  <c:v>7.4465412192340999E-2</c:v>
                </c:pt>
                <c:pt idx="454">
                  <c:v>8.5211016007601892E-2</c:v>
                </c:pt>
                <c:pt idx="455">
                  <c:v>5.2654590590933401E-2</c:v>
                </c:pt>
                <c:pt idx="456">
                  <c:v>5.7706302332849103E-2</c:v>
                </c:pt>
                <c:pt idx="457">
                  <c:v>0.33799996792283404</c:v>
                </c:pt>
                <c:pt idx="458">
                  <c:v>0.322236712584128</c:v>
                </c:pt>
                <c:pt idx="459">
                  <c:v>0.33780363902643401</c:v>
                </c:pt>
                <c:pt idx="460">
                  <c:v>0.29988825894687599</c:v>
                </c:pt>
                <c:pt idx="461">
                  <c:v>9.4280284818361093E-2</c:v>
                </c:pt>
                <c:pt idx="462">
                  <c:v>5.2336151439713194E-2</c:v>
                </c:pt>
                <c:pt idx="463">
                  <c:v>0.34853926403536201</c:v>
                </c:pt>
                <c:pt idx="464">
                  <c:v>0.35512847304190304</c:v>
                </c:pt>
                <c:pt idx="465">
                  <c:v>0.34119918496631496</c:v>
                </c:pt>
                <c:pt idx="466">
                  <c:v>0.36448733419072804</c:v>
                </c:pt>
                <c:pt idx="467">
                  <c:v>0.31386759115242902</c:v>
                </c:pt>
                <c:pt idx="468">
                  <c:v>9.545860065372061E-2</c:v>
                </c:pt>
                <c:pt idx="469">
                  <c:v>5.6737914123925398E-2</c:v>
                </c:pt>
                <c:pt idx="470">
                  <c:v>0.35325202176648296</c:v>
                </c:pt>
                <c:pt idx="471">
                  <c:v>0.35921449094102798</c:v>
                </c:pt>
                <c:pt idx="472">
                  <c:v>0.34908396097620198</c:v>
                </c:pt>
                <c:pt idx="473">
                  <c:v>0.35538142364622094</c:v>
                </c:pt>
                <c:pt idx="474">
                  <c:v>0.31367696257538197</c:v>
                </c:pt>
                <c:pt idx="475">
                  <c:v>9.02336693334405E-2</c:v>
                </c:pt>
                <c:pt idx="476">
                  <c:v>5.7916831055074398E-2</c:v>
                </c:pt>
                <c:pt idx="477">
                  <c:v>0.37059798727994198</c:v>
                </c:pt>
                <c:pt idx="478">
                  <c:v>0.37295592610544198</c:v>
                </c:pt>
                <c:pt idx="479">
                  <c:v>0.36726562704026799</c:v>
                </c:pt>
                <c:pt idx="480">
                  <c:v>0.37464844880071096</c:v>
                </c:pt>
                <c:pt idx="481">
                  <c:v>0.33044061128172997</c:v>
                </c:pt>
                <c:pt idx="482">
                  <c:v>7.3022284358245398E-2</c:v>
                </c:pt>
                <c:pt idx="483">
                  <c:v>4.9058698933866295E-2</c:v>
                </c:pt>
                <c:pt idx="484">
                  <c:v>0.38024176085917999</c:v>
                </c:pt>
                <c:pt idx="485">
                  <c:v>0.37983677732132498</c:v>
                </c:pt>
                <c:pt idx="486">
                  <c:v>0.36479351990013098</c:v>
                </c:pt>
                <c:pt idx="487">
                  <c:v>0.38464226541750696</c:v>
                </c:pt>
                <c:pt idx="488">
                  <c:v>0.33117263942352504</c:v>
                </c:pt>
                <c:pt idx="489">
                  <c:v>0.10443260064384401</c:v>
                </c:pt>
                <c:pt idx="490">
                  <c:v>6.8091026016672995E-2</c:v>
                </c:pt>
                <c:pt idx="491">
                  <c:v>0.38431811454727405</c:v>
                </c:pt>
                <c:pt idx="492">
                  <c:v>0.38476278247595197</c:v>
                </c:pt>
                <c:pt idx="493">
                  <c:v>0.35921592729963303</c:v>
                </c:pt>
                <c:pt idx="494">
                  <c:v>7.4460055744215201E-2</c:v>
                </c:pt>
                <c:pt idx="495">
                  <c:v>0.18415832468573101</c:v>
                </c:pt>
                <c:pt idx="496">
                  <c:v>8.7722283332317699E-2</c:v>
                </c:pt>
                <c:pt idx="497">
                  <c:v>5.9394180693703807E-2</c:v>
                </c:pt>
                <c:pt idx="498">
                  <c:v>0.37296752587416199</c:v>
                </c:pt>
                <c:pt idx="499">
                  <c:v>0.38270147211411198</c:v>
                </c:pt>
                <c:pt idx="500">
                  <c:v>0.35675946871845399</c:v>
                </c:pt>
                <c:pt idx="501">
                  <c:v>0.36335573781793601</c:v>
                </c:pt>
                <c:pt idx="502">
                  <c:v>0.32868948422218902</c:v>
                </c:pt>
                <c:pt idx="503">
                  <c:v>0.100976173093983</c:v>
                </c:pt>
                <c:pt idx="504">
                  <c:v>5.5885786780145399E-2</c:v>
                </c:pt>
                <c:pt idx="505">
                  <c:v>8.5764703833842604E-2</c:v>
                </c:pt>
                <c:pt idx="506">
                  <c:v>0.38600923845974799</c:v>
                </c:pt>
                <c:pt idx="507">
                  <c:v>0.38430469305098397</c:v>
                </c:pt>
                <c:pt idx="508">
                  <c:v>0.38149115281246798</c:v>
                </c:pt>
                <c:pt idx="509">
                  <c:v>0.33678254131235497</c:v>
                </c:pt>
                <c:pt idx="510">
                  <c:v>0.108648762024871</c:v>
                </c:pt>
                <c:pt idx="511">
                  <c:v>6.3342657002664796E-2</c:v>
                </c:pt>
                <c:pt idx="512">
                  <c:v>0.39930235735438702</c:v>
                </c:pt>
                <c:pt idx="513">
                  <c:v>0.41047023074914896</c:v>
                </c:pt>
                <c:pt idx="514">
                  <c:v>0.39145792336789803</c:v>
                </c:pt>
                <c:pt idx="515">
                  <c:v>0.31926840772998499</c:v>
                </c:pt>
                <c:pt idx="516">
                  <c:v>0.32421880570049799</c:v>
                </c:pt>
                <c:pt idx="517">
                  <c:v>0.110235659240511</c:v>
                </c:pt>
                <c:pt idx="518">
                  <c:v>8.2453412348481692E-2</c:v>
                </c:pt>
                <c:pt idx="519">
                  <c:v>0.394329170044942</c:v>
                </c:pt>
                <c:pt idx="520">
                  <c:v>0.39654423445867204</c:v>
                </c:pt>
                <c:pt idx="521">
                  <c:v>0.38313307955050702</c:v>
                </c:pt>
                <c:pt idx="522">
                  <c:v>0.38817976894936601</c:v>
                </c:pt>
                <c:pt idx="523">
                  <c:v>0.33923239430145502</c:v>
                </c:pt>
                <c:pt idx="524">
                  <c:v>0.107000751988838</c:v>
                </c:pt>
                <c:pt idx="525">
                  <c:v>8.1848824221047792E-2</c:v>
                </c:pt>
                <c:pt idx="526">
                  <c:v>0.375948295967312</c:v>
                </c:pt>
                <c:pt idx="527">
                  <c:v>0.38575241139530297</c:v>
                </c:pt>
                <c:pt idx="528">
                  <c:v>0.37906036332485898</c:v>
                </c:pt>
                <c:pt idx="529">
                  <c:v>0.37728044365997498</c:v>
                </c:pt>
                <c:pt idx="530">
                  <c:v>0.32698167935494299</c:v>
                </c:pt>
                <c:pt idx="531">
                  <c:v>0.114283558602555</c:v>
                </c:pt>
                <c:pt idx="532">
                  <c:v>7.524625646202901E-2</c:v>
                </c:pt>
              </c:numCache>
            </c:numRef>
          </c:val>
          <c:smooth val="0"/>
          <c:extLst>
            <c:ext xmlns:c16="http://schemas.microsoft.com/office/drawing/2014/chart" uri="{C3380CC4-5D6E-409C-BE32-E72D297353CC}">
              <c16:uniqueId val="{00000016-CDBE-470C-9A0E-45273C2F9DC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0.60000000000000009"/>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1"/>
      </c:valAx>
      <c:spPr>
        <a:noFill/>
        <a:ln cap="sq">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15-29 ans [n=533]</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43.50511240495392</c:v>
                </c:pt>
                <c:pt idx="1">
                  <c:v>43.356249173555462</c:v>
                </c:pt>
                <c:pt idx="2">
                  <c:v>42.401259472090111</c:v>
                </c:pt>
                <c:pt idx="3">
                  <c:v>42.089911018652046</c:v>
                </c:pt>
                <c:pt idx="4">
                  <c:v>41.036152218901677</c:v>
                </c:pt>
                <c:pt idx="5">
                  <c:v>40.834993810205631</c:v>
                </c:pt>
                <c:pt idx="6">
                  <c:v>40.736673571513286</c:v>
                </c:pt>
                <c:pt idx="7">
                  <c:v>41.495602963321559</c:v>
                </c:pt>
                <c:pt idx="8">
                  <c:v>41.145678013572528</c:v>
                </c:pt>
                <c:pt idx="9">
                  <c:v>41.629520669829461</c:v>
                </c:pt>
                <c:pt idx="10">
                  <c:v>42.61155777848596</c:v>
                </c:pt>
                <c:pt idx="11">
                  <c:v>43.183704679042428</c:v>
                </c:pt>
                <c:pt idx="12">
                  <c:v>43.812314967369126</c:v>
                </c:pt>
                <c:pt idx="13">
                  <c:v>44.359458403079152</c:v>
                </c:pt>
                <c:pt idx="14">
                  <c:v>44.021847428392235</c:v>
                </c:pt>
                <c:pt idx="15">
                  <c:v>44.227624149788127</c:v>
                </c:pt>
                <c:pt idx="16">
                  <c:v>44.445096508782626</c:v>
                </c:pt>
                <c:pt idx="17">
                  <c:v>44.694487907596319</c:v>
                </c:pt>
                <c:pt idx="18">
                  <c:v>44.220385915305329</c:v>
                </c:pt>
                <c:pt idx="19">
                  <c:v>45.012017440284417</c:v>
                </c:pt>
                <c:pt idx="20">
                  <c:v>45.47043814462279</c:v>
                </c:pt>
                <c:pt idx="21">
                  <c:v>46.416342735523699</c:v>
                </c:pt>
                <c:pt idx="22">
                  <c:v>46.376549815736944</c:v>
                </c:pt>
                <c:pt idx="23">
                  <c:v>46.816644561683312</c:v>
                </c:pt>
                <c:pt idx="24">
                  <c:v>46.79710627683172</c:v>
                </c:pt>
                <c:pt idx="25">
                  <c:v>47.651528406176553</c:v>
                </c:pt>
                <c:pt idx="26">
                  <c:v>47.125159564086928</c:v>
                </c:pt>
                <c:pt idx="27">
                  <c:v>46.469080295213857</c:v>
                </c:pt>
                <c:pt idx="28">
                  <c:v>46.238153787246972</c:v>
                </c:pt>
                <c:pt idx="29">
                  <c:v>46.680882656116886</c:v>
                </c:pt>
                <c:pt idx="30">
                  <c:v>46.675039140145884</c:v>
                </c:pt>
                <c:pt idx="31">
                  <c:v>47.200456997287567</c:v>
                </c:pt>
                <c:pt idx="32">
                  <c:v>47.962055859773272</c:v>
                </c:pt>
                <c:pt idx="33">
                  <c:v>48.975150995586937</c:v>
                </c:pt>
                <c:pt idx="34">
                  <c:v>50.90870279693933</c:v>
                </c:pt>
                <c:pt idx="35">
                  <c:v>52.420416938369456</c:v>
                </c:pt>
                <c:pt idx="36">
                  <c:v>51.834494292943553</c:v>
                </c:pt>
                <c:pt idx="37">
                  <c:v>51.471814331870192</c:v>
                </c:pt>
                <c:pt idx="38">
                  <c:v>50.803461555905336</c:v>
                </c:pt>
                <c:pt idx="39">
                  <c:v>49.826408564052542</c:v>
                </c:pt>
                <c:pt idx="40">
                  <c:v>49.586724797564621</c:v>
                </c:pt>
                <c:pt idx="41">
                  <c:v>48.950483735646891</c:v>
                </c:pt>
                <c:pt idx="42">
                  <c:v>47.65411928058716</c:v>
                </c:pt>
                <c:pt idx="43">
                  <c:v>48.112273700435672</c:v>
                </c:pt>
                <c:pt idx="44">
                  <c:v>48.219389376189511</c:v>
                </c:pt>
                <c:pt idx="45">
                  <c:v>48.658416458714136</c:v>
                </c:pt>
                <c:pt idx="46">
                  <c:v>48.732734902824227</c:v>
                </c:pt>
                <c:pt idx="47">
                  <c:v>49.11763897972115</c:v>
                </c:pt>
                <c:pt idx="48">
                  <c:v>49.140473565082914</c:v>
                </c:pt>
                <c:pt idx="49">
                  <c:v>49.635847652833611</c:v>
                </c:pt>
                <c:pt idx="50">
                  <c:v>50.490672785244591</c:v>
                </c:pt>
                <c:pt idx="51">
                  <c:v>50.038057112128968</c:v>
                </c:pt>
                <c:pt idx="52">
                  <c:v>49.553445889668652</c:v>
                </c:pt>
                <c:pt idx="53">
                  <c:v>49.554557776775823</c:v>
                </c:pt>
                <c:pt idx="54">
                  <c:v>49.063724656693253</c:v>
                </c:pt>
                <c:pt idx="55">
                  <c:v>47.87934948085644</c:v>
                </c:pt>
                <c:pt idx="56">
                  <c:v>47.576328250001644</c:v>
                </c:pt>
                <c:pt idx="57">
                  <c:v>46.422711927774273</c:v>
                </c:pt>
                <c:pt idx="58">
                  <c:v>46.757257691479161</c:v>
                </c:pt>
                <c:pt idx="59">
                  <c:v>47.007171390889134</c:v>
                </c:pt>
                <c:pt idx="60">
                  <c:v>46.855822311448506</c:v>
                </c:pt>
                <c:pt idx="61">
                  <c:v>46.031376982813704</c:v>
                </c:pt>
                <c:pt idx="62">
                  <c:v>45.719164796988082</c:v>
                </c:pt>
                <c:pt idx="63">
                  <c:v>45.210495076340841</c:v>
                </c:pt>
                <c:pt idx="64">
                  <c:v>45.109526142547644</c:v>
                </c:pt>
                <c:pt idx="65">
                  <c:v>44.620667716791353</c:v>
                </c:pt>
                <c:pt idx="66">
                  <c:v>44.218725103183495</c:v>
                </c:pt>
                <c:pt idx="67">
                  <c:v>44.029969389007086</c:v>
                </c:pt>
                <c:pt idx="68">
                  <c:v>43.51025453196187</c:v>
                </c:pt>
                <c:pt idx="69">
                  <c:v>42.561057919875275</c:v>
                </c:pt>
                <c:pt idx="70">
                  <c:v>40.474734906765548</c:v>
                </c:pt>
                <c:pt idx="71">
                  <c:v>39.403069314593942</c:v>
                </c:pt>
                <c:pt idx="72">
                  <c:v>37.452094830899341</c:v>
                </c:pt>
                <c:pt idx="73">
                  <c:v>35.148434975374371</c:v>
                </c:pt>
                <c:pt idx="74">
                  <c:v>32.258676982877418</c:v>
                </c:pt>
                <c:pt idx="75">
                  <c:v>29.256125833205811</c:v>
                </c:pt>
                <c:pt idx="76">
                  <c:v>26.150443516057173</c:v>
                </c:pt>
                <c:pt idx="77">
                  <c:v>23.868246315438689</c:v>
                </c:pt>
                <c:pt idx="78">
                  <c:v>21.863082280433499</c:v>
                </c:pt>
                <c:pt idx="79">
                  <c:v>20.841224845476315</c:v>
                </c:pt>
                <c:pt idx="80">
                  <c:v>19.968574618483899</c:v>
                </c:pt>
                <c:pt idx="81">
                  <c:v>19.55809531407537</c:v>
                </c:pt>
                <c:pt idx="82">
                  <c:v>18.834677643468211</c:v>
                </c:pt>
                <c:pt idx="83">
                  <c:v>19.24388322185607</c:v>
                </c:pt>
                <c:pt idx="84">
                  <c:v>18.914114633724257</c:v>
                </c:pt>
                <c:pt idx="85">
                  <c:v>18.837943839913315</c:v>
                </c:pt>
                <c:pt idx="86">
                  <c:v>18.724905008420055</c:v>
                </c:pt>
                <c:pt idx="87">
                  <c:v>18.572183557230144</c:v>
                </c:pt>
                <c:pt idx="88">
                  <c:v>18.411388135736626</c:v>
                </c:pt>
                <c:pt idx="89">
                  <c:v>18.569785970493502</c:v>
                </c:pt>
                <c:pt idx="90">
                  <c:v>18.449889626941655</c:v>
                </c:pt>
                <c:pt idx="91">
                  <c:v>19.110768620564773</c:v>
                </c:pt>
                <c:pt idx="92">
                  <c:v>19.270259208017301</c:v>
                </c:pt>
                <c:pt idx="93">
                  <c:v>19.729201932827429</c:v>
                </c:pt>
                <c:pt idx="94">
                  <c:v>20.47058871748003</c:v>
                </c:pt>
                <c:pt idx="95">
                  <c:v>21.031196415468703</c:v>
                </c:pt>
                <c:pt idx="96">
                  <c:v>20.845543857993714</c:v>
                </c:pt>
                <c:pt idx="97">
                  <c:v>21.256291276941873</c:v>
                </c:pt>
                <c:pt idx="98">
                  <c:v>21.376926509944145</c:v>
                </c:pt>
                <c:pt idx="99">
                  <c:v>21.41462869133013</c:v>
                </c:pt>
                <c:pt idx="100">
                  <c:v>21.210869644624513</c:v>
                </c:pt>
                <c:pt idx="101">
                  <c:v>21.837747689156515</c:v>
                </c:pt>
                <c:pt idx="102">
                  <c:v>21.676626121931172</c:v>
                </c:pt>
                <c:pt idx="103">
                  <c:v>22.000455106116501</c:v>
                </c:pt>
                <c:pt idx="104">
                  <c:v>21.930443137370556</c:v>
                </c:pt>
                <c:pt idx="105">
                  <c:v>22.253386862685144</c:v>
                </c:pt>
                <c:pt idx="106">
                  <c:v>22.485962978363801</c:v>
                </c:pt>
                <c:pt idx="107">
                  <c:v>23.04800459721427</c:v>
                </c:pt>
                <c:pt idx="108">
                  <c:v>22.492406163044873</c:v>
                </c:pt>
                <c:pt idx="109">
                  <c:v>22.841713026968758</c:v>
                </c:pt>
                <c:pt idx="110">
                  <c:v>23.061786299333988</c:v>
                </c:pt>
                <c:pt idx="111">
                  <c:v>23.518164293194214</c:v>
                </c:pt>
                <c:pt idx="112">
                  <c:v>23.911863166698215</c:v>
                </c:pt>
                <c:pt idx="113">
                  <c:v>24.529869764338525</c:v>
                </c:pt>
                <c:pt idx="114">
                  <c:v>24.753731652692345</c:v>
                </c:pt>
                <c:pt idx="115">
                  <c:v>24.550575326715585</c:v>
                </c:pt>
                <c:pt idx="116">
                  <c:v>24.752291773928942</c:v>
                </c:pt>
                <c:pt idx="117">
                  <c:v>25.169054107005625</c:v>
                </c:pt>
                <c:pt idx="118">
                  <c:v>25.33115849128253</c:v>
                </c:pt>
                <c:pt idx="119">
                  <c:v>25.406768681259731</c:v>
                </c:pt>
                <c:pt idx="120">
                  <c:v>25.288760692451628</c:v>
                </c:pt>
                <c:pt idx="121">
                  <c:v>25.300738658240398</c:v>
                </c:pt>
                <c:pt idx="122">
                  <c:v>25.882806951944556</c:v>
                </c:pt>
                <c:pt idx="123">
                  <c:v>26.534499961247629</c:v>
                </c:pt>
                <c:pt idx="124">
                  <c:v>26.843728329230942</c:v>
                </c:pt>
                <c:pt idx="125">
                  <c:v>27.568403622289875</c:v>
                </c:pt>
                <c:pt idx="126">
                  <c:v>28.268285186998746</c:v>
                </c:pt>
                <c:pt idx="127">
                  <c:v>28.301151859136755</c:v>
                </c:pt>
                <c:pt idx="128">
                  <c:v>29.064972316448245</c:v>
                </c:pt>
                <c:pt idx="129">
                  <c:v>29.10885420592794</c:v>
                </c:pt>
                <c:pt idx="130">
                  <c:v>28.880053549858797</c:v>
                </c:pt>
                <c:pt idx="131">
                  <c:v>28.718957387730956</c:v>
                </c:pt>
                <c:pt idx="132">
                  <c:v>28.956503978947712</c:v>
                </c:pt>
                <c:pt idx="133">
                  <c:v>29.701751125070256</c:v>
                </c:pt>
                <c:pt idx="134">
                  <c:v>30.930903210336226</c:v>
                </c:pt>
                <c:pt idx="135">
                  <c:v>31.399892020578097</c:v>
                </c:pt>
                <c:pt idx="136">
                  <c:v>32.669478812941023</c:v>
                </c:pt>
                <c:pt idx="137">
                  <c:v>34.281716160761228</c:v>
                </c:pt>
                <c:pt idx="138">
                  <c:v>36.273946606038201</c:v>
                </c:pt>
                <c:pt idx="139">
                  <c:v>35.990970087115414</c:v>
                </c:pt>
                <c:pt idx="140">
                  <c:v>36.630974851559259</c:v>
                </c:pt>
                <c:pt idx="141">
                  <c:v>36.496945833577939</c:v>
                </c:pt>
                <c:pt idx="142">
                  <c:v>36.110740372317899</c:v>
                </c:pt>
                <c:pt idx="143">
                  <c:v>35.18699668570391</c:v>
                </c:pt>
                <c:pt idx="144">
                  <c:v>34.548590262739644</c:v>
                </c:pt>
                <c:pt idx="145">
                  <c:v>33.221599420422976</c:v>
                </c:pt>
                <c:pt idx="146">
                  <c:v>34.721894458516232</c:v>
                </c:pt>
                <c:pt idx="147">
                  <c:v>34.842109258542173</c:v>
                </c:pt>
                <c:pt idx="148">
                  <c:v>36.05813583717692</c:v>
                </c:pt>
                <c:pt idx="149">
                  <c:v>36.740801143761153</c:v>
                </c:pt>
                <c:pt idx="150">
                  <c:v>37.57401749031213</c:v>
                </c:pt>
                <c:pt idx="151">
                  <c:v>37.145486171980998</c:v>
                </c:pt>
                <c:pt idx="152">
                  <c:v>37.6316868753471</c:v>
                </c:pt>
                <c:pt idx="153">
                  <c:v>37.230682294387464</c:v>
                </c:pt>
                <c:pt idx="154">
                  <c:v>35.633685771430272</c:v>
                </c:pt>
                <c:pt idx="155">
                  <c:v>34.270817899717613</c:v>
                </c:pt>
                <c:pt idx="156">
                  <c:v>33.988542004332785</c:v>
                </c:pt>
                <c:pt idx="157">
                  <c:v>33.969051777659914</c:v>
                </c:pt>
                <c:pt idx="158">
                  <c:v>34.780279025381603</c:v>
                </c:pt>
                <c:pt idx="159">
                  <c:v>36.082891655249973</c:v>
                </c:pt>
                <c:pt idx="160">
                  <c:v>36.084333114402469</c:v>
                </c:pt>
                <c:pt idx="161">
                  <c:v>37.545697223298141</c:v>
                </c:pt>
                <c:pt idx="162">
                  <c:v>38.188035746417107</c:v>
                </c:pt>
                <c:pt idx="163">
                  <c:v>38.568200416471612</c:v>
                </c:pt>
                <c:pt idx="164">
                  <c:v>38.354428708784091</c:v>
                </c:pt>
                <c:pt idx="165">
                  <c:v>38.936335800017709</c:v>
                </c:pt>
                <c:pt idx="166">
                  <c:v>38.601291636356642</c:v>
                </c:pt>
                <c:pt idx="167">
                  <c:v>39.298909184730284</c:v>
                </c:pt>
                <c:pt idx="168">
                  <c:v>39.821317639490495</c:v>
                </c:pt>
                <c:pt idx="169">
                  <c:v>40.062054398842982</c:v>
                </c:pt>
                <c:pt idx="170">
                  <c:v>40.928673067694668</c:v>
                </c:pt>
                <c:pt idx="171">
                  <c:v>42.232750518090583</c:v>
                </c:pt>
                <c:pt idx="172">
                  <c:v>42.330022521361585</c:v>
                </c:pt>
                <c:pt idx="173">
                  <c:v>43.310272659947152</c:v>
                </c:pt>
                <c:pt idx="174">
                  <c:v>43.723079598463286</c:v>
                </c:pt>
                <c:pt idx="175">
                  <c:v>43.456901058751058</c:v>
                </c:pt>
                <c:pt idx="176">
                  <c:v>43.48555086511346</c:v>
                </c:pt>
                <c:pt idx="177">
                  <c:v>42.986867013662959</c:v>
                </c:pt>
                <c:pt idx="178">
                  <c:v>42.576551527310883</c:v>
                </c:pt>
                <c:pt idx="179">
                  <c:v>42.73827330765544</c:v>
                </c:pt>
                <c:pt idx="180">
                  <c:v>42.260085213859625</c:v>
                </c:pt>
                <c:pt idx="181">
                  <c:v>43.361357428299712</c:v>
                </c:pt>
                <c:pt idx="182">
                  <c:v>44.639053721353328</c:v>
                </c:pt>
                <c:pt idx="183">
                  <c:v>44.7605699672905</c:v>
                </c:pt>
                <c:pt idx="184">
                  <c:v>45.318588776396041</c:v>
                </c:pt>
                <c:pt idx="185">
                  <c:v>45.72267598535484</c:v>
                </c:pt>
                <c:pt idx="186">
                  <c:v>45.94327271637529</c:v>
                </c:pt>
                <c:pt idx="187">
                  <c:v>45.650452945773729</c:v>
                </c:pt>
                <c:pt idx="188">
                  <c:v>45.740919094927662</c:v>
                </c:pt>
                <c:pt idx="189">
                  <c:v>46.298064854049933</c:v>
                </c:pt>
                <c:pt idx="190">
                  <c:v>47.177665457656111</c:v>
                </c:pt>
                <c:pt idx="191">
                  <c:v>47.618923874530992</c:v>
                </c:pt>
                <c:pt idx="192">
                  <c:v>47.628350363914485</c:v>
                </c:pt>
                <c:pt idx="193">
                  <c:v>47.420468533925302</c:v>
                </c:pt>
                <c:pt idx="194">
                  <c:v>48.689271921071054</c:v>
                </c:pt>
                <c:pt idx="195">
                  <c:v>48.973344492515629</c:v>
                </c:pt>
                <c:pt idx="196">
                  <c:v>49.667287918032059</c:v>
                </c:pt>
                <c:pt idx="197">
                  <c:v>49.847227998716008</c:v>
                </c:pt>
                <c:pt idx="198">
                  <c:v>49.142726793090439</c:v>
                </c:pt>
                <c:pt idx="199">
                  <c:v>48.827378895860662</c:v>
                </c:pt>
                <c:pt idx="200">
                  <c:v>49.052730864727842</c:v>
                </c:pt>
                <c:pt idx="201">
                  <c:v>48.002262465752359</c:v>
                </c:pt>
                <c:pt idx="202">
                  <c:v>48.661359507250801</c:v>
                </c:pt>
                <c:pt idx="203">
                  <c:v>47.821134894485617</c:v>
                </c:pt>
                <c:pt idx="204">
                  <c:v>47.979702942513576</c:v>
                </c:pt>
                <c:pt idx="205">
                  <c:v>48.390085686524102</c:v>
                </c:pt>
                <c:pt idx="206">
                  <c:v>49.825498202860736</c:v>
                </c:pt>
                <c:pt idx="207">
                  <c:v>50.647260827455376</c:v>
                </c:pt>
                <c:pt idx="208">
                  <c:v>52.870270887322654</c:v>
                </c:pt>
                <c:pt idx="209">
                  <c:v>52.329709548310426</c:v>
                </c:pt>
                <c:pt idx="210">
                  <c:v>51.640797280348828</c:v>
                </c:pt>
                <c:pt idx="211">
                  <c:v>50.66818575680481</c:v>
                </c:pt>
                <c:pt idx="212">
                  <c:v>49.816069229434575</c:v>
                </c:pt>
                <c:pt idx="213">
                  <c:v>49.717607041592998</c:v>
                </c:pt>
                <c:pt idx="214">
                  <c:v>48.882201860884564</c:v>
                </c:pt>
                <c:pt idx="215">
                  <c:v>47.203709858311477</c:v>
                </c:pt>
                <c:pt idx="216">
                  <c:v>47.228126184633247</c:v>
                </c:pt>
                <c:pt idx="217">
                  <c:v>47.445016502804151</c:v>
                </c:pt>
                <c:pt idx="218">
                  <c:v>47.586401513296892</c:v>
                </c:pt>
                <c:pt idx="219">
                  <c:v>48.961939303085032</c:v>
                </c:pt>
                <c:pt idx="220">
                  <c:v>48.603333503674385</c:v>
                </c:pt>
                <c:pt idx="221">
                  <c:v>48.527837848984674</c:v>
                </c:pt>
                <c:pt idx="222">
                  <c:v>49.121894860110167</c:v>
                </c:pt>
                <c:pt idx="223">
                  <c:v>48.958917705374276</c:v>
                </c:pt>
                <c:pt idx="224">
                  <c:v>49.317759625948064</c:v>
                </c:pt>
                <c:pt idx="225">
                  <c:v>49.490227666713565</c:v>
                </c:pt>
                <c:pt idx="226">
                  <c:v>48.44179921664211</c:v>
                </c:pt>
                <c:pt idx="227">
                  <c:v>48.367938463542146</c:v>
                </c:pt>
                <c:pt idx="228">
                  <c:v>48.39603202437015</c:v>
                </c:pt>
                <c:pt idx="229">
                  <c:v>47.586414577088249</c:v>
                </c:pt>
                <c:pt idx="230">
                  <c:v>46.187590874253921</c:v>
                </c:pt>
                <c:pt idx="231">
                  <c:v>46.05912812837591</c:v>
                </c:pt>
                <c:pt idx="232">
                  <c:v>46.602946669736617</c:v>
                </c:pt>
                <c:pt idx="233">
                  <c:v>46.895865977246999</c:v>
                </c:pt>
                <c:pt idx="234">
                  <c:v>46.930786304771914</c:v>
                </c:pt>
                <c:pt idx="235">
                  <c:v>47.000031587876954</c:v>
                </c:pt>
                <c:pt idx="236">
                  <c:v>47.725448188786331</c:v>
                </c:pt>
                <c:pt idx="237">
                  <c:v>48.138593441625282</c:v>
                </c:pt>
                <c:pt idx="238">
                  <c:v>46.583435939907496</c:v>
                </c:pt>
                <c:pt idx="239">
                  <c:v>46.64301827132757</c:v>
                </c:pt>
                <c:pt idx="240">
                  <c:v>47.234898482988584</c:v>
                </c:pt>
                <c:pt idx="241">
                  <c:v>47.009236707625362</c:v>
                </c:pt>
                <c:pt idx="242">
                  <c:v>47.119652822051556</c:v>
                </c:pt>
                <c:pt idx="243">
                  <c:v>47.536463614838787</c:v>
                </c:pt>
                <c:pt idx="244">
                  <c:v>48.528462077344201</c:v>
                </c:pt>
                <c:pt idx="245">
                  <c:v>48.886228212852082</c:v>
                </c:pt>
                <c:pt idx="246">
                  <c:v>48.973457175941597</c:v>
                </c:pt>
                <c:pt idx="247">
                  <c:v>48.378291948059221</c:v>
                </c:pt>
                <c:pt idx="248">
                  <c:v>49.02176928127615</c:v>
                </c:pt>
                <c:pt idx="249">
                  <c:v>49.19244039612547</c:v>
                </c:pt>
                <c:pt idx="250">
                  <c:v>48.832634296617144</c:v>
                </c:pt>
                <c:pt idx="251">
                  <c:v>49.155737709273801</c:v>
                </c:pt>
                <c:pt idx="252">
                  <c:v>51.505224347346946</c:v>
                </c:pt>
                <c:pt idx="253">
                  <c:v>51.01862772721347</c:v>
                </c:pt>
                <c:pt idx="254">
                  <c:v>50.927679271561111</c:v>
                </c:pt>
                <c:pt idx="255">
                  <c:v>49.688422989616789</c:v>
                </c:pt>
                <c:pt idx="256">
                  <c:v>49.341119855500772</c:v>
                </c:pt>
                <c:pt idx="257">
                  <c:v>49.453997228216807</c:v>
                </c:pt>
                <c:pt idx="258">
                  <c:v>48.712946754522243</c:v>
                </c:pt>
                <c:pt idx="259">
                  <c:v>46.641035857938355</c:v>
                </c:pt>
                <c:pt idx="260">
                  <c:v>46.932538369661096</c:v>
                </c:pt>
                <c:pt idx="261">
                  <c:v>47.320661411787327</c:v>
                </c:pt>
                <c:pt idx="262">
                  <c:v>47.696302639432645</c:v>
                </c:pt>
                <c:pt idx="263">
                  <c:v>47.138463601107482</c:v>
                </c:pt>
                <c:pt idx="264">
                  <c:v>46.841615174771214</c:v>
                </c:pt>
                <c:pt idx="265">
                  <c:v>45.854961082347877</c:v>
                </c:pt>
                <c:pt idx="266">
                  <c:v>46.706428229485233</c:v>
                </c:pt>
                <c:pt idx="267">
                  <c:v>46.504094064057135</c:v>
                </c:pt>
                <c:pt idx="268">
                  <c:v>46.095352458847813</c:v>
                </c:pt>
                <c:pt idx="269">
                  <c:v>45.563111396383178</c:v>
                </c:pt>
                <c:pt idx="270">
                  <c:v>46.378645042937265</c:v>
                </c:pt>
                <c:pt idx="271">
                  <c:v>46.526914932512973</c:v>
                </c:pt>
                <c:pt idx="272">
                  <c:v>46.594055967055169</c:v>
                </c:pt>
                <c:pt idx="273">
                  <c:v>45.590476168458508</c:v>
                </c:pt>
                <c:pt idx="274">
                  <c:v>45.57346529180235</c:v>
                </c:pt>
                <c:pt idx="275">
                  <c:v>45.542012709329356</c:v>
                </c:pt>
                <c:pt idx="276">
                  <c:v>46.535660377149853</c:v>
                </c:pt>
                <c:pt idx="277">
                  <c:v>45.505602752312541</c:v>
                </c:pt>
                <c:pt idx="278">
                  <c:v>45.370133469281768</c:v>
                </c:pt>
                <c:pt idx="279">
                  <c:v>45.031266141326491</c:v>
                </c:pt>
                <c:pt idx="280">
                  <c:v>45.116431397158486</c:v>
                </c:pt>
                <c:pt idx="281">
                  <c:v>44.197373784060559</c:v>
                </c:pt>
                <c:pt idx="282">
                  <c:v>43.905628761273007</c:v>
                </c:pt>
                <c:pt idx="283">
                  <c:v>42.587853205155433</c:v>
                </c:pt>
                <c:pt idx="284">
                  <c:v>43.115770896436118</c:v>
                </c:pt>
                <c:pt idx="285">
                  <c:v>41.832456730391655</c:v>
                </c:pt>
                <c:pt idx="286">
                  <c:v>42.018812813386312</c:v>
                </c:pt>
                <c:pt idx="287">
                  <c:v>41.504977293375667</c:v>
                </c:pt>
                <c:pt idx="288">
                  <c:v>41.408612107759154</c:v>
                </c:pt>
                <c:pt idx="289">
                  <c:v>40.776047000724887</c:v>
                </c:pt>
                <c:pt idx="290">
                  <c:v>40.346742532949065</c:v>
                </c:pt>
                <c:pt idx="291">
                  <c:v>39.824162429843696</c:v>
                </c:pt>
                <c:pt idx="292">
                  <c:v>39.62647844662218</c:v>
                </c:pt>
                <c:pt idx="293">
                  <c:v>38.251715516550654</c:v>
                </c:pt>
                <c:pt idx="294">
                  <c:v>37.712721261064118</c:v>
                </c:pt>
                <c:pt idx="295">
                  <c:v>37.223597969774517</c:v>
                </c:pt>
                <c:pt idx="296">
                  <c:v>37.267002169999998</c:v>
                </c:pt>
                <c:pt idx="297">
                  <c:v>36.774583980000003</c:v>
                </c:pt>
                <c:pt idx="298">
                  <c:v>36.749445663041797</c:v>
                </c:pt>
                <c:pt idx="299" formatCode="0.000000000">
                  <c:v>36.649712632517698</c:v>
                </c:pt>
                <c:pt idx="300">
                  <c:v>36.853444428294402</c:v>
                </c:pt>
                <c:pt idx="301">
                  <c:v>35.840895730995399</c:v>
                </c:pt>
                <c:pt idx="302" formatCode="0.00000000">
                  <c:v>35.552566233083098</c:v>
                </c:pt>
                <c:pt idx="303">
                  <c:v>34.7866444537243</c:v>
                </c:pt>
                <c:pt idx="304">
                  <c:v>34.292487147356702</c:v>
                </c:pt>
                <c:pt idx="305">
                  <c:v>33.292695483865202</c:v>
                </c:pt>
                <c:pt idx="306">
                  <c:v>32.510244687528797</c:v>
                </c:pt>
                <c:pt idx="307">
                  <c:v>32.677730054552399</c:v>
                </c:pt>
                <c:pt idx="308">
                  <c:v>33.0449075969047</c:v>
                </c:pt>
                <c:pt idx="309">
                  <c:v>32.7573211444452</c:v>
                </c:pt>
                <c:pt idx="310">
                  <c:v>32.668259297667497</c:v>
                </c:pt>
                <c:pt idx="311">
                  <c:v>33.1489222854768</c:v>
                </c:pt>
                <c:pt idx="312">
                  <c:v>33.311161058426002</c:v>
                </c:pt>
                <c:pt idx="313">
                  <c:v>33.037667160052401</c:v>
                </c:pt>
                <c:pt idx="314">
                  <c:v>32.993575037023497</c:v>
                </c:pt>
                <c:pt idx="315">
                  <c:v>32.916265436045499</c:v>
                </c:pt>
                <c:pt idx="316">
                  <c:v>33.1648760375409</c:v>
                </c:pt>
                <c:pt idx="317">
                  <c:v>33.444365350925601</c:v>
                </c:pt>
                <c:pt idx="318">
                  <c:v>33.430536679871103</c:v>
                </c:pt>
                <c:pt idx="319">
                  <c:v>33.842749630594497</c:v>
                </c:pt>
                <c:pt idx="320">
                  <c:v>34.340113866524597</c:v>
                </c:pt>
                <c:pt idx="321">
                  <c:v>34.427531623874799</c:v>
                </c:pt>
                <c:pt idx="322">
                  <c:v>34.025343227361901</c:v>
                </c:pt>
                <c:pt idx="323">
                  <c:v>33.998855211867102</c:v>
                </c:pt>
                <c:pt idx="324">
                  <c:v>34.150761079048699</c:v>
                </c:pt>
                <c:pt idx="325">
                  <c:v>34.468388159654701</c:v>
                </c:pt>
                <c:pt idx="326">
                  <c:v>35.062536488917402</c:v>
                </c:pt>
                <c:pt idx="327">
                  <c:v>35.195050738432002</c:v>
                </c:pt>
                <c:pt idx="328">
                  <c:v>35.383636864612299</c:v>
                </c:pt>
                <c:pt idx="329">
                  <c:v>35.913411516734598</c:v>
                </c:pt>
                <c:pt idx="330">
                  <c:v>36.382818796874503</c:v>
                </c:pt>
                <c:pt idx="331">
                  <c:v>36.911087199673901</c:v>
                </c:pt>
                <c:pt idx="332">
                  <c:v>36.940759289157199</c:v>
                </c:pt>
                <c:pt idx="333">
                  <c:v>36.619390607130804</c:v>
                </c:pt>
                <c:pt idx="334">
                  <c:v>36.858336235495599</c:v>
                </c:pt>
                <c:pt idx="335">
                  <c:v>36.067463115537599</c:v>
                </c:pt>
                <c:pt idx="336">
                  <c:v>35.398611567029498</c:v>
                </c:pt>
                <c:pt idx="337">
                  <c:v>35.337293762535303</c:v>
                </c:pt>
                <c:pt idx="338">
                  <c:v>35.069582561588703</c:v>
                </c:pt>
                <c:pt idx="339">
                  <c:v>34.882212600175599</c:v>
                </c:pt>
                <c:pt idx="340">
                  <c:v>34.822673543448701</c:v>
                </c:pt>
                <c:pt idx="341">
                  <c:v>34.5765148937597</c:v>
                </c:pt>
                <c:pt idx="342">
                  <c:v>35.077430187338202</c:v>
                </c:pt>
                <c:pt idx="343">
                  <c:v>35.814757115453403</c:v>
                </c:pt>
                <c:pt idx="344">
                  <c:v>35.889625809222899</c:v>
                </c:pt>
                <c:pt idx="345">
                  <c:v>36.0569630231088</c:v>
                </c:pt>
                <c:pt idx="346">
                  <c:v>36.451636615837302</c:v>
                </c:pt>
                <c:pt idx="347">
                  <c:v>36.192085859194897</c:v>
                </c:pt>
                <c:pt idx="348">
                  <c:v>36.7997974151763</c:v>
                </c:pt>
                <c:pt idx="349">
                  <c:v>36.784247026885701</c:v>
                </c:pt>
                <c:pt idx="350">
                  <c:v>35.978202847387301</c:v>
                </c:pt>
                <c:pt idx="351">
                  <c:v>36.277083885361499</c:v>
                </c:pt>
                <c:pt idx="352">
                  <c:v>36.547122863439597</c:v>
                </c:pt>
                <c:pt idx="353">
                  <c:v>36.80359207067</c:v>
                </c:pt>
                <c:pt idx="354">
                  <c:v>36.442016133715597</c:v>
                </c:pt>
                <c:pt idx="355">
                  <c:v>34.830012539312101</c:v>
                </c:pt>
                <c:pt idx="356">
                  <c:v>35.145875169636099</c:v>
                </c:pt>
                <c:pt idx="357">
                  <c:v>36.159419137683898</c:v>
                </c:pt>
                <c:pt idx="358">
                  <c:v>35.1478818166511</c:v>
                </c:pt>
                <c:pt idx="359">
                  <c:v>34.6768508489574</c:v>
                </c:pt>
                <c:pt idx="360">
                  <c:v>34.723145544621303</c:v>
                </c:pt>
                <c:pt idx="361">
                  <c:v>35.269025400013298</c:v>
                </c:pt>
                <c:pt idx="362">
                  <c:v>34.482878216407599</c:v>
                </c:pt>
                <c:pt idx="363">
                  <c:v>33.954864625928799</c:v>
                </c:pt>
                <c:pt idx="364">
                  <c:v>33.109207012523598</c:v>
                </c:pt>
                <c:pt idx="365">
                  <c:v>33.141194426829102</c:v>
                </c:pt>
                <c:pt idx="366">
                  <c:v>32.604347258981001</c:v>
                </c:pt>
                <c:pt idx="367">
                  <c:v>31.498234908551598</c:v>
                </c:pt>
                <c:pt idx="368">
                  <c:v>30.746356382443899</c:v>
                </c:pt>
                <c:pt idx="369">
                  <c:v>31.980870777343601</c:v>
                </c:pt>
                <c:pt idx="370">
                  <c:v>32.205276451831999</c:v>
                </c:pt>
                <c:pt idx="371">
                  <c:v>32.503386519970199</c:v>
                </c:pt>
                <c:pt idx="372">
                  <c:v>33.050491514928602</c:v>
                </c:pt>
                <c:pt idx="373">
                  <c:v>32.968971163139798</c:v>
                </c:pt>
                <c:pt idx="374">
                  <c:v>33.346628301558603</c:v>
                </c:pt>
                <c:pt idx="375">
                  <c:v>32.998543898530798</c:v>
                </c:pt>
                <c:pt idx="376">
                  <c:v>33.182463880796803</c:v>
                </c:pt>
                <c:pt idx="377">
                  <c:v>33.002943697236802</c:v>
                </c:pt>
                <c:pt idx="378">
                  <c:v>32.376441539309198</c:v>
                </c:pt>
                <c:pt idx="379">
                  <c:v>31.9203932528197</c:v>
                </c:pt>
                <c:pt idx="380">
                  <c:v>32.0651990088883</c:v>
                </c:pt>
                <c:pt idx="381">
                  <c:v>31.9242077310887</c:v>
                </c:pt>
                <c:pt idx="382">
                  <c:v>32.052231103804097</c:v>
                </c:pt>
                <c:pt idx="383">
                  <c:v>32.069107617944802</c:v>
                </c:pt>
                <c:pt idx="384">
                  <c:v>31.443485358439698</c:v>
                </c:pt>
                <c:pt idx="385">
                  <c:v>31.760665193102799</c:v>
                </c:pt>
                <c:pt idx="386">
                  <c:v>31.619586266388701</c:v>
                </c:pt>
                <c:pt idx="387">
                  <c:v>31.847769849240098</c:v>
                </c:pt>
                <c:pt idx="388">
                  <c:v>31.946466539162198</c:v>
                </c:pt>
                <c:pt idx="389">
                  <c:v>32.2049139595238</c:v>
                </c:pt>
                <c:pt idx="390">
                  <c:v>31.945109759853398</c:v>
                </c:pt>
                <c:pt idx="391">
                  <c:v>31.798883791101201</c:v>
                </c:pt>
                <c:pt idx="392">
                  <c:v>32.415220306372497</c:v>
                </c:pt>
                <c:pt idx="393">
                  <c:v>32.810055886996601</c:v>
                </c:pt>
                <c:pt idx="394">
                  <c:v>33.009767614804097</c:v>
                </c:pt>
                <c:pt idx="395">
                  <c:v>33.400052640991802</c:v>
                </c:pt>
                <c:pt idx="396">
                  <c:v>34.021177478290802</c:v>
                </c:pt>
                <c:pt idx="397">
                  <c:v>35.058521125399899</c:v>
                </c:pt>
                <c:pt idx="398">
                  <c:v>35.9379787455536</c:v>
                </c:pt>
                <c:pt idx="399">
                  <c:v>35.588787249171197</c:v>
                </c:pt>
                <c:pt idx="400">
                  <c:v>35.736818391482302</c:v>
                </c:pt>
                <c:pt idx="401">
                  <c:v>35.6489553301585</c:v>
                </c:pt>
                <c:pt idx="402">
                  <c:v>35.5741360612422</c:v>
                </c:pt>
                <c:pt idx="403">
                  <c:v>35.865968725823898</c:v>
                </c:pt>
                <c:pt idx="404">
                  <c:v>35.987026007063697</c:v>
                </c:pt>
                <c:pt idx="405">
                  <c:v>37.035541637476499</c:v>
                </c:pt>
                <c:pt idx="406">
                  <c:v>38.055670915770399</c:v>
                </c:pt>
                <c:pt idx="407">
                  <c:v>38.6684518273563</c:v>
                </c:pt>
                <c:pt idx="408">
                  <c:v>38.960378366624397</c:v>
                </c:pt>
                <c:pt idx="409">
                  <c:v>39.217941305974001</c:v>
                </c:pt>
                <c:pt idx="410">
                  <c:v>39.370658661976201</c:v>
                </c:pt>
                <c:pt idx="411">
                  <c:v>39.809021143376</c:v>
                </c:pt>
                <c:pt idx="412">
                  <c:v>39.713527045340697</c:v>
                </c:pt>
                <c:pt idx="413">
                  <c:v>41.259122948902402</c:v>
                </c:pt>
                <c:pt idx="414">
                  <c:v>40.294093790286603</c:v>
                </c:pt>
                <c:pt idx="415">
                  <c:v>40.021437435145302</c:v>
                </c:pt>
                <c:pt idx="416">
                  <c:v>39.850881747076897</c:v>
                </c:pt>
                <c:pt idx="417">
                  <c:v>39.053372486505097</c:v>
                </c:pt>
                <c:pt idx="418">
                  <c:v>38.928280376027601</c:v>
                </c:pt>
                <c:pt idx="419">
                  <c:v>38.572165663732399</c:v>
                </c:pt>
                <c:pt idx="420">
                  <c:v>37.035832054076103</c:v>
                </c:pt>
                <c:pt idx="421">
                  <c:v>37.745005491532197</c:v>
                </c:pt>
                <c:pt idx="422">
                  <c:v>37.734248063343301</c:v>
                </c:pt>
                <c:pt idx="423">
                  <c:v>37.875850507734299</c:v>
                </c:pt>
                <c:pt idx="424">
                  <c:v>37.9604942861707</c:v>
                </c:pt>
                <c:pt idx="425">
                  <c:v>37.936309978845301</c:v>
                </c:pt>
                <c:pt idx="426">
                  <c:v>38.538626588619202</c:v>
                </c:pt>
                <c:pt idx="427">
                  <c:v>38.581613452895198</c:v>
                </c:pt>
                <c:pt idx="428">
                  <c:v>38.129209013075503</c:v>
                </c:pt>
                <c:pt idx="429">
                  <c:v>37.779149654413501</c:v>
                </c:pt>
                <c:pt idx="430">
                  <c:v>37.682163256644202</c:v>
                </c:pt>
                <c:pt idx="431">
                  <c:v>37.400672338003901</c:v>
                </c:pt>
                <c:pt idx="432">
                  <c:v>36.850098625043302</c:v>
                </c:pt>
                <c:pt idx="433">
                  <c:v>35.950186657786702</c:v>
                </c:pt>
                <c:pt idx="434">
                  <c:v>35.155857238862097</c:v>
                </c:pt>
                <c:pt idx="435">
                  <c:v>34.792751783282199</c:v>
                </c:pt>
                <c:pt idx="436">
                  <c:v>35.1648346052013</c:v>
                </c:pt>
                <c:pt idx="437">
                  <c:v>34.976961122707301</c:v>
                </c:pt>
                <c:pt idx="438">
                  <c:v>35.285515372053801</c:v>
                </c:pt>
                <c:pt idx="439">
                  <c:v>35.2571536247913</c:v>
                </c:pt>
                <c:pt idx="440">
                  <c:v>35.8402149930794</c:v>
                </c:pt>
                <c:pt idx="441">
                  <c:v>36.296216329323897</c:v>
                </c:pt>
                <c:pt idx="442">
                  <c:v>36.659890261465499</c:v>
                </c:pt>
                <c:pt idx="443">
                  <c:v>36.700613039323997</c:v>
                </c:pt>
                <c:pt idx="444">
                  <c:v>36.969984707485899</c:v>
                </c:pt>
                <c:pt idx="445">
                  <c:v>37.267029785102601</c:v>
                </c:pt>
                <c:pt idx="446">
                  <c:v>38.124313655486297</c:v>
                </c:pt>
                <c:pt idx="447">
                  <c:v>38.011393016558003</c:v>
                </c:pt>
                <c:pt idx="448">
                  <c:v>39.001116681065</c:v>
                </c:pt>
                <c:pt idx="449">
                  <c:v>39.391670887725198</c:v>
                </c:pt>
                <c:pt idx="450">
                  <c:v>39.527155521353897</c:v>
                </c:pt>
                <c:pt idx="451">
                  <c:v>40.057245895730297</c:v>
                </c:pt>
                <c:pt idx="452">
                  <c:v>41.403762763049002</c:v>
                </c:pt>
                <c:pt idx="453">
                  <c:v>42.759612679469498</c:v>
                </c:pt>
                <c:pt idx="454">
                  <c:v>42.632225860171602</c:v>
                </c:pt>
                <c:pt idx="455">
                  <c:v>42.537307529282202</c:v>
                </c:pt>
                <c:pt idx="456">
                  <c:v>43.436436678773902</c:v>
                </c:pt>
                <c:pt idx="457">
                  <c:v>43.911556446839398</c:v>
                </c:pt>
                <c:pt idx="458">
                  <c:v>43.158378944196002</c:v>
                </c:pt>
                <c:pt idx="459">
                  <c:v>42.209981593507003</c:v>
                </c:pt>
                <c:pt idx="460">
                  <c:v>40.351341267580203</c:v>
                </c:pt>
                <c:pt idx="461">
                  <c:v>40.365668021051398</c:v>
                </c:pt>
                <c:pt idx="462">
                  <c:v>40.266389516731799</c:v>
                </c:pt>
                <c:pt idx="463">
                  <c:v>38.625633302837102</c:v>
                </c:pt>
                <c:pt idx="464">
                  <c:v>37.823884585142402</c:v>
                </c:pt>
                <c:pt idx="465">
                  <c:v>37.916035845015799</c:v>
                </c:pt>
                <c:pt idx="466">
                  <c:v>37.449058024426002</c:v>
                </c:pt>
                <c:pt idx="467">
                  <c:v>37.328559938742501</c:v>
                </c:pt>
                <c:pt idx="468">
                  <c:v>37.542932071258299</c:v>
                </c:pt>
                <c:pt idx="469">
                  <c:v>36.2582157413771</c:v>
                </c:pt>
                <c:pt idx="470">
                  <c:v>36.947217190430997</c:v>
                </c:pt>
                <c:pt idx="471">
                  <c:v>37.365332561210103</c:v>
                </c:pt>
                <c:pt idx="472">
                  <c:v>37.560006881691798</c:v>
                </c:pt>
                <c:pt idx="473">
                  <c:v>37.672802974715701</c:v>
                </c:pt>
                <c:pt idx="474">
                  <c:v>37.471534412278999</c:v>
                </c:pt>
                <c:pt idx="475">
                  <c:v>37.624063584536003</c:v>
                </c:pt>
                <c:pt idx="476">
                  <c:v>39.594771946677596</c:v>
                </c:pt>
                <c:pt idx="477">
                  <c:v>39.722255819031297</c:v>
                </c:pt>
                <c:pt idx="478">
                  <c:v>39.426633661245297</c:v>
                </c:pt>
                <c:pt idx="479">
                  <c:v>39.520149267032401</c:v>
                </c:pt>
                <c:pt idx="480">
                  <c:v>39.515205422237997</c:v>
                </c:pt>
                <c:pt idx="481">
                  <c:v>39.636741629617802</c:v>
                </c:pt>
                <c:pt idx="482">
                  <c:v>39.635195365602897</c:v>
                </c:pt>
                <c:pt idx="483">
                  <c:v>38.719595709787598</c:v>
                </c:pt>
                <c:pt idx="484">
                  <c:v>38.8757520303256</c:v>
                </c:pt>
                <c:pt idx="485">
                  <c:v>39.356926849105299</c:v>
                </c:pt>
                <c:pt idx="486">
                  <c:v>39.114958090507898</c:v>
                </c:pt>
                <c:pt idx="487">
                  <c:v>38.728403420246003</c:v>
                </c:pt>
                <c:pt idx="488">
                  <c:v>38.195901391559197</c:v>
                </c:pt>
                <c:pt idx="489">
                  <c:v>38.671160444614799</c:v>
                </c:pt>
                <c:pt idx="490">
                  <c:v>39.8297082396207</c:v>
                </c:pt>
                <c:pt idx="491">
                  <c:v>39.269642606824803</c:v>
                </c:pt>
                <c:pt idx="492">
                  <c:v>38.826082376463503</c:v>
                </c:pt>
                <c:pt idx="493">
                  <c:v>39.839692642864797</c:v>
                </c:pt>
                <c:pt idx="494">
                  <c:v>40.674261952538302</c:v>
                </c:pt>
                <c:pt idx="495">
                  <c:v>41.010945749834598</c:v>
                </c:pt>
                <c:pt idx="496">
                  <c:v>39.974048416699503</c:v>
                </c:pt>
                <c:pt idx="497">
                  <c:v>38.424880122599802</c:v>
                </c:pt>
                <c:pt idx="498">
                  <c:v>38.675068665674701</c:v>
                </c:pt>
                <c:pt idx="499">
                  <c:v>39.166800569951697</c:v>
                </c:pt>
                <c:pt idx="500">
                  <c:v>38.800350336414802</c:v>
                </c:pt>
                <c:pt idx="501">
                  <c:v>38.564341590624203</c:v>
                </c:pt>
                <c:pt idx="502">
                  <c:v>39.309105864997001</c:v>
                </c:pt>
                <c:pt idx="503">
                  <c:v>39.866363049987797</c:v>
                </c:pt>
                <c:pt idx="504">
                  <c:v>40.227488667068798</c:v>
                </c:pt>
                <c:pt idx="505">
                  <c:v>40.779230146614701</c:v>
                </c:pt>
                <c:pt idx="506">
                  <c:v>41.068210766333998</c:v>
                </c:pt>
                <c:pt idx="507">
                  <c:v>40.726593064489897</c:v>
                </c:pt>
                <c:pt idx="508">
                  <c:v>40.8933931603286</c:v>
                </c:pt>
                <c:pt idx="509">
                  <c:v>41.7843171625073</c:v>
                </c:pt>
                <c:pt idx="510">
                  <c:v>41.961155241684303</c:v>
                </c:pt>
                <c:pt idx="511">
                  <c:v>42.814685977223398</c:v>
                </c:pt>
                <c:pt idx="512">
                  <c:v>42.508613171832103</c:v>
                </c:pt>
                <c:pt idx="513">
                  <c:v>42.556436939986902</c:v>
                </c:pt>
                <c:pt idx="514">
                  <c:v>42.949098207178501</c:v>
                </c:pt>
                <c:pt idx="515">
                  <c:v>43.628152702128602</c:v>
                </c:pt>
                <c:pt idx="516">
                  <c:v>42.972400421843197</c:v>
                </c:pt>
                <c:pt idx="517">
                  <c:v>43.253076045059203</c:v>
                </c:pt>
                <c:pt idx="518">
                  <c:v>42.984806499655001</c:v>
                </c:pt>
                <c:pt idx="519">
                  <c:v>42.763626551757497</c:v>
                </c:pt>
                <c:pt idx="520">
                  <c:v>42.385481790165699</c:v>
                </c:pt>
                <c:pt idx="521">
                  <c:v>42.227580473699398</c:v>
                </c:pt>
                <c:pt idx="522">
                  <c:v>41.591979257219997</c:v>
                </c:pt>
                <c:pt idx="523">
                  <c:v>42.193481468698003</c:v>
                </c:pt>
                <c:pt idx="524">
                  <c:v>41.872030323591297</c:v>
                </c:pt>
                <c:pt idx="525">
                  <c:v>42.300648683074598</c:v>
                </c:pt>
                <c:pt idx="526">
                  <c:v>43.072388730681801</c:v>
                </c:pt>
                <c:pt idx="527">
                  <c:v>43.349387972745902</c:v>
                </c:pt>
                <c:pt idx="528">
                  <c:v>43.854527610809498</c:v>
                </c:pt>
                <c:pt idx="529">
                  <c:v>44.418278743609903</c:v>
                </c:pt>
                <c:pt idx="530">
                  <c:v>43.7350426044461</c:v>
                </c:pt>
                <c:pt idx="531">
                  <c:v>44.1945450497238</c:v>
                </c:pt>
                <c:pt idx="532">
                  <c:v>43.752807561567998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30-64 ans [n=1749]</c:v>
                </c:pt>
              </c:strCache>
            </c:strRef>
          </c:tx>
          <c:spPr>
            <a:ln w="28575" cap="rnd">
              <a:solidFill>
                <a:schemeClr val="accent6"/>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39.119094887637019</c:v>
                </c:pt>
                <c:pt idx="1">
                  <c:v>39.0956182031317</c:v>
                </c:pt>
                <c:pt idx="2">
                  <c:v>39.042868904314972</c:v>
                </c:pt>
                <c:pt idx="3">
                  <c:v>39.2875472374484</c:v>
                </c:pt>
                <c:pt idx="4">
                  <c:v>39.139774017180137</c:v>
                </c:pt>
                <c:pt idx="5">
                  <c:v>39.287932354208237</c:v>
                </c:pt>
                <c:pt idx="6">
                  <c:v>39.751860693596669</c:v>
                </c:pt>
                <c:pt idx="7">
                  <c:v>40.544791687421956</c:v>
                </c:pt>
                <c:pt idx="8">
                  <c:v>41.297815840044258</c:v>
                </c:pt>
                <c:pt idx="9">
                  <c:v>42.113635709012627</c:v>
                </c:pt>
                <c:pt idx="10">
                  <c:v>43.422963417058995</c:v>
                </c:pt>
                <c:pt idx="11">
                  <c:v>43.933626489503631</c:v>
                </c:pt>
                <c:pt idx="12">
                  <c:v>44.283379463668489</c:v>
                </c:pt>
                <c:pt idx="13">
                  <c:v>44.282884666037589</c:v>
                </c:pt>
                <c:pt idx="14">
                  <c:v>43.835528489083991</c:v>
                </c:pt>
                <c:pt idx="15">
                  <c:v>43.860756695058626</c:v>
                </c:pt>
                <c:pt idx="16">
                  <c:v>43.878401727091848</c:v>
                </c:pt>
                <c:pt idx="17">
                  <c:v>43.691871108221903</c:v>
                </c:pt>
                <c:pt idx="18">
                  <c:v>43.668452299207623</c:v>
                </c:pt>
                <c:pt idx="19">
                  <c:v>43.875550005890027</c:v>
                </c:pt>
                <c:pt idx="20">
                  <c:v>44.553343294371707</c:v>
                </c:pt>
                <c:pt idx="21">
                  <c:v>45.059285664240065</c:v>
                </c:pt>
                <c:pt idx="22">
                  <c:v>44.975122770982075</c:v>
                </c:pt>
                <c:pt idx="23">
                  <c:v>44.807639563099144</c:v>
                </c:pt>
                <c:pt idx="24">
                  <c:v>44.796509763897689</c:v>
                </c:pt>
                <c:pt idx="25">
                  <c:v>45.119589586324331</c:v>
                </c:pt>
                <c:pt idx="26">
                  <c:v>45.071980719585667</c:v>
                </c:pt>
                <c:pt idx="27">
                  <c:v>44.811690769087178</c:v>
                </c:pt>
                <c:pt idx="28">
                  <c:v>44.538559285157966</c:v>
                </c:pt>
                <c:pt idx="29">
                  <c:v>44.421663157626725</c:v>
                </c:pt>
                <c:pt idx="30">
                  <c:v>44.25843751687227</c:v>
                </c:pt>
                <c:pt idx="31">
                  <c:v>44.588491768589044</c:v>
                </c:pt>
                <c:pt idx="32">
                  <c:v>44.611882584332115</c:v>
                </c:pt>
                <c:pt idx="33">
                  <c:v>44.940128366449407</c:v>
                </c:pt>
                <c:pt idx="34">
                  <c:v>45.703667529142301</c:v>
                </c:pt>
                <c:pt idx="35">
                  <c:v>46.172644136593632</c:v>
                </c:pt>
                <c:pt idx="36">
                  <c:v>45.870373282735223</c:v>
                </c:pt>
                <c:pt idx="37">
                  <c:v>45.98938245190967</c:v>
                </c:pt>
                <c:pt idx="38">
                  <c:v>45.745363381289266</c:v>
                </c:pt>
                <c:pt idx="39">
                  <c:v>45.650709064871762</c:v>
                </c:pt>
                <c:pt idx="40">
                  <c:v>45.170344121654175</c:v>
                </c:pt>
                <c:pt idx="41">
                  <c:v>44.999196753649201</c:v>
                </c:pt>
                <c:pt idx="42">
                  <c:v>44.028474373569814</c:v>
                </c:pt>
                <c:pt idx="43">
                  <c:v>44.036944293276271</c:v>
                </c:pt>
                <c:pt idx="44">
                  <c:v>44.174265022177224</c:v>
                </c:pt>
                <c:pt idx="45">
                  <c:v>43.908721505132768</c:v>
                </c:pt>
                <c:pt idx="46">
                  <c:v>43.621843220138388</c:v>
                </c:pt>
                <c:pt idx="47">
                  <c:v>43.1159087652902</c:v>
                </c:pt>
                <c:pt idx="48">
                  <c:v>42.199802150135305</c:v>
                </c:pt>
                <c:pt idx="49">
                  <c:v>42.222294045036449</c:v>
                </c:pt>
                <c:pt idx="50">
                  <c:v>42.470870993617737</c:v>
                </c:pt>
                <c:pt idx="51">
                  <c:v>42.273741313780882</c:v>
                </c:pt>
                <c:pt idx="52">
                  <c:v>42.021309178132171</c:v>
                </c:pt>
                <c:pt idx="53">
                  <c:v>41.69088869844019</c:v>
                </c:pt>
                <c:pt idx="54">
                  <c:v>41.492756358441575</c:v>
                </c:pt>
                <c:pt idx="55">
                  <c:v>41.005794349331659</c:v>
                </c:pt>
                <c:pt idx="56">
                  <c:v>40.87047155118065</c:v>
                </c:pt>
                <c:pt idx="57">
                  <c:v>40.384823083223672</c:v>
                </c:pt>
                <c:pt idx="58">
                  <c:v>40.153487252928031</c:v>
                </c:pt>
                <c:pt idx="59">
                  <c:v>40.385241352568848</c:v>
                </c:pt>
                <c:pt idx="60">
                  <c:v>40.183839933352331</c:v>
                </c:pt>
                <c:pt idx="61">
                  <c:v>39.933629942902201</c:v>
                </c:pt>
                <c:pt idx="62">
                  <c:v>39.884091057232574</c:v>
                </c:pt>
                <c:pt idx="63">
                  <c:v>40.382404820389105</c:v>
                </c:pt>
                <c:pt idx="64">
                  <c:v>40.305912238490855</c:v>
                </c:pt>
                <c:pt idx="65">
                  <c:v>39.891995992368386</c:v>
                </c:pt>
                <c:pt idx="66">
                  <c:v>39.57516515491146</c:v>
                </c:pt>
                <c:pt idx="67">
                  <c:v>39.686552114926641</c:v>
                </c:pt>
                <c:pt idx="68">
                  <c:v>39.206248446700407</c:v>
                </c:pt>
                <c:pt idx="69">
                  <c:v>38.084724906176142</c:v>
                </c:pt>
                <c:pt idx="70">
                  <c:v>36.491930731794021</c:v>
                </c:pt>
                <c:pt idx="71">
                  <c:v>35.146112965995393</c:v>
                </c:pt>
                <c:pt idx="72">
                  <c:v>33.238746688227572</c:v>
                </c:pt>
                <c:pt idx="73">
                  <c:v>30.904559801007601</c:v>
                </c:pt>
                <c:pt idx="74">
                  <c:v>28.055728953447073</c:v>
                </c:pt>
                <c:pt idx="75">
                  <c:v>25.749614446200855</c:v>
                </c:pt>
                <c:pt idx="76">
                  <c:v>23.344778329930513</c:v>
                </c:pt>
                <c:pt idx="77">
                  <c:v>21.213856093360643</c:v>
                </c:pt>
                <c:pt idx="78">
                  <c:v>19.75961321474847</c:v>
                </c:pt>
                <c:pt idx="79">
                  <c:v>18.881340920852214</c:v>
                </c:pt>
                <c:pt idx="80">
                  <c:v>17.962625522874184</c:v>
                </c:pt>
                <c:pt idx="81">
                  <c:v>17.373756656779985</c:v>
                </c:pt>
                <c:pt idx="82">
                  <c:v>16.959597562867199</c:v>
                </c:pt>
                <c:pt idx="83">
                  <c:v>17.430496540352344</c:v>
                </c:pt>
                <c:pt idx="84">
                  <c:v>17.459571304140169</c:v>
                </c:pt>
                <c:pt idx="85">
                  <c:v>17.418217665608115</c:v>
                </c:pt>
                <c:pt idx="86">
                  <c:v>17.2906976530112</c:v>
                </c:pt>
                <c:pt idx="87">
                  <c:v>17.596685854811138</c:v>
                </c:pt>
                <c:pt idx="88">
                  <c:v>17.80610212957696</c:v>
                </c:pt>
                <c:pt idx="89">
                  <c:v>18.121686108579059</c:v>
                </c:pt>
                <c:pt idx="90">
                  <c:v>18.296449543725213</c:v>
                </c:pt>
                <c:pt idx="91">
                  <c:v>19.021935745280132</c:v>
                </c:pt>
                <c:pt idx="92">
                  <c:v>19.232647462706172</c:v>
                </c:pt>
                <c:pt idx="93">
                  <c:v>19.5113580801181</c:v>
                </c:pt>
                <c:pt idx="94">
                  <c:v>19.824930465996896</c:v>
                </c:pt>
                <c:pt idx="95">
                  <c:v>20.634043944140615</c:v>
                </c:pt>
                <c:pt idx="96">
                  <c:v>20.173826904224672</c:v>
                </c:pt>
                <c:pt idx="97">
                  <c:v>20.320263179718971</c:v>
                </c:pt>
                <c:pt idx="98">
                  <c:v>20.191168998141215</c:v>
                </c:pt>
                <c:pt idx="99">
                  <c:v>19.647166532292914</c:v>
                </c:pt>
                <c:pt idx="100">
                  <c:v>19.675051762644085</c:v>
                </c:pt>
                <c:pt idx="101">
                  <c:v>19.660249350641955</c:v>
                </c:pt>
                <c:pt idx="102">
                  <c:v>19.108781728787338</c:v>
                </c:pt>
                <c:pt idx="103">
                  <c:v>19.931417721323196</c:v>
                </c:pt>
                <c:pt idx="104">
                  <c:v>20.092123179491001</c:v>
                </c:pt>
                <c:pt idx="105">
                  <c:v>20.410460086838373</c:v>
                </c:pt>
                <c:pt idx="106">
                  <c:v>21.188765762052526</c:v>
                </c:pt>
                <c:pt idx="107">
                  <c:v>21.467953973647269</c:v>
                </c:pt>
                <c:pt idx="108">
                  <c:v>21.707074124113468</c:v>
                </c:pt>
                <c:pt idx="109">
                  <c:v>22.134778888485631</c:v>
                </c:pt>
                <c:pt idx="110">
                  <c:v>22.303626533223113</c:v>
                </c:pt>
                <c:pt idx="111">
                  <c:v>22.653967470035916</c:v>
                </c:pt>
                <c:pt idx="112">
                  <c:v>22.788864036531386</c:v>
                </c:pt>
                <c:pt idx="113">
                  <c:v>23.150431560065687</c:v>
                </c:pt>
                <c:pt idx="114">
                  <c:v>23.351674694210789</c:v>
                </c:pt>
                <c:pt idx="115">
                  <c:v>23.688130417360174</c:v>
                </c:pt>
                <c:pt idx="116">
                  <c:v>23.682540117934998</c:v>
                </c:pt>
                <c:pt idx="117">
                  <c:v>23.425951382524687</c:v>
                </c:pt>
                <c:pt idx="118">
                  <c:v>22.96144440532624</c:v>
                </c:pt>
                <c:pt idx="119">
                  <c:v>23.331912394079726</c:v>
                </c:pt>
                <c:pt idx="120">
                  <c:v>23.565521635393456</c:v>
                </c:pt>
                <c:pt idx="121">
                  <c:v>23.588109302349316</c:v>
                </c:pt>
                <c:pt idx="122">
                  <c:v>23.665210478743017</c:v>
                </c:pt>
                <c:pt idx="123">
                  <c:v>24.274151683079786</c:v>
                </c:pt>
                <c:pt idx="124">
                  <c:v>25.13569322308701</c:v>
                </c:pt>
                <c:pt idx="125">
                  <c:v>26.046225910103658</c:v>
                </c:pt>
                <c:pt idx="126">
                  <c:v>26.825178322245343</c:v>
                </c:pt>
                <c:pt idx="127">
                  <c:v>26.844092465158429</c:v>
                </c:pt>
                <c:pt idx="128">
                  <c:v>27.539685551110288</c:v>
                </c:pt>
                <c:pt idx="129">
                  <c:v>28.0333581587083</c:v>
                </c:pt>
                <c:pt idx="130">
                  <c:v>28.331818815946814</c:v>
                </c:pt>
                <c:pt idx="131">
                  <c:v>28.470383359775603</c:v>
                </c:pt>
                <c:pt idx="132">
                  <c:v>28.70853306503016</c:v>
                </c:pt>
                <c:pt idx="133">
                  <c:v>28.962238654958643</c:v>
                </c:pt>
                <c:pt idx="134">
                  <c:v>29.699388993311157</c:v>
                </c:pt>
                <c:pt idx="135">
                  <c:v>30.671474946981331</c:v>
                </c:pt>
                <c:pt idx="136">
                  <c:v>31.666487742458003</c:v>
                </c:pt>
                <c:pt idx="137">
                  <c:v>32.795785301298729</c:v>
                </c:pt>
                <c:pt idx="138">
                  <c:v>33.82019830398373</c:v>
                </c:pt>
                <c:pt idx="139">
                  <c:v>33.714908796287773</c:v>
                </c:pt>
                <c:pt idx="140">
                  <c:v>34.468468574112372</c:v>
                </c:pt>
                <c:pt idx="141">
                  <c:v>34.484417329258385</c:v>
                </c:pt>
                <c:pt idx="142">
                  <c:v>34.222467917420275</c:v>
                </c:pt>
                <c:pt idx="143">
                  <c:v>34.021634951366359</c:v>
                </c:pt>
                <c:pt idx="144">
                  <c:v>33.129206695756743</c:v>
                </c:pt>
                <c:pt idx="145">
                  <c:v>33.141092142376024</c:v>
                </c:pt>
                <c:pt idx="146">
                  <c:v>34.548273536036497</c:v>
                </c:pt>
                <c:pt idx="147">
                  <c:v>34.982280232744358</c:v>
                </c:pt>
                <c:pt idx="148">
                  <c:v>36.206041003765669</c:v>
                </c:pt>
                <c:pt idx="149">
                  <c:v>36.367295989101827</c:v>
                </c:pt>
                <c:pt idx="150">
                  <c:v>36.463677870603213</c:v>
                </c:pt>
                <c:pt idx="151">
                  <c:v>36.513181784024418</c:v>
                </c:pt>
                <c:pt idx="152">
                  <c:v>36.151339705200215</c:v>
                </c:pt>
                <c:pt idx="153">
                  <c:v>35.557014265423469</c:v>
                </c:pt>
                <c:pt idx="154">
                  <c:v>33.954756864812943</c:v>
                </c:pt>
                <c:pt idx="155">
                  <c:v>33.0427314597612</c:v>
                </c:pt>
                <c:pt idx="156">
                  <c:v>33.101784184113569</c:v>
                </c:pt>
                <c:pt idx="157">
                  <c:v>33.304818072423913</c:v>
                </c:pt>
                <c:pt idx="158">
                  <c:v>33.982108602452001</c:v>
                </c:pt>
                <c:pt idx="159">
                  <c:v>34.780002408197603</c:v>
                </c:pt>
                <c:pt idx="160">
                  <c:v>35.027364162950434</c:v>
                </c:pt>
                <c:pt idx="161">
                  <c:v>35.459085959156582</c:v>
                </c:pt>
                <c:pt idx="162">
                  <c:v>35.835750516591403</c:v>
                </c:pt>
                <c:pt idx="163">
                  <c:v>35.983226756757048</c:v>
                </c:pt>
                <c:pt idx="164">
                  <c:v>36.146009504396254</c:v>
                </c:pt>
                <c:pt idx="165">
                  <c:v>36.579998251768131</c:v>
                </c:pt>
                <c:pt idx="166">
                  <c:v>37.47202293552747</c:v>
                </c:pt>
                <c:pt idx="167">
                  <c:v>38.741984061858851</c:v>
                </c:pt>
                <c:pt idx="168">
                  <c:v>41.01542110439199</c:v>
                </c:pt>
                <c:pt idx="169">
                  <c:v>41.373553161359844</c:v>
                </c:pt>
                <c:pt idx="170">
                  <c:v>41.860747241211392</c:v>
                </c:pt>
                <c:pt idx="171">
                  <c:v>42.488814794937788</c:v>
                </c:pt>
                <c:pt idx="172">
                  <c:v>43.046468919099368</c:v>
                </c:pt>
                <c:pt idx="173">
                  <c:v>42.819113293551354</c:v>
                </c:pt>
                <c:pt idx="174">
                  <c:v>42.803995608197688</c:v>
                </c:pt>
                <c:pt idx="175">
                  <c:v>42.382358624980384</c:v>
                </c:pt>
                <c:pt idx="176">
                  <c:v>42.338197670438454</c:v>
                </c:pt>
                <c:pt idx="177">
                  <c:v>42.736484779106867</c:v>
                </c:pt>
                <c:pt idx="178">
                  <c:v>42.235015361723619</c:v>
                </c:pt>
                <c:pt idx="179">
                  <c:v>42.328989549399004</c:v>
                </c:pt>
                <c:pt idx="180">
                  <c:v>41.788487973417226</c:v>
                </c:pt>
                <c:pt idx="181">
                  <c:v>41.973913591281928</c:v>
                </c:pt>
                <c:pt idx="182">
                  <c:v>42.294347208579225</c:v>
                </c:pt>
                <c:pt idx="183">
                  <c:v>42.296677865068261</c:v>
                </c:pt>
                <c:pt idx="184">
                  <c:v>42.29499827042649</c:v>
                </c:pt>
                <c:pt idx="185">
                  <c:v>42.874070928165722</c:v>
                </c:pt>
                <c:pt idx="186">
                  <c:v>42.829149059534579</c:v>
                </c:pt>
                <c:pt idx="187">
                  <c:v>43.724551340612045</c:v>
                </c:pt>
                <c:pt idx="188">
                  <c:v>43.70862600906559</c:v>
                </c:pt>
                <c:pt idx="189">
                  <c:v>44.216349598952732</c:v>
                </c:pt>
                <c:pt idx="190">
                  <c:v>44.920426698850498</c:v>
                </c:pt>
                <c:pt idx="191">
                  <c:v>44.730912588098889</c:v>
                </c:pt>
                <c:pt idx="192">
                  <c:v>44.553705394179659</c:v>
                </c:pt>
                <c:pt idx="193">
                  <c:v>44.00598144401112</c:v>
                </c:pt>
                <c:pt idx="194">
                  <c:v>44.226132759016359</c:v>
                </c:pt>
                <c:pt idx="195">
                  <c:v>45.229944295534786</c:v>
                </c:pt>
                <c:pt idx="196">
                  <c:v>45.549890098378413</c:v>
                </c:pt>
                <c:pt idx="197">
                  <c:v>45.761433111686493</c:v>
                </c:pt>
                <c:pt idx="198">
                  <c:v>46.109453181403651</c:v>
                </c:pt>
                <c:pt idx="199">
                  <c:v>46.40039239297711</c:v>
                </c:pt>
                <c:pt idx="200">
                  <c:v>47.148966178310516</c:v>
                </c:pt>
                <c:pt idx="201">
                  <c:v>46.873481399390435</c:v>
                </c:pt>
                <c:pt idx="202">
                  <c:v>46.869832232613128</c:v>
                </c:pt>
                <c:pt idx="203">
                  <c:v>46.012655186403336</c:v>
                </c:pt>
                <c:pt idx="204">
                  <c:v>46.081194530816312</c:v>
                </c:pt>
                <c:pt idx="205">
                  <c:v>46.312010683187793</c:v>
                </c:pt>
                <c:pt idx="206">
                  <c:v>46.645864129257617</c:v>
                </c:pt>
                <c:pt idx="207">
                  <c:v>46.906203391459236</c:v>
                </c:pt>
                <c:pt idx="208">
                  <c:v>47.427681047255042</c:v>
                </c:pt>
                <c:pt idx="209">
                  <c:v>46.576167609414149</c:v>
                </c:pt>
                <c:pt idx="210">
                  <c:v>46.115577398261458</c:v>
                </c:pt>
                <c:pt idx="211">
                  <c:v>45.604377613801311</c:v>
                </c:pt>
                <c:pt idx="212">
                  <c:v>45.076880154201135</c:v>
                </c:pt>
                <c:pt idx="213">
                  <c:v>44.861336714257725</c:v>
                </c:pt>
                <c:pt idx="214">
                  <c:v>44.820812895821931</c:v>
                </c:pt>
                <c:pt idx="215">
                  <c:v>44.565706685259201</c:v>
                </c:pt>
                <c:pt idx="216">
                  <c:v>45.414456649282059</c:v>
                </c:pt>
                <c:pt idx="217">
                  <c:v>46.561258834302542</c:v>
                </c:pt>
                <c:pt idx="218">
                  <c:v>46.619425716045264</c:v>
                </c:pt>
                <c:pt idx="219">
                  <c:v>46.731826723540173</c:v>
                </c:pt>
                <c:pt idx="220">
                  <c:v>46.465084324655685</c:v>
                </c:pt>
                <c:pt idx="221">
                  <c:v>45.69004961949372</c:v>
                </c:pt>
                <c:pt idx="222">
                  <c:v>45.487660291454127</c:v>
                </c:pt>
                <c:pt idx="223">
                  <c:v>44.928195534006058</c:v>
                </c:pt>
                <c:pt idx="224">
                  <c:v>44.565366135708196</c:v>
                </c:pt>
                <c:pt idx="225">
                  <c:v>44.171893405633135</c:v>
                </c:pt>
                <c:pt idx="226">
                  <c:v>44.208473323229953</c:v>
                </c:pt>
                <c:pt idx="227">
                  <c:v>44.405327321938252</c:v>
                </c:pt>
                <c:pt idx="228">
                  <c:v>44.725506768537748</c:v>
                </c:pt>
                <c:pt idx="229">
                  <c:v>44.948436348727434</c:v>
                </c:pt>
                <c:pt idx="230">
                  <c:v>44.235462469107198</c:v>
                </c:pt>
                <c:pt idx="231">
                  <c:v>43.824576314342217</c:v>
                </c:pt>
                <c:pt idx="232">
                  <c:v>44.261640764111569</c:v>
                </c:pt>
                <c:pt idx="233">
                  <c:v>44.56301028982319</c:v>
                </c:pt>
                <c:pt idx="234">
                  <c:v>44.572904007366802</c:v>
                </c:pt>
                <c:pt idx="235">
                  <c:v>44.462440677464762</c:v>
                </c:pt>
                <c:pt idx="236">
                  <c:v>44.23584762140166</c:v>
                </c:pt>
                <c:pt idx="237">
                  <c:v>44.170833032864088</c:v>
                </c:pt>
                <c:pt idx="238">
                  <c:v>43.080364719277718</c:v>
                </c:pt>
                <c:pt idx="239">
                  <c:v>42.493241047209473</c:v>
                </c:pt>
                <c:pt idx="240">
                  <c:v>42.20280710025721</c:v>
                </c:pt>
                <c:pt idx="241">
                  <c:v>42.115233740172641</c:v>
                </c:pt>
                <c:pt idx="242">
                  <c:v>42.088812142833454</c:v>
                </c:pt>
                <c:pt idx="243">
                  <c:v>42.303931569810288</c:v>
                </c:pt>
                <c:pt idx="244">
                  <c:v>43.532347925479016</c:v>
                </c:pt>
                <c:pt idx="245">
                  <c:v>44.3893972266725</c:v>
                </c:pt>
                <c:pt idx="246">
                  <c:v>44.880039679067572</c:v>
                </c:pt>
                <c:pt idx="247">
                  <c:v>44.836949188508655</c:v>
                </c:pt>
                <c:pt idx="248">
                  <c:v>45.233630212794438</c:v>
                </c:pt>
                <c:pt idx="249">
                  <c:v>45.627954954973923</c:v>
                </c:pt>
                <c:pt idx="250">
                  <c:v>45.684896901917519</c:v>
                </c:pt>
                <c:pt idx="251">
                  <c:v>45.175300836677096</c:v>
                </c:pt>
                <c:pt idx="252">
                  <c:v>46.574235070799872</c:v>
                </c:pt>
                <c:pt idx="253">
                  <c:v>46.89526184946785</c:v>
                </c:pt>
                <c:pt idx="254">
                  <c:v>47.288634125327349</c:v>
                </c:pt>
                <c:pt idx="255">
                  <c:v>46.698569672930248</c:v>
                </c:pt>
                <c:pt idx="256">
                  <c:v>46.629148124257775</c:v>
                </c:pt>
                <c:pt idx="257">
                  <c:v>46.251497877205885</c:v>
                </c:pt>
                <c:pt idx="258">
                  <c:v>46.36038061110677</c:v>
                </c:pt>
                <c:pt idx="259">
                  <c:v>45.088540957290647</c:v>
                </c:pt>
                <c:pt idx="260">
                  <c:v>45.113349144500994</c:v>
                </c:pt>
                <c:pt idx="261">
                  <c:v>44.733601846015425</c:v>
                </c:pt>
                <c:pt idx="262">
                  <c:v>44.739582741985338</c:v>
                </c:pt>
                <c:pt idx="263">
                  <c:v>44.471428736995513</c:v>
                </c:pt>
                <c:pt idx="264">
                  <c:v>44.031501934101676</c:v>
                </c:pt>
                <c:pt idx="265">
                  <c:v>43.154270110230684</c:v>
                </c:pt>
                <c:pt idx="266">
                  <c:v>42.395891745929198</c:v>
                </c:pt>
                <c:pt idx="267">
                  <c:v>41.782102608065848</c:v>
                </c:pt>
                <c:pt idx="268">
                  <c:v>41.831185396600269</c:v>
                </c:pt>
                <c:pt idx="269">
                  <c:v>42.332496183129138</c:v>
                </c:pt>
                <c:pt idx="270">
                  <c:v>42.708076507035699</c:v>
                </c:pt>
                <c:pt idx="271">
                  <c:v>43.175353091355255</c:v>
                </c:pt>
                <c:pt idx="272">
                  <c:v>43.415291163108712</c:v>
                </c:pt>
                <c:pt idx="273">
                  <c:v>44.001470298374379</c:v>
                </c:pt>
                <c:pt idx="274">
                  <c:v>44.097286313257435</c:v>
                </c:pt>
                <c:pt idx="275">
                  <c:v>43.974700474534366</c:v>
                </c:pt>
                <c:pt idx="276">
                  <c:v>43.612689926487874</c:v>
                </c:pt>
                <c:pt idx="277">
                  <c:v>43.669808904483389</c:v>
                </c:pt>
                <c:pt idx="278">
                  <c:v>44.027669606053834</c:v>
                </c:pt>
                <c:pt idx="279">
                  <c:v>43.789433573069495</c:v>
                </c:pt>
                <c:pt idx="280">
                  <c:v>43.561734207865342</c:v>
                </c:pt>
                <c:pt idx="281">
                  <c:v>43.668168478081341</c:v>
                </c:pt>
                <c:pt idx="282">
                  <c:v>43.847271222252978</c:v>
                </c:pt>
                <c:pt idx="283">
                  <c:v>43.932131193061871</c:v>
                </c:pt>
                <c:pt idx="284">
                  <c:v>43.439954338441552</c:v>
                </c:pt>
                <c:pt idx="285">
                  <c:v>42.906851831125742</c:v>
                </c:pt>
                <c:pt idx="286">
                  <c:v>42.718497179358543</c:v>
                </c:pt>
                <c:pt idx="287">
                  <c:v>42.223826500939118</c:v>
                </c:pt>
                <c:pt idx="288">
                  <c:v>41.65914293843673</c:v>
                </c:pt>
                <c:pt idx="289">
                  <c:v>41.289134129004445</c:v>
                </c:pt>
                <c:pt idx="290">
                  <c:v>40.347906707501345</c:v>
                </c:pt>
                <c:pt idx="291">
                  <c:v>39.671265146206601</c:v>
                </c:pt>
                <c:pt idx="292">
                  <c:v>38.769872485351684</c:v>
                </c:pt>
                <c:pt idx="293">
                  <c:v>37.940584201055948</c:v>
                </c:pt>
                <c:pt idx="294">
                  <c:v>38.079476008742311</c:v>
                </c:pt>
                <c:pt idx="295">
                  <c:v>37.467638710920347</c:v>
                </c:pt>
                <c:pt idx="296">
                  <c:v>36.677051120000002</c:v>
                </c:pt>
                <c:pt idx="297">
                  <c:v>36.435392469999996</c:v>
                </c:pt>
                <c:pt idx="298">
                  <c:v>35.850623618851799</c:v>
                </c:pt>
                <c:pt idx="299" formatCode="0.000000000">
                  <c:v>35.388723715542</c:v>
                </c:pt>
                <c:pt idx="300">
                  <c:v>35.3973368466132</c:v>
                </c:pt>
                <c:pt idx="301">
                  <c:v>34.325453482697903</c:v>
                </c:pt>
                <c:pt idx="302" formatCode="0.00000000">
                  <c:v>34.3316140866526</c:v>
                </c:pt>
                <c:pt idx="303">
                  <c:v>33.905465937336999</c:v>
                </c:pt>
                <c:pt idx="304">
                  <c:v>33.202625195708599</c:v>
                </c:pt>
                <c:pt idx="305">
                  <c:v>33.164936805845798</c:v>
                </c:pt>
                <c:pt idx="306">
                  <c:v>32.9785740934621</c:v>
                </c:pt>
                <c:pt idx="307">
                  <c:v>32.750299622069399</c:v>
                </c:pt>
                <c:pt idx="308">
                  <c:v>32.355974950545701</c:v>
                </c:pt>
                <c:pt idx="309">
                  <c:v>32.342455233247598</c:v>
                </c:pt>
                <c:pt idx="310">
                  <c:v>32.623226016018101</c:v>
                </c:pt>
                <c:pt idx="311">
                  <c:v>33.137271464478403</c:v>
                </c:pt>
                <c:pt idx="312">
                  <c:v>32.697711851871603</c:v>
                </c:pt>
                <c:pt idx="313">
                  <c:v>33.046335890451701</c:v>
                </c:pt>
                <c:pt idx="314">
                  <c:v>33.3611319146612</c:v>
                </c:pt>
                <c:pt idx="315">
                  <c:v>33.891681233913403</c:v>
                </c:pt>
                <c:pt idx="316">
                  <c:v>33.711933161419402</c:v>
                </c:pt>
                <c:pt idx="317">
                  <c:v>33.510887736854599</c:v>
                </c:pt>
                <c:pt idx="318">
                  <c:v>33.683652702008303</c:v>
                </c:pt>
                <c:pt idx="319">
                  <c:v>34.1205258419442</c:v>
                </c:pt>
                <c:pt idx="320">
                  <c:v>34.200060464935397</c:v>
                </c:pt>
                <c:pt idx="321">
                  <c:v>34.192310408595802</c:v>
                </c:pt>
                <c:pt idx="322">
                  <c:v>34.057332106870099</c:v>
                </c:pt>
                <c:pt idx="323">
                  <c:v>34.2528476094976</c:v>
                </c:pt>
                <c:pt idx="324">
                  <c:v>34.620061806315903</c:v>
                </c:pt>
                <c:pt idx="325">
                  <c:v>34.441625065845201</c:v>
                </c:pt>
                <c:pt idx="326">
                  <c:v>34.916036501355201</c:v>
                </c:pt>
                <c:pt idx="327">
                  <c:v>35.017783468163501</c:v>
                </c:pt>
                <c:pt idx="328">
                  <c:v>34.763467358688096</c:v>
                </c:pt>
                <c:pt idx="329">
                  <c:v>34.472979230774797</c:v>
                </c:pt>
                <c:pt idx="330">
                  <c:v>34.6824821467794</c:v>
                </c:pt>
                <c:pt idx="331">
                  <c:v>34.4233006328664</c:v>
                </c:pt>
                <c:pt idx="332">
                  <c:v>34.624115350213202</c:v>
                </c:pt>
                <c:pt idx="333">
                  <c:v>34.401786740911099</c:v>
                </c:pt>
                <c:pt idx="334">
                  <c:v>33.964752976466301</c:v>
                </c:pt>
                <c:pt idx="335">
                  <c:v>33.447681904259397</c:v>
                </c:pt>
                <c:pt idx="336">
                  <c:v>32.942545283824202</c:v>
                </c:pt>
                <c:pt idx="337">
                  <c:v>32.624693513155798</c:v>
                </c:pt>
                <c:pt idx="338">
                  <c:v>32.780772861378701</c:v>
                </c:pt>
                <c:pt idx="339">
                  <c:v>32.3281946381992</c:v>
                </c:pt>
                <c:pt idx="340">
                  <c:v>32.061444807462401</c:v>
                </c:pt>
                <c:pt idx="341">
                  <c:v>32.168342307761797</c:v>
                </c:pt>
                <c:pt idx="342">
                  <c:v>32.033822855230703</c:v>
                </c:pt>
                <c:pt idx="343">
                  <c:v>32.4491771405891</c:v>
                </c:pt>
                <c:pt idx="344">
                  <c:v>32.729504090902097</c:v>
                </c:pt>
                <c:pt idx="345">
                  <c:v>32.795163703710102</c:v>
                </c:pt>
                <c:pt idx="346">
                  <c:v>33.219806695297201</c:v>
                </c:pt>
                <c:pt idx="347">
                  <c:v>33.605475442865703</c:v>
                </c:pt>
                <c:pt idx="348">
                  <c:v>34.0564820302234</c:v>
                </c:pt>
                <c:pt idx="349">
                  <c:v>35.1457818204209</c:v>
                </c:pt>
                <c:pt idx="350">
                  <c:v>34.980559048604803</c:v>
                </c:pt>
                <c:pt idx="351">
                  <c:v>34.980949287502803</c:v>
                </c:pt>
                <c:pt idx="352">
                  <c:v>34.901601291792701</c:v>
                </c:pt>
                <c:pt idx="353">
                  <c:v>35.066048356677101</c:v>
                </c:pt>
                <c:pt idx="354">
                  <c:v>34.400538928041001</c:v>
                </c:pt>
                <c:pt idx="355">
                  <c:v>32.827017524622001</c:v>
                </c:pt>
                <c:pt idx="356">
                  <c:v>32.628324382551199</c:v>
                </c:pt>
                <c:pt idx="357">
                  <c:v>32.9118746164039</c:v>
                </c:pt>
                <c:pt idx="358">
                  <c:v>32.436951720443702</c:v>
                </c:pt>
                <c:pt idx="359">
                  <c:v>32.481613961924602</c:v>
                </c:pt>
                <c:pt idx="360">
                  <c:v>32.387856771866097</c:v>
                </c:pt>
                <c:pt idx="361">
                  <c:v>31.861992539390702</c:v>
                </c:pt>
                <c:pt idx="362">
                  <c:v>30.8456040181877</c:v>
                </c:pt>
                <c:pt idx="363">
                  <c:v>30.313926646370501</c:v>
                </c:pt>
                <c:pt idx="364">
                  <c:v>30.024055850495898</c:v>
                </c:pt>
                <c:pt idx="365">
                  <c:v>30.053252039000501</c:v>
                </c:pt>
                <c:pt idx="366">
                  <c:v>29.441010594569999</c:v>
                </c:pt>
                <c:pt idx="367">
                  <c:v>28.4606955897859</c:v>
                </c:pt>
                <c:pt idx="368">
                  <c:v>29.431753732043202</c:v>
                </c:pt>
                <c:pt idx="369">
                  <c:v>31.433050747237498</c:v>
                </c:pt>
                <c:pt idx="370">
                  <c:v>31.776734585026301</c:v>
                </c:pt>
                <c:pt idx="371">
                  <c:v>32.234550578107303</c:v>
                </c:pt>
                <c:pt idx="372">
                  <c:v>32.398350070457703</c:v>
                </c:pt>
                <c:pt idx="373">
                  <c:v>32.316824605077201</c:v>
                </c:pt>
                <c:pt idx="374">
                  <c:v>32.767284549292299</c:v>
                </c:pt>
                <c:pt idx="375">
                  <c:v>32.145838956720702</c:v>
                </c:pt>
                <c:pt idx="376">
                  <c:v>31.593933396636601</c:v>
                </c:pt>
                <c:pt idx="377">
                  <c:v>31.317292076763898</c:v>
                </c:pt>
                <c:pt idx="378">
                  <c:v>30.562659723249201</c:v>
                </c:pt>
                <c:pt idx="379">
                  <c:v>29.997755116401901</c:v>
                </c:pt>
                <c:pt idx="380">
                  <c:v>30.106497622153199</c:v>
                </c:pt>
                <c:pt idx="381">
                  <c:v>30.157516743407701</c:v>
                </c:pt>
                <c:pt idx="382">
                  <c:v>29.8959641434563</c:v>
                </c:pt>
                <c:pt idx="383">
                  <c:v>30.1716208411613</c:v>
                </c:pt>
                <c:pt idx="384">
                  <c:v>29.900128208921799</c:v>
                </c:pt>
                <c:pt idx="385">
                  <c:v>30.796265053274698</c:v>
                </c:pt>
                <c:pt idx="386">
                  <c:v>30.846863965365401</c:v>
                </c:pt>
                <c:pt idx="387">
                  <c:v>31.0432104636544</c:v>
                </c:pt>
                <c:pt idx="388">
                  <c:v>30.702444662569199</c:v>
                </c:pt>
                <c:pt idx="389">
                  <c:v>30.951227407263399</c:v>
                </c:pt>
                <c:pt idx="390">
                  <c:v>31.018110664888798</c:v>
                </c:pt>
                <c:pt idx="391">
                  <c:v>30.828580148756199</c:v>
                </c:pt>
                <c:pt idx="392">
                  <c:v>30.492564768403302</c:v>
                </c:pt>
                <c:pt idx="393">
                  <c:v>30.709413533006501</c:v>
                </c:pt>
                <c:pt idx="394">
                  <c:v>30.800114191176799</c:v>
                </c:pt>
                <c:pt idx="395">
                  <c:v>30.836901277971599</c:v>
                </c:pt>
                <c:pt idx="396">
                  <c:v>31.0339210998822</c:v>
                </c:pt>
                <c:pt idx="397">
                  <c:v>31.428091601950999</c:v>
                </c:pt>
                <c:pt idx="398">
                  <c:v>32.271947593142201</c:v>
                </c:pt>
                <c:pt idx="399">
                  <c:v>31.7292111175373</c:v>
                </c:pt>
                <c:pt idx="400">
                  <c:v>31.6351993832148</c:v>
                </c:pt>
                <c:pt idx="401">
                  <c:v>31.39209511152</c:v>
                </c:pt>
                <c:pt idx="402">
                  <c:v>31.284422700443201</c:v>
                </c:pt>
                <c:pt idx="403">
                  <c:v>31.116850254477502</c:v>
                </c:pt>
                <c:pt idx="404">
                  <c:v>30.823703836633399</c:v>
                </c:pt>
                <c:pt idx="405">
                  <c:v>30.737371381699901</c:v>
                </c:pt>
                <c:pt idx="406">
                  <c:v>31.920808912961601</c:v>
                </c:pt>
                <c:pt idx="407">
                  <c:v>32.28915543798</c:v>
                </c:pt>
                <c:pt idx="408">
                  <c:v>32.429432944017002</c:v>
                </c:pt>
                <c:pt idx="409">
                  <c:v>33.095051989548097</c:v>
                </c:pt>
                <c:pt idx="410">
                  <c:v>33.326296823503299</c:v>
                </c:pt>
                <c:pt idx="411">
                  <c:v>33.747320932191698</c:v>
                </c:pt>
                <c:pt idx="412">
                  <c:v>34.598468830097801</c:v>
                </c:pt>
                <c:pt idx="413">
                  <c:v>35.354506478021896</c:v>
                </c:pt>
                <c:pt idx="414">
                  <c:v>35.3038379386198</c:v>
                </c:pt>
                <c:pt idx="415">
                  <c:v>35.636833180189797</c:v>
                </c:pt>
                <c:pt idx="416">
                  <c:v>35.590264041363596</c:v>
                </c:pt>
                <c:pt idx="417">
                  <c:v>36.0229211053706</c:v>
                </c:pt>
                <c:pt idx="418">
                  <c:v>36.010480081672704</c:v>
                </c:pt>
                <c:pt idx="419">
                  <c:v>35.5176572027855</c:v>
                </c:pt>
                <c:pt idx="420">
                  <c:v>35.0189075486146</c:v>
                </c:pt>
                <c:pt idx="421">
                  <c:v>35.328658348476097</c:v>
                </c:pt>
                <c:pt idx="422">
                  <c:v>35.353727465535201</c:v>
                </c:pt>
                <c:pt idx="423">
                  <c:v>35.146623976590099</c:v>
                </c:pt>
                <c:pt idx="424">
                  <c:v>35.008926633479199</c:v>
                </c:pt>
                <c:pt idx="425">
                  <c:v>34.7659632614548</c:v>
                </c:pt>
                <c:pt idx="426">
                  <c:v>34.850415826970199</c:v>
                </c:pt>
                <c:pt idx="427">
                  <c:v>34.219040882569203</c:v>
                </c:pt>
                <c:pt idx="428">
                  <c:v>33.830757339720201</c:v>
                </c:pt>
                <c:pt idx="429">
                  <c:v>33.813150930237498</c:v>
                </c:pt>
                <c:pt idx="430">
                  <c:v>34.111488050877803</c:v>
                </c:pt>
                <c:pt idx="431">
                  <c:v>34.018380938289603</c:v>
                </c:pt>
                <c:pt idx="432">
                  <c:v>34.172000052652798</c:v>
                </c:pt>
                <c:pt idx="433">
                  <c:v>34.0814869851487</c:v>
                </c:pt>
                <c:pt idx="434">
                  <c:v>33.800542108880997</c:v>
                </c:pt>
                <c:pt idx="435">
                  <c:v>33.890243682775598</c:v>
                </c:pt>
                <c:pt idx="436">
                  <c:v>33.732426284935798</c:v>
                </c:pt>
                <c:pt idx="437">
                  <c:v>33.472128750663899</c:v>
                </c:pt>
                <c:pt idx="438">
                  <c:v>33.648155554680102</c:v>
                </c:pt>
                <c:pt idx="439">
                  <c:v>33.5601358340204</c:v>
                </c:pt>
                <c:pt idx="440">
                  <c:v>33.738258027819498</c:v>
                </c:pt>
                <c:pt idx="441">
                  <c:v>34.351236762989799</c:v>
                </c:pt>
                <c:pt idx="442">
                  <c:v>34.583784693680897</c:v>
                </c:pt>
                <c:pt idx="443">
                  <c:v>35.043618974576702</c:v>
                </c:pt>
                <c:pt idx="444">
                  <c:v>35.567683082869003</c:v>
                </c:pt>
                <c:pt idx="445">
                  <c:v>35.832632339529297</c:v>
                </c:pt>
                <c:pt idx="446">
                  <c:v>36.416769704861601</c:v>
                </c:pt>
                <c:pt idx="447">
                  <c:v>36.141025504060899</c:v>
                </c:pt>
                <c:pt idx="448">
                  <c:v>36.976723133335497</c:v>
                </c:pt>
                <c:pt idx="449">
                  <c:v>37.257881160723898</c:v>
                </c:pt>
                <c:pt idx="450">
                  <c:v>37.226391784599102</c:v>
                </c:pt>
                <c:pt idx="451">
                  <c:v>37.874004267354998</c:v>
                </c:pt>
                <c:pt idx="452">
                  <c:v>38.571925556386702</c:v>
                </c:pt>
                <c:pt idx="453">
                  <c:v>38.4598002122925</c:v>
                </c:pt>
                <c:pt idx="454">
                  <c:v>38.783172200485602</c:v>
                </c:pt>
                <c:pt idx="455">
                  <c:v>38.929968957017202</c:v>
                </c:pt>
                <c:pt idx="456">
                  <c:v>39.446437247507397</c:v>
                </c:pt>
                <c:pt idx="457">
                  <c:v>39.341915770537298</c:v>
                </c:pt>
                <c:pt idx="458">
                  <c:v>38.425662626317198</c:v>
                </c:pt>
                <c:pt idx="459">
                  <c:v>37.7921507792257</c:v>
                </c:pt>
                <c:pt idx="460">
                  <c:v>37.969718828625901</c:v>
                </c:pt>
                <c:pt idx="461">
                  <c:v>37.922307405892802</c:v>
                </c:pt>
                <c:pt idx="462">
                  <c:v>36.693801327090497</c:v>
                </c:pt>
                <c:pt idx="463">
                  <c:v>35.5479052686077</c:v>
                </c:pt>
                <c:pt idx="464">
                  <c:v>35.520471904603397</c:v>
                </c:pt>
                <c:pt idx="465">
                  <c:v>35.667250097230898</c:v>
                </c:pt>
                <c:pt idx="466">
                  <c:v>35.752837475956298</c:v>
                </c:pt>
                <c:pt idx="467">
                  <c:v>35.664660628661601</c:v>
                </c:pt>
                <c:pt idx="468">
                  <c:v>35.825904799116401</c:v>
                </c:pt>
                <c:pt idx="469">
                  <c:v>36.022507277111799</c:v>
                </c:pt>
                <c:pt idx="470">
                  <c:v>36.886750470307597</c:v>
                </c:pt>
                <c:pt idx="471">
                  <c:v>37.271483550297503</c:v>
                </c:pt>
                <c:pt idx="472">
                  <c:v>37.360213264785898</c:v>
                </c:pt>
                <c:pt idx="473">
                  <c:v>37.537766955046997</c:v>
                </c:pt>
                <c:pt idx="474">
                  <c:v>37.462453045242803</c:v>
                </c:pt>
                <c:pt idx="475">
                  <c:v>38.118339417055701</c:v>
                </c:pt>
                <c:pt idx="476">
                  <c:v>39.163637697949198</c:v>
                </c:pt>
                <c:pt idx="477">
                  <c:v>39.033533981808802</c:v>
                </c:pt>
                <c:pt idx="478">
                  <c:v>39.138428507711801</c:v>
                </c:pt>
                <c:pt idx="479">
                  <c:v>39.234158856998903</c:v>
                </c:pt>
                <c:pt idx="480">
                  <c:v>38.836080132722302</c:v>
                </c:pt>
                <c:pt idx="481">
                  <c:v>38.819057432259598</c:v>
                </c:pt>
                <c:pt idx="482">
                  <c:v>37.369663233325902</c:v>
                </c:pt>
                <c:pt idx="483">
                  <c:v>36.294429788226303</c:v>
                </c:pt>
                <c:pt idx="484">
                  <c:v>36.725713786895</c:v>
                </c:pt>
                <c:pt idx="485">
                  <c:v>36.875806850914202</c:v>
                </c:pt>
                <c:pt idx="486">
                  <c:v>36.761192216625901</c:v>
                </c:pt>
                <c:pt idx="487">
                  <c:v>36.665061666781597</c:v>
                </c:pt>
                <c:pt idx="488">
                  <c:v>36.974478709038202</c:v>
                </c:pt>
                <c:pt idx="489">
                  <c:v>38.593515158887598</c:v>
                </c:pt>
                <c:pt idx="490">
                  <c:v>40.242773666160602</c:v>
                </c:pt>
                <c:pt idx="491">
                  <c:v>39.874667619520899</c:v>
                </c:pt>
                <c:pt idx="492">
                  <c:v>39.788271146427398</c:v>
                </c:pt>
                <c:pt idx="493">
                  <c:v>40.843325428600899</c:v>
                </c:pt>
                <c:pt idx="494">
                  <c:v>40.724846328775101</c:v>
                </c:pt>
                <c:pt idx="495">
                  <c:v>40.859094703478299</c:v>
                </c:pt>
                <c:pt idx="496">
                  <c:v>39.9124115860457</c:v>
                </c:pt>
                <c:pt idx="497">
                  <c:v>38.793666422977203</c:v>
                </c:pt>
                <c:pt idx="498">
                  <c:v>38.839859617149102</c:v>
                </c:pt>
                <c:pt idx="499">
                  <c:v>38.937249802760903</c:v>
                </c:pt>
                <c:pt idx="500">
                  <c:v>38.191600883888697</c:v>
                </c:pt>
                <c:pt idx="501">
                  <c:v>38.552514404471196</c:v>
                </c:pt>
                <c:pt idx="502">
                  <c:v>38.553858514701602</c:v>
                </c:pt>
                <c:pt idx="503">
                  <c:v>39.443728954610897</c:v>
                </c:pt>
                <c:pt idx="504">
                  <c:v>40.244624918431597</c:v>
                </c:pt>
                <c:pt idx="505">
                  <c:v>40.118911483664597</c:v>
                </c:pt>
                <c:pt idx="506">
                  <c:v>39.9953448513034</c:v>
                </c:pt>
                <c:pt idx="507">
                  <c:v>40.0974728359217</c:v>
                </c:pt>
                <c:pt idx="508">
                  <c:v>40.3622719113635</c:v>
                </c:pt>
                <c:pt idx="509">
                  <c:v>40.719260207866498</c:v>
                </c:pt>
                <c:pt idx="510">
                  <c:v>40.581665623250103</c:v>
                </c:pt>
                <c:pt idx="511">
                  <c:v>40.826417693207198</c:v>
                </c:pt>
                <c:pt idx="512">
                  <c:v>41.479454307248403</c:v>
                </c:pt>
                <c:pt idx="513">
                  <c:v>41.753675172650702</c:v>
                </c:pt>
                <c:pt idx="514">
                  <c:v>42.280247455499499</c:v>
                </c:pt>
                <c:pt idx="515">
                  <c:v>42.899545858001403</c:v>
                </c:pt>
                <c:pt idx="516">
                  <c:v>42.8454814518647</c:v>
                </c:pt>
                <c:pt idx="517">
                  <c:v>42.268255703208197</c:v>
                </c:pt>
                <c:pt idx="518">
                  <c:v>41.592658323476499</c:v>
                </c:pt>
                <c:pt idx="519">
                  <c:v>41.194579963277199</c:v>
                </c:pt>
                <c:pt idx="520">
                  <c:v>40.888723177964501</c:v>
                </c:pt>
                <c:pt idx="521">
                  <c:v>40.6437895345735</c:v>
                </c:pt>
                <c:pt idx="522">
                  <c:v>40.4460175680559</c:v>
                </c:pt>
                <c:pt idx="523">
                  <c:v>40.655686588498803</c:v>
                </c:pt>
                <c:pt idx="524">
                  <c:v>41.453896611748299</c:v>
                </c:pt>
                <c:pt idx="525">
                  <c:v>42.008878013542599</c:v>
                </c:pt>
                <c:pt idx="526">
                  <c:v>42.534299904053299</c:v>
                </c:pt>
                <c:pt idx="527">
                  <c:v>43.0348342349699</c:v>
                </c:pt>
                <c:pt idx="528">
                  <c:v>43.157987426189003</c:v>
                </c:pt>
                <c:pt idx="529">
                  <c:v>43.280795999771399</c:v>
                </c:pt>
                <c:pt idx="530">
                  <c:v>43.667431322028001</c:v>
                </c:pt>
                <c:pt idx="531">
                  <c:v>43.813135606692001</c:v>
                </c:pt>
                <c:pt idx="532">
                  <c:v>43.427283524946098</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65-79 ans [n=278]</c:v>
                </c:pt>
              </c:strCache>
            </c:strRef>
          </c:tx>
          <c:spPr>
            <a:ln w="28575" cap="rnd">
              <a:solidFill>
                <a:schemeClr val="accent5"/>
              </a:solidFill>
              <a:round/>
            </a:ln>
            <a:effectLst/>
          </c:spPr>
          <c:marker>
            <c:symbol val="none"/>
          </c:marker>
          <c:cat>
            <c:numRef>
              <c:f>Tabelle1!$A$6:$A$538</c:f>
              <c:numCache>
                <c:formatCode>m/d/yyyy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Tabelle1!$D$6:$D$538</c:f>
              <c:numCache>
                <c:formatCode>General</c:formatCode>
                <c:ptCount val="533"/>
                <c:pt idx="0">
                  <c:v>31.030499538055096</c:v>
                </c:pt>
                <c:pt idx="1">
                  <c:v>31.029797563713846</c:v>
                </c:pt>
                <c:pt idx="2">
                  <c:v>30.710134506763136</c:v>
                </c:pt>
                <c:pt idx="3">
                  <c:v>31.208570187583916</c:v>
                </c:pt>
                <c:pt idx="4">
                  <c:v>30.057642205194416</c:v>
                </c:pt>
                <c:pt idx="5">
                  <c:v>30.220630951696812</c:v>
                </c:pt>
                <c:pt idx="6">
                  <c:v>30.128297392626244</c:v>
                </c:pt>
                <c:pt idx="7">
                  <c:v>29.712505896045325</c:v>
                </c:pt>
                <c:pt idx="8">
                  <c:v>29.773843023828757</c:v>
                </c:pt>
                <c:pt idx="9">
                  <c:v>30.968647338288644</c:v>
                </c:pt>
                <c:pt idx="10">
                  <c:v>31.121389423739817</c:v>
                </c:pt>
                <c:pt idx="11">
                  <c:v>32.14239103481767</c:v>
                </c:pt>
                <c:pt idx="12">
                  <c:v>32.962927633153107</c:v>
                </c:pt>
                <c:pt idx="13">
                  <c:v>34.201720047055588</c:v>
                </c:pt>
                <c:pt idx="14">
                  <c:v>35.0272451000111</c:v>
                </c:pt>
                <c:pt idx="15">
                  <c:v>34.909238839155577</c:v>
                </c:pt>
                <c:pt idx="16">
                  <c:v>34.627451375392134</c:v>
                </c:pt>
                <c:pt idx="17">
                  <c:v>34.625888993869445</c:v>
                </c:pt>
                <c:pt idx="18">
                  <c:v>34.345650747327831</c:v>
                </c:pt>
                <c:pt idx="19">
                  <c:v>34.27419324755148</c:v>
                </c:pt>
                <c:pt idx="20">
                  <c:v>33.926646958359655</c:v>
                </c:pt>
                <c:pt idx="21">
                  <c:v>33.600568918156348</c:v>
                </c:pt>
                <c:pt idx="22">
                  <c:v>33.146014824241313</c:v>
                </c:pt>
                <c:pt idx="23">
                  <c:v>33.066570257169687</c:v>
                </c:pt>
                <c:pt idx="24">
                  <c:v>32.913613124034057</c:v>
                </c:pt>
                <c:pt idx="25">
                  <c:v>32.539507620888045</c:v>
                </c:pt>
                <c:pt idx="26">
                  <c:v>32.62227580109203</c:v>
                </c:pt>
                <c:pt idx="27">
                  <c:v>32.686186326387833</c:v>
                </c:pt>
                <c:pt idx="28">
                  <c:v>32.347125961314021</c:v>
                </c:pt>
                <c:pt idx="29">
                  <c:v>32.289522021478973</c:v>
                </c:pt>
                <c:pt idx="30">
                  <c:v>31.689093340515313</c:v>
                </c:pt>
                <c:pt idx="31">
                  <c:v>31.39638865038367</c:v>
                </c:pt>
                <c:pt idx="32">
                  <c:v>31.232949294683685</c:v>
                </c:pt>
                <c:pt idx="33">
                  <c:v>32.158251022777442</c:v>
                </c:pt>
                <c:pt idx="34">
                  <c:v>32.455875145139764</c:v>
                </c:pt>
                <c:pt idx="35">
                  <c:v>33.010831498265297</c:v>
                </c:pt>
                <c:pt idx="36">
                  <c:v>32.724515236174703</c:v>
                </c:pt>
                <c:pt idx="37">
                  <c:v>32.503479667283372</c:v>
                </c:pt>
                <c:pt idx="38">
                  <c:v>33.229069899865287</c:v>
                </c:pt>
                <c:pt idx="39">
                  <c:v>32.46994614095096</c:v>
                </c:pt>
                <c:pt idx="40">
                  <c:v>31.731048982909584</c:v>
                </c:pt>
                <c:pt idx="41">
                  <c:v>30.883617705666857</c:v>
                </c:pt>
                <c:pt idx="42">
                  <c:v>30.557730535233386</c:v>
                </c:pt>
                <c:pt idx="43">
                  <c:v>30.6603099612047</c:v>
                </c:pt>
                <c:pt idx="44">
                  <c:v>30.831272575963713</c:v>
                </c:pt>
                <c:pt idx="45">
                  <c:v>29.909216736654383</c:v>
                </c:pt>
                <c:pt idx="46">
                  <c:v>30.534456257983599</c:v>
                </c:pt>
                <c:pt idx="47">
                  <c:v>29.473040892458027</c:v>
                </c:pt>
                <c:pt idx="48">
                  <c:v>30.267239432254229</c:v>
                </c:pt>
                <c:pt idx="49">
                  <c:v>30.491047193016687</c:v>
                </c:pt>
                <c:pt idx="50">
                  <c:v>30.61857088679</c:v>
                </c:pt>
                <c:pt idx="51">
                  <c:v>29.862084729821671</c:v>
                </c:pt>
                <c:pt idx="52">
                  <c:v>29.541429845452097</c:v>
                </c:pt>
                <c:pt idx="53">
                  <c:v>28.324389217159396</c:v>
                </c:pt>
                <c:pt idx="54">
                  <c:v>29.197651254258126</c:v>
                </c:pt>
                <c:pt idx="55">
                  <c:v>28.290863859560918</c:v>
                </c:pt>
                <c:pt idx="56">
                  <c:v>27.723777787915459</c:v>
                </c:pt>
                <c:pt idx="57">
                  <c:v>27.975527806641558</c:v>
                </c:pt>
                <c:pt idx="58">
                  <c:v>28.432351665681157</c:v>
                </c:pt>
                <c:pt idx="59">
                  <c:v>30.215265456189684</c:v>
                </c:pt>
                <c:pt idx="60">
                  <c:v>31.164575304040387</c:v>
                </c:pt>
                <c:pt idx="61">
                  <c:v>30.488699828446197</c:v>
                </c:pt>
                <c:pt idx="62">
                  <c:v>30.338603739204274</c:v>
                </c:pt>
                <c:pt idx="63">
                  <c:v>31.138664781658672</c:v>
                </c:pt>
                <c:pt idx="64">
                  <c:v>30.234994530180359</c:v>
                </c:pt>
                <c:pt idx="65">
                  <c:v>30.237100774307603</c:v>
                </c:pt>
                <c:pt idx="66">
                  <c:v>28.412968968828345</c:v>
                </c:pt>
                <c:pt idx="67">
                  <c:v>27.49820766158706</c:v>
                </c:pt>
                <c:pt idx="68">
                  <c:v>26.698050643864097</c:v>
                </c:pt>
                <c:pt idx="69">
                  <c:v>25.615770329018041</c:v>
                </c:pt>
                <c:pt idx="70">
                  <c:v>23.850697720904542</c:v>
                </c:pt>
                <c:pt idx="71">
                  <c:v>23.260949423140286</c:v>
                </c:pt>
                <c:pt idx="72">
                  <c:v>21.588169793276929</c:v>
                </c:pt>
                <c:pt idx="73">
                  <c:v>19.456213972638913</c:v>
                </c:pt>
                <c:pt idx="74">
                  <c:v>17.534151506624656</c:v>
                </c:pt>
                <c:pt idx="75">
                  <c:v>15.6326578611756</c:v>
                </c:pt>
                <c:pt idx="76">
                  <c:v>13.799185356869417</c:v>
                </c:pt>
                <c:pt idx="77">
                  <c:v>11.936411473938216</c:v>
                </c:pt>
                <c:pt idx="78">
                  <c:v>10.275843568962548</c:v>
                </c:pt>
                <c:pt idx="79">
                  <c:v>9.3071321583029079</c:v>
                </c:pt>
                <c:pt idx="80">
                  <c:v>8.8682203558615047</c:v>
                </c:pt>
                <c:pt idx="81">
                  <c:v>8.6157028790281753</c:v>
                </c:pt>
                <c:pt idx="82">
                  <c:v>8.0870546116711886</c:v>
                </c:pt>
                <c:pt idx="83">
                  <c:v>8.430753419120121</c:v>
                </c:pt>
                <c:pt idx="84">
                  <c:v>8.734084032123878</c:v>
                </c:pt>
                <c:pt idx="85">
                  <c:v>8.9460059681638029</c:v>
                </c:pt>
                <c:pt idx="86">
                  <c:v>8.9055019158264415</c:v>
                </c:pt>
                <c:pt idx="87">
                  <c:v>9.2994460315614038</c:v>
                </c:pt>
                <c:pt idx="88">
                  <c:v>9.2059967700610468</c:v>
                </c:pt>
                <c:pt idx="89">
                  <c:v>9.2954789357281786</c:v>
                </c:pt>
                <c:pt idx="90">
                  <c:v>9.6621969346544567</c:v>
                </c:pt>
                <c:pt idx="91">
                  <c:v>10.311110711809773</c:v>
                </c:pt>
                <c:pt idx="92">
                  <c:v>10.806295690339569</c:v>
                </c:pt>
                <c:pt idx="93">
                  <c:v>11.309616566676556</c:v>
                </c:pt>
                <c:pt idx="94">
                  <c:v>11.274484804000156</c:v>
                </c:pt>
                <c:pt idx="95">
                  <c:v>11.416063519073829</c:v>
                </c:pt>
                <c:pt idx="96">
                  <c:v>11.774032321843459</c:v>
                </c:pt>
                <c:pt idx="97">
                  <c:v>11.674629538542574</c:v>
                </c:pt>
                <c:pt idx="98">
                  <c:v>11.522538424143672</c:v>
                </c:pt>
                <c:pt idx="99">
                  <c:v>11.348261354076271</c:v>
                </c:pt>
                <c:pt idx="100">
                  <c:v>11.115948271522342</c:v>
                </c:pt>
                <c:pt idx="101">
                  <c:v>11.452229153726714</c:v>
                </c:pt>
                <c:pt idx="102">
                  <c:v>11.741653103273501</c:v>
                </c:pt>
                <c:pt idx="103">
                  <c:v>11.902585721153287</c:v>
                </c:pt>
                <c:pt idx="104">
                  <c:v>11.978032769597744</c:v>
                </c:pt>
                <c:pt idx="105">
                  <c:v>12.334594678852543</c:v>
                </c:pt>
                <c:pt idx="106">
                  <c:v>12.390447758620814</c:v>
                </c:pt>
                <c:pt idx="107">
                  <c:v>12.487270797239299</c:v>
                </c:pt>
                <c:pt idx="108">
                  <c:v>12.630098318168285</c:v>
                </c:pt>
                <c:pt idx="109">
                  <c:v>13.343544401335317</c:v>
                </c:pt>
                <c:pt idx="110">
                  <c:v>13.611931835751957</c:v>
                </c:pt>
                <c:pt idx="111">
                  <c:v>14.276521397263844</c:v>
                </c:pt>
                <c:pt idx="112">
                  <c:v>13.991970760761514</c:v>
                </c:pt>
                <c:pt idx="113">
                  <c:v>14.745651895318884</c:v>
                </c:pt>
                <c:pt idx="114">
                  <c:v>15.3330982072487</c:v>
                </c:pt>
                <c:pt idx="115">
                  <c:v>15.210616002144027</c:v>
                </c:pt>
                <c:pt idx="116">
                  <c:v>15.020127543412071</c:v>
                </c:pt>
                <c:pt idx="117">
                  <c:v>14.825388125324901</c:v>
                </c:pt>
                <c:pt idx="118">
                  <c:v>13.844859823418162</c:v>
                </c:pt>
                <c:pt idx="119">
                  <c:v>14.509044114392749</c:v>
                </c:pt>
                <c:pt idx="120">
                  <c:v>15.058345041354963</c:v>
                </c:pt>
                <c:pt idx="121">
                  <c:v>15.280655672788976</c:v>
                </c:pt>
                <c:pt idx="122">
                  <c:v>16.244427946962261</c:v>
                </c:pt>
                <c:pt idx="123">
                  <c:v>17.625920853412261</c:v>
                </c:pt>
                <c:pt idx="124">
                  <c:v>18.364388615776601</c:v>
                </c:pt>
                <c:pt idx="125">
                  <c:v>19.541544764190924</c:v>
                </c:pt>
                <c:pt idx="126">
                  <c:v>19.94071326186387</c:v>
                </c:pt>
                <c:pt idx="127">
                  <c:v>19.295015546432129</c:v>
                </c:pt>
                <c:pt idx="128">
                  <c:v>19.471555741896314</c:v>
                </c:pt>
                <c:pt idx="129">
                  <c:v>19.493439700865959</c:v>
                </c:pt>
                <c:pt idx="130">
                  <c:v>18.097749702343513</c:v>
                </c:pt>
                <c:pt idx="131">
                  <c:v>18.469042613926955</c:v>
                </c:pt>
                <c:pt idx="132">
                  <c:v>18.439242239408582</c:v>
                </c:pt>
                <c:pt idx="133">
                  <c:v>19.055186093497262</c:v>
                </c:pt>
                <c:pt idx="134">
                  <c:v>20.050490415978256</c:v>
                </c:pt>
                <c:pt idx="135">
                  <c:v>20.988797513751415</c:v>
                </c:pt>
                <c:pt idx="136">
                  <c:v>21.771188482481357</c:v>
                </c:pt>
                <c:pt idx="137">
                  <c:v>22.727670346653571</c:v>
                </c:pt>
                <c:pt idx="138">
                  <c:v>22.96202795628443</c:v>
                </c:pt>
                <c:pt idx="139">
                  <c:v>22.420460749281272</c:v>
                </c:pt>
                <c:pt idx="140">
                  <c:v>22.062246184287144</c:v>
                </c:pt>
                <c:pt idx="141">
                  <c:v>22.663005088209445</c:v>
                </c:pt>
                <c:pt idx="142">
                  <c:v>22.986813620163243</c:v>
                </c:pt>
                <c:pt idx="143">
                  <c:v>23.372113181350347</c:v>
                </c:pt>
                <c:pt idx="144">
                  <c:v>24.613909837076303</c:v>
                </c:pt>
                <c:pt idx="145">
                  <c:v>25.357356560821902</c:v>
                </c:pt>
                <c:pt idx="146">
                  <c:v>26.501035289965774</c:v>
                </c:pt>
                <c:pt idx="147">
                  <c:v>27.29492421150487</c:v>
                </c:pt>
                <c:pt idx="148">
                  <c:v>26.966580176728542</c:v>
                </c:pt>
                <c:pt idx="149">
                  <c:v>27.07370848125284</c:v>
                </c:pt>
                <c:pt idx="150">
                  <c:v>27.141607793500281</c:v>
                </c:pt>
                <c:pt idx="151">
                  <c:v>26.168457705489942</c:v>
                </c:pt>
                <c:pt idx="152">
                  <c:v>25.844763458001324</c:v>
                </c:pt>
                <c:pt idx="153">
                  <c:v>25.409664390716241</c:v>
                </c:pt>
                <c:pt idx="154">
                  <c:v>24.375612439371327</c:v>
                </c:pt>
                <c:pt idx="155">
                  <c:v>24.599614840908067</c:v>
                </c:pt>
                <c:pt idx="156">
                  <c:v>24.219991840356499</c:v>
                </c:pt>
                <c:pt idx="157">
                  <c:v>24.462286557655087</c:v>
                </c:pt>
                <c:pt idx="158">
                  <c:v>25.158423445269783</c:v>
                </c:pt>
                <c:pt idx="159">
                  <c:v>27.027521697713439</c:v>
                </c:pt>
                <c:pt idx="160">
                  <c:v>27.770926299529382</c:v>
                </c:pt>
                <c:pt idx="161">
                  <c:v>29.126561721052173</c:v>
                </c:pt>
                <c:pt idx="162">
                  <c:v>29.366366777309285</c:v>
                </c:pt>
                <c:pt idx="163">
                  <c:v>29.644219181319848</c:v>
                </c:pt>
                <c:pt idx="164">
                  <c:v>29.547988303789168</c:v>
                </c:pt>
                <c:pt idx="165">
                  <c:v>30.376985941879486</c:v>
                </c:pt>
                <c:pt idx="166">
                  <c:v>29.78540713354786</c:v>
                </c:pt>
                <c:pt idx="167">
                  <c:v>30.273482716795939</c:v>
                </c:pt>
                <c:pt idx="168">
                  <c:v>31.644397145680767</c:v>
                </c:pt>
                <c:pt idx="169">
                  <c:v>32.746361370179201</c:v>
                </c:pt>
                <c:pt idx="170">
                  <c:v>35.521866170361974</c:v>
                </c:pt>
                <c:pt idx="171">
                  <c:v>36.866891397567727</c:v>
                </c:pt>
                <c:pt idx="172">
                  <c:v>37.428936907655157</c:v>
                </c:pt>
                <c:pt idx="173">
                  <c:v>37.809209994071637</c:v>
                </c:pt>
                <c:pt idx="174">
                  <c:v>38.263704932031338</c:v>
                </c:pt>
                <c:pt idx="175">
                  <c:v>36.197024840873532</c:v>
                </c:pt>
                <c:pt idx="176">
                  <c:v>34.892258062276099</c:v>
                </c:pt>
                <c:pt idx="177">
                  <c:v>33.85674459910333</c:v>
                </c:pt>
                <c:pt idx="178">
                  <c:v>33.080858489393215</c:v>
                </c:pt>
                <c:pt idx="179">
                  <c:v>32.823201761261181</c:v>
                </c:pt>
                <c:pt idx="180">
                  <c:v>31.869227718840801</c:v>
                </c:pt>
                <c:pt idx="181">
                  <c:v>32.358966601774547</c:v>
                </c:pt>
                <c:pt idx="182">
                  <c:v>33.711516116155344</c:v>
                </c:pt>
                <c:pt idx="183">
                  <c:v>33.909332533309069</c:v>
                </c:pt>
                <c:pt idx="184">
                  <c:v>34.070066874876737</c:v>
                </c:pt>
                <c:pt idx="185">
                  <c:v>34.916602975029789</c:v>
                </c:pt>
                <c:pt idx="186">
                  <c:v>35.505704123323085</c:v>
                </c:pt>
                <c:pt idx="187">
                  <c:v>36.403135013080281</c:v>
                </c:pt>
                <c:pt idx="188">
                  <c:v>35.835297916476073</c:v>
                </c:pt>
                <c:pt idx="189">
                  <c:v>35.623934352437509</c:v>
                </c:pt>
                <c:pt idx="190">
                  <c:v>36.395617769993585</c:v>
                </c:pt>
                <c:pt idx="191">
                  <c:v>36.347735341481851</c:v>
                </c:pt>
                <c:pt idx="192">
                  <c:v>35.575270098276945</c:v>
                </c:pt>
                <c:pt idx="193">
                  <c:v>34.211950237287638</c:v>
                </c:pt>
                <c:pt idx="194">
                  <c:v>33.058671460766725</c:v>
                </c:pt>
                <c:pt idx="195">
                  <c:v>34.213585507830274</c:v>
                </c:pt>
                <c:pt idx="196">
                  <c:v>35.7333722278075</c:v>
                </c:pt>
                <c:pt idx="197">
                  <c:v>36.019266591728211</c:v>
                </c:pt>
                <c:pt idx="198">
                  <c:v>35.21971865857887</c:v>
                </c:pt>
                <c:pt idx="199">
                  <c:v>35.096008379754643</c:v>
                </c:pt>
                <c:pt idx="200">
                  <c:v>36.656115165176871</c:v>
                </c:pt>
                <c:pt idx="201">
                  <c:v>37.713333828746158</c:v>
                </c:pt>
                <c:pt idx="202">
                  <c:v>38.188576800470813</c:v>
                </c:pt>
                <c:pt idx="203">
                  <c:v>36.64246844962522</c:v>
                </c:pt>
                <c:pt idx="204">
                  <c:v>36.601857497158683</c:v>
                </c:pt>
                <c:pt idx="205">
                  <c:v>36.567243542265544</c:v>
                </c:pt>
                <c:pt idx="206">
                  <c:v>37.856205941000006</c:v>
                </c:pt>
                <c:pt idx="207">
                  <c:v>38.100836689771768</c:v>
                </c:pt>
                <c:pt idx="208">
                  <c:v>38.219587209194025</c:v>
                </c:pt>
                <c:pt idx="209">
                  <c:v>36.449033222421384</c:v>
                </c:pt>
                <c:pt idx="210">
                  <c:v>37.413539707783961</c:v>
                </c:pt>
                <c:pt idx="211">
                  <c:v>36.162979457619073</c:v>
                </c:pt>
                <c:pt idx="212">
                  <c:v>35.252205907047511</c:v>
                </c:pt>
                <c:pt idx="213">
                  <c:v>35.236218792106655</c:v>
                </c:pt>
                <c:pt idx="214">
                  <c:v>34.655826006545567</c:v>
                </c:pt>
                <c:pt idx="215">
                  <c:v>35.158936271972166</c:v>
                </c:pt>
                <c:pt idx="216">
                  <c:v>36.389382010910225</c:v>
                </c:pt>
                <c:pt idx="217">
                  <c:v>36.476558082736311</c:v>
                </c:pt>
                <c:pt idx="218">
                  <c:v>37.97007031079194</c:v>
                </c:pt>
                <c:pt idx="219">
                  <c:v>39.006363620019208</c:v>
                </c:pt>
                <c:pt idx="220">
                  <c:v>38.510440434522081</c:v>
                </c:pt>
                <c:pt idx="221">
                  <c:v>37.919135980748692</c:v>
                </c:pt>
                <c:pt idx="222">
                  <c:v>37.703403109907356</c:v>
                </c:pt>
                <c:pt idx="223">
                  <c:v>37.472634400753293</c:v>
                </c:pt>
                <c:pt idx="224">
                  <c:v>36.00889295493721</c:v>
                </c:pt>
                <c:pt idx="225">
                  <c:v>35.765056503199091</c:v>
                </c:pt>
                <c:pt idx="226">
                  <c:v>34.978175635627423</c:v>
                </c:pt>
                <c:pt idx="227">
                  <c:v>36.098480524400927</c:v>
                </c:pt>
                <c:pt idx="228">
                  <c:v>38.294904566822744</c:v>
                </c:pt>
                <c:pt idx="229">
                  <c:v>37.907928732922677</c:v>
                </c:pt>
                <c:pt idx="230">
                  <c:v>37.284572654142771</c:v>
                </c:pt>
                <c:pt idx="231">
                  <c:v>38.125629529747975</c:v>
                </c:pt>
                <c:pt idx="232">
                  <c:v>37.870772178875349</c:v>
                </c:pt>
                <c:pt idx="233">
                  <c:v>39.103027682696514</c:v>
                </c:pt>
                <c:pt idx="234">
                  <c:v>38.235656329635212</c:v>
                </c:pt>
                <c:pt idx="235">
                  <c:v>36.685598720084386</c:v>
                </c:pt>
                <c:pt idx="236">
                  <c:v>36.68750044702427</c:v>
                </c:pt>
                <c:pt idx="237">
                  <c:v>35.61054089822337</c:v>
                </c:pt>
                <c:pt idx="238">
                  <c:v>34.295653326992472</c:v>
                </c:pt>
                <c:pt idx="239">
                  <c:v>35.228199285141407</c:v>
                </c:pt>
                <c:pt idx="240">
                  <c:v>35.117879815202038</c:v>
                </c:pt>
                <c:pt idx="241">
                  <c:v>34.701736961898071</c:v>
                </c:pt>
                <c:pt idx="242">
                  <c:v>34.131766593369271</c:v>
                </c:pt>
                <c:pt idx="243">
                  <c:v>35.688400440837988</c:v>
                </c:pt>
                <c:pt idx="244">
                  <c:v>37.471217912770953</c:v>
                </c:pt>
                <c:pt idx="245">
                  <c:v>39.367503641711771</c:v>
                </c:pt>
                <c:pt idx="246">
                  <c:v>38.861192961764019</c:v>
                </c:pt>
                <c:pt idx="247">
                  <c:v>38.760991646081195</c:v>
                </c:pt>
                <c:pt idx="248">
                  <c:v>39.413924983727931</c:v>
                </c:pt>
                <c:pt idx="249">
                  <c:v>40.107122679327169</c:v>
                </c:pt>
                <c:pt idx="250">
                  <c:v>39.27960648875051</c:v>
                </c:pt>
                <c:pt idx="251">
                  <c:v>39.404035385842043</c:v>
                </c:pt>
                <c:pt idx="252">
                  <c:v>39.923239846692219</c:v>
                </c:pt>
                <c:pt idx="253">
                  <c:v>40.815117126572559</c:v>
                </c:pt>
                <c:pt idx="254">
                  <c:v>41.033494849868262</c:v>
                </c:pt>
                <c:pt idx="255">
                  <c:v>40.228235399194226</c:v>
                </c:pt>
                <c:pt idx="256">
                  <c:v>39.7488384583148</c:v>
                </c:pt>
                <c:pt idx="257">
                  <c:v>40.444951745101278</c:v>
                </c:pt>
                <c:pt idx="258">
                  <c:v>41.299071254631208</c:v>
                </c:pt>
                <c:pt idx="259">
                  <c:v>41.55728375703238</c:v>
                </c:pt>
                <c:pt idx="260">
                  <c:v>40.685634039053753</c:v>
                </c:pt>
                <c:pt idx="261">
                  <c:v>40.624492056007895</c:v>
                </c:pt>
                <c:pt idx="262">
                  <c:v>41.019879064662454</c:v>
                </c:pt>
                <c:pt idx="263">
                  <c:v>40.827298458725863</c:v>
                </c:pt>
                <c:pt idx="264">
                  <c:v>38.451353943104841</c:v>
                </c:pt>
                <c:pt idx="265">
                  <c:v>36.947420179794143</c:v>
                </c:pt>
                <c:pt idx="266">
                  <c:v>35.3967311737917</c:v>
                </c:pt>
                <c:pt idx="267">
                  <c:v>35.485792907362509</c:v>
                </c:pt>
                <c:pt idx="268">
                  <c:v>35.489754570082631</c:v>
                </c:pt>
                <c:pt idx="269">
                  <c:v>35.892288326181855</c:v>
                </c:pt>
                <c:pt idx="270">
                  <c:v>36.194220568960759</c:v>
                </c:pt>
                <c:pt idx="271">
                  <c:v>37.182519945672823</c:v>
                </c:pt>
                <c:pt idx="272">
                  <c:v>36.332535530604929</c:v>
                </c:pt>
                <c:pt idx="273">
                  <c:v>37.30150643131109</c:v>
                </c:pt>
                <c:pt idx="274">
                  <c:v>35.721557267272942</c:v>
                </c:pt>
                <c:pt idx="275">
                  <c:v>34.674745831647712</c:v>
                </c:pt>
                <c:pt idx="276">
                  <c:v>33.850746154338438</c:v>
                </c:pt>
                <c:pt idx="277">
                  <c:v>34.039010806195698</c:v>
                </c:pt>
                <c:pt idx="278">
                  <c:v>34.43518172575417</c:v>
                </c:pt>
                <c:pt idx="279">
                  <c:v>34.924167734893267</c:v>
                </c:pt>
                <c:pt idx="280">
                  <c:v>33.161072404533655</c:v>
                </c:pt>
                <c:pt idx="281">
                  <c:v>34.321133725268083</c:v>
                </c:pt>
                <c:pt idx="282">
                  <c:v>35.450103782486394</c:v>
                </c:pt>
                <c:pt idx="283">
                  <c:v>35.592227490935379</c:v>
                </c:pt>
                <c:pt idx="284">
                  <c:v>35.34761562212833</c:v>
                </c:pt>
                <c:pt idx="285">
                  <c:v>34.99990608157308</c:v>
                </c:pt>
                <c:pt idx="286">
                  <c:v>34.925456744442229</c:v>
                </c:pt>
                <c:pt idx="287">
                  <c:v>35.739321028514169</c:v>
                </c:pt>
                <c:pt idx="288">
                  <c:v>35.788461776772927</c:v>
                </c:pt>
                <c:pt idx="289">
                  <c:v>35.131181437986022</c:v>
                </c:pt>
                <c:pt idx="290">
                  <c:v>34.888085213623036</c:v>
                </c:pt>
                <c:pt idx="291">
                  <c:v>33.928054630375208</c:v>
                </c:pt>
                <c:pt idx="292">
                  <c:v>32.600298533633286</c:v>
                </c:pt>
                <c:pt idx="293">
                  <c:v>31.986826569610095</c:v>
                </c:pt>
                <c:pt idx="294">
                  <c:v>31.315500574416042</c:v>
                </c:pt>
                <c:pt idx="295">
                  <c:v>29.609824128367741</c:v>
                </c:pt>
                <c:pt idx="296">
                  <c:v>28.01862861</c:v>
                </c:pt>
                <c:pt idx="297">
                  <c:v>26.925209330000001</c:v>
                </c:pt>
                <c:pt idx="298">
                  <c:v>25.5346171655932</c:v>
                </c:pt>
                <c:pt idx="299" formatCode="0.000000000">
                  <c:v>25.724300977897801</c:v>
                </c:pt>
                <c:pt idx="300">
                  <c:v>26.007149722074999</c:v>
                </c:pt>
                <c:pt idx="301">
                  <c:v>24.5561643055057</c:v>
                </c:pt>
                <c:pt idx="302" formatCode="0.00000000">
                  <c:v>24.7760063792349</c:v>
                </c:pt>
                <c:pt idx="303">
                  <c:v>24.454410614011898</c:v>
                </c:pt>
                <c:pt idx="304">
                  <c:v>23.3256645339941</c:v>
                </c:pt>
                <c:pt idx="305">
                  <c:v>23.5481040088501</c:v>
                </c:pt>
                <c:pt idx="306">
                  <c:v>22.743820056646602</c:v>
                </c:pt>
                <c:pt idx="307">
                  <c:v>22.899634371027702</c:v>
                </c:pt>
                <c:pt idx="308">
                  <c:v>23.349662653890299</c:v>
                </c:pt>
                <c:pt idx="309">
                  <c:v>23.3931455397903</c:v>
                </c:pt>
                <c:pt idx="310">
                  <c:v>24.195752339023599</c:v>
                </c:pt>
                <c:pt idx="311">
                  <c:v>25.380757951478</c:v>
                </c:pt>
                <c:pt idx="312">
                  <c:v>26.316334226688799</c:v>
                </c:pt>
                <c:pt idx="313">
                  <c:v>26.582020777498201</c:v>
                </c:pt>
                <c:pt idx="314">
                  <c:v>26.2233376808299</c:v>
                </c:pt>
                <c:pt idx="315">
                  <c:v>26.285464908896401</c:v>
                </c:pt>
                <c:pt idx="316">
                  <c:v>25.834001347989702</c:v>
                </c:pt>
                <c:pt idx="317">
                  <c:v>25.635680442369299</c:v>
                </c:pt>
                <c:pt idx="318">
                  <c:v>26.057789848714901</c:v>
                </c:pt>
                <c:pt idx="319">
                  <c:v>25.497744694932699</c:v>
                </c:pt>
                <c:pt idx="320">
                  <c:v>25.988949958990901</c:v>
                </c:pt>
                <c:pt idx="321">
                  <c:v>25.849488676351001</c:v>
                </c:pt>
                <c:pt idx="322">
                  <c:v>26.437303621230701</c:v>
                </c:pt>
                <c:pt idx="323">
                  <c:v>26.8927678388639</c:v>
                </c:pt>
                <c:pt idx="324">
                  <c:v>27.477601568083099</c:v>
                </c:pt>
                <c:pt idx="325">
                  <c:v>27.801176474295598</c:v>
                </c:pt>
                <c:pt idx="326">
                  <c:v>28.506842635822</c:v>
                </c:pt>
                <c:pt idx="327">
                  <c:v>28.9851748156985</c:v>
                </c:pt>
                <c:pt idx="328">
                  <c:v>29.4227210794208</c:v>
                </c:pt>
                <c:pt idx="329">
                  <c:v>28.567640052933999</c:v>
                </c:pt>
                <c:pt idx="330">
                  <c:v>29.215838084873599</c:v>
                </c:pt>
                <c:pt idx="331">
                  <c:v>27.739184414003802</c:v>
                </c:pt>
                <c:pt idx="332">
                  <c:v>26.738364870322801</c:v>
                </c:pt>
                <c:pt idx="333">
                  <c:v>26.0650660166935</c:v>
                </c:pt>
                <c:pt idx="334">
                  <c:v>25.312754842827498</c:v>
                </c:pt>
                <c:pt idx="335">
                  <c:v>24.054961106801599</c:v>
                </c:pt>
                <c:pt idx="336">
                  <c:v>23.836805457872</c:v>
                </c:pt>
                <c:pt idx="337">
                  <c:v>22.988436987938599</c:v>
                </c:pt>
                <c:pt idx="338">
                  <c:v>23.431860466608601</c:v>
                </c:pt>
                <c:pt idx="339">
                  <c:v>23.234981795334999</c:v>
                </c:pt>
                <c:pt idx="340">
                  <c:v>22.8624151130429</c:v>
                </c:pt>
                <c:pt idx="341">
                  <c:v>22.735476663874199</c:v>
                </c:pt>
                <c:pt idx="342">
                  <c:v>22.565002921932201</c:v>
                </c:pt>
                <c:pt idx="343">
                  <c:v>22.379965975006499</c:v>
                </c:pt>
                <c:pt idx="344">
                  <c:v>22.859129364041699</c:v>
                </c:pt>
                <c:pt idx="345">
                  <c:v>22.486943370174799</c:v>
                </c:pt>
                <c:pt idx="346">
                  <c:v>22.987282674955001</c:v>
                </c:pt>
                <c:pt idx="347">
                  <c:v>23.756171701556202</c:v>
                </c:pt>
                <c:pt idx="348">
                  <c:v>24.822611921746301</c:v>
                </c:pt>
                <c:pt idx="349">
                  <c:v>25.388287369519698</c:v>
                </c:pt>
                <c:pt idx="350">
                  <c:v>25.414491566882699</c:v>
                </c:pt>
                <c:pt idx="351">
                  <c:v>25.2059143776128</c:v>
                </c:pt>
                <c:pt idx="352">
                  <c:v>26.5119783443707</c:v>
                </c:pt>
                <c:pt idx="353">
                  <c:v>26.045374305607101</c:v>
                </c:pt>
                <c:pt idx="354">
                  <c:v>24.445968011424899</c:v>
                </c:pt>
                <c:pt idx="355">
                  <c:v>22.981399745846701</c:v>
                </c:pt>
                <c:pt idx="356">
                  <c:v>23.307716948356401</c:v>
                </c:pt>
                <c:pt idx="357">
                  <c:v>23.4103137610348</c:v>
                </c:pt>
                <c:pt idx="358">
                  <c:v>22.364481774810699</c:v>
                </c:pt>
                <c:pt idx="359">
                  <c:v>21.3492590456854</c:v>
                </c:pt>
                <c:pt idx="360">
                  <c:v>20.913082986821902</c:v>
                </c:pt>
                <c:pt idx="361">
                  <c:v>20.777888815429701</c:v>
                </c:pt>
                <c:pt idx="362">
                  <c:v>19.689802261706902</c:v>
                </c:pt>
                <c:pt idx="363">
                  <c:v>19.305028958823801</c:v>
                </c:pt>
                <c:pt idx="364">
                  <c:v>19.260418822418298</c:v>
                </c:pt>
                <c:pt idx="365">
                  <c:v>19.6474806421054</c:v>
                </c:pt>
                <c:pt idx="366">
                  <c:v>19.873384789156098</c:v>
                </c:pt>
                <c:pt idx="367">
                  <c:v>19.9587092147944</c:v>
                </c:pt>
                <c:pt idx="368">
                  <c:v>21.554833668709499</c:v>
                </c:pt>
                <c:pt idx="369">
                  <c:v>23.374752119668301</c:v>
                </c:pt>
                <c:pt idx="370">
                  <c:v>23.1374277215454</c:v>
                </c:pt>
                <c:pt idx="371">
                  <c:v>23.784908015486302</c:v>
                </c:pt>
                <c:pt idx="372">
                  <c:v>24.575181285507199</c:v>
                </c:pt>
                <c:pt idx="373">
                  <c:v>23.897501699489201</c:v>
                </c:pt>
                <c:pt idx="374">
                  <c:v>23.9700644936453</c:v>
                </c:pt>
                <c:pt idx="375">
                  <c:v>22.928920605797</c:v>
                </c:pt>
                <c:pt idx="376">
                  <c:v>21.157923915354498</c:v>
                </c:pt>
                <c:pt idx="377">
                  <c:v>21.358131601434099</c:v>
                </c:pt>
                <c:pt idx="378">
                  <c:v>19.850081617114999</c:v>
                </c:pt>
                <c:pt idx="379">
                  <c:v>19.1730553973197</c:v>
                </c:pt>
                <c:pt idx="380">
                  <c:v>19.804080895226502</c:v>
                </c:pt>
                <c:pt idx="381">
                  <c:v>20.316715650443602</c:v>
                </c:pt>
                <c:pt idx="382">
                  <c:v>20.695093592808899</c:v>
                </c:pt>
                <c:pt idx="383">
                  <c:v>21.309947960320802</c:v>
                </c:pt>
                <c:pt idx="384">
                  <c:v>20.587839210987401</c:v>
                </c:pt>
                <c:pt idx="385">
                  <c:v>22.097216698712302</c:v>
                </c:pt>
                <c:pt idx="386">
                  <c:v>21.7970444558206</c:v>
                </c:pt>
                <c:pt idx="387">
                  <c:v>21.828631640110402</c:v>
                </c:pt>
                <c:pt idx="388">
                  <c:v>21.006135606011501</c:v>
                </c:pt>
                <c:pt idx="389">
                  <c:v>20.5297958638244</c:v>
                </c:pt>
                <c:pt idx="390">
                  <c:v>20.673662853845499</c:v>
                </c:pt>
                <c:pt idx="391">
                  <c:v>20.5206595349723</c:v>
                </c:pt>
                <c:pt idx="392">
                  <c:v>19.9023227372215</c:v>
                </c:pt>
                <c:pt idx="393">
                  <c:v>20.041241101766101</c:v>
                </c:pt>
                <c:pt idx="394">
                  <c:v>19.442375416762001</c:v>
                </c:pt>
                <c:pt idx="395">
                  <c:v>19.200515358626799</c:v>
                </c:pt>
                <c:pt idx="396">
                  <c:v>19.6550071819624</c:v>
                </c:pt>
                <c:pt idx="397">
                  <c:v>20.482987794648299</c:v>
                </c:pt>
                <c:pt idx="398">
                  <c:v>21.556084653074699</c:v>
                </c:pt>
                <c:pt idx="399">
                  <c:v>21.158647670478398</c:v>
                </c:pt>
                <c:pt idx="400">
                  <c:v>21.525934329716002</c:v>
                </c:pt>
                <c:pt idx="401">
                  <c:v>22.457770441356999</c:v>
                </c:pt>
                <c:pt idx="402">
                  <c:v>23.003837688077098</c:v>
                </c:pt>
                <c:pt idx="403">
                  <c:v>22.876442195916599</c:v>
                </c:pt>
                <c:pt idx="404">
                  <c:v>22.301046328923402</c:v>
                </c:pt>
                <c:pt idx="405">
                  <c:v>21.9827400745455</c:v>
                </c:pt>
                <c:pt idx="406">
                  <c:v>23.352826671336</c:v>
                </c:pt>
                <c:pt idx="407">
                  <c:v>23.410274862290098</c:v>
                </c:pt>
                <c:pt idx="408">
                  <c:v>23.359133127842</c:v>
                </c:pt>
                <c:pt idx="409">
                  <c:v>23.5898310943229</c:v>
                </c:pt>
                <c:pt idx="410">
                  <c:v>23.761460132068802</c:v>
                </c:pt>
                <c:pt idx="411">
                  <c:v>24.083407427413899</c:v>
                </c:pt>
                <c:pt idx="412">
                  <c:v>25.199824276175502</c:v>
                </c:pt>
                <c:pt idx="413">
                  <c:v>26.057586594825999</c:v>
                </c:pt>
                <c:pt idx="414">
                  <c:v>26.5474500577612</c:v>
                </c:pt>
                <c:pt idx="415">
                  <c:v>26.977173209628202</c:v>
                </c:pt>
                <c:pt idx="416">
                  <c:v>27.406380940513699</c:v>
                </c:pt>
                <c:pt idx="417">
                  <c:v>28.218467779132201</c:v>
                </c:pt>
                <c:pt idx="418">
                  <c:v>28.9572423912579</c:v>
                </c:pt>
                <c:pt idx="419">
                  <c:v>27.964817003229999</c:v>
                </c:pt>
                <c:pt idx="420">
                  <c:v>27.4633445503544</c:v>
                </c:pt>
                <c:pt idx="421">
                  <c:v>27.207042299239099</c:v>
                </c:pt>
                <c:pt idx="422">
                  <c:v>27.2946151328619</c:v>
                </c:pt>
                <c:pt idx="423">
                  <c:v>27.842420880315601</c:v>
                </c:pt>
                <c:pt idx="424">
                  <c:v>27.221356328239899</c:v>
                </c:pt>
                <c:pt idx="425">
                  <c:v>26.961910148000101</c:v>
                </c:pt>
                <c:pt idx="426">
                  <c:v>27.851492512574598</c:v>
                </c:pt>
                <c:pt idx="427">
                  <c:v>27.045925551471701</c:v>
                </c:pt>
                <c:pt idx="428">
                  <c:v>26.989168422180999</c:v>
                </c:pt>
                <c:pt idx="429">
                  <c:v>26.436081889178102</c:v>
                </c:pt>
                <c:pt idx="430">
                  <c:v>26.431804765092199</c:v>
                </c:pt>
                <c:pt idx="431">
                  <c:v>26.399872321937501</c:v>
                </c:pt>
                <c:pt idx="432">
                  <c:v>26.226500005945098</c:v>
                </c:pt>
                <c:pt idx="433">
                  <c:v>25.621479106445001</c:v>
                </c:pt>
                <c:pt idx="434">
                  <c:v>25.279927302483198</c:v>
                </c:pt>
                <c:pt idx="435">
                  <c:v>25.360178624246501</c:v>
                </c:pt>
                <c:pt idx="436">
                  <c:v>25.276562535252399</c:v>
                </c:pt>
                <c:pt idx="437">
                  <c:v>24.9122620470798</c:v>
                </c:pt>
                <c:pt idx="438">
                  <c:v>24.987892338680901</c:v>
                </c:pt>
                <c:pt idx="439">
                  <c:v>24.963532302383499</c:v>
                </c:pt>
                <c:pt idx="440">
                  <c:v>25.2663093001315</c:v>
                </c:pt>
                <c:pt idx="441">
                  <c:v>25.808242135325798</c:v>
                </c:pt>
                <c:pt idx="442">
                  <c:v>25.671747040626698</c:v>
                </c:pt>
                <c:pt idx="443">
                  <c:v>26.996394841086801</c:v>
                </c:pt>
                <c:pt idx="444">
                  <c:v>28.593222303763302</c:v>
                </c:pt>
                <c:pt idx="445">
                  <c:v>29.428470408674102</c:v>
                </c:pt>
                <c:pt idx="446">
                  <c:v>30.2006959730309</c:v>
                </c:pt>
                <c:pt idx="447">
                  <c:v>29.829960382310801</c:v>
                </c:pt>
                <c:pt idx="448">
                  <c:v>30.447229375514599</c:v>
                </c:pt>
                <c:pt idx="449">
                  <c:v>31.495647424715202</c:v>
                </c:pt>
                <c:pt idx="450">
                  <c:v>31.721917398608301</c:v>
                </c:pt>
                <c:pt idx="451">
                  <c:v>31.1068092443494</c:v>
                </c:pt>
                <c:pt idx="452">
                  <c:v>31.234270708764502</c:v>
                </c:pt>
                <c:pt idx="453">
                  <c:v>30.3018936311022</c:v>
                </c:pt>
                <c:pt idx="454">
                  <c:v>30.233061348415401</c:v>
                </c:pt>
                <c:pt idx="455">
                  <c:v>30.408839926252</c:v>
                </c:pt>
                <c:pt idx="456">
                  <c:v>29.0638590964321</c:v>
                </c:pt>
                <c:pt idx="457">
                  <c:v>27.914799194044701</c:v>
                </c:pt>
                <c:pt idx="458">
                  <c:v>26.2500888282655</c:v>
                </c:pt>
                <c:pt idx="459">
                  <c:v>25.730339563591102</c:v>
                </c:pt>
                <c:pt idx="460">
                  <c:v>25.8807322975169</c:v>
                </c:pt>
                <c:pt idx="461">
                  <c:v>26.242154595280301</c:v>
                </c:pt>
                <c:pt idx="462">
                  <c:v>26.200839701887698</c:v>
                </c:pt>
                <c:pt idx="463">
                  <c:v>26.105496608317001</c:v>
                </c:pt>
                <c:pt idx="464">
                  <c:v>26.504719123939601</c:v>
                </c:pt>
                <c:pt idx="465">
                  <c:v>27.3875030284213</c:v>
                </c:pt>
                <c:pt idx="466">
                  <c:v>27.355322876107699</c:v>
                </c:pt>
                <c:pt idx="467">
                  <c:v>27.433803506498801</c:v>
                </c:pt>
                <c:pt idx="468">
                  <c:v>27.710528844936199</c:v>
                </c:pt>
                <c:pt idx="469">
                  <c:v>26.568489615633201</c:v>
                </c:pt>
                <c:pt idx="470">
                  <c:v>26.870044150087601</c:v>
                </c:pt>
                <c:pt idx="471">
                  <c:v>27.4600913020424</c:v>
                </c:pt>
                <c:pt idx="472">
                  <c:v>27.268128673828201</c:v>
                </c:pt>
                <c:pt idx="473">
                  <c:v>27.466286195807001</c:v>
                </c:pt>
                <c:pt idx="474">
                  <c:v>28.556407378953399</c:v>
                </c:pt>
                <c:pt idx="475">
                  <c:v>28.7208964679389</c:v>
                </c:pt>
                <c:pt idx="476">
                  <c:v>30.407017311422901</c:v>
                </c:pt>
                <c:pt idx="477">
                  <c:v>30.758331956865199</c:v>
                </c:pt>
                <c:pt idx="478">
                  <c:v>30.3362978303429</c:v>
                </c:pt>
                <c:pt idx="479">
                  <c:v>30.285584708001</c:v>
                </c:pt>
                <c:pt idx="480">
                  <c:v>29.943574132937002</c:v>
                </c:pt>
                <c:pt idx="481">
                  <c:v>29.058665460393399</c:v>
                </c:pt>
                <c:pt idx="482">
                  <c:v>28.005499709576</c:v>
                </c:pt>
                <c:pt idx="483">
                  <c:v>26.434112001624801</c:v>
                </c:pt>
                <c:pt idx="484">
                  <c:v>27.3677585434659</c:v>
                </c:pt>
                <c:pt idx="485">
                  <c:v>26.696678125170202</c:v>
                </c:pt>
                <c:pt idx="486">
                  <c:v>26.7999242747225</c:v>
                </c:pt>
                <c:pt idx="487">
                  <c:v>26.328259141534598</c:v>
                </c:pt>
                <c:pt idx="488">
                  <c:v>26.203708226683901</c:v>
                </c:pt>
                <c:pt idx="489">
                  <c:v>28.210519090018</c:v>
                </c:pt>
                <c:pt idx="490">
                  <c:v>30.1955358075341</c:v>
                </c:pt>
                <c:pt idx="491">
                  <c:v>29.271873866858598</c:v>
                </c:pt>
                <c:pt idx="492">
                  <c:v>29.340415980769301</c:v>
                </c:pt>
                <c:pt idx="493">
                  <c:v>29.504335107801399</c:v>
                </c:pt>
                <c:pt idx="494">
                  <c:v>29.821437587711301</c:v>
                </c:pt>
                <c:pt idx="495">
                  <c:v>30.126640523145898</c:v>
                </c:pt>
                <c:pt idx="496">
                  <c:v>28.475605396148001</c:v>
                </c:pt>
                <c:pt idx="497">
                  <c:v>26.638609636189202</c:v>
                </c:pt>
                <c:pt idx="498">
                  <c:v>27.1492939045736</c:v>
                </c:pt>
                <c:pt idx="499">
                  <c:v>27.960325131201301</c:v>
                </c:pt>
                <c:pt idx="500">
                  <c:v>27.4609675429862</c:v>
                </c:pt>
                <c:pt idx="501">
                  <c:v>28.007265263025602</c:v>
                </c:pt>
                <c:pt idx="502">
                  <c:v>27.8492543783603</c:v>
                </c:pt>
                <c:pt idx="503">
                  <c:v>29.375029215664298</c:v>
                </c:pt>
                <c:pt idx="504">
                  <c:v>30.202455523740699</c:v>
                </c:pt>
                <c:pt idx="505">
                  <c:v>29.853937971422202</c:v>
                </c:pt>
                <c:pt idx="506">
                  <c:v>30.1164622531582</c:v>
                </c:pt>
                <c:pt idx="507">
                  <c:v>30.923014830094001</c:v>
                </c:pt>
                <c:pt idx="508">
                  <c:v>30.501101937779801</c:v>
                </c:pt>
                <c:pt idx="509">
                  <c:v>32.408464171213403</c:v>
                </c:pt>
                <c:pt idx="510">
                  <c:v>31.732747171221401</c:v>
                </c:pt>
                <c:pt idx="511">
                  <c:v>31.544627542130598</c:v>
                </c:pt>
                <c:pt idx="512">
                  <c:v>32.3192227238507</c:v>
                </c:pt>
                <c:pt idx="513">
                  <c:v>33.5937951311315</c:v>
                </c:pt>
                <c:pt idx="514">
                  <c:v>34.253295036322797</c:v>
                </c:pt>
                <c:pt idx="515">
                  <c:v>34.942904614171503</c:v>
                </c:pt>
                <c:pt idx="516">
                  <c:v>34.276383229333803</c:v>
                </c:pt>
                <c:pt idx="517">
                  <c:v>34.264293327071201</c:v>
                </c:pt>
                <c:pt idx="518">
                  <c:v>35.075228384176</c:v>
                </c:pt>
                <c:pt idx="519">
                  <c:v>34.5242219116397</c:v>
                </c:pt>
                <c:pt idx="520">
                  <c:v>33.2986643103483</c:v>
                </c:pt>
                <c:pt idx="521">
                  <c:v>33.170352035612098</c:v>
                </c:pt>
                <c:pt idx="522">
                  <c:v>34.026371338129799</c:v>
                </c:pt>
                <c:pt idx="523">
                  <c:v>34.467159131990798</c:v>
                </c:pt>
                <c:pt idx="524">
                  <c:v>35.571800715230502</c:v>
                </c:pt>
                <c:pt idx="525">
                  <c:v>35.693183236689599</c:v>
                </c:pt>
                <c:pt idx="526">
                  <c:v>36.380082730199398</c:v>
                </c:pt>
                <c:pt idx="527">
                  <c:v>37.174157409255599</c:v>
                </c:pt>
                <c:pt idx="528">
                  <c:v>37.442443782218497</c:v>
                </c:pt>
                <c:pt idx="529">
                  <c:v>37.257385863224499</c:v>
                </c:pt>
                <c:pt idx="530">
                  <c:v>36.599085467332699</c:v>
                </c:pt>
                <c:pt idx="531">
                  <c:v>37.261543157353501</c:v>
                </c:pt>
                <c:pt idx="532">
                  <c:v>36.907861309182998</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Hommes [n=1419]</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560F-476D-9409-5016D8A345A8}"/>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560F-476D-9409-5016D8A345A8}"/>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560F-476D-9409-5016D8A345A8}"/>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560F-476D-9409-5016D8A345A8}"/>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560F-476D-9409-5016D8A345A8}"/>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560F-476D-9409-5016D8A345A8}"/>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560F-476D-9409-5016D8A345A8}"/>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560F-476D-9409-5016D8A345A8}"/>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560F-476D-9409-5016D8A345A8}"/>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560F-476D-9409-5016D8A345A8}"/>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560F-476D-9409-5016D8A345A8}"/>
              </c:ext>
            </c:extLst>
          </c:dPt>
          <c:cat>
            <c:numRef>
              <c:f>Tabelle1!$A$6:$A$538</c:f>
              <c:numCache>
                <c:formatCode>dd/mm/yy;@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Tabelle1!$B$6:$B$538</c:f>
              <c:numCache>
                <c:formatCode>General</c:formatCode>
                <c:ptCount val="533"/>
                <c:pt idx="0">
                  <c:v>39.60481448119554</c:v>
                </c:pt>
                <c:pt idx="1">
                  <c:v>40.477196079961665</c:v>
                </c:pt>
                <c:pt idx="2">
                  <c:v>40.577540141405457</c:v>
                </c:pt>
                <c:pt idx="3">
                  <c:v>41.423932998728318</c:v>
                </c:pt>
                <c:pt idx="4">
                  <c:v>41.269071463242859</c:v>
                </c:pt>
                <c:pt idx="5">
                  <c:v>41.684979903365956</c:v>
                </c:pt>
                <c:pt idx="6">
                  <c:v>41.84614273110865</c:v>
                </c:pt>
                <c:pt idx="7">
                  <c:v>42.649305278101558</c:v>
                </c:pt>
                <c:pt idx="8">
                  <c:v>42.668458466255906</c:v>
                </c:pt>
                <c:pt idx="9">
                  <c:v>43.48294506052904</c:v>
                </c:pt>
                <c:pt idx="10">
                  <c:v>44.724780975929271</c:v>
                </c:pt>
                <c:pt idx="11">
                  <c:v>45.779872291702254</c:v>
                </c:pt>
                <c:pt idx="12">
                  <c:v>46.488711398093997</c:v>
                </c:pt>
                <c:pt idx="13">
                  <c:v>46.734411526059098</c:v>
                </c:pt>
                <c:pt idx="14">
                  <c:v>46.5372508491782</c:v>
                </c:pt>
                <c:pt idx="15">
                  <c:v>46.646624563319214</c:v>
                </c:pt>
                <c:pt idx="16">
                  <c:v>46.771449152386474</c:v>
                </c:pt>
                <c:pt idx="17">
                  <c:v>46.710726299266575</c:v>
                </c:pt>
                <c:pt idx="18">
                  <c:v>46.596299610270968</c:v>
                </c:pt>
                <c:pt idx="19">
                  <c:v>46.77485395277953</c:v>
                </c:pt>
                <c:pt idx="20">
                  <c:v>47.370807406305424</c:v>
                </c:pt>
                <c:pt idx="21">
                  <c:v>47.745752927934369</c:v>
                </c:pt>
                <c:pt idx="22">
                  <c:v>47.796714274813247</c:v>
                </c:pt>
                <c:pt idx="23">
                  <c:v>47.813429880163767</c:v>
                </c:pt>
                <c:pt idx="24">
                  <c:v>47.841997313925326</c:v>
                </c:pt>
                <c:pt idx="25">
                  <c:v>48.102966285842065</c:v>
                </c:pt>
                <c:pt idx="26">
                  <c:v>48.090795140705993</c:v>
                </c:pt>
                <c:pt idx="27">
                  <c:v>47.956689546414523</c:v>
                </c:pt>
                <c:pt idx="28">
                  <c:v>47.986558436672524</c:v>
                </c:pt>
                <c:pt idx="29">
                  <c:v>47.795875512550779</c:v>
                </c:pt>
                <c:pt idx="30">
                  <c:v>47.463279223351648</c:v>
                </c:pt>
                <c:pt idx="31">
                  <c:v>47.989948755079176</c:v>
                </c:pt>
                <c:pt idx="32">
                  <c:v>48.117992678306386</c:v>
                </c:pt>
                <c:pt idx="33">
                  <c:v>48.700190811281459</c:v>
                </c:pt>
                <c:pt idx="34">
                  <c:v>49.881405982684974</c:v>
                </c:pt>
                <c:pt idx="35">
                  <c:v>50.494105346178586</c:v>
                </c:pt>
                <c:pt idx="36">
                  <c:v>50.289364186509488</c:v>
                </c:pt>
                <c:pt idx="37">
                  <c:v>50.5903133731574</c:v>
                </c:pt>
                <c:pt idx="38">
                  <c:v>50.316526293230332</c:v>
                </c:pt>
                <c:pt idx="39">
                  <c:v>50.126524402190334</c:v>
                </c:pt>
                <c:pt idx="40">
                  <c:v>49.464753698323378</c:v>
                </c:pt>
                <c:pt idx="41">
                  <c:v>48.684633167650233</c:v>
                </c:pt>
                <c:pt idx="42">
                  <c:v>47.612918404209616</c:v>
                </c:pt>
                <c:pt idx="43">
                  <c:v>47.735291364520222</c:v>
                </c:pt>
                <c:pt idx="44">
                  <c:v>47.582268460439764</c:v>
                </c:pt>
                <c:pt idx="45">
                  <c:v>47.196870179370841</c:v>
                </c:pt>
                <c:pt idx="46">
                  <c:v>46.978547800771878</c:v>
                </c:pt>
                <c:pt idx="47">
                  <c:v>46.806925762484703</c:v>
                </c:pt>
                <c:pt idx="48">
                  <c:v>46.542588215389728</c:v>
                </c:pt>
                <c:pt idx="49">
                  <c:v>46.875882517848979</c:v>
                </c:pt>
                <c:pt idx="50">
                  <c:v>47.217085850870959</c:v>
                </c:pt>
                <c:pt idx="51">
                  <c:v>46.938969540333787</c:v>
                </c:pt>
                <c:pt idx="52">
                  <c:v>46.756424828736726</c:v>
                </c:pt>
                <c:pt idx="53">
                  <c:v>46.341571861903311</c:v>
                </c:pt>
                <c:pt idx="54">
                  <c:v>46.032853261019888</c:v>
                </c:pt>
                <c:pt idx="55">
                  <c:v>45.061823977788485</c:v>
                </c:pt>
                <c:pt idx="56">
                  <c:v>45.20715443280028</c:v>
                </c:pt>
                <c:pt idx="57">
                  <c:v>44.825347229139126</c:v>
                </c:pt>
                <c:pt idx="58">
                  <c:v>44.898536520455018</c:v>
                </c:pt>
                <c:pt idx="59">
                  <c:v>45.207979835323385</c:v>
                </c:pt>
                <c:pt idx="60">
                  <c:v>45.033282782022731</c:v>
                </c:pt>
                <c:pt idx="61">
                  <c:v>44.637510485774484</c:v>
                </c:pt>
                <c:pt idx="62">
                  <c:v>44.486842033685107</c:v>
                </c:pt>
                <c:pt idx="63">
                  <c:v>44.160049462128043</c:v>
                </c:pt>
                <c:pt idx="64">
                  <c:v>43.977051883309322</c:v>
                </c:pt>
                <c:pt idx="65">
                  <c:v>43.471639885614785</c:v>
                </c:pt>
                <c:pt idx="66">
                  <c:v>42.860508477808196</c:v>
                </c:pt>
                <c:pt idx="67">
                  <c:v>42.803439551294396</c:v>
                </c:pt>
                <c:pt idx="68">
                  <c:v>42.152224352705858</c:v>
                </c:pt>
                <c:pt idx="69">
                  <c:v>41.330976216531077</c:v>
                </c:pt>
                <c:pt idx="70">
                  <c:v>39.759532751441313</c:v>
                </c:pt>
                <c:pt idx="71">
                  <c:v>38.408183258751443</c:v>
                </c:pt>
                <c:pt idx="72">
                  <c:v>36.412513001599947</c:v>
                </c:pt>
                <c:pt idx="73">
                  <c:v>33.927477853054668</c:v>
                </c:pt>
                <c:pt idx="74">
                  <c:v>30.936646603708571</c:v>
                </c:pt>
                <c:pt idx="75">
                  <c:v>28.461109809973859</c:v>
                </c:pt>
                <c:pt idx="76">
                  <c:v>25.775465765635897</c:v>
                </c:pt>
                <c:pt idx="77">
                  <c:v>23.489109229211543</c:v>
                </c:pt>
                <c:pt idx="78">
                  <c:v>21.720131870541731</c:v>
                </c:pt>
                <c:pt idx="79">
                  <c:v>20.695502394671571</c:v>
                </c:pt>
                <c:pt idx="80">
                  <c:v>19.714335807704742</c:v>
                </c:pt>
                <c:pt idx="81">
                  <c:v>19.037047298446158</c:v>
                </c:pt>
                <c:pt idx="82">
                  <c:v>18.296951687346859</c:v>
                </c:pt>
                <c:pt idx="83">
                  <c:v>18.794291562369526</c:v>
                </c:pt>
                <c:pt idx="84">
                  <c:v>18.8180016806275</c:v>
                </c:pt>
                <c:pt idx="85">
                  <c:v>18.647678453216532</c:v>
                </c:pt>
                <c:pt idx="86">
                  <c:v>18.382027430180443</c:v>
                </c:pt>
                <c:pt idx="87">
                  <c:v>18.588189668537787</c:v>
                </c:pt>
                <c:pt idx="88">
                  <c:v>18.863514110176002</c:v>
                </c:pt>
                <c:pt idx="89">
                  <c:v>19.205489998580571</c:v>
                </c:pt>
                <c:pt idx="90">
                  <c:v>19.272820016118441</c:v>
                </c:pt>
                <c:pt idx="91">
                  <c:v>20.054310486216401</c:v>
                </c:pt>
                <c:pt idx="92">
                  <c:v>20.371385216989815</c:v>
                </c:pt>
                <c:pt idx="93">
                  <c:v>20.919081263568646</c:v>
                </c:pt>
                <c:pt idx="94">
                  <c:v>21.35133742371633</c:v>
                </c:pt>
                <c:pt idx="95">
                  <c:v>21.836761109733288</c:v>
                </c:pt>
                <c:pt idx="96">
                  <c:v>21.28840880181723</c:v>
                </c:pt>
                <c:pt idx="97">
                  <c:v>21.390589094258512</c:v>
                </c:pt>
                <c:pt idx="98">
                  <c:v>21.329633285384382</c:v>
                </c:pt>
                <c:pt idx="99">
                  <c:v>20.769534470357296</c:v>
                </c:pt>
                <c:pt idx="100">
                  <c:v>20.531217620597783</c:v>
                </c:pt>
                <c:pt idx="101">
                  <c:v>20.52921374382176</c:v>
                </c:pt>
                <c:pt idx="102">
                  <c:v>20.286946190236474</c:v>
                </c:pt>
                <c:pt idx="103">
                  <c:v>21.14284578828196</c:v>
                </c:pt>
                <c:pt idx="104">
                  <c:v>21.162658757689133</c:v>
                </c:pt>
                <c:pt idx="105">
                  <c:v>21.660016643378111</c:v>
                </c:pt>
                <c:pt idx="106">
                  <c:v>22.33163544124443</c:v>
                </c:pt>
                <c:pt idx="107">
                  <c:v>22.74224570683176</c:v>
                </c:pt>
                <c:pt idx="108">
                  <c:v>22.94266343180588</c:v>
                </c:pt>
                <c:pt idx="109">
                  <c:v>23.414381426851282</c:v>
                </c:pt>
                <c:pt idx="110">
                  <c:v>23.695253508095256</c:v>
                </c:pt>
                <c:pt idx="111">
                  <c:v>24.184066713465501</c:v>
                </c:pt>
                <c:pt idx="112">
                  <c:v>23.978902589869683</c:v>
                </c:pt>
                <c:pt idx="113">
                  <c:v>24.668829394889752</c:v>
                </c:pt>
                <c:pt idx="114">
                  <c:v>25.134993725278726</c:v>
                </c:pt>
                <c:pt idx="115">
                  <c:v>25.462494099790856</c:v>
                </c:pt>
                <c:pt idx="116">
                  <c:v>25.62035653778057</c:v>
                </c:pt>
                <c:pt idx="117">
                  <c:v>25.412293424747503</c:v>
                </c:pt>
                <c:pt idx="118">
                  <c:v>25.234662195965274</c:v>
                </c:pt>
                <c:pt idx="119">
                  <c:v>25.774996067839083</c:v>
                </c:pt>
                <c:pt idx="120">
                  <c:v>25.915766859689256</c:v>
                </c:pt>
                <c:pt idx="121">
                  <c:v>25.803325218392029</c:v>
                </c:pt>
                <c:pt idx="122">
                  <c:v>25.993423464698427</c:v>
                </c:pt>
                <c:pt idx="123">
                  <c:v>26.7536445843702</c:v>
                </c:pt>
                <c:pt idx="124">
                  <c:v>27.695000548637928</c:v>
                </c:pt>
                <c:pt idx="125">
                  <c:v>28.517695633260718</c:v>
                </c:pt>
                <c:pt idx="126">
                  <c:v>29.2205034004329</c:v>
                </c:pt>
                <c:pt idx="127">
                  <c:v>29.060856388299189</c:v>
                </c:pt>
                <c:pt idx="128">
                  <c:v>29.717444286636471</c:v>
                </c:pt>
                <c:pt idx="129">
                  <c:v>30.021085480448743</c:v>
                </c:pt>
                <c:pt idx="130">
                  <c:v>29.973606331040372</c:v>
                </c:pt>
                <c:pt idx="131">
                  <c:v>29.934094470745688</c:v>
                </c:pt>
                <c:pt idx="132">
                  <c:v>30.014867430202116</c:v>
                </c:pt>
                <c:pt idx="133">
                  <c:v>30.460473108102569</c:v>
                </c:pt>
                <c:pt idx="134">
                  <c:v>31.468783732428545</c:v>
                </c:pt>
                <c:pt idx="135">
                  <c:v>32.32168837155001</c:v>
                </c:pt>
                <c:pt idx="136">
                  <c:v>33.431752905124412</c:v>
                </c:pt>
                <c:pt idx="137">
                  <c:v>34.364518111536469</c:v>
                </c:pt>
                <c:pt idx="138">
                  <c:v>35.402116513105078</c:v>
                </c:pt>
                <c:pt idx="139">
                  <c:v>35.505685622891797</c:v>
                </c:pt>
                <c:pt idx="140">
                  <c:v>35.718932420655506</c:v>
                </c:pt>
                <c:pt idx="141">
                  <c:v>35.788648924138094</c:v>
                </c:pt>
                <c:pt idx="142">
                  <c:v>35.848133714047485</c:v>
                </c:pt>
                <c:pt idx="143">
                  <c:v>35.372616735359834</c:v>
                </c:pt>
                <c:pt idx="144">
                  <c:v>35.303465144757418</c:v>
                </c:pt>
                <c:pt idx="145">
                  <c:v>35.31203501990953</c:v>
                </c:pt>
                <c:pt idx="146">
                  <c:v>36.450705473771826</c:v>
                </c:pt>
                <c:pt idx="147">
                  <c:v>37.161110272037682</c:v>
                </c:pt>
                <c:pt idx="148">
                  <c:v>37.9671634633767</c:v>
                </c:pt>
                <c:pt idx="149">
                  <c:v>38.037098612288801</c:v>
                </c:pt>
                <c:pt idx="150">
                  <c:v>38.35584910131309</c:v>
                </c:pt>
                <c:pt idx="151">
                  <c:v>38.1125740706957</c:v>
                </c:pt>
                <c:pt idx="152">
                  <c:v>38.083375182631912</c:v>
                </c:pt>
                <c:pt idx="153">
                  <c:v>37.352932741105789</c:v>
                </c:pt>
                <c:pt idx="154">
                  <c:v>35.560503046894368</c:v>
                </c:pt>
                <c:pt idx="155">
                  <c:v>34.966019878703186</c:v>
                </c:pt>
                <c:pt idx="156">
                  <c:v>35.095686335269093</c:v>
                </c:pt>
                <c:pt idx="157">
                  <c:v>35.394759096905602</c:v>
                </c:pt>
                <c:pt idx="158">
                  <c:v>35.969919081997531</c:v>
                </c:pt>
                <c:pt idx="159">
                  <c:v>36.89721510975442</c:v>
                </c:pt>
                <c:pt idx="160">
                  <c:v>37.352858033489532</c:v>
                </c:pt>
                <c:pt idx="161">
                  <c:v>38.272620391625011</c:v>
                </c:pt>
                <c:pt idx="162">
                  <c:v>38.646742139742777</c:v>
                </c:pt>
                <c:pt idx="163">
                  <c:v>38.718369075923661</c:v>
                </c:pt>
                <c:pt idx="164">
                  <c:v>38.564370344644026</c:v>
                </c:pt>
                <c:pt idx="165">
                  <c:v>39.254703058667836</c:v>
                </c:pt>
                <c:pt idx="166">
                  <c:v>39.529527891272103</c:v>
                </c:pt>
                <c:pt idx="167">
                  <c:v>40.533980769281584</c:v>
                </c:pt>
                <c:pt idx="168">
                  <c:v>41.896870663143268</c:v>
                </c:pt>
                <c:pt idx="169">
                  <c:v>42.481241446713554</c:v>
                </c:pt>
                <c:pt idx="170">
                  <c:v>43.209974296426587</c:v>
                </c:pt>
                <c:pt idx="171">
                  <c:v>44.234670479265297</c:v>
                </c:pt>
                <c:pt idx="172">
                  <c:v>44.678116128075757</c:v>
                </c:pt>
                <c:pt idx="173">
                  <c:v>45.053156436319149</c:v>
                </c:pt>
                <c:pt idx="174">
                  <c:v>45.294529566911386</c:v>
                </c:pt>
                <c:pt idx="175">
                  <c:v>45.175700204098071</c:v>
                </c:pt>
                <c:pt idx="176">
                  <c:v>44.741463293956947</c:v>
                </c:pt>
                <c:pt idx="177">
                  <c:v>44.950597395243008</c:v>
                </c:pt>
                <c:pt idx="178">
                  <c:v>44.427626369551653</c:v>
                </c:pt>
                <c:pt idx="179">
                  <c:v>44.501211302652287</c:v>
                </c:pt>
                <c:pt idx="180">
                  <c:v>43.810757077012958</c:v>
                </c:pt>
                <c:pt idx="181">
                  <c:v>44.374993756759643</c:v>
                </c:pt>
                <c:pt idx="182">
                  <c:v>44.95386329408668</c:v>
                </c:pt>
                <c:pt idx="183">
                  <c:v>45.395202618005662</c:v>
                </c:pt>
                <c:pt idx="184">
                  <c:v>45.677918501445411</c:v>
                </c:pt>
                <c:pt idx="185">
                  <c:v>46.288858904012443</c:v>
                </c:pt>
                <c:pt idx="186">
                  <c:v>46.085011446342762</c:v>
                </c:pt>
                <c:pt idx="187">
                  <c:v>46.581248070413601</c:v>
                </c:pt>
                <c:pt idx="188">
                  <c:v>46.578769925800017</c:v>
                </c:pt>
                <c:pt idx="189">
                  <c:v>46.895041712830128</c:v>
                </c:pt>
                <c:pt idx="190">
                  <c:v>47.256584114546349</c:v>
                </c:pt>
                <c:pt idx="191">
                  <c:v>46.9905130692228</c:v>
                </c:pt>
                <c:pt idx="192">
                  <c:v>46.586530101823101</c:v>
                </c:pt>
                <c:pt idx="193">
                  <c:v>46.133984978753858</c:v>
                </c:pt>
                <c:pt idx="194">
                  <c:v>46.659943053892611</c:v>
                </c:pt>
                <c:pt idx="195">
                  <c:v>47.42698440890824</c:v>
                </c:pt>
                <c:pt idx="196">
                  <c:v>48.320635805058508</c:v>
                </c:pt>
                <c:pt idx="197">
                  <c:v>48.592086918567077</c:v>
                </c:pt>
                <c:pt idx="198">
                  <c:v>48.302763531294225</c:v>
                </c:pt>
                <c:pt idx="199">
                  <c:v>48.441035802575968</c:v>
                </c:pt>
                <c:pt idx="200">
                  <c:v>49.12007164969485</c:v>
                </c:pt>
                <c:pt idx="201">
                  <c:v>48.817984949303487</c:v>
                </c:pt>
                <c:pt idx="202">
                  <c:v>49.196793180817686</c:v>
                </c:pt>
                <c:pt idx="203">
                  <c:v>48.30351331442246</c:v>
                </c:pt>
                <c:pt idx="204">
                  <c:v>48.224606493535376</c:v>
                </c:pt>
                <c:pt idx="205">
                  <c:v>48.368266977510871</c:v>
                </c:pt>
                <c:pt idx="206">
                  <c:v>49.290200229109374</c:v>
                </c:pt>
                <c:pt idx="207">
                  <c:v>49.819224232698602</c:v>
                </c:pt>
                <c:pt idx="208">
                  <c:v>50.529858176632068</c:v>
                </c:pt>
                <c:pt idx="209">
                  <c:v>49.239758958590919</c:v>
                </c:pt>
                <c:pt idx="210">
                  <c:v>48.491983714947601</c:v>
                </c:pt>
                <c:pt idx="211">
                  <c:v>47.784212367529854</c:v>
                </c:pt>
                <c:pt idx="212">
                  <c:v>47.326856417517874</c:v>
                </c:pt>
                <c:pt idx="213">
                  <c:v>47.103965269163005</c:v>
                </c:pt>
                <c:pt idx="214">
                  <c:v>46.381779818890799</c:v>
                </c:pt>
                <c:pt idx="215">
                  <c:v>45.653857052316269</c:v>
                </c:pt>
                <c:pt idx="216">
                  <c:v>46.342566965853074</c:v>
                </c:pt>
                <c:pt idx="217">
                  <c:v>47.77778842021231</c:v>
                </c:pt>
                <c:pt idx="218">
                  <c:v>48.045508058269441</c:v>
                </c:pt>
                <c:pt idx="219">
                  <c:v>48.773888787860997</c:v>
                </c:pt>
                <c:pt idx="220">
                  <c:v>48.532471529386179</c:v>
                </c:pt>
                <c:pt idx="221">
                  <c:v>48.421444229112936</c:v>
                </c:pt>
                <c:pt idx="222">
                  <c:v>48.710829667154918</c:v>
                </c:pt>
                <c:pt idx="223">
                  <c:v>48.577445545816509</c:v>
                </c:pt>
                <c:pt idx="224">
                  <c:v>47.820673690912415</c:v>
                </c:pt>
                <c:pt idx="225">
                  <c:v>47.890517359125298</c:v>
                </c:pt>
                <c:pt idx="226">
                  <c:v>47.54241407435444</c:v>
                </c:pt>
                <c:pt idx="227">
                  <c:v>48.090156347155435</c:v>
                </c:pt>
                <c:pt idx="228">
                  <c:v>48.321453030436331</c:v>
                </c:pt>
                <c:pt idx="229">
                  <c:v>48.415552465507922</c:v>
                </c:pt>
                <c:pt idx="230">
                  <c:v>47.525087492465119</c:v>
                </c:pt>
                <c:pt idx="231">
                  <c:v>47.520437015527996</c:v>
                </c:pt>
                <c:pt idx="232">
                  <c:v>48.07648719449832</c:v>
                </c:pt>
                <c:pt idx="233">
                  <c:v>48.337185071627026</c:v>
                </c:pt>
                <c:pt idx="234">
                  <c:v>48.10863573761123</c:v>
                </c:pt>
                <c:pt idx="235">
                  <c:v>48.228881508045944</c:v>
                </c:pt>
                <c:pt idx="236">
                  <c:v>48.290920894062374</c:v>
                </c:pt>
                <c:pt idx="237">
                  <c:v>48.183927082572268</c:v>
                </c:pt>
                <c:pt idx="238">
                  <c:v>46.669084366137668</c:v>
                </c:pt>
                <c:pt idx="239">
                  <c:v>46.021429901887409</c:v>
                </c:pt>
                <c:pt idx="240">
                  <c:v>46.075399662270399</c:v>
                </c:pt>
                <c:pt idx="241">
                  <c:v>45.744284087506983</c:v>
                </c:pt>
                <c:pt idx="242">
                  <c:v>45.662744538582089</c:v>
                </c:pt>
                <c:pt idx="243">
                  <c:v>46.047340142233161</c:v>
                </c:pt>
                <c:pt idx="244">
                  <c:v>47.379836261128844</c:v>
                </c:pt>
                <c:pt idx="245">
                  <c:v>48.417575299577933</c:v>
                </c:pt>
                <c:pt idx="246">
                  <c:v>48.90634245087373</c:v>
                </c:pt>
                <c:pt idx="247">
                  <c:v>48.981233398449533</c:v>
                </c:pt>
                <c:pt idx="248">
                  <c:v>49.395875835243501</c:v>
                </c:pt>
                <c:pt idx="249">
                  <c:v>49.691076447962644</c:v>
                </c:pt>
                <c:pt idx="250">
                  <c:v>49.474767223253956</c:v>
                </c:pt>
                <c:pt idx="251">
                  <c:v>48.943424337531816</c:v>
                </c:pt>
                <c:pt idx="252">
                  <c:v>50.54437079548876</c:v>
                </c:pt>
                <c:pt idx="253">
                  <c:v>50.957047505434602</c:v>
                </c:pt>
                <c:pt idx="254">
                  <c:v>51.035325583772014</c:v>
                </c:pt>
                <c:pt idx="255">
                  <c:v>50.329179821900468</c:v>
                </c:pt>
                <c:pt idx="256">
                  <c:v>50.160756966564165</c:v>
                </c:pt>
                <c:pt idx="257">
                  <c:v>49.761157801548379</c:v>
                </c:pt>
                <c:pt idx="258">
                  <c:v>49.708594696436577</c:v>
                </c:pt>
                <c:pt idx="259">
                  <c:v>48.337072514122632</c:v>
                </c:pt>
                <c:pt idx="260">
                  <c:v>48.180966350753444</c:v>
                </c:pt>
                <c:pt idx="261">
                  <c:v>47.946857643580714</c:v>
                </c:pt>
                <c:pt idx="262">
                  <c:v>48.210902166457927</c:v>
                </c:pt>
                <c:pt idx="263">
                  <c:v>47.838103542809641</c:v>
                </c:pt>
                <c:pt idx="264">
                  <c:v>47.711078977686206</c:v>
                </c:pt>
                <c:pt idx="265">
                  <c:v>46.800452396203362</c:v>
                </c:pt>
                <c:pt idx="266">
                  <c:v>46.197250719210452</c:v>
                </c:pt>
                <c:pt idx="267">
                  <c:v>45.7623309403779</c:v>
                </c:pt>
                <c:pt idx="268">
                  <c:v>45.742834460253867</c:v>
                </c:pt>
                <c:pt idx="269">
                  <c:v>46.053787132323905</c:v>
                </c:pt>
                <c:pt idx="270">
                  <c:v>46.422904483671047</c:v>
                </c:pt>
                <c:pt idx="271">
                  <c:v>46.715024127786066</c:v>
                </c:pt>
                <c:pt idx="272">
                  <c:v>46.930766541154078</c:v>
                </c:pt>
                <c:pt idx="273">
                  <c:v>47.038490537837099</c:v>
                </c:pt>
                <c:pt idx="274">
                  <c:v>46.820016247126723</c:v>
                </c:pt>
                <c:pt idx="275">
                  <c:v>46.476091425938179</c:v>
                </c:pt>
                <c:pt idx="276">
                  <c:v>46.101081270385158</c:v>
                </c:pt>
                <c:pt idx="277">
                  <c:v>45.65414015741154</c:v>
                </c:pt>
                <c:pt idx="278">
                  <c:v>45.83289084823474</c:v>
                </c:pt>
                <c:pt idx="279">
                  <c:v>45.55811039469944</c:v>
                </c:pt>
                <c:pt idx="280">
                  <c:v>45.473374103793795</c:v>
                </c:pt>
                <c:pt idx="281">
                  <c:v>45.088189363929736</c:v>
                </c:pt>
                <c:pt idx="282">
                  <c:v>45.309548603120696</c:v>
                </c:pt>
                <c:pt idx="283">
                  <c:v>44.961690275008195</c:v>
                </c:pt>
                <c:pt idx="284">
                  <c:v>44.907773023557638</c:v>
                </c:pt>
                <c:pt idx="285">
                  <c:v>44.067642063110419</c:v>
                </c:pt>
                <c:pt idx="286">
                  <c:v>43.955274993365947</c:v>
                </c:pt>
                <c:pt idx="287">
                  <c:v>43.39780191140234</c:v>
                </c:pt>
                <c:pt idx="288">
                  <c:v>43.040757646022016</c:v>
                </c:pt>
                <c:pt idx="289">
                  <c:v>42.571301842952231</c:v>
                </c:pt>
                <c:pt idx="290">
                  <c:v>42.065948788081357</c:v>
                </c:pt>
                <c:pt idx="291">
                  <c:v>41.399736716935571</c:v>
                </c:pt>
                <c:pt idx="292">
                  <c:v>40.572784948532487</c:v>
                </c:pt>
                <c:pt idx="293">
                  <c:v>39.707463432850872</c:v>
                </c:pt>
                <c:pt idx="294">
                  <c:v>39.847500197844099</c:v>
                </c:pt>
                <c:pt idx="295">
                  <c:v>39.096846263084409</c:v>
                </c:pt>
                <c:pt idx="296">
                  <c:v>38.334652179999999</c:v>
                </c:pt>
                <c:pt idx="297">
                  <c:v>37.81830136</c:v>
                </c:pt>
                <c:pt idx="298">
                  <c:v>37.311801205907102</c:v>
                </c:pt>
                <c:pt idx="299">
                  <c:v>37.262319306350399</c:v>
                </c:pt>
                <c:pt idx="300">
                  <c:v>37.275592771826297</c:v>
                </c:pt>
                <c:pt idx="301">
                  <c:v>35.919799100008198</c:v>
                </c:pt>
                <c:pt idx="302">
                  <c:v>36.065540861709998</c:v>
                </c:pt>
                <c:pt idx="303">
                  <c:v>35.430294723219298</c:v>
                </c:pt>
                <c:pt idx="304">
                  <c:v>34.534715584626802</c:v>
                </c:pt>
                <c:pt idx="305">
                  <c:v>34.398403117810702</c:v>
                </c:pt>
                <c:pt idx="306">
                  <c:v>33.705581206870697</c:v>
                </c:pt>
                <c:pt idx="307">
                  <c:v>33.452533649998003</c:v>
                </c:pt>
                <c:pt idx="308">
                  <c:v>33.242857623299201</c:v>
                </c:pt>
                <c:pt idx="309">
                  <c:v>32.998649087418499</c:v>
                </c:pt>
                <c:pt idx="310">
                  <c:v>33.382886635454597</c:v>
                </c:pt>
                <c:pt idx="311">
                  <c:v>34.073597226237297</c:v>
                </c:pt>
                <c:pt idx="312">
                  <c:v>33.841671293204897</c:v>
                </c:pt>
                <c:pt idx="313">
                  <c:v>34.033999712241297</c:v>
                </c:pt>
                <c:pt idx="314">
                  <c:v>34.224409139323797</c:v>
                </c:pt>
                <c:pt idx="315">
                  <c:v>34.923134160684903</c:v>
                </c:pt>
                <c:pt idx="316">
                  <c:v>34.983173678073697</c:v>
                </c:pt>
                <c:pt idx="317">
                  <c:v>35.069070984743703</c:v>
                </c:pt>
                <c:pt idx="318">
                  <c:v>35.321200198923101</c:v>
                </c:pt>
                <c:pt idx="319">
                  <c:v>35.530298006041001</c:v>
                </c:pt>
                <c:pt idx="320">
                  <c:v>35.915249965011903</c:v>
                </c:pt>
                <c:pt idx="321">
                  <c:v>35.9434782183219</c:v>
                </c:pt>
                <c:pt idx="322">
                  <c:v>35.775177959382198</c:v>
                </c:pt>
                <c:pt idx="323">
                  <c:v>35.886861423933702</c:v>
                </c:pt>
                <c:pt idx="324">
                  <c:v>36.379235743940399</c:v>
                </c:pt>
                <c:pt idx="325">
                  <c:v>36.2202014256344</c:v>
                </c:pt>
                <c:pt idx="326">
                  <c:v>36.820930217641397</c:v>
                </c:pt>
                <c:pt idx="327">
                  <c:v>36.942330748223</c:v>
                </c:pt>
                <c:pt idx="328">
                  <c:v>37.173443431558802</c:v>
                </c:pt>
                <c:pt idx="329">
                  <c:v>37.050151567971</c:v>
                </c:pt>
                <c:pt idx="330">
                  <c:v>37.391815214174599</c:v>
                </c:pt>
                <c:pt idx="331">
                  <c:v>36.987496908334499</c:v>
                </c:pt>
                <c:pt idx="332">
                  <c:v>37.266039598866499</c:v>
                </c:pt>
                <c:pt idx="333">
                  <c:v>37.228724110151902</c:v>
                </c:pt>
                <c:pt idx="334">
                  <c:v>37.016269876603097</c:v>
                </c:pt>
                <c:pt idx="335">
                  <c:v>36.223187279198598</c:v>
                </c:pt>
                <c:pt idx="336">
                  <c:v>35.595629490875403</c:v>
                </c:pt>
                <c:pt idx="337">
                  <c:v>35.328605627587898</c:v>
                </c:pt>
                <c:pt idx="338">
                  <c:v>35.113596458440902</c:v>
                </c:pt>
                <c:pt idx="339">
                  <c:v>34.670604962316901</c:v>
                </c:pt>
                <c:pt idx="340">
                  <c:v>34.244825405271499</c:v>
                </c:pt>
                <c:pt idx="341">
                  <c:v>34.165839153452602</c:v>
                </c:pt>
                <c:pt idx="342">
                  <c:v>34.3030407287266</c:v>
                </c:pt>
                <c:pt idx="343">
                  <c:v>35.009886705909601</c:v>
                </c:pt>
                <c:pt idx="344">
                  <c:v>35.390274025204199</c:v>
                </c:pt>
                <c:pt idx="345">
                  <c:v>35.668212039905796</c:v>
                </c:pt>
                <c:pt idx="346">
                  <c:v>36.176734566866898</c:v>
                </c:pt>
                <c:pt idx="347">
                  <c:v>36.642529173205098</c:v>
                </c:pt>
                <c:pt idx="348">
                  <c:v>37.230979795417298</c:v>
                </c:pt>
                <c:pt idx="349">
                  <c:v>37.788089861450402</c:v>
                </c:pt>
                <c:pt idx="350">
                  <c:v>37.1505856692538</c:v>
                </c:pt>
                <c:pt idx="351">
                  <c:v>37.144001586696902</c:v>
                </c:pt>
                <c:pt idx="352">
                  <c:v>37.277102006682099</c:v>
                </c:pt>
                <c:pt idx="353">
                  <c:v>37.239974426253099</c:v>
                </c:pt>
                <c:pt idx="354">
                  <c:v>36.168867273967301</c:v>
                </c:pt>
                <c:pt idx="355">
                  <c:v>34.199319237912803</c:v>
                </c:pt>
                <c:pt idx="356">
                  <c:v>34.338272260925102</c:v>
                </c:pt>
                <c:pt idx="357">
                  <c:v>34.820715895762497</c:v>
                </c:pt>
                <c:pt idx="358">
                  <c:v>33.881270708034897</c:v>
                </c:pt>
                <c:pt idx="359">
                  <c:v>33.570513067307701</c:v>
                </c:pt>
                <c:pt idx="360">
                  <c:v>33.219102936640503</c:v>
                </c:pt>
                <c:pt idx="361">
                  <c:v>32.6373950851955</c:v>
                </c:pt>
                <c:pt idx="362">
                  <c:v>31.560603457981799</c:v>
                </c:pt>
                <c:pt idx="363">
                  <c:v>30.948601793346299</c:v>
                </c:pt>
                <c:pt idx="364">
                  <c:v>30.916065373574899</c:v>
                </c:pt>
                <c:pt idx="365">
                  <c:v>31.116845362966</c:v>
                </c:pt>
                <c:pt idx="366">
                  <c:v>30.605172287595401</c:v>
                </c:pt>
                <c:pt idx="367">
                  <c:v>29.608924458516402</c:v>
                </c:pt>
                <c:pt idx="368">
                  <c:v>30.440307038053302</c:v>
                </c:pt>
                <c:pt idx="369">
                  <c:v>32.443322508141001</c:v>
                </c:pt>
                <c:pt idx="370">
                  <c:v>32.847301465149599</c:v>
                </c:pt>
                <c:pt idx="371">
                  <c:v>32.8944688020025</c:v>
                </c:pt>
                <c:pt idx="372">
                  <c:v>33.408612181173801</c:v>
                </c:pt>
                <c:pt idx="373">
                  <c:v>33.536231874805203</c:v>
                </c:pt>
                <c:pt idx="374">
                  <c:v>34.292354675545603</c:v>
                </c:pt>
                <c:pt idx="375">
                  <c:v>34.192340862603501</c:v>
                </c:pt>
                <c:pt idx="376">
                  <c:v>33.842231368269999</c:v>
                </c:pt>
                <c:pt idx="377">
                  <c:v>33.547018628962597</c:v>
                </c:pt>
                <c:pt idx="378">
                  <c:v>32.558711382002301</c:v>
                </c:pt>
                <c:pt idx="379">
                  <c:v>32.110031537927703</c:v>
                </c:pt>
                <c:pt idx="380">
                  <c:v>32.388643436110797</c:v>
                </c:pt>
                <c:pt idx="381">
                  <c:v>32.679491983113103</c:v>
                </c:pt>
                <c:pt idx="382">
                  <c:v>32.5373809395454</c:v>
                </c:pt>
                <c:pt idx="383">
                  <c:v>32.945443890607102</c:v>
                </c:pt>
                <c:pt idx="384">
                  <c:v>32.596353853451497</c:v>
                </c:pt>
                <c:pt idx="385">
                  <c:v>33.6518154250452</c:v>
                </c:pt>
                <c:pt idx="386">
                  <c:v>33.4552576871951</c:v>
                </c:pt>
                <c:pt idx="387">
                  <c:v>33.467427268000797</c:v>
                </c:pt>
                <c:pt idx="388">
                  <c:v>32.911339572663501</c:v>
                </c:pt>
                <c:pt idx="389">
                  <c:v>32.863411878293498</c:v>
                </c:pt>
                <c:pt idx="390">
                  <c:v>32.741488448503098</c:v>
                </c:pt>
                <c:pt idx="391">
                  <c:v>32.356009913592501</c:v>
                </c:pt>
                <c:pt idx="392">
                  <c:v>32.0956691215478</c:v>
                </c:pt>
                <c:pt idx="393">
                  <c:v>32.352469103170897</c:v>
                </c:pt>
                <c:pt idx="394">
                  <c:v>32.323731333392999</c:v>
                </c:pt>
                <c:pt idx="395">
                  <c:v>32.473957101798298</c:v>
                </c:pt>
                <c:pt idx="396">
                  <c:v>32.898125991376297</c:v>
                </c:pt>
                <c:pt idx="397">
                  <c:v>33.502945323168603</c:v>
                </c:pt>
                <c:pt idx="398">
                  <c:v>34.669664605460198</c:v>
                </c:pt>
                <c:pt idx="399">
                  <c:v>34.170344957932102</c:v>
                </c:pt>
                <c:pt idx="400">
                  <c:v>34.177600170385098</c:v>
                </c:pt>
                <c:pt idx="401">
                  <c:v>34.1565149254223</c:v>
                </c:pt>
                <c:pt idx="402">
                  <c:v>34.0558019600577</c:v>
                </c:pt>
                <c:pt idx="403">
                  <c:v>33.951357032432</c:v>
                </c:pt>
                <c:pt idx="404">
                  <c:v>33.567985439955997</c:v>
                </c:pt>
                <c:pt idx="405">
                  <c:v>33.683571787253101</c:v>
                </c:pt>
                <c:pt idx="406">
                  <c:v>35.030111285903502</c:v>
                </c:pt>
                <c:pt idx="407">
                  <c:v>35.337401278226302</c:v>
                </c:pt>
                <c:pt idx="408">
                  <c:v>35.377747485997702</c:v>
                </c:pt>
                <c:pt idx="409">
                  <c:v>36.0962350768717</c:v>
                </c:pt>
                <c:pt idx="410">
                  <c:v>36.444935034010697</c:v>
                </c:pt>
                <c:pt idx="411">
                  <c:v>37.064136556522101</c:v>
                </c:pt>
                <c:pt idx="412">
                  <c:v>37.623610909460503</c:v>
                </c:pt>
                <c:pt idx="413">
                  <c:v>38.9182765131793</c:v>
                </c:pt>
                <c:pt idx="414">
                  <c:v>38.582474302506</c:v>
                </c:pt>
                <c:pt idx="415">
                  <c:v>38.905758505770301</c:v>
                </c:pt>
                <c:pt idx="416">
                  <c:v>38.780378900221201</c:v>
                </c:pt>
                <c:pt idx="417">
                  <c:v>39.115182099116304</c:v>
                </c:pt>
                <c:pt idx="418">
                  <c:v>39.136170863220997</c:v>
                </c:pt>
                <c:pt idx="419">
                  <c:v>38.524759412021702</c:v>
                </c:pt>
                <c:pt idx="420">
                  <c:v>37.503763868075701</c:v>
                </c:pt>
                <c:pt idx="421">
                  <c:v>38.122803419900102</c:v>
                </c:pt>
                <c:pt idx="422">
                  <c:v>38.191577842774997</c:v>
                </c:pt>
                <c:pt idx="423">
                  <c:v>38.072042575343097</c:v>
                </c:pt>
                <c:pt idx="424">
                  <c:v>37.715742223402501</c:v>
                </c:pt>
                <c:pt idx="425">
                  <c:v>37.429757439914802</c:v>
                </c:pt>
                <c:pt idx="426">
                  <c:v>37.730455198632299</c:v>
                </c:pt>
                <c:pt idx="427">
                  <c:v>37.296135388238199</c:v>
                </c:pt>
                <c:pt idx="428">
                  <c:v>36.909133020322699</c:v>
                </c:pt>
                <c:pt idx="429">
                  <c:v>36.7079564103461</c:v>
                </c:pt>
                <c:pt idx="430">
                  <c:v>36.9115334684153</c:v>
                </c:pt>
                <c:pt idx="431">
                  <c:v>36.630511577288999</c:v>
                </c:pt>
                <c:pt idx="432">
                  <c:v>36.487890368272801</c:v>
                </c:pt>
                <c:pt idx="433">
                  <c:v>36.329767274122403</c:v>
                </c:pt>
                <c:pt idx="434">
                  <c:v>35.871389239053499</c:v>
                </c:pt>
                <c:pt idx="435">
                  <c:v>35.663785891139803</c:v>
                </c:pt>
                <c:pt idx="436">
                  <c:v>35.837944718525499</c:v>
                </c:pt>
                <c:pt idx="437">
                  <c:v>35.537008157503102</c:v>
                </c:pt>
                <c:pt idx="438">
                  <c:v>35.822169994156098</c:v>
                </c:pt>
                <c:pt idx="439">
                  <c:v>35.861435789140202</c:v>
                </c:pt>
                <c:pt idx="440">
                  <c:v>36.014171013603303</c:v>
                </c:pt>
                <c:pt idx="441">
                  <c:v>36.7403617492715</c:v>
                </c:pt>
                <c:pt idx="442">
                  <c:v>37.2728192116939</c:v>
                </c:pt>
                <c:pt idx="443">
                  <c:v>37.602600665085902</c:v>
                </c:pt>
                <c:pt idx="444">
                  <c:v>38.462517623132896</c:v>
                </c:pt>
                <c:pt idx="445">
                  <c:v>38.9878556974747</c:v>
                </c:pt>
                <c:pt idx="446">
                  <c:v>39.772582915327497</c:v>
                </c:pt>
                <c:pt idx="447">
                  <c:v>39.773907557124303</c:v>
                </c:pt>
                <c:pt idx="448">
                  <c:v>40.326201809716899</c:v>
                </c:pt>
                <c:pt idx="449">
                  <c:v>40.7283257428304</c:v>
                </c:pt>
                <c:pt idx="450">
                  <c:v>40.580612017950898</c:v>
                </c:pt>
                <c:pt idx="451">
                  <c:v>41.243886674136398</c:v>
                </c:pt>
                <c:pt idx="452">
                  <c:v>41.8847776838901</c:v>
                </c:pt>
                <c:pt idx="453">
                  <c:v>41.5550445783783</c:v>
                </c:pt>
                <c:pt idx="454">
                  <c:v>41.369298242064097</c:v>
                </c:pt>
                <c:pt idx="455">
                  <c:v>41.5853070894767</c:v>
                </c:pt>
                <c:pt idx="456">
                  <c:v>41.096351951942196</c:v>
                </c:pt>
                <c:pt idx="457">
                  <c:v>41.1544167027984</c:v>
                </c:pt>
                <c:pt idx="458">
                  <c:v>39.807644360130602</c:v>
                </c:pt>
                <c:pt idx="459">
                  <c:v>39.206479481330902</c:v>
                </c:pt>
                <c:pt idx="460">
                  <c:v>39.378244618609003</c:v>
                </c:pt>
                <c:pt idx="461">
                  <c:v>39.567536190472801</c:v>
                </c:pt>
                <c:pt idx="462">
                  <c:v>38.783358977114901</c:v>
                </c:pt>
                <c:pt idx="463">
                  <c:v>38.135333124591597</c:v>
                </c:pt>
                <c:pt idx="464">
                  <c:v>38.039908679256101</c:v>
                </c:pt>
                <c:pt idx="465">
                  <c:v>38.297372179733102</c:v>
                </c:pt>
                <c:pt idx="466">
                  <c:v>38.141574838708898</c:v>
                </c:pt>
                <c:pt idx="467">
                  <c:v>37.983034848482497</c:v>
                </c:pt>
                <c:pt idx="468">
                  <c:v>38.541645301525897</c:v>
                </c:pt>
                <c:pt idx="469">
                  <c:v>38.222445260891199</c:v>
                </c:pt>
                <c:pt idx="470">
                  <c:v>39.154884823570796</c:v>
                </c:pt>
                <c:pt idx="471">
                  <c:v>39.577864115955698</c:v>
                </c:pt>
                <c:pt idx="472">
                  <c:v>39.757686383619898</c:v>
                </c:pt>
                <c:pt idx="473">
                  <c:v>40.030575653279499</c:v>
                </c:pt>
                <c:pt idx="474">
                  <c:v>40.216109798849899</c:v>
                </c:pt>
                <c:pt idx="475">
                  <c:v>40.4388628427117</c:v>
                </c:pt>
                <c:pt idx="476">
                  <c:v>41.776926502416501</c:v>
                </c:pt>
                <c:pt idx="477">
                  <c:v>41.735672033457</c:v>
                </c:pt>
                <c:pt idx="478">
                  <c:v>41.636425532101299</c:v>
                </c:pt>
                <c:pt idx="479">
                  <c:v>41.566706278542497</c:v>
                </c:pt>
                <c:pt idx="480">
                  <c:v>41.318736312672101</c:v>
                </c:pt>
                <c:pt idx="481">
                  <c:v>41.066751897375099</c:v>
                </c:pt>
                <c:pt idx="482">
                  <c:v>39.879628191078297</c:v>
                </c:pt>
                <c:pt idx="483">
                  <c:v>38.505632023955101</c:v>
                </c:pt>
                <c:pt idx="484">
                  <c:v>39.148820029252398</c:v>
                </c:pt>
                <c:pt idx="485">
                  <c:v>39.187018389082098</c:v>
                </c:pt>
                <c:pt idx="486">
                  <c:v>39.167079264114903</c:v>
                </c:pt>
                <c:pt idx="487">
                  <c:v>38.794943125354202</c:v>
                </c:pt>
                <c:pt idx="488">
                  <c:v>39.015780675607701</c:v>
                </c:pt>
                <c:pt idx="489">
                  <c:v>40.590470973702502</c:v>
                </c:pt>
                <c:pt idx="490">
                  <c:v>42.514942646300703</c:v>
                </c:pt>
                <c:pt idx="491">
                  <c:v>41.808952103879598</c:v>
                </c:pt>
                <c:pt idx="492">
                  <c:v>41.872390393248899</c:v>
                </c:pt>
                <c:pt idx="493">
                  <c:v>43.1241772920472</c:v>
                </c:pt>
                <c:pt idx="494">
                  <c:v>42.998555280215598</c:v>
                </c:pt>
                <c:pt idx="495">
                  <c:v>42.762387335659199</c:v>
                </c:pt>
                <c:pt idx="496">
                  <c:v>41.565922032056697</c:v>
                </c:pt>
                <c:pt idx="497">
                  <c:v>40.053179536718403</c:v>
                </c:pt>
                <c:pt idx="498">
                  <c:v>40.098388703950299</c:v>
                </c:pt>
                <c:pt idx="499">
                  <c:v>40.302556769954798</c:v>
                </c:pt>
                <c:pt idx="500">
                  <c:v>39.2677536400927</c:v>
                </c:pt>
                <c:pt idx="501">
                  <c:v>39.907006416828303</c:v>
                </c:pt>
                <c:pt idx="502">
                  <c:v>40.585892525370198</c:v>
                </c:pt>
                <c:pt idx="503">
                  <c:v>41.671839747546102</c:v>
                </c:pt>
                <c:pt idx="504">
                  <c:v>42.401984625697096</c:v>
                </c:pt>
                <c:pt idx="505">
                  <c:v>42.021441078813901</c:v>
                </c:pt>
                <c:pt idx="506">
                  <c:v>42.153931904912902</c:v>
                </c:pt>
                <c:pt idx="507">
                  <c:v>42.305650462409403</c:v>
                </c:pt>
                <c:pt idx="508">
                  <c:v>42.601954336834702</c:v>
                </c:pt>
                <c:pt idx="509">
                  <c:v>43.185537582341198</c:v>
                </c:pt>
                <c:pt idx="510">
                  <c:v>43.061649602148499</c:v>
                </c:pt>
                <c:pt idx="511">
                  <c:v>43.527563095724098</c:v>
                </c:pt>
                <c:pt idx="512">
                  <c:v>44.468782405660697</c:v>
                </c:pt>
                <c:pt idx="513">
                  <c:v>44.869834028626599</c:v>
                </c:pt>
                <c:pt idx="514">
                  <c:v>45.100706424927701</c:v>
                </c:pt>
                <c:pt idx="515">
                  <c:v>45.473612206436201</c:v>
                </c:pt>
                <c:pt idx="516">
                  <c:v>45.206830524185797</c:v>
                </c:pt>
                <c:pt idx="517">
                  <c:v>44.747854252364</c:v>
                </c:pt>
                <c:pt idx="518">
                  <c:v>44.5497678470647</c:v>
                </c:pt>
                <c:pt idx="519">
                  <c:v>44.148112803127802</c:v>
                </c:pt>
                <c:pt idx="520">
                  <c:v>43.570363254064503</c:v>
                </c:pt>
                <c:pt idx="521">
                  <c:v>43.891807746517799</c:v>
                </c:pt>
                <c:pt idx="522">
                  <c:v>44.021175555579198</c:v>
                </c:pt>
                <c:pt idx="523">
                  <c:v>44.299995728957803</c:v>
                </c:pt>
                <c:pt idx="524">
                  <c:v>44.886155468928898</c:v>
                </c:pt>
                <c:pt idx="525">
                  <c:v>45.301057295807098</c:v>
                </c:pt>
                <c:pt idx="526">
                  <c:v>46.2047161683806</c:v>
                </c:pt>
                <c:pt idx="527">
                  <c:v>46.906051543716799</c:v>
                </c:pt>
                <c:pt idx="528">
                  <c:v>47.233400117464299</c:v>
                </c:pt>
                <c:pt idx="529">
                  <c:v>47.263564559473203</c:v>
                </c:pt>
                <c:pt idx="530">
                  <c:v>47.302098563588999</c:v>
                </c:pt>
                <c:pt idx="531">
                  <c:v>47.515360633636099</c:v>
                </c:pt>
                <c:pt idx="532">
                  <c:v>46.9097063153269</c:v>
                </c:pt>
              </c:numCache>
            </c:numRef>
          </c:val>
          <c:smooth val="0"/>
          <c:extLst>
            <c:ext xmlns:c16="http://schemas.microsoft.com/office/drawing/2014/chart" uri="{C3380CC4-5D6E-409C-BE32-E72D297353CC}">
              <c16:uniqueId val="{00000016-560F-476D-9409-5016D8A345A8}"/>
            </c:ext>
          </c:extLst>
        </c:ser>
        <c:ser>
          <c:idx val="1"/>
          <c:order val="1"/>
          <c:tx>
            <c:strRef>
              <c:f>Tabelle1!$C$1</c:f>
              <c:strCache>
                <c:ptCount val="1"/>
                <c:pt idx="0">
                  <c:v>Femmes [n=1142]</c:v>
                </c:pt>
              </c:strCache>
            </c:strRef>
          </c:tx>
          <c:spPr>
            <a:ln w="28575" cap="rnd">
              <a:solidFill>
                <a:schemeClr val="accent6"/>
              </a:solidFill>
              <a:round/>
            </a:ln>
            <a:effectLst/>
          </c:spPr>
          <c:marker>
            <c:symbol val="none"/>
          </c:marker>
          <c:cat>
            <c:numRef>
              <c:f>Tabelle1!$A$6:$A$538</c:f>
              <c:numCache>
                <c:formatCode>dd/mm/yy;@</c:formatCode>
                <c:ptCount val="533"/>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pt idx="456">
                  <c:v>44291</c:v>
                </c:pt>
                <c:pt idx="457">
                  <c:v>44292</c:v>
                </c:pt>
                <c:pt idx="458">
                  <c:v>44293</c:v>
                </c:pt>
                <c:pt idx="459">
                  <c:v>44294</c:v>
                </c:pt>
                <c:pt idx="460">
                  <c:v>44295</c:v>
                </c:pt>
                <c:pt idx="461">
                  <c:v>44296</c:v>
                </c:pt>
                <c:pt idx="462">
                  <c:v>44297</c:v>
                </c:pt>
                <c:pt idx="463">
                  <c:v>44298</c:v>
                </c:pt>
                <c:pt idx="464">
                  <c:v>44299</c:v>
                </c:pt>
                <c:pt idx="465">
                  <c:v>44300</c:v>
                </c:pt>
                <c:pt idx="466">
                  <c:v>44301</c:v>
                </c:pt>
                <c:pt idx="467">
                  <c:v>44302</c:v>
                </c:pt>
                <c:pt idx="468">
                  <c:v>44303</c:v>
                </c:pt>
                <c:pt idx="469">
                  <c:v>44304</c:v>
                </c:pt>
                <c:pt idx="470">
                  <c:v>44305</c:v>
                </c:pt>
                <c:pt idx="471">
                  <c:v>44306</c:v>
                </c:pt>
                <c:pt idx="472">
                  <c:v>44307</c:v>
                </c:pt>
                <c:pt idx="473">
                  <c:v>44308</c:v>
                </c:pt>
                <c:pt idx="474">
                  <c:v>44309</c:v>
                </c:pt>
                <c:pt idx="475">
                  <c:v>44310</c:v>
                </c:pt>
                <c:pt idx="476">
                  <c:v>44311</c:v>
                </c:pt>
                <c:pt idx="477">
                  <c:v>44312</c:v>
                </c:pt>
                <c:pt idx="478">
                  <c:v>44313</c:v>
                </c:pt>
                <c:pt idx="479">
                  <c:v>44314</c:v>
                </c:pt>
                <c:pt idx="480">
                  <c:v>44315</c:v>
                </c:pt>
                <c:pt idx="481">
                  <c:v>44316</c:v>
                </c:pt>
                <c:pt idx="482">
                  <c:v>44317</c:v>
                </c:pt>
                <c:pt idx="483">
                  <c:v>44318</c:v>
                </c:pt>
                <c:pt idx="484">
                  <c:v>44319</c:v>
                </c:pt>
                <c:pt idx="485">
                  <c:v>44320</c:v>
                </c:pt>
                <c:pt idx="486">
                  <c:v>44321</c:v>
                </c:pt>
                <c:pt idx="487">
                  <c:v>44322</c:v>
                </c:pt>
                <c:pt idx="488">
                  <c:v>44323</c:v>
                </c:pt>
                <c:pt idx="489">
                  <c:v>44324</c:v>
                </c:pt>
                <c:pt idx="490">
                  <c:v>44325</c:v>
                </c:pt>
                <c:pt idx="491">
                  <c:v>44326</c:v>
                </c:pt>
                <c:pt idx="492">
                  <c:v>44327</c:v>
                </c:pt>
                <c:pt idx="493">
                  <c:v>44328</c:v>
                </c:pt>
                <c:pt idx="494">
                  <c:v>44329</c:v>
                </c:pt>
                <c:pt idx="495">
                  <c:v>44330</c:v>
                </c:pt>
                <c:pt idx="496">
                  <c:v>44331</c:v>
                </c:pt>
                <c:pt idx="497">
                  <c:v>44332</c:v>
                </c:pt>
                <c:pt idx="498">
                  <c:v>44333</c:v>
                </c:pt>
                <c:pt idx="499">
                  <c:v>44334</c:v>
                </c:pt>
                <c:pt idx="500">
                  <c:v>44335</c:v>
                </c:pt>
                <c:pt idx="501">
                  <c:v>44336</c:v>
                </c:pt>
                <c:pt idx="502">
                  <c:v>44337</c:v>
                </c:pt>
                <c:pt idx="503">
                  <c:v>44338</c:v>
                </c:pt>
                <c:pt idx="504">
                  <c:v>44339</c:v>
                </c:pt>
                <c:pt idx="505">
                  <c:v>44340</c:v>
                </c:pt>
                <c:pt idx="506">
                  <c:v>44341</c:v>
                </c:pt>
                <c:pt idx="507">
                  <c:v>44342</c:v>
                </c:pt>
                <c:pt idx="508">
                  <c:v>44343</c:v>
                </c:pt>
                <c:pt idx="509">
                  <c:v>44344</c:v>
                </c:pt>
                <c:pt idx="510">
                  <c:v>44345</c:v>
                </c:pt>
                <c:pt idx="511">
                  <c:v>44346</c:v>
                </c:pt>
                <c:pt idx="512">
                  <c:v>44347</c:v>
                </c:pt>
                <c:pt idx="513">
                  <c:v>44348</c:v>
                </c:pt>
                <c:pt idx="514">
                  <c:v>44349</c:v>
                </c:pt>
                <c:pt idx="515">
                  <c:v>44350</c:v>
                </c:pt>
                <c:pt idx="516">
                  <c:v>44351</c:v>
                </c:pt>
                <c:pt idx="517">
                  <c:v>44352</c:v>
                </c:pt>
                <c:pt idx="518">
                  <c:v>44353</c:v>
                </c:pt>
                <c:pt idx="519">
                  <c:v>44354</c:v>
                </c:pt>
                <c:pt idx="520">
                  <c:v>44355</c:v>
                </c:pt>
                <c:pt idx="521">
                  <c:v>44356</c:v>
                </c:pt>
                <c:pt idx="522">
                  <c:v>44357</c:v>
                </c:pt>
                <c:pt idx="523">
                  <c:v>44358</c:v>
                </c:pt>
                <c:pt idx="524">
                  <c:v>44359</c:v>
                </c:pt>
                <c:pt idx="525">
                  <c:v>44360</c:v>
                </c:pt>
                <c:pt idx="526">
                  <c:v>44361</c:v>
                </c:pt>
                <c:pt idx="527">
                  <c:v>44362</c:v>
                </c:pt>
                <c:pt idx="528">
                  <c:v>44363</c:v>
                </c:pt>
                <c:pt idx="529">
                  <c:v>44364</c:v>
                </c:pt>
                <c:pt idx="530">
                  <c:v>44365</c:v>
                </c:pt>
                <c:pt idx="531">
                  <c:v>44366</c:v>
                </c:pt>
                <c:pt idx="532">
                  <c:v>44367</c:v>
                </c:pt>
              </c:numCache>
            </c:numRef>
          </c:cat>
          <c:val>
            <c:numRef>
              <c:f>Tabelle1!$C$6:$C$538</c:f>
              <c:numCache>
                <c:formatCode>General</c:formatCode>
                <c:ptCount val="533"/>
                <c:pt idx="0">
                  <c:v>38.183474001609</c:v>
                </c:pt>
                <c:pt idx="1">
                  <c:v>37.22837557013915</c:v>
                </c:pt>
                <c:pt idx="2">
                  <c:v>36.556224520532602</c:v>
                </c:pt>
                <c:pt idx="3">
                  <c:v>36.040480985535716</c:v>
                </c:pt>
                <c:pt idx="4">
                  <c:v>35.212768504897362</c:v>
                </c:pt>
                <c:pt idx="5">
                  <c:v>34.972690907042747</c:v>
                </c:pt>
                <c:pt idx="6">
                  <c:v>35.348554123889258</c:v>
                </c:pt>
                <c:pt idx="7">
                  <c:v>35.774379700930083</c:v>
                </c:pt>
                <c:pt idx="8">
                  <c:v>36.583753183096171</c:v>
                </c:pt>
                <c:pt idx="9">
                  <c:v>37.363515966773093</c:v>
                </c:pt>
                <c:pt idx="10">
                  <c:v>38.255526565550589</c:v>
                </c:pt>
                <c:pt idx="11">
                  <c:v>38.394961368897668</c:v>
                </c:pt>
                <c:pt idx="12">
                  <c:v>38.629310027867639</c:v>
                </c:pt>
                <c:pt idx="13">
                  <c:v>38.970885592523416</c:v>
                </c:pt>
                <c:pt idx="14">
                  <c:v>38.677972476628547</c:v>
                </c:pt>
                <c:pt idx="15">
                  <c:v>38.639397059872621</c:v>
                </c:pt>
                <c:pt idx="16">
                  <c:v>38.550695696070242</c:v>
                </c:pt>
                <c:pt idx="17">
                  <c:v>38.485562857280172</c:v>
                </c:pt>
                <c:pt idx="18">
                  <c:v>38.286418641026629</c:v>
                </c:pt>
                <c:pt idx="19">
                  <c:v>38.719132774426448</c:v>
                </c:pt>
                <c:pt idx="20">
                  <c:v>39.095211061234799</c:v>
                </c:pt>
                <c:pt idx="21">
                  <c:v>39.698745078914349</c:v>
                </c:pt>
                <c:pt idx="22">
                  <c:v>39.416112658319946</c:v>
                </c:pt>
                <c:pt idx="23">
                  <c:v>39.363756269872283</c:v>
                </c:pt>
                <c:pt idx="24">
                  <c:v>39.285643892924227</c:v>
                </c:pt>
                <c:pt idx="25">
                  <c:v>39.70798058971053</c:v>
                </c:pt>
                <c:pt idx="26">
                  <c:v>39.437494624043282</c:v>
                </c:pt>
                <c:pt idx="27">
                  <c:v>38.985213774276716</c:v>
                </c:pt>
                <c:pt idx="28">
                  <c:v>38.403668091489422</c:v>
                </c:pt>
                <c:pt idx="29">
                  <c:v>38.623889261043438</c:v>
                </c:pt>
                <c:pt idx="30">
                  <c:v>38.577185318470022</c:v>
                </c:pt>
                <c:pt idx="31">
                  <c:v>38.626508153542787</c:v>
                </c:pt>
                <c:pt idx="32">
                  <c:v>38.813848165032269</c:v>
                </c:pt>
                <c:pt idx="33">
                  <c:v>39.370594557344326</c:v>
                </c:pt>
                <c:pt idx="34">
                  <c:v>40.083246838982802</c:v>
                </c:pt>
                <c:pt idx="35">
                  <c:v>40.886883066237161</c:v>
                </c:pt>
                <c:pt idx="36">
                  <c:v>40.361507200433671</c:v>
                </c:pt>
                <c:pt idx="37">
                  <c:v>39.980112666857131</c:v>
                </c:pt>
                <c:pt idx="38">
                  <c:v>39.832731860892196</c:v>
                </c:pt>
                <c:pt idx="39">
                  <c:v>39.261829929555155</c:v>
                </c:pt>
                <c:pt idx="40">
                  <c:v>38.988361423701974</c:v>
                </c:pt>
                <c:pt idx="41">
                  <c:v>39.004866511422229</c:v>
                </c:pt>
                <c:pt idx="42">
                  <c:v>38.163902013605743</c:v>
                </c:pt>
                <c:pt idx="43">
                  <c:v>38.26478069965674</c:v>
                </c:pt>
                <c:pt idx="44">
                  <c:v>38.687647031682147</c:v>
                </c:pt>
                <c:pt idx="45">
                  <c:v>38.678119257175254</c:v>
                </c:pt>
                <c:pt idx="46">
                  <c:v>38.725334362175843</c:v>
                </c:pt>
                <c:pt idx="47">
                  <c:v>38.127174024464459</c:v>
                </c:pt>
                <c:pt idx="48">
                  <c:v>37.484730345448092</c:v>
                </c:pt>
                <c:pt idx="49">
                  <c:v>37.470560164859201</c:v>
                </c:pt>
                <c:pt idx="50">
                  <c:v>37.876599571289702</c:v>
                </c:pt>
                <c:pt idx="51">
                  <c:v>37.511700926311384</c:v>
                </c:pt>
                <c:pt idx="52">
                  <c:v>37.06428529709153</c:v>
                </c:pt>
                <c:pt idx="53">
                  <c:v>36.73380661108304</c:v>
                </c:pt>
                <c:pt idx="54">
                  <c:v>36.812326228636799</c:v>
                </c:pt>
                <c:pt idx="55">
                  <c:v>36.382800653524541</c:v>
                </c:pt>
                <c:pt idx="56">
                  <c:v>35.780408607258558</c:v>
                </c:pt>
                <c:pt idx="57">
                  <c:v>35.111196764048614</c:v>
                </c:pt>
                <c:pt idx="58">
                  <c:v>35.00862413686184</c:v>
                </c:pt>
                <c:pt idx="59">
                  <c:v>35.614142223119195</c:v>
                </c:pt>
                <c:pt idx="60">
                  <c:v>35.725764791936044</c:v>
                </c:pt>
                <c:pt idx="61">
                  <c:v>35.26365614783424</c:v>
                </c:pt>
                <c:pt idx="62">
                  <c:v>35.164488614424741</c:v>
                </c:pt>
                <c:pt idx="63">
                  <c:v>36.117208740699311</c:v>
                </c:pt>
                <c:pt idx="64">
                  <c:v>35.890439210792941</c:v>
                </c:pt>
                <c:pt idx="65">
                  <c:v>35.645396429881224</c:v>
                </c:pt>
                <c:pt idx="66">
                  <c:v>35.1452230711186</c:v>
                </c:pt>
                <c:pt idx="67">
                  <c:v>34.995496821109903</c:v>
                </c:pt>
                <c:pt idx="68">
                  <c:v>34.56765565107267</c:v>
                </c:pt>
                <c:pt idx="69">
                  <c:v>33.222170415065001</c:v>
                </c:pt>
                <c:pt idx="70">
                  <c:v>31.350339486430585</c:v>
                </c:pt>
                <c:pt idx="71">
                  <c:v>30.354344885079126</c:v>
                </c:pt>
                <c:pt idx="72">
                  <c:v>28.594688595434814</c:v>
                </c:pt>
                <c:pt idx="73">
                  <c:v>26.490217120220059</c:v>
                </c:pt>
                <c:pt idx="74">
                  <c:v>24.036008417422174</c:v>
                </c:pt>
                <c:pt idx="75">
                  <c:v>21.700303240306745</c:v>
                </c:pt>
                <c:pt idx="76">
                  <c:v>19.468105049468427</c:v>
                </c:pt>
                <c:pt idx="77">
                  <c:v>17.520422575977584</c:v>
                </c:pt>
                <c:pt idx="78">
                  <c:v>16.073500002333599</c:v>
                </c:pt>
                <c:pt idx="79">
                  <c:v>15.249331563447557</c:v>
                </c:pt>
                <c:pt idx="80">
                  <c:v>14.559399501971457</c:v>
                </c:pt>
                <c:pt idx="81">
                  <c:v>14.228629554462373</c:v>
                </c:pt>
                <c:pt idx="82">
                  <c:v>13.981787262604243</c:v>
                </c:pt>
                <c:pt idx="83">
                  <c:v>14.337664908220843</c:v>
                </c:pt>
                <c:pt idx="84">
                  <c:v>14.274306668862613</c:v>
                </c:pt>
                <c:pt idx="85">
                  <c:v>14.4249719990614</c:v>
                </c:pt>
                <c:pt idx="86">
                  <c:v>14.4481162955784</c:v>
                </c:pt>
                <c:pt idx="87">
                  <c:v>14.672989563771042</c:v>
                </c:pt>
                <c:pt idx="88">
                  <c:v>14.564990394069557</c:v>
                </c:pt>
                <c:pt idx="89">
                  <c:v>14.697624236387771</c:v>
                </c:pt>
                <c:pt idx="90">
                  <c:v>14.905514546431286</c:v>
                </c:pt>
                <c:pt idx="91">
                  <c:v>15.511569805888985</c:v>
                </c:pt>
                <c:pt idx="92">
                  <c:v>15.653365461232815</c:v>
                </c:pt>
                <c:pt idx="93">
                  <c:v>15.818733820375915</c:v>
                </c:pt>
                <c:pt idx="94">
                  <c:v>16.10018264347233</c:v>
                </c:pt>
                <c:pt idx="95">
                  <c:v>16.929497377362644</c:v>
                </c:pt>
                <c:pt idx="96">
                  <c:v>16.907957673957458</c:v>
                </c:pt>
                <c:pt idx="97">
                  <c:v>17.149684533913614</c:v>
                </c:pt>
                <c:pt idx="98">
                  <c:v>17.064695290494214</c:v>
                </c:pt>
                <c:pt idx="99">
                  <c:v>16.902508162552401</c:v>
                </c:pt>
                <c:pt idx="100">
                  <c:v>17.024902966351984</c:v>
                </c:pt>
                <c:pt idx="101">
                  <c:v>17.366293838736542</c:v>
                </c:pt>
                <c:pt idx="102">
                  <c:v>16.919895022049985</c:v>
                </c:pt>
                <c:pt idx="103">
                  <c:v>17.331604071109329</c:v>
                </c:pt>
                <c:pt idx="104">
                  <c:v>17.507545685826255</c:v>
                </c:pt>
                <c:pt idx="105">
                  <c:v>17.662993705745532</c:v>
                </c:pt>
                <c:pt idx="106">
                  <c:v>18.089167852098257</c:v>
                </c:pt>
                <c:pt idx="107">
                  <c:v>18.308654713121474</c:v>
                </c:pt>
                <c:pt idx="108">
                  <c:v>18.215215997546274</c:v>
                </c:pt>
                <c:pt idx="109">
                  <c:v>18.657626197916539</c:v>
                </c:pt>
                <c:pt idx="110">
                  <c:v>18.7652661199857</c:v>
                </c:pt>
                <c:pt idx="111">
                  <c:v>19.113426735080242</c:v>
                </c:pt>
                <c:pt idx="112">
                  <c:v>19.584593671676828</c:v>
                </c:pt>
                <c:pt idx="113">
                  <c:v>19.879847896149872</c:v>
                </c:pt>
                <c:pt idx="114">
                  <c:v>19.951444269197356</c:v>
                </c:pt>
                <c:pt idx="115">
                  <c:v>19.960539353884844</c:v>
                </c:pt>
                <c:pt idx="116">
                  <c:v>19.831637915791998</c:v>
                </c:pt>
                <c:pt idx="117">
                  <c:v>19.841593210437928</c:v>
                </c:pt>
                <c:pt idx="118">
                  <c:v>19.257482749784142</c:v>
                </c:pt>
                <c:pt idx="119">
                  <c:v>19.425634677980469</c:v>
                </c:pt>
                <c:pt idx="120">
                  <c:v>19.694289830533371</c:v>
                </c:pt>
                <c:pt idx="121">
                  <c:v>19.904513107618158</c:v>
                </c:pt>
                <c:pt idx="122">
                  <c:v>20.33352041776207</c:v>
                </c:pt>
                <c:pt idx="123">
                  <c:v>21.023292716841102</c:v>
                </c:pt>
                <c:pt idx="124">
                  <c:v>21.533937380357326</c:v>
                </c:pt>
                <c:pt idx="125">
                  <c:v>22.507285600149185</c:v>
                </c:pt>
                <c:pt idx="126">
                  <c:v>23.21900532721304</c:v>
                </c:pt>
                <c:pt idx="127">
                  <c:v>23.240728903301342</c:v>
                </c:pt>
                <c:pt idx="128">
                  <c:v>23.854000670104885</c:v>
                </c:pt>
                <c:pt idx="129">
                  <c:v>24.204753751064271</c:v>
                </c:pt>
                <c:pt idx="130">
                  <c:v>24.153961534301413</c:v>
                </c:pt>
                <c:pt idx="131">
                  <c:v>24.404423730466412</c:v>
                </c:pt>
                <c:pt idx="132">
                  <c:v>24.717408364189872</c:v>
                </c:pt>
                <c:pt idx="133">
                  <c:v>25.091040353493174</c:v>
                </c:pt>
                <c:pt idx="134">
                  <c:v>25.829173594694485</c:v>
                </c:pt>
                <c:pt idx="135">
                  <c:v>26.680018460283215</c:v>
                </c:pt>
                <c:pt idx="136">
                  <c:v>27.631438067601241</c:v>
                </c:pt>
                <c:pt idx="137">
                  <c:v>29.123008805086886</c:v>
                </c:pt>
                <c:pt idx="138">
                  <c:v>30.356452289507342</c:v>
                </c:pt>
                <c:pt idx="139">
                  <c:v>29.858801663522144</c:v>
                </c:pt>
                <c:pt idx="140">
                  <c:v>30.797239344625286</c:v>
                </c:pt>
                <c:pt idx="141">
                  <c:v>30.860538960143032</c:v>
                </c:pt>
                <c:pt idx="142">
                  <c:v>30.392480341899226</c:v>
                </c:pt>
                <c:pt idx="143">
                  <c:v>30.298533860669814</c:v>
                </c:pt>
                <c:pt idx="144">
                  <c:v>29.278184820320984</c:v>
                </c:pt>
                <c:pt idx="145">
                  <c:v>28.887074702041314</c:v>
                </c:pt>
                <c:pt idx="146">
                  <c:v>30.525092895338343</c:v>
                </c:pt>
                <c:pt idx="147">
                  <c:v>30.672398238314639</c:v>
                </c:pt>
                <c:pt idx="148">
                  <c:v>31.905440035231013</c:v>
                </c:pt>
                <c:pt idx="149">
                  <c:v>32.373228027318355</c:v>
                </c:pt>
                <c:pt idx="150">
                  <c:v>32.568728368620121</c:v>
                </c:pt>
                <c:pt idx="151">
                  <c:v>32.430943956359997</c:v>
                </c:pt>
                <c:pt idx="152">
                  <c:v>32.124384123336441</c:v>
                </c:pt>
                <c:pt idx="153">
                  <c:v>31.788120053658073</c:v>
                </c:pt>
                <c:pt idx="154">
                  <c:v>30.515225020976171</c:v>
                </c:pt>
                <c:pt idx="155">
                  <c:v>29.387308464205571</c:v>
                </c:pt>
                <c:pt idx="156">
                  <c:v>29.109567340986359</c:v>
                </c:pt>
                <c:pt idx="157">
                  <c:v>29.124035668855829</c:v>
                </c:pt>
                <c:pt idx="158">
                  <c:v>29.965950683337613</c:v>
                </c:pt>
                <c:pt idx="159">
                  <c:v>31.144112175288171</c:v>
                </c:pt>
                <c:pt idx="160">
                  <c:v>31.218988943021554</c:v>
                </c:pt>
                <c:pt idx="161">
                  <c:v>31.863809752520485</c:v>
                </c:pt>
                <c:pt idx="162">
                  <c:v>32.3229353114208</c:v>
                </c:pt>
                <c:pt idx="163">
                  <c:v>32.680955101984445</c:v>
                </c:pt>
                <c:pt idx="164">
                  <c:v>32.915970504867239</c:v>
                </c:pt>
                <c:pt idx="165">
                  <c:v>33.25385140413524</c:v>
                </c:pt>
                <c:pt idx="166">
                  <c:v>33.811916440159457</c:v>
                </c:pt>
                <c:pt idx="167">
                  <c:v>34.87064485321207</c:v>
                </c:pt>
                <c:pt idx="168">
                  <c:v>37.030485099148201</c:v>
                </c:pt>
                <c:pt idx="169">
                  <c:v>37.30043809681441</c:v>
                </c:pt>
                <c:pt idx="170">
                  <c:v>38.333235540707442</c:v>
                </c:pt>
                <c:pt idx="171">
                  <c:v>39.065108256194762</c:v>
                </c:pt>
                <c:pt idx="172">
                  <c:v>39.539209560487812</c:v>
                </c:pt>
                <c:pt idx="173">
                  <c:v>39.406686158527805</c:v>
                </c:pt>
                <c:pt idx="174">
                  <c:v>39.455747372316083</c:v>
                </c:pt>
                <c:pt idx="175">
                  <c:v>38.332801840628527</c:v>
                </c:pt>
                <c:pt idx="176">
                  <c:v>38.366958666662015</c:v>
                </c:pt>
                <c:pt idx="177">
                  <c:v>38.170314700493783</c:v>
                </c:pt>
                <c:pt idx="178">
                  <c:v>37.657043505764939</c:v>
                </c:pt>
                <c:pt idx="179">
                  <c:v>37.697468669680937</c:v>
                </c:pt>
                <c:pt idx="180">
                  <c:v>37.223746262014245</c:v>
                </c:pt>
                <c:pt idx="181">
                  <c:v>37.516751426548943</c:v>
                </c:pt>
                <c:pt idx="182">
                  <c:v>38.315241952277567</c:v>
                </c:pt>
                <c:pt idx="183">
                  <c:v>37.97820400110912</c:v>
                </c:pt>
                <c:pt idx="184">
                  <c:v>37.981605638205913</c:v>
                </c:pt>
                <c:pt idx="185">
                  <c:v>38.521618906626202</c:v>
                </c:pt>
                <c:pt idx="186">
                  <c:v>38.932296024935319</c:v>
                </c:pt>
                <c:pt idx="187">
                  <c:v>39.702066683507113</c:v>
                </c:pt>
                <c:pt idx="188">
                  <c:v>39.568188588011751</c:v>
                </c:pt>
                <c:pt idx="189">
                  <c:v>40.095784796683709</c:v>
                </c:pt>
                <c:pt idx="190">
                  <c:v>41.246197632779804</c:v>
                </c:pt>
                <c:pt idx="191">
                  <c:v>41.451332826264242</c:v>
                </c:pt>
                <c:pt idx="192">
                  <c:v>41.417653708186144</c:v>
                </c:pt>
                <c:pt idx="193">
                  <c:v>40.708232289085437</c:v>
                </c:pt>
                <c:pt idx="194">
                  <c:v>40.700319206486014</c:v>
                </c:pt>
                <c:pt idx="195">
                  <c:v>41.662505809308399</c:v>
                </c:pt>
                <c:pt idx="196">
                  <c:v>41.892138035542686</c:v>
                </c:pt>
                <c:pt idx="197">
                  <c:v>42.0555087792794</c:v>
                </c:pt>
                <c:pt idx="198">
                  <c:v>42.259179670285143</c:v>
                </c:pt>
                <c:pt idx="199">
                  <c:v>42.328847668267073</c:v>
                </c:pt>
                <c:pt idx="200">
                  <c:v>43.132154029474137</c:v>
                </c:pt>
                <c:pt idx="201">
                  <c:v>42.923721260116558</c:v>
                </c:pt>
                <c:pt idx="202">
                  <c:v>42.95823359021005</c:v>
                </c:pt>
                <c:pt idx="203">
                  <c:v>41.945290999482928</c:v>
                </c:pt>
                <c:pt idx="204">
                  <c:v>42.162674187339285</c:v>
                </c:pt>
                <c:pt idx="205">
                  <c:v>42.4892522328878</c:v>
                </c:pt>
                <c:pt idx="206">
                  <c:v>42.979093597321715</c:v>
                </c:pt>
                <c:pt idx="207">
                  <c:v>43.21208074966809</c:v>
                </c:pt>
                <c:pt idx="208">
                  <c:v>44.17805880563607</c:v>
                </c:pt>
                <c:pt idx="209">
                  <c:v>43.662331011019667</c:v>
                </c:pt>
                <c:pt idx="210">
                  <c:v>43.785521424398475</c:v>
                </c:pt>
                <c:pt idx="211">
                  <c:v>43.021288069951765</c:v>
                </c:pt>
                <c:pt idx="212">
                  <c:v>42.146836598888093</c:v>
                </c:pt>
                <c:pt idx="213">
                  <c:v>42.039166170759081</c:v>
                </c:pt>
                <c:pt idx="214">
                  <c:v>42.173025761651552</c:v>
                </c:pt>
                <c:pt idx="215">
                  <c:v>41.945853996030387</c:v>
                </c:pt>
                <c:pt idx="216">
                  <c:v>42.652546123454783</c:v>
                </c:pt>
                <c:pt idx="217">
                  <c:v>42.788340027124846</c:v>
                </c:pt>
                <c:pt idx="218">
                  <c:v>43.088795727527419</c:v>
                </c:pt>
                <c:pt idx="219">
                  <c:v>43.402056807892407</c:v>
                </c:pt>
                <c:pt idx="220">
                  <c:v>42.999514953244372</c:v>
                </c:pt>
                <c:pt idx="221">
                  <c:v>41.915014193726641</c:v>
                </c:pt>
                <c:pt idx="222">
                  <c:v>41.573068287839554</c:v>
                </c:pt>
                <c:pt idx="223">
                  <c:v>40.859725658824701</c:v>
                </c:pt>
                <c:pt idx="224">
                  <c:v>40.87217158052902</c:v>
                </c:pt>
                <c:pt idx="225">
                  <c:v>40.321601561657772</c:v>
                </c:pt>
                <c:pt idx="226">
                  <c:v>40.023468273891389</c:v>
                </c:pt>
                <c:pt idx="227">
                  <c:v>40.022048112938784</c:v>
                </c:pt>
                <c:pt idx="228">
                  <c:v>40.846193164631408</c:v>
                </c:pt>
                <c:pt idx="229">
                  <c:v>40.576111001485415</c:v>
                </c:pt>
                <c:pt idx="230">
                  <c:v>39.767265687540586</c:v>
                </c:pt>
                <c:pt idx="231">
                  <c:v>39.452891465795986</c:v>
                </c:pt>
                <c:pt idx="232">
                  <c:v>39.614680853159726</c:v>
                </c:pt>
                <c:pt idx="233">
                  <c:v>40.236815208205208</c:v>
                </c:pt>
                <c:pt idx="234">
                  <c:v>40.241104310607398</c:v>
                </c:pt>
                <c:pt idx="235">
                  <c:v>39.567101271022409</c:v>
                </c:pt>
                <c:pt idx="236">
                  <c:v>39.52817004518662</c:v>
                </c:pt>
                <c:pt idx="237">
                  <c:v>39.430227470576575</c:v>
                </c:pt>
                <c:pt idx="238">
                  <c:v>38.503371284690544</c:v>
                </c:pt>
                <c:pt idx="239">
                  <c:v>38.699916483505604</c:v>
                </c:pt>
                <c:pt idx="240">
                  <c:v>38.500945787550556</c:v>
                </c:pt>
                <c:pt idx="241">
                  <c:v>38.499208270405347</c:v>
                </c:pt>
                <c:pt idx="242">
                  <c:v>38.428754901842012</c:v>
                </c:pt>
                <c:pt idx="243">
                  <c:v>38.953542105793268</c:v>
                </c:pt>
                <c:pt idx="244">
                  <c:v>40.122950797050827</c:v>
                </c:pt>
                <c:pt idx="245">
                  <c:v>40.870056049979475</c:v>
                </c:pt>
                <c:pt idx="246">
                  <c:v>40.896431985389327</c:v>
                </c:pt>
                <c:pt idx="247">
                  <c:v>40.476496989356242</c:v>
                </c:pt>
                <c:pt idx="248">
                  <c:v>41.037059862078536</c:v>
                </c:pt>
                <c:pt idx="249">
                  <c:v>41.517683388770728</c:v>
                </c:pt>
                <c:pt idx="250">
                  <c:v>41.405626085239668</c:v>
                </c:pt>
                <c:pt idx="251">
                  <c:v>41.46423091196791</c:v>
                </c:pt>
                <c:pt idx="252">
                  <c:v>42.819332405787229</c:v>
                </c:pt>
                <c:pt idx="253">
                  <c:v>42.857847676075139</c:v>
                </c:pt>
                <c:pt idx="254">
                  <c:v>43.302866851149929</c:v>
                </c:pt>
                <c:pt idx="255">
                  <c:v>42.481263825620218</c:v>
                </c:pt>
                <c:pt idx="256">
                  <c:v>42.272521140412913</c:v>
                </c:pt>
                <c:pt idx="257">
                  <c:v>42.447994305263997</c:v>
                </c:pt>
                <c:pt idx="258">
                  <c:v>42.564148385136605</c:v>
                </c:pt>
                <c:pt idx="259">
                  <c:v>41.491015575884681</c:v>
                </c:pt>
                <c:pt idx="260">
                  <c:v>41.545311966096655</c:v>
                </c:pt>
                <c:pt idx="261">
                  <c:v>41.450700270823226</c:v>
                </c:pt>
                <c:pt idx="262">
                  <c:v>41.477439610617118</c:v>
                </c:pt>
                <c:pt idx="263">
                  <c:v>41.209888206521342</c:v>
                </c:pt>
                <c:pt idx="264">
                  <c:v>39.949569654504671</c:v>
                </c:pt>
                <c:pt idx="265">
                  <c:v>38.872115839253432</c:v>
                </c:pt>
                <c:pt idx="266">
                  <c:v>38.437520826663729</c:v>
                </c:pt>
                <c:pt idx="267">
                  <c:v>38.038199463759874</c:v>
                </c:pt>
                <c:pt idx="268">
                  <c:v>37.943345300118267</c:v>
                </c:pt>
                <c:pt idx="269">
                  <c:v>38.146258108352164</c:v>
                </c:pt>
                <c:pt idx="270">
                  <c:v>38.699159264542622</c:v>
                </c:pt>
                <c:pt idx="271">
                  <c:v>39.349839806336938</c:v>
                </c:pt>
                <c:pt idx="272">
                  <c:v>39.208064737788334</c:v>
                </c:pt>
                <c:pt idx="273">
                  <c:v>39.67970978319493</c:v>
                </c:pt>
                <c:pt idx="274">
                  <c:v>39.551602794328858</c:v>
                </c:pt>
                <c:pt idx="275">
                  <c:v>39.416972421368428</c:v>
                </c:pt>
                <c:pt idx="276">
                  <c:v>39.539601855024486</c:v>
                </c:pt>
                <c:pt idx="277">
                  <c:v>39.656144127979665</c:v>
                </c:pt>
                <c:pt idx="278">
                  <c:v>39.993807256881773</c:v>
                </c:pt>
                <c:pt idx="279">
                  <c:v>39.980641298441583</c:v>
                </c:pt>
                <c:pt idx="280">
                  <c:v>39.309685467813992</c:v>
                </c:pt>
                <c:pt idx="281">
                  <c:v>39.760497123789932</c:v>
                </c:pt>
                <c:pt idx="282">
                  <c:v>39.967898542300404</c:v>
                </c:pt>
                <c:pt idx="283">
                  <c:v>39.874484549360041</c:v>
                </c:pt>
                <c:pt idx="284">
                  <c:v>39.466412451045869</c:v>
                </c:pt>
                <c:pt idx="285">
                  <c:v>38.967244539277729</c:v>
                </c:pt>
                <c:pt idx="286">
                  <c:v>38.900326189223257</c:v>
                </c:pt>
                <c:pt idx="287">
                  <c:v>38.833370631473954</c:v>
                </c:pt>
                <c:pt idx="288">
                  <c:v>38.447093821051112</c:v>
                </c:pt>
                <c:pt idx="289">
                  <c:v>37.978098722108427</c:v>
                </c:pt>
                <c:pt idx="290">
                  <c:v>37.033643161231069</c:v>
                </c:pt>
                <c:pt idx="291">
                  <c:v>36.326069505388055</c:v>
                </c:pt>
                <c:pt idx="292">
                  <c:v>35.536592107972659</c:v>
                </c:pt>
                <c:pt idx="293">
                  <c:v>34.556988746891001</c:v>
                </c:pt>
                <c:pt idx="294">
                  <c:v>34.149574879036543</c:v>
                </c:pt>
                <c:pt idx="295">
                  <c:v>33.415760508580767</c:v>
                </c:pt>
                <c:pt idx="296">
                  <c:v>32.71637715</c:v>
                </c:pt>
                <c:pt idx="297">
                  <c:v>32.39149879</c:v>
                </c:pt>
                <c:pt idx="298">
                  <c:v>31.740009073823899</c:v>
                </c:pt>
                <c:pt idx="299">
                  <c:v>31.206531822902399</c:v>
                </c:pt>
                <c:pt idx="300">
                  <c:v>31.373416883603401</c:v>
                </c:pt>
                <c:pt idx="301">
                  <c:v>30.503022966407102</c:v>
                </c:pt>
                <c:pt idx="302">
                  <c:v>30.286610574554398</c:v>
                </c:pt>
                <c:pt idx="303">
                  <c:v>29.951902224688101</c:v>
                </c:pt>
                <c:pt idx="304">
                  <c:v>29.4008993627574</c:v>
                </c:pt>
                <c:pt idx="305">
                  <c:v>29.1217276012617</c:v>
                </c:pt>
                <c:pt idx="306">
                  <c:v>28.994350901703498</c:v>
                </c:pt>
                <c:pt idx="307">
                  <c:v>29.084426542514699</c:v>
                </c:pt>
                <c:pt idx="308">
                  <c:v>29.095490348502299</c:v>
                </c:pt>
                <c:pt idx="309">
                  <c:v>29.212387031233401</c:v>
                </c:pt>
                <c:pt idx="310">
                  <c:v>29.3868752527368</c:v>
                </c:pt>
                <c:pt idx="311">
                  <c:v>29.912272688285999</c:v>
                </c:pt>
                <c:pt idx="312">
                  <c:v>29.9298784321943</c:v>
                </c:pt>
                <c:pt idx="313">
                  <c:v>30.134655957765901</c:v>
                </c:pt>
                <c:pt idx="314">
                  <c:v>30.214918242114699</c:v>
                </c:pt>
                <c:pt idx="315">
                  <c:v>30.1669976173877</c:v>
                </c:pt>
                <c:pt idx="316">
                  <c:v>29.866886286450502</c:v>
                </c:pt>
                <c:pt idx="317">
                  <c:v>29.587355367654801</c:v>
                </c:pt>
                <c:pt idx="318">
                  <c:v>29.671435666318999</c:v>
                </c:pt>
                <c:pt idx="319">
                  <c:v>30.035168668868099</c:v>
                </c:pt>
                <c:pt idx="320">
                  <c:v>30.1221065065433</c:v>
                </c:pt>
                <c:pt idx="321">
                  <c:v>30.0878344055985</c:v>
                </c:pt>
                <c:pt idx="322">
                  <c:v>30.087344086224999</c:v>
                </c:pt>
                <c:pt idx="323">
                  <c:v>30.336452277637299</c:v>
                </c:pt>
                <c:pt idx="324">
                  <c:v>30.559270615724898</c:v>
                </c:pt>
                <c:pt idx="325">
                  <c:v>30.729131353355999</c:v>
                </c:pt>
                <c:pt idx="326">
                  <c:v>31.1941229730987</c:v>
                </c:pt>
                <c:pt idx="327">
                  <c:v>31.403963738217701</c:v>
                </c:pt>
                <c:pt idx="328">
                  <c:v>31.063712789254701</c:v>
                </c:pt>
                <c:pt idx="329">
                  <c:v>30.804187900474702</c:v>
                </c:pt>
                <c:pt idx="330">
                  <c:v>31.130629657446502</c:v>
                </c:pt>
                <c:pt idx="331">
                  <c:v>31.001444959183601</c:v>
                </c:pt>
                <c:pt idx="332">
                  <c:v>30.701662999703899</c:v>
                </c:pt>
                <c:pt idx="333">
                  <c:v>30.118858642898001</c:v>
                </c:pt>
                <c:pt idx="334">
                  <c:v>29.658674508887501</c:v>
                </c:pt>
                <c:pt idx="335">
                  <c:v>29.094962403739199</c:v>
                </c:pt>
                <c:pt idx="336">
                  <c:v>28.7327997727967</c:v>
                </c:pt>
                <c:pt idx="337">
                  <c:v>28.336389044066799</c:v>
                </c:pt>
                <c:pt idx="338">
                  <c:v>28.77285623305</c:v>
                </c:pt>
                <c:pt idx="339">
                  <c:v>28.500408620459599</c:v>
                </c:pt>
                <c:pt idx="340">
                  <c:v>28.465825633152601</c:v>
                </c:pt>
                <c:pt idx="341">
                  <c:v>28.554138645275302</c:v>
                </c:pt>
                <c:pt idx="342">
                  <c:v>28.399849195400801</c:v>
                </c:pt>
                <c:pt idx="343">
                  <c:v>28.473376263032701</c:v>
                </c:pt>
                <c:pt idx="344">
                  <c:v>28.612627535097801</c:v>
                </c:pt>
                <c:pt idx="345">
                  <c:v>28.3771270587735</c:v>
                </c:pt>
                <c:pt idx="346">
                  <c:v>28.727923324266101</c:v>
                </c:pt>
                <c:pt idx="347">
                  <c:v>28.8488366683764</c:v>
                </c:pt>
                <c:pt idx="348">
                  <c:v>29.397708074429701</c:v>
                </c:pt>
                <c:pt idx="349">
                  <c:v>30.376532861392</c:v>
                </c:pt>
                <c:pt idx="350">
                  <c:v>30.458495911338499</c:v>
                </c:pt>
                <c:pt idx="351">
                  <c:v>30.5285422145487</c:v>
                </c:pt>
                <c:pt idx="352">
                  <c:v>30.787849491667899</c:v>
                </c:pt>
                <c:pt idx="353">
                  <c:v>31.002924869462301</c:v>
                </c:pt>
                <c:pt idx="354">
                  <c:v>30.6028049400276</c:v>
                </c:pt>
                <c:pt idx="355">
                  <c:v>29.436354387325899</c:v>
                </c:pt>
                <c:pt idx="356">
                  <c:v>29.263646196970502</c:v>
                </c:pt>
                <c:pt idx="357">
                  <c:v>29.6120145920525</c:v>
                </c:pt>
                <c:pt idx="358">
                  <c:v>29.179802511979901</c:v>
                </c:pt>
                <c:pt idx="359">
                  <c:v>29.035785418184599</c:v>
                </c:pt>
                <c:pt idx="360">
                  <c:v>29.156451599588198</c:v>
                </c:pt>
                <c:pt idx="361">
                  <c:v>29.263495545657602</c:v>
                </c:pt>
                <c:pt idx="362">
                  <c:v>28.382183760802899</c:v>
                </c:pt>
                <c:pt idx="363">
                  <c:v>27.990581484623402</c:v>
                </c:pt>
                <c:pt idx="364">
                  <c:v>27.2754446240866</c:v>
                </c:pt>
                <c:pt idx="365">
                  <c:v>27.246608898534799</c:v>
                </c:pt>
                <c:pt idx="366">
                  <c:v>26.819008498135201</c:v>
                </c:pt>
                <c:pt idx="367">
                  <c:v>26.113508856731698</c:v>
                </c:pt>
                <c:pt idx="368">
                  <c:v>26.656348086669301</c:v>
                </c:pt>
                <c:pt idx="369">
                  <c:v>28.269047815591101</c:v>
                </c:pt>
                <c:pt idx="370">
                  <c:v>28.318595927799201</c:v>
                </c:pt>
                <c:pt idx="371">
                  <c:v>29.1597349225238</c:v>
                </c:pt>
                <c:pt idx="372">
                  <c:v>29.331211896596201</c:v>
                </c:pt>
                <c:pt idx="373">
                  <c:v>28.8609335602534</c:v>
                </c:pt>
                <c:pt idx="374">
                  <c:v>28.866241389182001</c:v>
                </c:pt>
                <c:pt idx="375">
                  <c:v>27.723913000435399</c:v>
                </c:pt>
                <c:pt idx="376">
                  <c:v>26.9366060244087</c:v>
                </c:pt>
                <c:pt idx="377">
                  <c:v>26.873264923014801</c:v>
                </c:pt>
                <c:pt idx="378">
                  <c:v>26.179855316621399</c:v>
                </c:pt>
                <c:pt idx="379">
                  <c:v>25.516056371606702</c:v>
                </c:pt>
                <c:pt idx="380">
                  <c:v>25.6241556284137</c:v>
                </c:pt>
                <c:pt idx="381">
                  <c:v>25.4788875593309</c:v>
                </c:pt>
                <c:pt idx="382">
                  <c:v>25.453658511418901</c:v>
                </c:pt>
                <c:pt idx="383">
                  <c:v>25.574157399103001</c:v>
                </c:pt>
                <c:pt idx="384">
                  <c:v>25.079542592883399</c:v>
                </c:pt>
                <c:pt idx="385">
                  <c:v>25.7620678041622</c:v>
                </c:pt>
                <c:pt idx="386">
                  <c:v>25.8780758154087</c:v>
                </c:pt>
                <c:pt idx="387">
                  <c:v>26.222211917466598</c:v>
                </c:pt>
                <c:pt idx="388">
                  <c:v>26.152312964299501</c:v>
                </c:pt>
                <c:pt idx="389">
                  <c:v>26.492021328817799</c:v>
                </c:pt>
                <c:pt idx="390">
                  <c:v>26.6180769225248</c:v>
                </c:pt>
                <c:pt idx="391">
                  <c:v>26.6552890105445</c:v>
                </c:pt>
                <c:pt idx="392">
                  <c:v>26.575386277001101</c:v>
                </c:pt>
                <c:pt idx="393">
                  <c:v>26.8099576796753</c:v>
                </c:pt>
                <c:pt idx="394">
                  <c:v>26.866357939928701</c:v>
                </c:pt>
                <c:pt idx="395">
                  <c:v>26.8628042300701</c:v>
                </c:pt>
                <c:pt idx="396">
                  <c:v>27.0940611763547</c:v>
                </c:pt>
                <c:pt idx="397">
                  <c:v>27.7068907877082</c:v>
                </c:pt>
                <c:pt idx="398">
                  <c:v>28.3199833566599</c:v>
                </c:pt>
                <c:pt idx="399">
                  <c:v>27.861913607275699</c:v>
                </c:pt>
                <c:pt idx="400">
                  <c:v>27.9040884220605</c:v>
                </c:pt>
                <c:pt idx="401">
                  <c:v>27.8586815221616</c:v>
                </c:pt>
                <c:pt idx="402">
                  <c:v>27.953729999924001</c:v>
                </c:pt>
                <c:pt idx="403">
                  <c:v>27.935674635136301</c:v>
                </c:pt>
                <c:pt idx="404">
                  <c:v>27.819537104036598</c:v>
                </c:pt>
                <c:pt idx="405">
                  <c:v>27.950333631298101</c:v>
                </c:pt>
                <c:pt idx="406">
                  <c:v>28.9498495100386</c:v>
                </c:pt>
                <c:pt idx="407">
                  <c:v>29.391094488199101</c:v>
                </c:pt>
                <c:pt idx="408">
                  <c:v>29.639140237272098</c:v>
                </c:pt>
                <c:pt idx="409">
                  <c:v>29.9414540110334</c:v>
                </c:pt>
                <c:pt idx="410">
                  <c:v>30.0005174213461</c:v>
                </c:pt>
                <c:pt idx="411">
                  <c:v>30.211811483403899</c:v>
                </c:pt>
                <c:pt idx="412">
                  <c:v>31.024891886817901</c:v>
                </c:pt>
                <c:pt idx="413">
                  <c:v>31.624981241841699</c:v>
                </c:pt>
                <c:pt idx="414">
                  <c:v>31.6168901097979</c:v>
                </c:pt>
                <c:pt idx="415">
                  <c:v>31.717862747113301</c:v>
                </c:pt>
                <c:pt idx="416">
                  <c:v>31.836875934049601</c:v>
                </c:pt>
                <c:pt idx="417">
                  <c:v>31.937341137959098</c:v>
                </c:pt>
                <c:pt idx="418">
                  <c:v>32.061264798212299</c:v>
                </c:pt>
                <c:pt idx="419">
                  <c:v>31.597366548204398</c:v>
                </c:pt>
                <c:pt idx="420">
                  <c:v>31.156020220233799</c:v>
                </c:pt>
                <c:pt idx="421">
                  <c:v>31.164920582550199</c:v>
                </c:pt>
                <c:pt idx="422">
                  <c:v>31.153839700329101</c:v>
                </c:pt>
                <c:pt idx="423">
                  <c:v>31.237277874387399</c:v>
                </c:pt>
                <c:pt idx="424">
                  <c:v>31.2736361587089</c:v>
                </c:pt>
                <c:pt idx="425">
                  <c:v>31.168092469071201</c:v>
                </c:pt>
                <c:pt idx="426">
                  <c:v>31.4992153736458</c:v>
                </c:pt>
                <c:pt idx="427">
                  <c:v>30.911728766833701</c:v>
                </c:pt>
                <c:pt idx="428">
                  <c:v>30.5814482707476</c:v>
                </c:pt>
                <c:pt idx="429">
                  <c:v>30.441035132812001</c:v>
                </c:pt>
                <c:pt idx="430">
                  <c:v>30.568464477117701</c:v>
                </c:pt>
                <c:pt idx="431">
                  <c:v>30.5913000419676</c:v>
                </c:pt>
                <c:pt idx="432">
                  <c:v>30.635156645780199</c:v>
                </c:pt>
                <c:pt idx="433">
                  <c:v>30.112307247611501</c:v>
                </c:pt>
                <c:pt idx="434">
                  <c:v>29.774552205524799</c:v>
                </c:pt>
                <c:pt idx="435">
                  <c:v>29.969393131250001</c:v>
                </c:pt>
                <c:pt idx="436">
                  <c:v>29.734159286852101</c:v>
                </c:pt>
                <c:pt idx="437">
                  <c:v>29.515670852615401</c:v>
                </c:pt>
                <c:pt idx="438">
                  <c:v>29.610124935792602</c:v>
                </c:pt>
                <c:pt idx="439">
                  <c:v>29.429172306097101</c:v>
                </c:pt>
                <c:pt idx="440">
                  <c:v>29.828263373326799</c:v>
                </c:pt>
                <c:pt idx="441">
                  <c:v>30.233931193750301</c:v>
                </c:pt>
                <c:pt idx="442">
                  <c:v>30.105614523648999</c:v>
                </c:pt>
                <c:pt idx="443">
                  <c:v>30.767847818760899</c:v>
                </c:pt>
                <c:pt idx="444">
                  <c:v>31.165804537474799</c:v>
                </c:pt>
                <c:pt idx="445">
                  <c:v>31.360705669374301</c:v>
                </c:pt>
                <c:pt idx="446">
                  <c:v>31.9251569985232</c:v>
                </c:pt>
                <c:pt idx="447">
                  <c:v>31.430087218042001</c:v>
                </c:pt>
                <c:pt idx="448">
                  <c:v>32.546153555419501</c:v>
                </c:pt>
                <c:pt idx="449">
                  <c:v>32.991345446739402</c:v>
                </c:pt>
                <c:pt idx="450">
                  <c:v>33.228455180996399</c:v>
                </c:pt>
                <c:pt idx="451">
                  <c:v>33.4289721860629</c:v>
                </c:pt>
                <c:pt idx="452">
                  <c:v>34.299439104895399</c:v>
                </c:pt>
                <c:pt idx="453">
                  <c:v>34.811557721058698</c:v>
                </c:pt>
                <c:pt idx="454">
                  <c:v>35.327798772743598</c:v>
                </c:pt>
                <c:pt idx="455">
                  <c:v>35.325815920790497</c:v>
                </c:pt>
                <c:pt idx="456">
                  <c:v>36.449290580706503</c:v>
                </c:pt>
                <c:pt idx="457">
                  <c:v>36.127842830640098</c:v>
                </c:pt>
                <c:pt idx="458">
                  <c:v>35.499236213823004</c:v>
                </c:pt>
                <c:pt idx="459">
                  <c:v>34.725748329195497</c:v>
                </c:pt>
                <c:pt idx="460">
                  <c:v>33.994646069411999</c:v>
                </c:pt>
                <c:pt idx="461">
                  <c:v>33.848714865514701</c:v>
                </c:pt>
                <c:pt idx="462">
                  <c:v>33.018945822570203</c:v>
                </c:pt>
                <c:pt idx="463">
                  <c:v>31.478893900758099</c:v>
                </c:pt>
                <c:pt idx="464">
                  <c:v>31.301303441020199</c:v>
                </c:pt>
                <c:pt idx="465">
                  <c:v>31.520392592532101</c:v>
                </c:pt>
                <c:pt idx="466">
                  <c:v>31.563396456935902</c:v>
                </c:pt>
                <c:pt idx="467">
                  <c:v>31.571314078963098</c:v>
                </c:pt>
                <c:pt idx="468">
                  <c:v>31.397585326046599</c:v>
                </c:pt>
                <c:pt idx="469">
                  <c:v>31.0530164882781</c:v>
                </c:pt>
                <c:pt idx="470">
                  <c:v>31.604223992093299</c:v>
                </c:pt>
                <c:pt idx="471">
                  <c:v>32.026916143473997</c:v>
                </c:pt>
                <c:pt idx="472">
                  <c:v>31.987676836459901</c:v>
                </c:pt>
                <c:pt idx="473">
                  <c:v>32.053724782955499</c:v>
                </c:pt>
                <c:pt idx="474">
                  <c:v>32.020319018679899</c:v>
                </c:pt>
                <c:pt idx="475">
                  <c:v>32.740853969470699</c:v>
                </c:pt>
                <c:pt idx="476">
                  <c:v>34.095278075670002</c:v>
                </c:pt>
                <c:pt idx="477">
                  <c:v>34.131496999864602</c:v>
                </c:pt>
                <c:pt idx="478">
                  <c:v>34.105544516670001</c:v>
                </c:pt>
                <c:pt idx="479">
                  <c:v>34.319842452728402</c:v>
                </c:pt>
                <c:pt idx="480">
                  <c:v>33.9554944301657</c:v>
                </c:pt>
                <c:pt idx="481">
                  <c:v>33.979599697023197</c:v>
                </c:pt>
                <c:pt idx="482">
                  <c:v>33.033421831631898</c:v>
                </c:pt>
                <c:pt idx="483">
                  <c:v>32.173433035112097</c:v>
                </c:pt>
                <c:pt idx="484">
                  <c:v>32.423162628120899</c:v>
                </c:pt>
                <c:pt idx="485">
                  <c:v>32.578536961257299</c:v>
                </c:pt>
                <c:pt idx="486">
                  <c:v>32.382576995279202</c:v>
                </c:pt>
                <c:pt idx="487">
                  <c:v>32.322898514669603</c:v>
                </c:pt>
                <c:pt idx="488">
                  <c:v>32.203564152297901</c:v>
                </c:pt>
                <c:pt idx="489">
                  <c:v>33.463443060115203</c:v>
                </c:pt>
                <c:pt idx="490">
                  <c:v>34.712589737435501</c:v>
                </c:pt>
                <c:pt idx="491">
                  <c:v>34.436258392632098</c:v>
                </c:pt>
                <c:pt idx="492">
                  <c:v>34.118809883359603</c:v>
                </c:pt>
                <c:pt idx="493">
                  <c:v>34.699486631253897</c:v>
                </c:pt>
                <c:pt idx="494">
                  <c:v>35.1269490584218</c:v>
                </c:pt>
                <c:pt idx="495">
                  <c:v>35.793632096592297</c:v>
                </c:pt>
                <c:pt idx="496">
                  <c:v>34.830889272561699</c:v>
                </c:pt>
                <c:pt idx="497">
                  <c:v>33.702409401472202</c:v>
                </c:pt>
                <c:pt idx="498">
                  <c:v>33.9741171160127</c:v>
                </c:pt>
                <c:pt idx="499">
                  <c:v>34.350219341727701</c:v>
                </c:pt>
                <c:pt idx="500">
                  <c:v>34.117024248523101</c:v>
                </c:pt>
                <c:pt idx="501">
                  <c:v>34.012275351375699</c:v>
                </c:pt>
                <c:pt idx="502">
                  <c:v>33.594296235799199</c:v>
                </c:pt>
                <c:pt idx="503">
                  <c:v>34.3470297496009</c:v>
                </c:pt>
                <c:pt idx="504">
                  <c:v>35.023760621514</c:v>
                </c:pt>
                <c:pt idx="505">
                  <c:v>35.366397916540997</c:v>
                </c:pt>
                <c:pt idx="506">
                  <c:v>35.272789428062502</c:v>
                </c:pt>
                <c:pt idx="507">
                  <c:v>35.358630788785803</c:v>
                </c:pt>
                <c:pt idx="508">
                  <c:v>35.336020879699802</c:v>
                </c:pt>
                <c:pt idx="509">
                  <c:v>36.167120943952199</c:v>
                </c:pt>
                <c:pt idx="510">
                  <c:v>35.992347367181999</c:v>
                </c:pt>
                <c:pt idx="511">
                  <c:v>36.140100807111601</c:v>
                </c:pt>
                <c:pt idx="512">
                  <c:v>36.145015695076701</c:v>
                </c:pt>
                <c:pt idx="513">
                  <c:v>36.505786918769303</c:v>
                </c:pt>
                <c:pt idx="514">
                  <c:v>37.316083088309298</c:v>
                </c:pt>
                <c:pt idx="515">
                  <c:v>38.228552943097</c:v>
                </c:pt>
                <c:pt idx="516">
                  <c:v>37.951193087235602</c:v>
                </c:pt>
                <c:pt idx="517">
                  <c:v>37.775069623780503</c:v>
                </c:pt>
                <c:pt idx="518">
                  <c:v>37.258607162016503</c:v>
                </c:pt>
                <c:pt idx="519">
                  <c:v>36.877897623626303</c:v>
                </c:pt>
                <c:pt idx="520">
                  <c:v>36.511296837709899</c:v>
                </c:pt>
                <c:pt idx="521">
                  <c:v>35.754519515751603</c:v>
                </c:pt>
                <c:pt idx="522">
                  <c:v>35.354777606639999</c:v>
                </c:pt>
                <c:pt idx="523">
                  <c:v>35.734437850791899</c:v>
                </c:pt>
                <c:pt idx="524">
                  <c:v>36.367623191507199</c:v>
                </c:pt>
                <c:pt idx="525">
                  <c:v>36.896635819026798</c:v>
                </c:pt>
                <c:pt idx="526">
                  <c:v>37.195570112263297</c:v>
                </c:pt>
                <c:pt idx="527">
                  <c:v>37.485959356359203</c:v>
                </c:pt>
                <c:pt idx="528">
                  <c:v>37.613464450706097</c:v>
                </c:pt>
                <c:pt idx="529">
                  <c:v>37.928025641565199</c:v>
                </c:pt>
                <c:pt idx="530">
                  <c:v>37.868558848399502</c:v>
                </c:pt>
                <c:pt idx="531">
                  <c:v>38.248113062522997</c:v>
                </c:pt>
                <c:pt idx="532">
                  <c:v>38.065370151773898</c:v>
                </c:pt>
              </c:numCache>
            </c:numRef>
          </c:val>
          <c:smooth val="0"/>
          <c:extLst>
            <c:ext xmlns:c16="http://schemas.microsoft.com/office/drawing/2014/chart" uri="{C3380CC4-5D6E-409C-BE32-E72D297353CC}">
              <c16:uniqueId val="{00000017-560F-476D-9409-5016D8A345A8}"/>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7"/>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de-CH" dirty="0">
              <a:latin typeface="Trebuchet MS" panose="020B0603020202020204" pitchFamily="34" charset="0"/>
            </a:endParaRPr>
          </a:p>
        </p:txBody>
      </p:sp>
      <p:sp>
        <p:nvSpPr>
          <p:cNvPr id="3" name="Datumsplatzhalter 2"/>
          <p:cNvSpPr>
            <a:spLocks noGrp="1"/>
          </p:cNvSpPr>
          <p:nvPr>
            <p:ph type="dt" sz="quarter" idx="1"/>
          </p:nvPr>
        </p:nvSpPr>
        <p:spPr>
          <a:xfrm>
            <a:off x="3850443" y="2"/>
            <a:ext cx="2945659" cy="498055"/>
          </a:xfrm>
          <a:prstGeom prst="rect">
            <a:avLst/>
          </a:prstGeom>
        </p:spPr>
        <p:txBody>
          <a:bodyPr vert="horz" lIns="91440" tIns="45720" rIns="91440" bIns="45720" rtlCol="0"/>
          <a:lstStyle>
            <a:lvl1pPr algn="r">
              <a:defRPr sz="1200"/>
            </a:lvl1pPr>
          </a:lstStyle>
          <a:p>
            <a:fld id="{B0CEDC07-094D-4A31-A37B-67EB7A03136A}" type="datetimeFigureOut">
              <a:rPr lang="de-CH" smtClean="0">
                <a:latin typeface="Trebuchet MS" panose="020B0603020202020204" pitchFamily="34" charset="0"/>
              </a:rPr>
              <a:t>22.06.2021</a:t>
            </a:fld>
            <a:endParaRPr lang="de-CH" dirty="0">
              <a:latin typeface="Trebuchet MS" panose="020B0603020202020204" pitchFamily="34" charset="0"/>
            </a:endParaRPr>
          </a:p>
        </p:txBody>
      </p:sp>
      <p:sp>
        <p:nvSpPr>
          <p:cNvPr id="4" name="Fußzeilenplatzhalter 3"/>
          <p:cNvSpPr>
            <a:spLocks noGrp="1"/>
          </p:cNvSpPr>
          <p:nvPr>
            <p:ph type="ftr" sz="quarter" idx="2"/>
          </p:nvPr>
        </p:nvSpPr>
        <p:spPr>
          <a:xfrm>
            <a:off x="0" y="9428585"/>
            <a:ext cx="2945659" cy="498054"/>
          </a:xfrm>
          <a:prstGeom prst="rect">
            <a:avLst/>
          </a:prstGeom>
        </p:spPr>
        <p:txBody>
          <a:bodyPr vert="horz" lIns="91440" tIns="45720" rIns="91440" bIns="45720" rtlCol="0" anchor="b"/>
          <a:lstStyle>
            <a:lvl1pPr algn="l">
              <a:defRPr sz="1200"/>
            </a:lvl1pPr>
          </a:lstStyle>
          <a:p>
            <a:endParaRPr lang="de-CH" dirty="0">
              <a:latin typeface="Trebuchet MS" panose="020B0603020202020204" pitchFamily="34" charset="0"/>
            </a:endParaRPr>
          </a:p>
        </p:txBody>
      </p:sp>
      <p:sp>
        <p:nvSpPr>
          <p:cNvPr id="5" name="Foliennummernplatzhalter 4"/>
          <p:cNvSpPr>
            <a:spLocks noGrp="1"/>
          </p:cNvSpPr>
          <p:nvPr>
            <p:ph type="sldNum" sz="quarter" idx="3"/>
          </p:nvPr>
        </p:nvSpPr>
        <p:spPr>
          <a:xfrm>
            <a:off x="3850443" y="9428585"/>
            <a:ext cx="2945659" cy="498054"/>
          </a:xfrm>
          <a:prstGeom prst="rect">
            <a:avLst/>
          </a:prstGeom>
        </p:spPr>
        <p:txBody>
          <a:bodyPr vert="horz" lIns="91440" tIns="45720" rIns="91440" bIns="45720" rtlCol="0" anchor="b"/>
          <a:lstStyle>
            <a:lvl1pPr algn="r">
              <a:defRPr sz="1200"/>
            </a:lvl1pPr>
          </a:lstStyle>
          <a:p>
            <a:fld id="{95102327-4557-442D-B092-5B141A3F67BF}" type="slidenum">
              <a:rPr lang="de-CH" smtClean="0">
                <a:latin typeface="Trebuchet MS" panose="020B0603020202020204" pitchFamily="34" charset="0"/>
              </a:rPr>
              <a:t>‹Nr.›</a:t>
            </a:fld>
            <a:endParaRPr lang="de-CH" dirty="0">
              <a:latin typeface="Trebuchet MS" panose="020B0603020202020204" pitchFamily="34" charset="0"/>
            </a:endParaRPr>
          </a:p>
        </p:txBody>
      </p:sp>
    </p:spTree>
    <p:extLst>
      <p:ext uri="{BB962C8B-B14F-4D97-AF65-F5344CB8AC3E}">
        <p14:creationId xmlns:p14="http://schemas.microsoft.com/office/powerpoint/2010/main" val="3823691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Trebuchet MS" panose="020B0603020202020204" pitchFamily="34" charset="0"/>
              </a:defRPr>
            </a:lvl1pPr>
          </a:lstStyle>
          <a:p>
            <a:endParaRPr lang="de-CH"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Trebuchet MS" panose="020B0603020202020204" pitchFamily="34" charset="0"/>
              </a:defRPr>
            </a:lvl1pPr>
          </a:lstStyle>
          <a:p>
            <a:fld id="{71ED6F14-7758-4737-8D01-6890A6CE6F92}" type="datetimeFigureOut">
              <a:rPr lang="de-CH" smtClean="0"/>
              <a:pPr/>
              <a:t>22.06.2021</a:t>
            </a:fld>
            <a:endParaRPr lang="de-CH"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0" y="9428584"/>
            <a:ext cx="2945659" cy="496332"/>
          </a:xfrm>
          <a:prstGeom prst="rect">
            <a:avLst/>
          </a:prstGeom>
        </p:spPr>
        <p:txBody>
          <a:bodyPr vert="horz" lIns="91440" tIns="45720" rIns="91440" bIns="45720" rtlCol="0" anchor="b"/>
          <a:lstStyle>
            <a:lvl1pPr algn="l">
              <a:defRPr sz="1200">
                <a:latin typeface="Trebuchet MS" panose="020B0603020202020204" pitchFamily="34" charset="0"/>
              </a:defRPr>
            </a:lvl1pPr>
          </a:lstStyle>
          <a:p>
            <a:endParaRPr lang="de-CH" dirty="0"/>
          </a:p>
        </p:txBody>
      </p:sp>
      <p:sp>
        <p:nvSpPr>
          <p:cNvPr id="7" name="Foliennummernplatzhalter 6"/>
          <p:cNvSpPr>
            <a:spLocks noGrp="1"/>
          </p:cNvSpPr>
          <p:nvPr>
            <p:ph type="sldNum" sz="quarter" idx="5"/>
          </p:nvPr>
        </p:nvSpPr>
        <p:spPr>
          <a:xfrm>
            <a:off x="3850443" y="9428584"/>
            <a:ext cx="2945659" cy="496332"/>
          </a:xfrm>
          <a:prstGeom prst="rect">
            <a:avLst/>
          </a:prstGeom>
        </p:spPr>
        <p:txBody>
          <a:bodyPr vert="horz" lIns="91440" tIns="45720" rIns="91440" bIns="45720" rtlCol="0" anchor="b"/>
          <a:lstStyle>
            <a:lvl1pPr algn="r">
              <a:defRPr sz="1200">
                <a:latin typeface="Trebuchet MS" panose="020B0603020202020204" pitchFamily="34" charset="0"/>
              </a:defRPr>
            </a:lvl1pPr>
          </a:lstStyle>
          <a:p>
            <a:fld id="{823DA2EE-6589-4D08-BE03-198669EFC992}" type="slidenum">
              <a:rPr lang="de-CH" smtClean="0"/>
              <a:pPr/>
              <a:t>‹Nr.›</a:t>
            </a:fld>
            <a:endParaRPr lang="de-CH" dirty="0"/>
          </a:p>
        </p:txBody>
      </p:sp>
    </p:spTree>
    <p:extLst>
      <p:ext uri="{BB962C8B-B14F-4D97-AF65-F5344CB8AC3E}">
        <p14:creationId xmlns:p14="http://schemas.microsoft.com/office/powerpoint/2010/main" val="2068034452"/>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Trebuchet MS" panose="020B0603020202020204" pitchFamily="34" charset="0"/>
        <a:ea typeface="+mn-ea"/>
        <a:cs typeface="+mn-cs"/>
      </a:defRPr>
    </a:lvl1pPr>
    <a:lvl2pPr marL="609585" algn="l" defTabSz="1219170" rtl="0" eaLnBrk="1" latinLnBrk="0" hangingPunct="1">
      <a:defRPr sz="1600" kern="1200">
        <a:solidFill>
          <a:schemeClr val="tx1"/>
        </a:solidFill>
        <a:latin typeface="Trebuchet MS" panose="020B0603020202020204" pitchFamily="34" charset="0"/>
        <a:ea typeface="+mn-ea"/>
        <a:cs typeface="+mn-cs"/>
      </a:defRPr>
    </a:lvl2pPr>
    <a:lvl3pPr marL="1219170" algn="l" defTabSz="1219170" rtl="0" eaLnBrk="1" latinLnBrk="0" hangingPunct="1">
      <a:defRPr sz="1600" kern="1200">
        <a:solidFill>
          <a:schemeClr val="tx1"/>
        </a:solidFill>
        <a:latin typeface="Trebuchet MS" panose="020B0603020202020204" pitchFamily="34" charset="0"/>
        <a:ea typeface="+mn-ea"/>
        <a:cs typeface="+mn-cs"/>
      </a:defRPr>
    </a:lvl3pPr>
    <a:lvl4pPr marL="1828754" algn="l" defTabSz="1219170" rtl="0" eaLnBrk="1" latinLnBrk="0" hangingPunct="1">
      <a:defRPr sz="1600" kern="1200">
        <a:solidFill>
          <a:schemeClr val="tx1"/>
        </a:solidFill>
        <a:latin typeface="Trebuchet MS" panose="020B0603020202020204" pitchFamily="34" charset="0"/>
        <a:ea typeface="+mn-ea"/>
        <a:cs typeface="+mn-cs"/>
      </a:defRPr>
    </a:lvl4pPr>
    <a:lvl5pPr marL="2438339" algn="l" defTabSz="1219170" rtl="0" eaLnBrk="1" latinLnBrk="0" hangingPunct="1">
      <a:defRPr sz="1600" kern="1200">
        <a:solidFill>
          <a:schemeClr val="tx1"/>
        </a:solidFill>
        <a:latin typeface="Trebuchet MS" panose="020B0603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823DA2EE-6589-4D08-BE03-198669EFC992}" type="slidenum">
              <a:rPr lang="de-CH" smtClean="0"/>
              <a:pPr/>
              <a:t>2</a:t>
            </a:fld>
            <a:endParaRPr lang="de-CH" dirty="0"/>
          </a:p>
        </p:txBody>
      </p:sp>
    </p:spTree>
    <p:extLst>
      <p:ext uri="{BB962C8B-B14F-4D97-AF65-F5344CB8AC3E}">
        <p14:creationId xmlns:p14="http://schemas.microsoft.com/office/powerpoint/2010/main" val="2169751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823DA2EE-6589-4D08-BE03-198669EFC992}" type="slidenum">
              <a:rPr lang="de-CH" smtClean="0"/>
              <a:pPr/>
              <a:t>26</a:t>
            </a:fld>
            <a:endParaRPr lang="de-CH" dirty="0"/>
          </a:p>
        </p:txBody>
      </p:sp>
    </p:spTree>
    <p:extLst>
      <p:ext uri="{BB962C8B-B14F-4D97-AF65-F5344CB8AC3E}">
        <p14:creationId xmlns:p14="http://schemas.microsoft.com/office/powerpoint/2010/main" val="647522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Bild">
    <p:bg>
      <p:bgRef idx="1001">
        <a:schemeClr val="bg2"/>
      </p:bgRef>
    </p:bg>
    <p:spTree>
      <p:nvGrpSpPr>
        <p:cNvPr id="1" name=""/>
        <p:cNvGrpSpPr/>
        <p:nvPr/>
      </p:nvGrpSpPr>
      <p:grpSpPr>
        <a:xfrm>
          <a:off x="0" y="0"/>
          <a:ext cx="0" cy="0"/>
          <a:chOff x="0" y="0"/>
          <a:chExt cx="0" cy="0"/>
        </a:xfrm>
      </p:grpSpPr>
      <p:pic>
        <p:nvPicPr>
          <p:cNvPr id="55" name="Grafik 54" descr="Ein Bild, das Gruppe, Schnee, Skifahren, Haufen enthält.&#10;&#10;Automatisch generierte Beschreibung">
            <a:extLst>
              <a:ext uri="{FF2B5EF4-FFF2-40B4-BE49-F238E27FC236}">
                <a16:creationId xmlns:a16="http://schemas.microsoft.com/office/drawing/2014/main" id="{155739F2-6E78-493E-A64C-DBDA78F78CD2}"/>
              </a:ext>
            </a:extLst>
          </p:cNvPr>
          <p:cNvPicPr>
            <a:picLocks noChangeAspect="1"/>
          </p:cNvPicPr>
          <p:nvPr userDrawn="1"/>
        </p:nvPicPr>
        <p:blipFill rotWithShape="1">
          <a:blip r:embed="rId2"/>
          <a:srcRect t="14595" b="18595"/>
          <a:stretch/>
        </p:blipFill>
        <p:spPr>
          <a:xfrm>
            <a:off x="-12077" y="1412776"/>
            <a:ext cx="12204077" cy="5445224"/>
          </a:xfrm>
          <a:prstGeom prst="rect">
            <a:avLst/>
          </a:prstGeom>
        </p:spPr>
      </p:pic>
      <p:sp>
        <p:nvSpPr>
          <p:cNvPr id="30" name="Inhaltsplatzhalter 7">
            <a:extLst>
              <a:ext uri="{FF2B5EF4-FFF2-40B4-BE49-F238E27FC236}">
                <a16:creationId xmlns:a16="http://schemas.microsoft.com/office/drawing/2014/main" id="{8C031299-DB45-4DB1-A67A-A82C1D643058}"/>
              </a:ext>
            </a:extLst>
          </p:cNvPr>
          <p:cNvSpPr>
            <a:spLocks noGrp="1"/>
          </p:cNvSpPr>
          <p:nvPr>
            <p:ph sz="quarter" idx="12" hasCustomPrompt="1"/>
          </p:nvPr>
        </p:nvSpPr>
        <p:spPr>
          <a:xfrm>
            <a:off x="-6327" y="4365104"/>
            <a:ext cx="12204077" cy="2492896"/>
          </a:xfrm>
          <a:solidFill>
            <a:srgbClr val="009DCD">
              <a:alpha val="85098"/>
            </a:srgbClr>
          </a:solidFill>
          <a:ln>
            <a:noFill/>
          </a:ln>
        </p:spPr>
        <p:txBody>
          <a:bodyPr tIns="216000"/>
          <a:lstStyle>
            <a:lvl1pPr marL="756000" indent="0">
              <a:lnSpc>
                <a:spcPts val="4600"/>
              </a:lnSpc>
              <a:spcBef>
                <a:spcPts val="0"/>
              </a:spcBef>
              <a:buFontTx/>
              <a:buNone/>
              <a:defRPr sz="4400" b="1">
                <a:solidFill>
                  <a:schemeClr val="bg2"/>
                </a:solidFill>
              </a:defRPr>
            </a:lvl1pPr>
            <a:lvl2pPr marL="1343025" indent="0">
              <a:spcBef>
                <a:spcPts val="0"/>
              </a:spcBef>
              <a:spcAft>
                <a:spcPts val="1800"/>
              </a:spcAft>
              <a:buFontTx/>
              <a:buNone/>
              <a:tabLst/>
              <a:defRPr sz="3200" b="1">
                <a:solidFill>
                  <a:schemeClr val="bg2"/>
                </a:solidFill>
              </a:defRPr>
            </a:lvl2pPr>
            <a:lvl3pPr marL="1343025" indent="0">
              <a:spcBef>
                <a:spcPts val="0"/>
              </a:spcBef>
              <a:spcAft>
                <a:spcPts val="24"/>
              </a:spcAft>
              <a:buFontTx/>
              <a:buNone/>
              <a:tabLst/>
              <a:defRPr sz="2000" b="1"/>
            </a:lvl3pPr>
          </a:lstStyle>
          <a:p>
            <a:pPr lvl="0"/>
            <a:r>
              <a:rPr lang="de-CH" noProof="0" dirty="0"/>
              <a:t>T1: Titel mit Bild</a:t>
            </a:r>
          </a:p>
        </p:txBody>
      </p:sp>
      <p:pic>
        <p:nvPicPr>
          <p:cNvPr id="6" name="Bild 8"/>
          <p:cNvPicPr>
            <a:picLocks noChangeAspect="1"/>
          </p:cNvPicPr>
          <p:nvPr userDrawn="1"/>
        </p:nvPicPr>
        <p:blipFill>
          <a:blip r:embed="rId3"/>
          <a:stretch>
            <a:fillRect/>
          </a:stretch>
        </p:blipFill>
        <p:spPr>
          <a:xfrm>
            <a:off x="10016472" y="383117"/>
            <a:ext cx="1840168" cy="837639"/>
          </a:xfrm>
          <a:prstGeom prst="rect">
            <a:avLst/>
          </a:prstGeom>
        </p:spPr>
      </p:pic>
      <p:sp>
        <p:nvSpPr>
          <p:cNvPr id="15" name="Textplatzhalter 19">
            <a:extLst>
              <a:ext uri="{FF2B5EF4-FFF2-40B4-BE49-F238E27FC236}">
                <a16:creationId xmlns:a16="http://schemas.microsoft.com/office/drawing/2014/main" id="{AB301D14-78F5-4EFD-AF07-5CD639E781E8}"/>
              </a:ext>
            </a:extLst>
          </p:cNvPr>
          <p:cNvSpPr>
            <a:spLocks noGrp="1"/>
          </p:cNvSpPr>
          <p:nvPr>
            <p:ph type="body" sz="quarter" idx="11" hasCustomPrompt="1"/>
          </p:nvPr>
        </p:nvSpPr>
        <p:spPr>
          <a:xfrm>
            <a:off x="622465" y="5013176"/>
            <a:ext cx="11144085" cy="672075"/>
          </a:xfrm>
        </p:spPr>
        <p:txBody>
          <a:bodyPr>
            <a:noAutofit/>
          </a:bodyPr>
          <a:lstStyle>
            <a:lvl1pPr marL="114297" indent="0">
              <a:buNone/>
              <a:defRPr sz="3200" b="1">
                <a:solidFill>
                  <a:schemeClr val="bg2"/>
                </a:solidFill>
              </a:defRPr>
            </a:lvl1pPr>
          </a:lstStyle>
          <a:p>
            <a:pPr lvl="0"/>
            <a:r>
              <a:rPr lang="de-CH" noProof="0" dirty="0"/>
              <a:t>Untertitel</a:t>
            </a:r>
          </a:p>
        </p:txBody>
      </p:sp>
      <p:sp>
        <p:nvSpPr>
          <p:cNvPr id="17" name="Textplatzhalter 6">
            <a:extLst>
              <a:ext uri="{FF2B5EF4-FFF2-40B4-BE49-F238E27FC236}">
                <a16:creationId xmlns:a16="http://schemas.microsoft.com/office/drawing/2014/main" id="{6B600EB2-1615-442A-9E1A-84DD8691BDD0}"/>
              </a:ext>
            </a:extLst>
          </p:cNvPr>
          <p:cNvSpPr>
            <a:spLocks noGrp="1"/>
          </p:cNvSpPr>
          <p:nvPr>
            <p:ph type="body" sz="quarter" idx="14" hasCustomPrompt="1"/>
          </p:nvPr>
        </p:nvSpPr>
        <p:spPr>
          <a:xfrm>
            <a:off x="622466" y="5812652"/>
            <a:ext cx="7009404" cy="814420"/>
          </a:xfrm>
        </p:spPr>
        <p:txBody>
          <a:bodyPr/>
          <a:lstStyle>
            <a:lvl1pPr marL="115200" indent="0">
              <a:spcBef>
                <a:spcPts val="0"/>
              </a:spcBef>
              <a:buNone/>
              <a:defRPr sz="2000" b="1"/>
            </a:lvl1pPr>
          </a:lstStyle>
          <a:p>
            <a:pPr lvl="0"/>
            <a:r>
              <a:rPr lang="de-CH" noProof="0" dirty="0" err="1"/>
              <a:t>intervista</a:t>
            </a:r>
            <a:r>
              <a:rPr lang="de-CH" noProof="0" dirty="0"/>
              <a:t> AG</a:t>
            </a:r>
          </a:p>
          <a:p>
            <a:pPr lvl="0"/>
            <a:r>
              <a:rPr lang="de-CH" noProof="0" dirty="0"/>
              <a:t>Ort, Monat</a:t>
            </a:r>
          </a:p>
        </p:txBody>
      </p:sp>
    </p:spTree>
    <p:extLst>
      <p:ext uri="{BB962C8B-B14F-4D97-AF65-F5344CB8AC3E}">
        <p14:creationId xmlns:p14="http://schemas.microsoft.com/office/powerpoint/2010/main" val="198131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_AT_2_Fragen">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4" y="1220753"/>
            <a:ext cx="4513425" cy="768452"/>
          </a:xfrm>
        </p:spPr>
        <p:txBody>
          <a:bodyPr>
            <a:noAutofit/>
          </a:bodyPr>
          <a:lstStyle>
            <a:lvl1pPr marL="0" indent="0">
              <a:spcAft>
                <a:spcPts val="400"/>
              </a:spcAft>
              <a:buNone/>
              <a:defRPr sz="1000" b="0" i="0">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4513425"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2" name="Textplatzhalter 13"/>
          <p:cNvSpPr>
            <a:spLocks noGrp="1"/>
          </p:cNvSpPr>
          <p:nvPr>
            <p:ph type="body" sz="quarter" idx="18" hasCustomPrompt="1"/>
          </p:nvPr>
        </p:nvSpPr>
        <p:spPr>
          <a:xfrm>
            <a:off x="4852625" y="1220755"/>
            <a:ext cx="4513428" cy="768452"/>
          </a:xfrm>
        </p:spPr>
        <p:txBody>
          <a:bodyPr>
            <a:noAutofit/>
          </a:bodyPr>
          <a:lstStyle>
            <a:lvl1pPr marL="0" indent="0">
              <a:spcAft>
                <a:spcPts val="400"/>
              </a:spcAft>
              <a:buNone/>
              <a:defRPr sz="1000" b="0" i="0">
                <a:effectLst/>
              </a:defRPr>
            </a:lvl1pPr>
          </a:lstStyle>
          <a:p>
            <a:pPr lvl="0"/>
            <a:r>
              <a:rPr lang="de-CH" noProof="0" dirty="0"/>
              <a:t>Fragetext</a:t>
            </a:r>
          </a:p>
        </p:txBody>
      </p:sp>
      <p:sp>
        <p:nvSpPr>
          <p:cNvPr id="13" name="Inhaltsplatzhalter 17"/>
          <p:cNvSpPr>
            <a:spLocks noGrp="1"/>
          </p:cNvSpPr>
          <p:nvPr>
            <p:ph sz="quarter" idx="19" hasCustomPrompt="1"/>
          </p:nvPr>
        </p:nvSpPr>
        <p:spPr>
          <a:xfrm>
            <a:off x="4852625" y="2085214"/>
            <a:ext cx="4513428"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Tree>
    <p:extLst>
      <p:ext uri="{BB962C8B-B14F-4D97-AF65-F5344CB8AC3E}">
        <p14:creationId xmlns:p14="http://schemas.microsoft.com/office/powerpoint/2010/main" val="89709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_AT_2_Feld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4513425"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3" name="Inhaltsplatzhalter 17"/>
          <p:cNvSpPr>
            <a:spLocks noGrp="1"/>
          </p:cNvSpPr>
          <p:nvPr>
            <p:ph sz="quarter" idx="19" hasCustomPrompt="1"/>
          </p:nvPr>
        </p:nvSpPr>
        <p:spPr>
          <a:xfrm>
            <a:off x="4852625" y="2085214"/>
            <a:ext cx="4513428"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15" name="Textplatzhalter 13">
            <a:extLst>
              <a:ext uri="{FF2B5EF4-FFF2-40B4-BE49-F238E27FC236}">
                <a16:creationId xmlns:a16="http://schemas.microsoft.com/office/drawing/2014/main" id="{901C6D03-6055-4785-9764-5E0CF9FBBA58}"/>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247811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_AT_4_Feld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0"/>
            <a:ext cx="4513425" cy="2038216"/>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5" name="Inhaltsplatzhalter 17">
            <a:extLst>
              <a:ext uri="{FF2B5EF4-FFF2-40B4-BE49-F238E27FC236}">
                <a16:creationId xmlns:a16="http://schemas.microsoft.com/office/drawing/2014/main" id="{70A783DD-028B-424F-AF0E-ED8E7E4EFDB9}"/>
              </a:ext>
            </a:extLst>
          </p:cNvPr>
          <p:cNvSpPr>
            <a:spLocks noGrp="1"/>
          </p:cNvSpPr>
          <p:nvPr>
            <p:ph sz="quarter" idx="20" hasCustomPrompt="1"/>
          </p:nvPr>
        </p:nvSpPr>
        <p:spPr>
          <a:xfrm>
            <a:off x="334434" y="4140680"/>
            <a:ext cx="4513425" cy="2072632"/>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6" name="Inhaltsplatzhalter 17">
            <a:extLst>
              <a:ext uri="{FF2B5EF4-FFF2-40B4-BE49-F238E27FC236}">
                <a16:creationId xmlns:a16="http://schemas.microsoft.com/office/drawing/2014/main" id="{F1598EF1-3359-4184-A4BF-C04349FB95DC}"/>
              </a:ext>
            </a:extLst>
          </p:cNvPr>
          <p:cNvSpPr>
            <a:spLocks noGrp="1"/>
          </p:cNvSpPr>
          <p:nvPr>
            <p:ph sz="quarter" idx="21" hasCustomPrompt="1"/>
          </p:nvPr>
        </p:nvSpPr>
        <p:spPr>
          <a:xfrm>
            <a:off x="4852628" y="2085210"/>
            <a:ext cx="4513425" cy="2038216"/>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7" name="Inhaltsplatzhalter 17">
            <a:extLst>
              <a:ext uri="{FF2B5EF4-FFF2-40B4-BE49-F238E27FC236}">
                <a16:creationId xmlns:a16="http://schemas.microsoft.com/office/drawing/2014/main" id="{0C790773-911F-463C-AFF3-D76E1CAE2D83}"/>
              </a:ext>
            </a:extLst>
          </p:cNvPr>
          <p:cNvSpPr>
            <a:spLocks noGrp="1"/>
          </p:cNvSpPr>
          <p:nvPr>
            <p:ph sz="quarter" idx="22" hasCustomPrompt="1"/>
          </p:nvPr>
        </p:nvSpPr>
        <p:spPr>
          <a:xfrm>
            <a:off x="4852628" y="4140680"/>
            <a:ext cx="4513425" cy="2072632"/>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9" name="Textplatzhalter 13">
            <a:extLst>
              <a:ext uri="{FF2B5EF4-FFF2-40B4-BE49-F238E27FC236}">
                <a16:creationId xmlns:a16="http://schemas.microsoft.com/office/drawing/2014/main" id="{EE6ECCDA-A8E9-4DF0-A07E-B9DE908DBDD1}"/>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51329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_AT_3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3901502"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3" name="Inhaltsplatzhalter 17"/>
          <p:cNvSpPr>
            <a:spLocks noGrp="1"/>
          </p:cNvSpPr>
          <p:nvPr>
            <p:ph sz="quarter" idx="19" hasCustomPrompt="1"/>
          </p:nvPr>
        </p:nvSpPr>
        <p:spPr>
          <a:xfrm>
            <a:off x="4258296" y="2085214"/>
            <a:ext cx="2556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p:txBody>
      </p:sp>
      <p:sp>
        <p:nvSpPr>
          <p:cNvPr id="16" name="Inhaltsplatzhalter 17">
            <a:extLst>
              <a:ext uri="{FF2B5EF4-FFF2-40B4-BE49-F238E27FC236}">
                <a16:creationId xmlns:a16="http://schemas.microsoft.com/office/drawing/2014/main" id="{2DCE21C7-2F32-417C-A9E4-804BB79F0B03}"/>
              </a:ext>
            </a:extLst>
          </p:cNvPr>
          <p:cNvSpPr>
            <a:spLocks noGrp="1"/>
          </p:cNvSpPr>
          <p:nvPr>
            <p:ph sz="quarter" idx="21" hasCustomPrompt="1"/>
          </p:nvPr>
        </p:nvSpPr>
        <p:spPr>
          <a:xfrm>
            <a:off x="6824706" y="2085214"/>
            <a:ext cx="2556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58986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_AT_4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3421224"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3" name="Inhaltsplatzhalter 17"/>
          <p:cNvSpPr>
            <a:spLocks noGrp="1"/>
          </p:cNvSpPr>
          <p:nvPr>
            <p:ph sz="quarter" idx="19" hasCustomPrompt="1"/>
          </p:nvPr>
        </p:nvSpPr>
        <p:spPr>
          <a:xfrm>
            <a:off x="5646068" y="2085214"/>
            <a:ext cx="1836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2DCE21C7-2F32-417C-A9E4-804BB79F0B03}"/>
              </a:ext>
            </a:extLst>
          </p:cNvPr>
          <p:cNvSpPr>
            <a:spLocks noGrp="1"/>
          </p:cNvSpPr>
          <p:nvPr>
            <p:ph sz="quarter" idx="21" hasCustomPrompt="1"/>
          </p:nvPr>
        </p:nvSpPr>
        <p:spPr>
          <a:xfrm>
            <a:off x="7517756" y="2085214"/>
            <a:ext cx="1834240" cy="4128097"/>
          </a:xfrm>
        </p:spPr>
        <p:txBody>
          <a:bodyPr/>
          <a:lstStyle/>
          <a:p>
            <a:pPr lvl="0"/>
            <a:r>
              <a:rPr lang="de-CH" noProof="0" dirty="0"/>
              <a:t>Formatvorlagen des Textmasters bearbeiten</a:t>
            </a:r>
          </a:p>
          <a:p>
            <a:pPr lvl="1"/>
            <a:r>
              <a:rPr lang="de-CH" noProof="0" dirty="0"/>
              <a:t>Zweite Ebene</a:t>
            </a:r>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3774492" y="2085214"/>
            <a:ext cx="1836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359160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hart_AT_5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2934667"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3279062" y="2085214"/>
            <a:ext cx="1476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4801192" y="2085214"/>
            <a:ext cx="1476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6321986" y="2085214"/>
            <a:ext cx="1476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7848406" y="2085214"/>
            <a:ext cx="1476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4027939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_AT_6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2" y="2085211"/>
            <a:ext cx="2287931"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2649890" y="2085214"/>
            <a:ext cx="1332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5357316" y="2085214"/>
            <a:ext cx="1332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6694942" y="2085214"/>
            <a:ext cx="1332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8051994" y="2085214"/>
            <a:ext cx="1332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1222B17D-8DE3-4831-B5A6-9ECE397B45FA}"/>
              </a:ext>
            </a:extLst>
          </p:cNvPr>
          <p:cNvSpPr>
            <a:spLocks noGrp="1"/>
          </p:cNvSpPr>
          <p:nvPr>
            <p:ph sz="quarter" idx="26" hasCustomPrompt="1"/>
          </p:nvPr>
        </p:nvSpPr>
        <p:spPr>
          <a:xfrm>
            <a:off x="4009416" y="2085214"/>
            <a:ext cx="1332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31642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hart_AT_7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2052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2404136" y="2085214"/>
            <a:ext cx="1152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4751216" y="2085214"/>
            <a:ext cx="1152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5913072" y="2085214"/>
            <a:ext cx="1152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8256768" y="2085214"/>
            <a:ext cx="1152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1222B17D-8DE3-4831-B5A6-9ECE397B45FA}"/>
              </a:ext>
            </a:extLst>
          </p:cNvPr>
          <p:cNvSpPr>
            <a:spLocks noGrp="1"/>
          </p:cNvSpPr>
          <p:nvPr>
            <p:ph sz="quarter" idx="26" hasCustomPrompt="1"/>
          </p:nvPr>
        </p:nvSpPr>
        <p:spPr>
          <a:xfrm>
            <a:off x="3569904" y="2085214"/>
            <a:ext cx="1152000" cy="4128097"/>
          </a:xfrm>
        </p:spPr>
        <p:txBody>
          <a:bodyPr/>
          <a:lstStyle/>
          <a:p>
            <a:pPr lvl="0"/>
            <a:r>
              <a:rPr lang="de-CH" noProof="0" dirty="0"/>
              <a:t>Formatvorlagen des Textmasters bearbeiten</a:t>
            </a:r>
          </a:p>
          <a:p>
            <a:pPr lvl="1"/>
            <a:r>
              <a:rPr lang="de-CH" noProof="0" dirty="0"/>
              <a:t>Zweite Ebene</a:t>
            </a:r>
          </a:p>
        </p:txBody>
      </p:sp>
      <p:sp>
        <p:nvSpPr>
          <p:cNvPr id="23" name="Inhaltsplatzhalter 17">
            <a:extLst>
              <a:ext uri="{FF2B5EF4-FFF2-40B4-BE49-F238E27FC236}">
                <a16:creationId xmlns:a16="http://schemas.microsoft.com/office/drawing/2014/main" id="{418EBD15-6124-40E2-9059-E6CC09D96FF8}"/>
              </a:ext>
            </a:extLst>
          </p:cNvPr>
          <p:cNvSpPr>
            <a:spLocks noGrp="1"/>
          </p:cNvSpPr>
          <p:nvPr>
            <p:ph sz="quarter" idx="27" hasCustomPrompt="1"/>
          </p:nvPr>
        </p:nvSpPr>
        <p:spPr>
          <a:xfrm>
            <a:off x="7093504" y="2085214"/>
            <a:ext cx="1152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2296057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ckpit_6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22.06.2021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Inhaltsplatzhalter 17">
            <a:extLst>
              <a:ext uri="{FF2B5EF4-FFF2-40B4-BE49-F238E27FC236}">
                <a16:creationId xmlns:a16="http://schemas.microsoft.com/office/drawing/2014/main" id="{2AF58508-A030-4D56-B81E-D40BD1CA7FA5}"/>
              </a:ext>
            </a:extLst>
          </p:cNvPr>
          <p:cNvSpPr>
            <a:spLocks noGrp="1"/>
          </p:cNvSpPr>
          <p:nvPr>
            <p:ph sz="quarter" idx="16" hasCustomPrompt="1"/>
          </p:nvPr>
        </p:nvSpPr>
        <p:spPr>
          <a:xfrm>
            <a:off x="440097"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17" name="Textplatzhalter 16">
            <a:extLst>
              <a:ext uri="{FF2B5EF4-FFF2-40B4-BE49-F238E27FC236}">
                <a16:creationId xmlns:a16="http://schemas.microsoft.com/office/drawing/2014/main" id="{00F3B002-DF40-4327-B46D-7AA1160EA85B}"/>
              </a:ext>
            </a:extLst>
          </p:cNvPr>
          <p:cNvSpPr>
            <a:spLocks noGrp="1"/>
          </p:cNvSpPr>
          <p:nvPr>
            <p:ph type="body" sz="quarter" idx="25" hasCustomPrompt="1"/>
          </p:nvPr>
        </p:nvSpPr>
        <p:spPr>
          <a:xfrm>
            <a:off x="439738"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4" name="Textplatzhalter 16">
            <a:extLst>
              <a:ext uri="{FF2B5EF4-FFF2-40B4-BE49-F238E27FC236}">
                <a16:creationId xmlns:a16="http://schemas.microsoft.com/office/drawing/2014/main" id="{873B3D40-CEF6-4B82-89FF-78060609F472}"/>
              </a:ext>
            </a:extLst>
          </p:cNvPr>
          <p:cNvSpPr>
            <a:spLocks noGrp="1"/>
          </p:cNvSpPr>
          <p:nvPr>
            <p:ph type="body" sz="quarter" idx="26" hasCustomPrompt="1"/>
          </p:nvPr>
        </p:nvSpPr>
        <p:spPr>
          <a:xfrm>
            <a:off x="440097"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18" name="Rechteck 17">
            <a:extLst>
              <a:ext uri="{FF2B5EF4-FFF2-40B4-BE49-F238E27FC236}">
                <a16:creationId xmlns:a16="http://schemas.microsoft.com/office/drawing/2014/main" id="{0B07C0FB-1B7B-4A5C-9BB8-271782CA3A8A}"/>
              </a:ext>
            </a:extLst>
          </p:cNvPr>
          <p:cNvSpPr/>
          <p:nvPr userDrawn="1"/>
        </p:nvSpPr>
        <p:spPr>
          <a:xfrm>
            <a:off x="439738"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6" name="Inhaltsplatzhalter 17">
            <a:extLst>
              <a:ext uri="{FF2B5EF4-FFF2-40B4-BE49-F238E27FC236}">
                <a16:creationId xmlns:a16="http://schemas.microsoft.com/office/drawing/2014/main" id="{E2A70AE4-F5C0-44B7-9D52-AEEFCE35FC88}"/>
              </a:ext>
            </a:extLst>
          </p:cNvPr>
          <p:cNvSpPr>
            <a:spLocks noGrp="1"/>
          </p:cNvSpPr>
          <p:nvPr>
            <p:ph sz="quarter" idx="27" hasCustomPrompt="1"/>
          </p:nvPr>
        </p:nvSpPr>
        <p:spPr>
          <a:xfrm>
            <a:off x="8071553"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7" name="Textplatzhalter 16">
            <a:extLst>
              <a:ext uri="{FF2B5EF4-FFF2-40B4-BE49-F238E27FC236}">
                <a16:creationId xmlns:a16="http://schemas.microsoft.com/office/drawing/2014/main" id="{3928E61A-CBE1-4B24-A2A2-3CB69D27F6F5}"/>
              </a:ext>
            </a:extLst>
          </p:cNvPr>
          <p:cNvSpPr>
            <a:spLocks noGrp="1"/>
          </p:cNvSpPr>
          <p:nvPr>
            <p:ph type="body" sz="quarter" idx="28" hasCustomPrompt="1"/>
          </p:nvPr>
        </p:nvSpPr>
        <p:spPr>
          <a:xfrm>
            <a:off x="8070591"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9" name="Rechteck 28">
            <a:extLst>
              <a:ext uri="{FF2B5EF4-FFF2-40B4-BE49-F238E27FC236}">
                <a16:creationId xmlns:a16="http://schemas.microsoft.com/office/drawing/2014/main" id="{1EF5F83D-E737-445C-B0AF-122E224F1643}"/>
              </a:ext>
            </a:extLst>
          </p:cNvPr>
          <p:cNvSpPr/>
          <p:nvPr userDrawn="1"/>
        </p:nvSpPr>
        <p:spPr>
          <a:xfrm>
            <a:off x="8071553"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5" name="Inhaltsplatzhalter 17">
            <a:extLst>
              <a:ext uri="{FF2B5EF4-FFF2-40B4-BE49-F238E27FC236}">
                <a16:creationId xmlns:a16="http://schemas.microsoft.com/office/drawing/2014/main" id="{5FDFC032-651C-4787-B6AA-C369502CD68C}"/>
              </a:ext>
            </a:extLst>
          </p:cNvPr>
          <p:cNvSpPr>
            <a:spLocks noGrp="1"/>
          </p:cNvSpPr>
          <p:nvPr>
            <p:ph sz="quarter" idx="30" hasCustomPrompt="1"/>
          </p:nvPr>
        </p:nvSpPr>
        <p:spPr>
          <a:xfrm>
            <a:off x="4255825"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6" name="Textplatzhalter 16">
            <a:extLst>
              <a:ext uri="{FF2B5EF4-FFF2-40B4-BE49-F238E27FC236}">
                <a16:creationId xmlns:a16="http://schemas.microsoft.com/office/drawing/2014/main" id="{4BA68C3F-9C1B-42EB-9CAC-5AE3EA3ACC30}"/>
              </a:ext>
            </a:extLst>
          </p:cNvPr>
          <p:cNvSpPr>
            <a:spLocks noGrp="1"/>
          </p:cNvSpPr>
          <p:nvPr>
            <p:ph type="body" sz="quarter" idx="31" hasCustomPrompt="1"/>
          </p:nvPr>
        </p:nvSpPr>
        <p:spPr>
          <a:xfrm>
            <a:off x="4255825"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8" name="Rechteck 37">
            <a:extLst>
              <a:ext uri="{FF2B5EF4-FFF2-40B4-BE49-F238E27FC236}">
                <a16:creationId xmlns:a16="http://schemas.microsoft.com/office/drawing/2014/main" id="{3ADEBB31-4F6A-4823-B19C-F288E0B6B296}"/>
              </a:ext>
            </a:extLst>
          </p:cNvPr>
          <p:cNvSpPr/>
          <p:nvPr userDrawn="1"/>
        </p:nvSpPr>
        <p:spPr>
          <a:xfrm>
            <a:off x="4255825"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9" name="Inhaltsplatzhalter 17">
            <a:extLst>
              <a:ext uri="{FF2B5EF4-FFF2-40B4-BE49-F238E27FC236}">
                <a16:creationId xmlns:a16="http://schemas.microsoft.com/office/drawing/2014/main" id="{25325C3B-8322-4D33-AC6D-FAA4C9810E7B}"/>
              </a:ext>
            </a:extLst>
          </p:cNvPr>
          <p:cNvSpPr>
            <a:spLocks noGrp="1"/>
          </p:cNvSpPr>
          <p:nvPr>
            <p:ph sz="quarter" idx="33" hasCustomPrompt="1"/>
          </p:nvPr>
        </p:nvSpPr>
        <p:spPr>
          <a:xfrm>
            <a:off x="440097"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0" name="Textplatzhalter 16">
            <a:extLst>
              <a:ext uri="{FF2B5EF4-FFF2-40B4-BE49-F238E27FC236}">
                <a16:creationId xmlns:a16="http://schemas.microsoft.com/office/drawing/2014/main" id="{3F507D69-8346-4D97-A656-E6148E60AED5}"/>
              </a:ext>
            </a:extLst>
          </p:cNvPr>
          <p:cNvSpPr>
            <a:spLocks noGrp="1"/>
          </p:cNvSpPr>
          <p:nvPr>
            <p:ph type="body" sz="quarter" idx="34" hasCustomPrompt="1"/>
          </p:nvPr>
        </p:nvSpPr>
        <p:spPr>
          <a:xfrm>
            <a:off x="440097" y="3778623"/>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2" name="Rechteck 41">
            <a:extLst>
              <a:ext uri="{FF2B5EF4-FFF2-40B4-BE49-F238E27FC236}">
                <a16:creationId xmlns:a16="http://schemas.microsoft.com/office/drawing/2014/main" id="{C80AE435-AD67-40D1-A40C-3D6B880C178E}"/>
              </a:ext>
            </a:extLst>
          </p:cNvPr>
          <p:cNvSpPr/>
          <p:nvPr userDrawn="1"/>
        </p:nvSpPr>
        <p:spPr>
          <a:xfrm>
            <a:off x="440097"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Inhaltsplatzhalter 17">
            <a:extLst>
              <a:ext uri="{FF2B5EF4-FFF2-40B4-BE49-F238E27FC236}">
                <a16:creationId xmlns:a16="http://schemas.microsoft.com/office/drawing/2014/main" id="{5456118A-AAAB-48C0-802E-A8849E1B4D28}"/>
              </a:ext>
            </a:extLst>
          </p:cNvPr>
          <p:cNvSpPr>
            <a:spLocks noGrp="1"/>
          </p:cNvSpPr>
          <p:nvPr>
            <p:ph sz="quarter" idx="36" hasCustomPrompt="1"/>
          </p:nvPr>
        </p:nvSpPr>
        <p:spPr>
          <a:xfrm>
            <a:off x="8071553"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4" name="Textplatzhalter 16">
            <a:extLst>
              <a:ext uri="{FF2B5EF4-FFF2-40B4-BE49-F238E27FC236}">
                <a16:creationId xmlns:a16="http://schemas.microsoft.com/office/drawing/2014/main" id="{6992AEA7-C8CB-4BE7-96CC-F8D9EE12AB4A}"/>
              </a:ext>
            </a:extLst>
          </p:cNvPr>
          <p:cNvSpPr>
            <a:spLocks noGrp="1"/>
          </p:cNvSpPr>
          <p:nvPr>
            <p:ph type="body" sz="quarter" idx="37" hasCustomPrompt="1"/>
          </p:nvPr>
        </p:nvSpPr>
        <p:spPr>
          <a:xfrm>
            <a:off x="8070591" y="3792129"/>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6" name="Rechteck 45">
            <a:extLst>
              <a:ext uri="{FF2B5EF4-FFF2-40B4-BE49-F238E27FC236}">
                <a16:creationId xmlns:a16="http://schemas.microsoft.com/office/drawing/2014/main" id="{7308799F-33DE-43D0-9AC4-1881DB94EE33}"/>
              </a:ext>
            </a:extLst>
          </p:cNvPr>
          <p:cNvSpPr/>
          <p:nvPr userDrawn="1"/>
        </p:nvSpPr>
        <p:spPr>
          <a:xfrm>
            <a:off x="8071553"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Inhaltsplatzhalter 17">
            <a:extLst>
              <a:ext uri="{FF2B5EF4-FFF2-40B4-BE49-F238E27FC236}">
                <a16:creationId xmlns:a16="http://schemas.microsoft.com/office/drawing/2014/main" id="{5F479F56-2D83-4156-93B5-16A8F667A20F}"/>
              </a:ext>
            </a:extLst>
          </p:cNvPr>
          <p:cNvSpPr>
            <a:spLocks noGrp="1"/>
          </p:cNvSpPr>
          <p:nvPr>
            <p:ph sz="quarter" idx="39" hasCustomPrompt="1"/>
          </p:nvPr>
        </p:nvSpPr>
        <p:spPr>
          <a:xfrm>
            <a:off x="4255825"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8" name="Textplatzhalter 16">
            <a:extLst>
              <a:ext uri="{FF2B5EF4-FFF2-40B4-BE49-F238E27FC236}">
                <a16:creationId xmlns:a16="http://schemas.microsoft.com/office/drawing/2014/main" id="{9BCB65E8-0392-4637-971D-03201E1AF3BA}"/>
              </a:ext>
            </a:extLst>
          </p:cNvPr>
          <p:cNvSpPr>
            <a:spLocks noGrp="1"/>
          </p:cNvSpPr>
          <p:nvPr>
            <p:ph type="body" sz="quarter" idx="40" hasCustomPrompt="1"/>
          </p:nvPr>
        </p:nvSpPr>
        <p:spPr>
          <a:xfrm>
            <a:off x="4254863" y="37867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0" name="Rechteck 49">
            <a:extLst>
              <a:ext uri="{FF2B5EF4-FFF2-40B4-BE49-F238E27FC236}">
                <a16:creationId xmlns:a16="http://schemas.microsoft.com/office/drawing/2014/main" id="{F660629F-B0B4-4690-B217-A6646BE57C8F}"/>
              </a:ext>
            </a:extLst>
          </p:cNvPr>
          <p:cNvSpPr/>
          <p:nvPr userDrawn="1"/>
        </p:nvSpPr>
        <p:spPr>
          <a:xfrm>
            <a:off x="4255825"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Textplatzhalter 16">
            <a:extLst>
              <a:ext uri="{FF2B5EF4-FFF2-40B4-BE49-F238E27FC236}">
                <a16:creationId xmlns:a16="http://schemas.microsoft.com/office/drawing/2014/main" id="{E4B9478C-7E57-4E64-B995-F027DF66844D}"/>
              </a:ext>
            </a:extLst>
          </p:cNvPr>
          <p:cNvSpPr>
            <a:spLocks noGrp="1"/>
          </p:cNvSpPr>
          <p:nvPr>
            <p:ph type="body" sz="quarter" idx="42" hasCustomPrompt="1"/>
          </p:nvPr>
        </p:nvSpPr>
        <p:spPr>
          <a:xfrm>
            <a:off x="4255825"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2" name="Textplatzhalter 16">
            <a:extLst>
              <a:ext uri="{FF2B5EF4-FFF2-40B4-BE49-F238E27FC236}">
                <a16:creationId xmlns:a16="http://schemas.microsoft.com/office/drawing/2014/main" id="{7DE830A9-49DC-4847-BE07-4E434DBF6000}"/>
              </a:ext>
            </a:extLst>
          </p:cNvPr>
          <p:cNvSpPr>
            <a:spLocks noGrp="1"/>
          </p:cNvSpPr>
          <p:nvPr>
            <p:ph type="body" sz="quarter" idx="43" hasCustomPrompt="1"/>
          </p:nvPr>
        </p:nvSpPr>
        <p:spPr>
          <a:xfrm>
            <a:off x="8070591"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3" name="Textplatzhalter 16">
            <a:extLst>
              <a:ext uri="{FF2B5EF4-FFF2-40B4-BE49-F238E27FC236}">
                <a16:creationId xmlns:a16="http://schemas.microsoft.com/office/drawing/2014/main" id="{17322E9F-C03F-4F1E-8AD6-6E08A1F0437D}"/>
              </a:ext>
            </a:extLst>
          </p:cNvPr>
          <p:cNvSpPr>
            <a:spLocks noGrp="1"/>
          </p:cNvSpPr>
          <p:nvPr>
            <p:ph type="body" sz="quarter" idx="44" hasCustomPrompt="1"/>
          </p:nvPr>
        </p:nvSpPr>
        <p:spPr>
          <a:xfrm>
            <a:off x="440097"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Textplatzhalter 16">
            <a:extLst>
              <a:ext uri="{FF2B5EF4-FFF2-40B4-BE49-F238E27FC236}">
                <a16:creationId xmlns:a16="http://schemas.microsoft.com/office/drawing/2014/main" id="{F29A9BB7-CB79-47AB-BD33-C64855056C7E}"/>
              </a:ext>
            </a:extLst>
          </p:cNvPr>
          <p:cNvSpPr>
            <a:spLocks noGrp="1"/>
          </p:cNvSpPr>
          <p:nvPr>
            <p:ph type="body" sz="quarter" idx="45" hasCustomPrompt="1"/>
          </p:nvPr>
        </p:nvSpPr>
        <p:spPr>
          <a:xfrm>
            <a:off x="4254863"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5" name="Textplatzhalter 16">
            <a:extLst>
              <a:ext uri="{FF2B5EF4-FFF2-40B4-BE49-F238E27FC236}">
                <a16:creationId xmlns:a16="http://schemas.microsoft.com/office/drawing/2014/main" id="{51D63CB1-5423-4007-AC17-C805BC7EBC1F}"/>
              </a:ext>
            </a:extLst>
          </p:cNvPr>
          <p:cNvSpPr>
            <a:spLocks noGrp="1"/>
          </p:cNvSpPr>
          <p:nvPr>
            <p:ph type="body" sz="quarter" idx="46" hasCustomPrompt="1"/>
          </p:nvPr>
        </p:nvSpPr>
        <p:spPr>
          <a:xfrm>
            <a:off x="8070591"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Tree>
    <p:extLst>
      <p:ext uri="{BB962C8B-B14F-4D97-AF65-F5344CB8AC3E}">
        <p14:creationId xmlns:p14="http://schemas.microsoft.com/office/powerpoint/2010/main" val="2983283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ckpit_8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22.06.2021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sp>
        <p:nvSpPr>
          <p:cNvPr id="16" name="Inhaltsplatzhalter 17">
            <a:extLst>
              <a:ext uri="{FF2B5EF4-FFF2-40B4-BE49-F238E27FC236}">
                <a16:creationId xmlns:a16="http://schemas.microsoft.com/office/drawing/2014/main" id="{207A9BE4-AFC0-4BC9-B3FF-5A3C22F72BF1}"/>
              </a:ext>
            </a:extLst>
          </p:cNvPr>
          <p:cNvSpPr>
            <a:spLocks noGrp="1"/>
          </p:cNvSpPr>
          <p:nvPr>
            <p:ph sz="quarter" idx="16" hasCustomPrompt="1"/>
          </p:nvPr>
        </p:nvSpPr>
        <p:spPr>
          <a:xfrm>
            <a:off x="440097" y="1769194"/>
            <a:ext cx="2664000" cy="1849952"/>
          </a:xfrm>
          <a:ln>
            <a:noFill/>
          </a:ln>
        </p:spPr>
        <p:txBody>
          <a:bodyPr/>
          <a:lstStyle>
            <a:lvl1pPr marL="0" indent="0">
              <a:buNone/>
              <a:defRPr/>
            </a:lvl1pPr>
          </a:lstStyle>
          <a:p>
            <a:pPr lvl="0"/>
            <a:r>
              <a:rPr lang="de-CH" noProof="0" dirty="0"/>
              <a:t>einfügen</a:t>
            </a:r>
          </a:p>
        </p:txBody>
      </p:sp>
      <p:sp>
        <p:nvSpPr>
          <p:cNvPr id="21" name="Textplatzhalter 16">
            <a:extLst>
              <a:ext uri="{FF2B5EF4-FFF2-40B4-BE49-F238E27FC236}">
                <a16:creationId xmlns:a16="http://schemas.microsoft.com/office/drawing/2014/main" id="{B648EF09-FCD3-4A3B-80C7-D6F452E1CF59}"/>
              </a:ext>
            </a:extLst>
          </p:cNvPr>
          <p:cNvSpPr>
            <a:spLocks noGrp="1"/>
          </p:cNvSpPr>
          <p:nvPr>
            <p:ph type="body" sz="quarter" idx="26" hasCustomPrompt="1"/>
          </p:nvPr>
        </p:nvSpPr>
        <p:spPr>
          <a:xfrm>
            <a:off x="440097"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2" name="Rechteck 21">
            <a:extLst>
              <a:ext uri="{FF2B5EF4-FFF2-40B4-BE49-F238E27FC236}">
                <a16:creationId xmlns:a16="http://schemas.microsoft.com/office/drawing/2014/main" id="{5CE3C45B-D58D-459F-82E1-A1C1F3004FBF}"/>
              </a:ext>
            </a:extLst>
          </p:cNvPr>
          <p:cNvSpPr/>
          <p:nvPr userDrawn="1"/>
        </p:nvSpPr>
        <p:spPr>
          <a:xfrm>
            <a:off x="43973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3" name="Textplatzhalter 16">
            <a:extLst>
              <a:ext uri="{FF2B5EF4-FFF2-40B4-BE49-F238E27FC236}">
                <a16:creationId xmlns:a16="http://schemas.microsoft.com/office/drawing/2014/main" id="{5EECEBD4-282C-4AD4-97E1-36E2F548E45D}"/>
              </a:ext>
            </a:extLst>
          </p:cNvPr>
          <p:cNvSpPr>
            <a:spLocks noGrp="1"/>
          </p:cNvSpPr>
          <p:nvPr>
            <p:ph type="body" sz="quarter" idx="25" hasCustomPrompt="1"/>
          </p:nvPr>
        </p:nvSpPr>
        <p:spPr>
          <a:xfrm>
            <a:off x="43973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5" name="Inhaltsplatzhalter 17">
            <a:extLst>
              <a:ext uri="{FF2B5EF4-FFF2-40B4-BE49-F238E27FC236}">
                <a16:creationId xmlns:a16="http://schemas.microsoft.com/office/drawing/2014/main" id="{9190A77A-FD3B-4BEE-8BAA-173037AF2421}"/>
              </a:ext>
            </a:extLst>
          </p:cNvPr>
          <p:cNvSpPr>
            <a:spLocks noGrp="1"/>
          </p:cNvSpPr>
          <p:nvPr>
            <p:ph sz="quarter" idx="27" hasCustomPrompt="1"/>
          </p:nvPr>
        </p:nvSpPr>
        <p:spPr>
          <a:xfrm>
            <a:off x="331288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6" name="Textplatzhalter 16">
            <a:extLst>
              <a:ext uri="{FF2B5EF4-FFF2-40B4-BE49-F238E27FC236}">
                <a16:creationId xmlns:a16="http://schemas.microsoft.com/office/drawing/2014/main" id="{4A5E61AA-40DA-4FB3-A827-84A114A73BD1}"/>
              </a:ext>
            </a:extLst>
          </p:cNvPr>
          <p:cNvSpPr>
            <a:spLocks noGrp="1"/>
          </p:cNvSpPr>
          <p:nvPr>
            <p:ph type="body" sz="quarter" idx="28" hasCustomPrompt="1"/>
          </p:nvPr>
        </p:nvSpPr>
        <p:spPr>
          <a:xfrm>
            <a:off x="331288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7" name="Rechteck 26">
            <a:extLst>
              <a:ext uri="{FF2B5EF4-FFF2-40B4-BE49-F238E27FC236}">
                <a16:creationId xmlns:a16="http://schemas.microsoft.com/office/drawing/2014/main" id="{4518E8F9-2F58-4646-B358-50BEA27D3274}"/>
              </a:ext>
            </a:extLst>
          </p:cNvPr>
          <p:cNvSpPr/>
          <p:nvPr userDrawn="1"/>
        </p:nvSpPr>
        <p:spPr>
          <a:xfrm>
            <a:off x="331288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8" name="Textplatzhalter 16">
            <a:extLst>
              <a:ext uri="{FF2B5EF4-FFF2-40B4-BE49-F238E27FC236}">
                <a16:creationId xmlns:a16="http://schemas.microsoft.com/office/drawing/2014/main" id="{F6F0CC14-6EA2-492A-9D52-DE73D7DC3F79}"/>
              </a:ext>
            </a:extLst>
          </p:cNvPr>
          <p:cNvSpPr>
            <a:spLocks noGrp="1"/>
          </p:cNvSpPr>
          <p:nvPr>
            <p:ph type="body" sz="quarter" idx="29" hasCustomPrompt="1"/>
          </p:nvPr>
        </p:nvSpPr>
        <p:spPr>
          <a:xfrm>
            <a:off x="331288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1" name="Inhaltsplatzhalter 17">
            <a:extLst>
              <a:ext uri="{FF2B5EF4-FFF2-40B4-BE49-F238E27FC236}">
                <a16:creationId xmlns:a16="http://schemas.microsoft.com/office/drawing/2014/main" id="{3CA0169D-20E7-4C84-A63B-7BA9B00DF151}"/>
              </a:ext>
            </a:extLst>
          </p:cNvPr>
          <p:cNvSpPr>
            <a:spLocks noGrp="1"/>
          </p:cNvSpPr>
          <p:nvPr>
            <p:ph sz="quarter" idx="32" hasCustomPrompt="1"/>
          </p:nvPr>
        </p:nvSpPr>
        <p:spPr>
          <a:xfrm>
            <a:off x="904832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2" name="Textplatzhalter 16">
            <a:extLst>
              <a:ext uri="{FF2B5EF4-FFF2-40B4-BE49-F238E27FC236}">
                <a16:creationId xmlns:a16="http://schemas.microsoft.com/office/drawing/2014/main" id="{67B51130-60BC-4283-A58A-DE2F3C916A50}"/>
              </a:ext>
            </a:extLst>
          </p:cNvPr>
          <p:cNvSpPr>
            <a:spLocks noGrp="1"/>
          </p:cNvSpPr>
          <p:nvPr>
            <p:ph type="body" sz="quarter" idx="33" hasCustomPrompt="1"/>
          </p:nvPr>
        </p:nvSpPr>
        <p:spPr>
          <a:xfrm>
            <a:off x="904832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3" name="Rechteck 32">
            <a:extLst>
              <a:ext uri="{FF2B5EF4-FFF2-40B4-BE49-F238E27FC236}">
                <a16:creationId xmlns:a16="http://schemas.microsoft.com/office/drawing/2014/main" id="{C96CC729-F658-4D1B-A1CC-791B10A3DF7E}"/>
              </a:ext>
            </a:extLst>
          </p:cNvPr>
          <p:cNvSpPr/>
          <p:nvPr userDrawn="1"/>
        </p:nvSpPr>
        <p:spPr>
          <a:xfrm>
            <a:off x="904832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4" name="Textplatzhalter 16">
            <a:extLst>
              <a:ext uri="{FF2B5EF4-FFF2-40B4-BE49-F238E27FC236}">
                <a16:creationId xmlns:a16="http://schemas.microsoft.com/office/drawing/2014/main" id="{7D35BB0F-96A8-458C-A464-D4F1B89663F2}"/>
              </a:ext>
            </a:extLst>
          </p:cNvPr>
          <p:cNvSpPr>
            <a:spLocks noGrp="1"/>
          </p:cNvSpPr>
          <p:nvPr>
            <p:ph type="body" sz="quarter" idx="34" hasCustomPrompt="1"/>
          </p:nvPr>
        </p:nvSpPr>
        <p:spPr>
          <a:xfrm>
            <a:off x="904832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5" name="Inhaltsplatzhalter 17">
            <a:extLst>
              <a:ext uri="{FF2B5EF4-FFF2-40B4-BE49-F238E27FC236}">
                <a16:creationId xmlns:a16="http://schemas.microsoft.com/office/drawing/2014/main" id="{AE114179-E3CC-44B5-9FD5-21667FAF049D}"/>
              </a:ext>
            </a:extLst>
          </p:cNvPr>
          <p:cNvSpPr>
            <a:spLocks noGrp="1"/>
          </p:cNvSpPr>
          <p:nvPr>
            <p:ph sz="quarter" idx="35" hasCustomPrompt="1"/>
          </p:nvPr>
        </p:nvSpPr>
        <p:spPr>
          <a:xfrm>
            <a:off x="618060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6" name="Textplatzhalter 16">
            <a:extLst>
              <a:ext uri="{FF2B5EF4-FFF2-40B4-BE49-F238E27FC236}">
                <a16:creationId xmlns:a16="http://schemas.microsoft.com/office/drawing/2014/main" id="{B7976B51-BD76-4530-9D3C-9BB48CA3CA61}"/>
              </a:ext>
            </a:extLst>
          </p:cNvPr>
          <p:cNvSpPr>
            <a:spLocks noGrp="1"/>
          </p:cNvSpPr>
          <p:nvPr>
            <p:ph type="body" sz="quarter" idx="36" hasCustomPrompt="1"/>
          </p:nvPr>
        </p:nvSpPr>
        <p:spPr>
          <a:xfrm>
            <a:off x="618060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7" name="Rechteck 36">
            <a:extLst>
              <a:ext uri="{FF2B5EF4-FFF2-40B4-BE49-F238E27FC236}">
                <a16:creationId xmlns:a16="http://schemas.microsoft.com/office/drawing/2014/main" id="{4C82F5FC-D814-4F89-9534-D0849BC1B0B9}"/>
              </a:ext>
            </a:extLst>
          </p:cNvPr>
          <p:cNvSpPr/>
          <p:nvPr userDrawn="1"/>
        </p:nvSpPr>
        <p:spPr>
          <a:xfrm>
            <a:off x="618060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8" name="Textplatzhalter 16">
            <a:extLst>
              <a:ext uri="{FF2B5EF4-FFF2-40B4-BE49-F238E27FC236}">
                <a16:creationId xmlns:a16="http://schemas.microsoft.com/office/drawing/2014/main" id="{0880E533-6724-49AF-8E77-001188EB2DCF}"/>
              </a:ext>
            </a:extLst>
          </p:cNvPr>
          <p:cNvSpPr>
            <a:spLocks noGrp="1"/>
          </p:cNvSpPr>
          <p:nvPr>
            <p:ph type="body" sz="quarter" idx="37" hasCustomPrompt="1"/>
          </p:nvPr>
        </p:nvSpPr>
        <p:spPr>
          <a:xfrm>
            <a:off x="618060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0" name="Inhaltsplatzhalter 17">
            <a:extLst>
              <a:ext uri="{FF2B5EF4-FFF2-40B4-BE49-F238E27FC236}">
                <a16:creationId xmlns:a16="http://schemas.microsoft.com/office/drawing/2014/main" id="{04702F31-4A50-4B7E-AA05-75C638872364}"/>
              </a:ext>
            </a:extLst>
          </p:cNvPr>
          <p:cNvSpPr>
            <a:spLocks noGrp="1"/>
          </p:cNvSpPr>
          <p:nvPr>
            <p:ph sz="quarter" idx="38" hasCustomPrompt="1"/>
          </p:nvPr>
        </p:nvSpPr>
        <p:spPr>
          <a:xfrm>
            <a:off x="440097"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1" name="Textplatzhalter 16">
            <a:extLst>
              <a:ext uri="{FF2B5EF4-FFF2-40B4-BE49-F238E27FC236}">
                <a16:creationId xmlns:a16="http://schemas.microsoft.com/office/drawing/2014/main" id="{253A76A5-E525-4628-A244-E58EB2C1504D}"/>
              </a:ext>
            </a:extLst>
          </p:cNvPr>
          <p:cNvSpPr>
            <a:spLocks noGrp="1"/>
          </p:cNvSpPr>
          <p:nvPr>
            <p:ph type="body" sz="quarter" idx="39" hasCustomPrompt="1"/>
          </p:nvPr>
        </p:nvSpPr>
        <p:spPr>
          <a:xfrm>
            <a:off x="440097"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2" name="Rechteck 41">
            <a:extLst>
              <a:ext uri="{FF2B5EF4-FFF2-40B4-BE49-F238E27FC236}">
                <a16:creationId xmlns:a16="http://schemas.microsoft.com/office/drawing/2014/main" id="{C0D085D5-2CA9-433E-A54A-A25C2036D02A}"/>
              </a:ext>
            </a:extLst>
          </p:cNvPr>
          <p:cNvSpPr/>
          <p:nvPr userDrawn="1"/>
        </p:nvSpPr>
        <p:spPr>
          <a:xfrm>
            <a:off x="440097"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Textplatzhalter 16">
            <a:extLst>
              <a:ext uri="{FF2B5EF4-FFF2-40B4-BE49-F238E27FC236}">
                <a16:creationId xmlns:a16="http://schemas.microsoft.com/office/drawing/2014/main" id="{0EF525B4-5907-4839-AE79-911A5D8E512D}"/>
              </a:ext>
            </a:extLst>
          </p:cNvPr>
          <p:cNvSpPr>
            <a:spLocks noGrp="1"/>
          </p:cNvSpPr>
          <p:nvPr>
            <p:ph type="body" sz="quarter" idx="40" hasCustomPrompt="1"/>
          </p:nvPr>
        </p:nvSpPr>
        <p:spPr>
          <a:xfrm>
            <a:off x="440097"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4" name="Inhaltsplatzhalter 17">
            <a:extLst>
              <a:ext uri="{FF2B5EF4-FFF2-40B4-BE49-F238E27FC236}">
                <a16:creationId xmlns:a16="http://schemas.microsoft.com/office/drawing/2014/main" id="{18BDE24F-D356-4AEA-B1B2-7290E045825B}"/>
              </a:ext>
            </a:extLst>
          </p:cNvPr>
          <p:cNvSpPr>
            <a:spLocks noGrp="1"/>
          </p:cNvSpPr>
          <p:nvPr>
            <p:ph sz="quarter" idx="41" hasCustomPrompt="1"/>
          </p:nvPr>
        </p:nvSpPr>
        <p:spPr>
          <a:xfrm>
            <a:off x="331288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5" name="Textplatzhalter 16">
            <a:extLst>
              <a:ext uri="{FF2B5EF4-FFF2-40B4-BE49-F238E27FC236}">
                <a16:creationId xmlns:a16="http://schemas.microsoft.com/office/drawing/2014/main" id="{88BE8281-1A08-451E-8FA2-C9E33FBE25C2}"/>
              </a:ext>
            </a:extLst>
          </p:cNvPr>
          <p:cNvSpPr>
            <a:spLocks noGrp="1"/>
          </p:cNvSpPr>
          <p:nvPr>
            <p:ph type="body" sz="quarter" idx="42" hasCustomPrompt="1"/>
          </p:nvPr>
        </p:nvSpPr>
        <p:spPr>
          <a:xfrm>
            <a:off x="331288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6" name="Rechteck 45">
            <a:extLst>
              <a:ext uri="{FF2B5EF4-FFF2-40B4-BE49-F238E27FC236}">
                <a16:creationId xmlns:a16="http://schemas.microsoft.com/office/drawing/2014/main" id="{EA2AA8BB-88CB-4CD1-ACC6-E352AB6B2934}"/>
              </a:ext>
            </a:extLst>
          </p:cNvPr>
          <p:cNvSpPr/>
          <p:nvPr userDrawn="1"/>
        </p:nvSpPr>
        <p:spPr>
          <a:xfrm>
            <a:off x="331288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Textplatzhalter 16">
            <a:extLst>
              <a:ext uri="{FF2B5EF4-FFF2-40B4-BE49-F238E27FC236}">
                <a16:creationId xmlns:a16="http://schemas.microsoft.com/office/drawing/2014/main" id="{4A870092-0442-4188-9BD4-6ABC889FBC6F}"/>
              </a:ext>
            </a:extLst>
          </p:cNvPr>
          <p:cNvSpPr>
            <a:spLocks noGrp="1"/>
          </p:cNvSpPr>
          <p:nvPr>
            <p:ph type="body" sz="quarter" idx="43" hasCustomPrompt="1"/>
          </p:nvPr>
        </p:nvSpPr>
        <p:spPr>
          <a:xfrm>
            <a:off x="331288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8" name="Inhaltsplatzhalter 17">
            <a:extLst>
              <a:ext uri="{FF2B5EF4-FFF2-40B4-BE49-F238E27FC236}">
                <a16:creationId xmlns:a16="http://schemas.microsoft.com/office/drawing/2014/main" id="{71CB9A47-6F8A-42AE-B4D0-DFC4FEE5A3E2}"/>
              </a:ext>
            </a:extLst>
          </p:cNvPr>
          <p:cNvSpPr>
            <a:spLocks noGrp="1"/>
          </p:cNvSpPr>
          <p:nvPr>
            <p:ph sz="quarter" idx="44" hasCustomPrompt="1"/>
          </p:nvPr>
        </p:nvSpPr>
        <p:spPr>
          <a:xfrm>
            <a:off x="904832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9" name="Textplatzhalter 16">
            <a:extLst>
              <a:ext uri="{FF2B5EF4-FFF2-40B4-BE49-F238E27FC236}">
                <a16:creationId xmlns:a16="http://schemas.microsoft.com/office/drawing/2014/main" id="{22618769-8483-4B7D-A1F3-2EE8E1C4E0D3}"/>
              </a:ext>
            </a:extLst>
          </p:cNvPr>
          <p:cNvSpPr>
            <a:spLocks noGrp="1"/>
          </p:cNvSpPr>
          <p:nvPr>
            <p:ph type="body" sz="quarter" idx="45" hasCustomPrompt="1"/>
          </p:nvPr>
        </p:nvSpPr>
        <p:spPr>
          <a:xfrm>
            <a:off x="904832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0" name="Rechteck 49">
            <a:extLst>
              <a:ext uri="{FF2B5EF4-FFF2-40B4-BE49-F238E27FC236}">
                <a16:creationId xmlns:a16="http://schemas.microsoft.com/office/drawing/2014/main" id="{2FB5360F-03D6-461F-BBD5-0DC0B0C2B21E}"/>
              </a:ext>
            </a:extLst>
          </p:cNvPr>
          <p:cNvSpPr/>
          <p:nvPr userDrawn="1"/>
        </p:nvSpPr>
        <p:spPr>
          <a:xfrm>
            <a:off x="904832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Textplatzhalter 16">
            <a:extLst>
              <a:ext uri="{FF2B5EF4-FFF2-40B4-BE49-F238E27FC236}">
                <a16:creationId xmlns:a16="http://schemas.microsoft.com/office/drawing/2014/main" id="{13CA4B25-F368-4793-A905-D628AA36882A}"/>
              </a:ext>
            </a:extLst>
          </p:cNvPr>
          <p:cNvSpPr>
            <a:spLocks noGrp="1"/>
          </p:cNvSpPr>
          <p:nvPr>
            <p:ph type="body" sz="quarter" idx="46" hasCustomPrompt="1"/>
          </p:nvPr>
        </p:nvSpPr>
        <p:spPr>
          <a:xfrm>
            <a:off x="904832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2" name="Inhaltsplatzhalter 17">
            <a:extLst>
              <a:ext uri="{FF2B5EF4-FFF2-40B4-BE49-F238E27FC236}">
                <a16:creationId xmlns:a16="http://schemas.microsoft.com/office/drawing/2014/main" id="{9CDD98F5-77D2-4E12-8D2B-7D1F3C8754F6}"/>
              </a:ext>
            </a:extLst>
          </p:cNvPr>
          <p:cNvSpPr>
            <a:spLocks noGrp="1"/>
          </p:cNvSpPr>
          <p:nvPr>
            <p:ph sz="quarter" idx="47" hasCustomPrompt="1"/>
          </p:nvPr>
        </p:nvSpPr>
        <p:spPr>
          <a:xfrm>
            <a:off x="618060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3" name="Textplatzhalter 16">
            <a:extLst>
              <a:ext uri="{FF2B5EF4-FFF2-40B4-BE49-F238E27FC236}">
                <a16:creationId xmlns:a16="http://schemas.microsoft.com/office/drawing/2014/main" id="{250317AC-8E30-404C-B123-FB8DF4E8FBAC}"/>
              </a:ext>
            </a:extLst>
          </p:cNvPr>
          <p:cNvSpPr>
            <a:spLocks noGrp="1"/>
          </p:cNvSpPr>
          <p:nvPr>
            <p:ph type="body" sz="quarter" idx="48" hasCustomPrompt="1"/>
          </p:nvPr>
        </p:nvSpPr>
        <p:spPr>
          <a:xfrm>
            <a:off x="618060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Rechteck 53">
            <a:extLst>
              <a:ext uri="{FF2B5EF4-FFF2-40B4-BE49-F238E27FC236}">
                <a16:creationId xmlns:a16="http://schemas.microsoft.com/office/drawing/2014/main" id="{86183D5E-6187-4DC0-B4B1-0D16E54DB99A}"/>
              </a:ext>
            </a:extLst>
          </p:cNvPr>
          <p:cNvSpPr/>
          <p:nvPr userDrawn="1"/>
        </p:nvSpPr>
        <p:spPr>
          <a:xfrm>
            <a:off x="618060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5" name="Textplatzhalter 16">
            <a:extLst>
              <a:ext uri="{FF2B5EF4-FFF2-40B4-BE49-F238E27FC236}">
                <a16:creationId xmlns:a16="http://schemas.microsoft.com/office/drawing/2014/main" id="{D588522C-3203-4823-A63D-4AC5A917CB83}"/>
              </a:ext>
            </a:extLst>
          </p:cNvPr>
          <p:cNvSpPr>
            <a:spLocks noGrp="1"/>
          </p:cNvSpPr>
          <p:nvPr>
            <p:ph type="body" sz="quarter" idx="49" hasCustomPrompt="1"/>
          </p:nvPr>
        </p:nvSpPr>
        <p:spPr>
          <a:xfrm>
            <a:off x="618060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cxnSp>
        <p:nvCxnSpPr>
          <p:cNvPr id="56" name="Gerader Verbinder 55">
            <a:extLst>
              <a:ext uri="{FF2B5EF4-FFF2-40B4-BE49-F238E27FC236}">
                <a16:creationId xmlns:a16="http://schemas.microsoft.com/office/drawing/2014/main" id="{6A0D35BD-B474-4E4C-8A7C-48D602AFF57C}"/>
              </a:ext>
            </a:extLst>
          </p:cNvPr>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72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Text">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F77DF741-F5A2-4B07-866B-CFA78A20E211}"/>
              </a:ext>
            </a:extLst>
          </p:cNvPr>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sp>
        <p:nvSpPr>
          <p:cNvPr id="2" name="Rechteck 1"/>
          <p:cNvSpPr/>
          <p:nvPr userDrawn="1"/>
        </p:nvSpPr>
        <p:spPr>
          <a:xfrm>
            <a:off x="0" y="1412776"/>
            <a:ext cx="12094229" cy="54452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11" name="Textplatzhalter 19"/>
          <p:cNvSpPr>
            <a:spLocks noGrp="1"/>
          </p:cNvSpPr>
          <p:nvPr>
            <p:ph type="body" sz="quarter" idx="11" hasCustomPrompt="1"/>
          </p:nvPr>
        </p:nvSpPr>
        <p:spPr>
          <a:xfrm>
            <a:off x="622465" y="3429000"/>
            <a:ext cx="11144085" cy="672075"/>
          </a:xfrm>
        </p:spPr>
        <p:txBody>
          <a:bodyPr>
            <a:noAutofit/>
          </a:bodyPr>
          <a:lstStyle>
            <a:lvl1pPr marL="114297" indent="0">
              <a:buNone/>
              <a:defRPr sz="4000" b="1">
                <a:solidFill>
                  <a:srgbClr val="474B69"/>
                </a:solidFill>
              </a:defRPr>
            </a:lvl1pPr>
          </a:lstStyle>
          <a:p>
            <a:pPr lvl="0"/>
            <a:r>
              <a:rPr lang="de-CH" noProof="0" dirty="0"/>
              <a:t>Untertitel</a:t>
            </a:r>
          </a:p>
        </p:txBody>
      </p:sp>
      <p:sp>
        <p:nvSpPr>
          <p:cNvPr id="14" name="Textplatzhalter 19">
            <a:extLst>
              <a:ext uri="{FF2B5EF4-FFF2-40B4-BE49-F238E27FC236}">
                <a16:creationId xmlns:a16="http://schemas.microsoft.com/office/drawing/2014/main" id="{7FB4EF40-3083-4CCF-B0CC-58C0D1A69A53}"/>
              </a:ext>
            </a:extLst>
          </p:cNvPr>
          <p:cNvSpPr>
            <a:spLocks noGrp="1"/>
          </p:cNvSpPr>
          <p:nvPr>
            <p:ph type="body" sz="quarter" idx="10" hasCustomPrompt="1"/>
          </p:nvPr>
        </p:nvSpPr>
        <p:spPr>
          <a:xfrm>
            <a:off x="623393" y="2667909"/>
            <a:ext cx="11143158" cy="857103"/>
          </a:xfrm>
        </p:spPr>
        <p:txBody>
          <a:bodyPr>
            <a:noAutofit/>
          </a:bodyPr>
          <a:lstStyle>
            <a:lvl1pPr marL="114297" indent="0">
              <a:buNone/>
              <a:defRPr sz="4800" b="1" baseline="0">
                <a:solidFill>
                  <a:schemeClr val="bg2"/>
                </a:solidFill>
              </a:defRPr>
            </a:lvl1pPr>
          </a:lstStyle>
          <a:p>
            <a:r>
              <a:rPr lang="de-CH" dirty="0"/>
              <a:t>T2: Titel ohne Bild</a:t>
            </a:r>
          </a:p>
        </p:txBody>
      </p:sp>
      <p:sp>
        <p:nvSpPr>
          <p:cNvPr id="7" name="Textplatzhalter 6">
            <a:extLst>
              <a:ext uri="{FF2B5EF4-FFF2-40B4-BE49-F238E27FC236}">
                <a16:creationId xmlns:a16="http://schemas.microsoft.com/office/drawing/2014/main" id="{1B53F685-ACBD-440E-B168-9B48DD9BC9C4}"/>
              </a:ext>
            </a:extLst>
          </p:cNvPr>
          <p:cNvSpPr>
            <a:spLocks noGrp="1"/>
          </p:cNvSpPr>
          <p:nvPr>
            <p:ph type="body" sz="quarter" idx="13" hasCustomPrompt="1"/>
          </p:nvPr>
        </p:nvSpPr>
        <p:spPr>
          <a:xfrm>
            <a:off x="622466" y="4767263"/>
            <a:ext cx="7009404" cy="965200"/>
          </a:xfrm>
        </p:spPr>
        <p:txBody>
          <a:bodyPr/>
          <a:lstStyle>
            <a:lvl1pPr marL="115200" indent="0">
              <a:spcBef>
                <a:spcPts val="0"/>
              </a:spcBef>
              <a:buNone/>
              <a:defRPr sz="2700" b="1"/>
            </a:lvl1pPr>
          </a:lstStyle>
          <a:p>
            <a:pPr lvl="0"/>
            <a:r>
              <a:rPr lang="de-CH" noProof="0" dirty="0" err="1"/>
              <a:t>intervista</a:t>
            </a:r>
            <a:r>
              <a:rPr lang="de-CH" noProof="0" dirty="0"/>
              <a:t> AG</a:t>
            </a:r>
          </a:p>
          <a:p>
            <a:pPr lvl="0"/>
            <a:r>
              <a:rPr lang="de-CH" noProof="0" dirty="0"/>
              <a:t>Ort, Monat</a:t>
            </a:r>
          </a:p>
        </p:txBody>
      </p:sp>
    </p:spTree>
    <p:extLst>
      <p:ext uri="{BB962C8B-B14F-4D97-AF65-F5344CB8AC3E}">
        <p14:creationId xmlns:p14="http://schemas.microsoft.com/office/powerpoint/2010/main" val="346851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ckpit_9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22.06.2021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sp>
        <p:nvSpPr>
          <p:cNvPr id="17" name="Inhaltsplatzhalter 17">
            <a:extLst>
              <a:ext uri="{FF2B5EF4-FFF2-40B4-BE49-F238E27FC236}">
                <a16:creationId xmlns:a16="http://schemas.microsoft.com/office/drawing/2014/main" id="{D4A78C4D-CBFE-4892-B63A-9D1A7DD2EADC}"/>
              </a:ext>
            </a:extLst>
          </p:cNvPr>
          <p:cNvSpPr>
            <a:spLocks noGrp="1"/>
          </p:cNvSpPr>
          <p:nvPr>
            <p:ph sz="quarter" idx="16" hasCustomPrompt="1"/>
          </p:nvPr>
        </p:nvSpPr>
        <p:spPr>
          <a:xfrm>
            <a:off x="440097" y="1769194"/>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18" name="Textplatzhalter 16">
            <a:extLst>
              <a:ext uri="{FF2B5EF4-FFF2-40B4-BE49-F238E27FC236}">
                <a16:creationId xmlns:a16="http://schemas.microsoft.com/office/drawing/2014/main" id="{1032849A-B093-4A8B-8A2B-4E0B575A2E05}"/>
              </a:ext>
            </a:extLst>
          </p:cNvPr>
          <p:cNvSpPr>
            <a:spLocks noGrp="1"/>
          </p:cNvSpPr>
          <p:nvPr>
            <p:ph type="body" sz="quarter" idx="25" hasCustomPrompt="1"/>
          </p:nvPr>
        </p:nvSpPr>
        <p:spPr>
          <a:xfrm>
            <a:off x="439738"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19" name="Textplatzhalter 16">
            <a:extLst>
              <a:ext uri="{FF2B5EF4-FFF2-40B4-BE49-F238E27FC236}">
                <a16:creationId xmlns:a16="http://schemas.microsoft.com/office/drawing/2014/main" id="{715AE6B8-5A98-43B3-BB2B-D05D44E25F6E}"/>
              </a:ext>
            </a:extLst>
          </p:cNvPr>
          <p:cNvSpPr>
            <a:spLocks noGrp="1"/>
          </p:cNvSpPr>
          <p:nvPr>
            <p:ph type="body" sz="quarter" idx="26" hasCustomPrompt="1"/>
          </p:nvPr>
        </p:nvSpPr>
        <p:spPr>
          <a:xfrm>
            <a:off x="440097"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0" name="Rechteck 19">
            <a:extLst>
              <a:ext uri="{FF2B5EF4-FFF2-40B4-BE49-F238E27FC236}">
                <a16:creationId xmlns:a16="http://schemas.microsoft.com/office/drawing/2014/main" id="{96E2A8FF-98F3-42D5-A145-BF791DDECB97}"/>
              </a:ext>
            </a:extLst>
          </p:cNvPr>
          <p:cNvSpPr/>
          <p:nvPr userDrawn="1"/>
        </p:nvSpPr>
        <p:spPr>
          <a:xfrm>
            <a:off x="439738"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3" name="Inhaltsplatzhalter 17">
            <a:extLst>
              <a:ext uri="{FF2B5EF4-FFF2-40B4-BE49-F238E27FC236}">
                <a16:creationId xmlns:a16="http://schemas.microsoft.com/office/drawing/2014/main" id="{5F7C6BB2-B482-4FB9-82F3-480BAECCB3E7}"/>
              </a:ext>
            </a:extLst>
          </p:cNvPr>
          <p:cNvSpPr>
            <a:spLocks noGrp="1"/>
          </p:cNvSpPr>
          <p:nvPr>
            <p:ph sz="quarter" idx="27" hasCustomPrompt="1"/>
          </p:nvPr>
        </p:nvSpPr>
        <p:spPr>
          <a:xfrm>
            <a:off x="8071553" y="1769194"/>
            <a:ext cx="3636000" cy="1022400"/>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4" name="Textplatzhalter 16">
            <a:extLst>
              <a:ext uri="{FF2B5EF4-FFF2-40B4-BE49-F238E27FC236}">
                <a16:creationId xmlns:a16="http://schemas.microsoft.com/office/drawing/2014/main" id="{C86E9061-8FCE-48F7-8C5F-17C93F7B8224}"/>
              </a:ext>
            </a:extLst>
          </p:cNvPr>
          <p:cNvSpPr>
            <a:spLocks noGrp="1"/>
          </p:cNvSpPr>
          <p:nvPr>
            <p:ph type="body" sz="quarter" idx="28" hasCustomPrompt="1"/>
          </p:nvPr>
        </p:nvSpPr>
        <p:spPr>
          <a:xfrm>
            <a:off x="8070591"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5" name="Rechteck 24">
            <a:extLst>
              <a:ext uri="{FF2B5EF4-FFF2-40B4-BE49-F238E27FC236}">
                <a16:creationId xmlns:a16="http://schemas.microsoft.com/office/drawing/2014/main" id="{DD1666DA-2FD3-49F1-A0DA-9D9C60CE2901}"/>
              </a:ext>
            </a:extLst>
          </p:cNvPr>
          <p:cNvSpPr/>
          <p:nvPr userDrawn="1"/>
        </p:nvSpPr>
        <p:spPr>
          <a:xfrm>
            <a:off x="8071553"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2" name="Inhaltsplatzhalter 17">
            <a:extLst>
              <a:ext uri="{FF2B5EF4-FFF2-40B4-BE49-F238E27FC236}">
                <a16:creationId xmlns:a16="http://schemas.microsoft.com/office/drawing/2014/main" id="{5F1041DC-DCA7-48FF-A427-C34B4AF4C399}"/>
              </a:ext>
            </a:extLst>
          </p:cNvPr>
          <p:cNvSpPr>
            <a:spLocks noGrp="1"/>
          </p:cNvSpPr>
          <p:nvPr>
            <p:ph sz="quarter" idx="30" hasCustomPrompt="1"/>
          </p:nvPr>
        </p:nvSpPr>
        <p:spPr>
          <a:xfrm>
            <a:off x="4255825" y="1769194"/>
            <a:ext cx="3636000" cy="1022400"/>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3" name="Textplatzhalter 16">
            <a:extLst>
              <a:ext uri="{FF2B5EF4-FFF2-40B4-BE49-F238E27FC236}">
                <a16:creationId xmlns:a16="http://schemas.microsoft.com/office/drawing/2014/main" id="{406D43D3-5035-469F-ABDF-965D32C0135D}"/>
              </a:ext>
            </a:extLst>
          </p:cNvPr>
          <p:cNvSpPr>
            <a:spLocks noGrp="1"/>
          </p:cNvSpPr>
          <p:nvPr>
            <p:ph type="body" sz="quarter" idx="31" hasCustomPrompt="1"/>
          </p:nvPr>
        </p:nvSpPr>
        <p:spPr>
          <a:xfrm>
            <a:off x="4255825"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4" name="Rechteck 33">
            <a:extLst>
              <a:ext uri="{FF2B5EF4-FFF2-40B4-BE49-F238E27FC236}">
                <a16:creationId xmlns:a16="http://schemas.microsoft.com/office/drawing/2014/main" id="{1D125357-F65E-4EF2-BEFE-B5E724D5CCE0}"/>
              </a:ext>
            </a:extLst>
          </p:cNvPr>
          <p:cNvSpPr/>
          <p:nvPr userDrawn="1"/>
        </p:nvSpPr>
        <p:spPr>
          <a:xfrm>
            <a:off x="4255825"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5" name="Textplatzhalter 16">
            <a:extLst>
              <a:ext uri="{FF2B5EF4-FFF2-40B4-BE49-F238E27FC236}">
                <a16:creationId xmlns:a16="http://schemas.microsoft.com/office/drawing/2014/main" id="{F4904E82-4B63-4B23-A825-866FD692F284}"/>
              </a:ext>
            </a:extLst>
          </p:cNvPr>
          <p:cNvSpPr>
            <a:spLocks noGrp="1"/>
          </p:cNvSpPr>
          <p:nvPr>
            <p:ph type="body" sz="quarter" idx="42" hasCustomPrompt="1"/>
          </p:nvPr>
        </p:nvSpPr>
        <p:spPr>
          <a:xfrm>
            <a:off x="4255825"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6" name="Textplatzhalter 16">
            <a:extLst>
              <a:ext uri="{FF2B5EF4-FFF2-40B4-BE49-F238E27FC236}">
                <a16:creationId xmlns:a16="http://schemas.microsoft.com/office/drawing/2014/main" id="{533DDD38-6DCE-460F-A54E-C1BE8AB946A6}"/>
              </a:ext>
            </a:extLst>
          </p:cNvPr>
          <p:cNvSpPr>
            <a:spLocks noGrp="1"/>
          </p:cNvSpPr>
          <p:nvPr>
            <p:ph type="body" sz="quarter" idx="43" hasCustomPrompt="1"/>
          </p:nvPr>
        </p:nvSpPr>
        <p:spPr>
          <a:xfrm>
            <a:off x="8070591"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9" name="Inhaltsplatzhalter 17">
            <a:extLst>
              <a:ext uri="{FF2B5EF4-FFF2-40B4-BE49-F238E27FC236}">
                <a16:creationId xmlns:a16="http://schemas.microsoft.com/office/drawing/2014/main" id="{0213F3C4-7483-41B1-8378-2E5EBA193630}"/>
              </a:ext>
            </a:extLst>
          </p:cNvPr>
          <p:cNvSpPr>
            <a:spLocks noGrp="1"/>
          </p:cNvSpPr>
          <p:nvPr>
            <p:ph sz="quarter" idx="45" hasCustomPrompt="1"/>
          </p:nvPr>
        </p:nvSpPr>
        <p:spPr>
          <a:xfrm>
            <a:off x="440097"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0" name="Textplatzhalter 16">
            <a:extLst>
              <a:ext uri="{FF2B5EF4-FFF2-40B4-BE49-F238E27FC236}">
                <a16:creationId xmlns:a16="http://schemas.microsoft.com/office/drawing/2014/main" id="{BEA906E9-9668-4FC6-B8B8-84AF7E16DD9F}"/>
              </a:ext>
            </a:extLst>
          </p:cNvPr>
          <p:cNvSpPr>
            <a:spLocks noGrp="1"/>
          </p:cNvSpPr>
          <p:nvPr>
            <p:ph type="body" sz="quarter" idx="46" hasCustomPrompt="1"/>
          </p:nvPr>
        </p:nvSpPr>
        <p:spPr>
          <a:xfrm>
            <a:off x="440097"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1" name="Textplatzhalter 16">
            <a:extLst>
              <a:ext uri="{FF2B5EF4-FFF2-40B4-BE49-F238E27FC236}">
                <a16:creationId xmlns:a16="http://schemas.microsoft.com/office/drawing/2014/main" id="{2C3E2987-061A-4A48-A517-C137D384827B}"/>
              </a:ext>
            </a:extLst>
          </p:cNvPr>
          <p:cNvSpPr>
            <a:spLocks noGrp="1"/>
          </p:cNvSpPr>
          <p:nvPr>
            <p:ph type="body" sz="quarter" idx="47" hasCustomPrompt="1"/>
          </p:nvPr>
        </p:nvSpPr>
        <p:spPr>
          <a:xfrm>
            <a:off x="440097"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2" name="Rechteck 41">
            <a:extLst>
              <a:ext uri="{FF2B5EF4-FFF2-40B4-BE49-F238E27FC236}">
                <a16:creationId xmlns:a16="http://schemas.microsoft.com/office/drawing/2014/main" id="{9F55E31D-B22B-48C8-AE2B-D98DB3D37ABA}"/>
              </a:ext>
            </a:extLst>
          </p:cNvPr>
          <p:cNvSpPr/>
          <p:nvPr userDrawn="1"/>
        </p:nvSpPr>
        <p:spPr>
          <a:xfrm>
            <a:off x="440097" y="2943725"/>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Inhaltsplatzhalter 17">
            <a:extLst>
              <a:ext uri="{FF2B5EF4-FFF2-40B4-BE49-F238E27FC236}">
                <a16:creationId xmlns:a16="http://schemas.microsoft.com/office/drawing/2014/main" id="{06C9214C-A008-43C7-87AD-FDF1CF3A2371}"/>
              </a:ext>
            </a:extLst>
          </p:cNvPr>
          <p:cNvSpPr>
            <a:spLocks noGrp="1"/>
          </p:cNvSpPr>
          <p:nvPr>
            <p:ph sz="quarter" idx="48" hasCustomPrompt="1"/>
          </p:nvPr>
        </p:nvSpPr>
        <p:spPr>
          <a:xfrm>
            <a:off x="440097"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4" name="Textplatzhalter 16">
            <a:extLst>
              <a:ext uri="{FF2B5EF4-FFF2-40B4-BE49-F238E27FC236}">
                <a16:creationId xmlns:a16="http://schemas.microsoft.com/office/drawing/2014/main" id="{58576949-F5A7-4EF0-BB31-BECEC66E9725}"/>
              </a:ext>
            </a:extLst>
          </p:cNvPr>
          <p:cNvSpPr>
            <a:spLocks noGrp="1"/>
          </p:cNvSpPr>
          <p:nvPr>
            <p:ph type="body" sz="quarter" idx="49" hasCustomPrompt="1"/>
          </p:nvPr>
        </p:nvSpPr>
        <p:spPr>
          <a:xfrm>
            <a:off x="440097"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5" name="Textplatzhalter 16">
            <a:extLst>
              <a:ext uri="{FF2B5EF4-FFF2-40B4-BE49-F238E27FC236}">
                <a16:creationId xmlns:a16="http://schemas.microsoft.com/office/drawing/2014/main" id="{587DFC8A-9DCF-4650-9980-8501B41C9E60}"/>
              </a:ext>
            </a:extLst>
          </p:cNvPr>
          <p:cNvSpPr>
            <a:spLocks noGrp="1"/>
          </p:cNvSpPr>
          <p:nvPr>
            <p:ph type="body" sz="quarter" idx="50" hasCustomPrompt="1"/>
          </p:nvPr>
        </p:nvSpPr>
        <p:spPr>
          <a:xfrm>
            <a:off x="440097"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6" name="Rechteck 45">
            <a:extLst>
              <a:ext uri="{FF2B5EF4-FFF2-40B4-BE49-F238E27FC236}">
                <a16:creationId xmlns:a16="http://schemas.microsoft.com/office/drawing/2014/main" id="{9D79A3A6-94AE-498D-B995-39B44E153671}"/>
              </a:ext>
            </a:extLst>
          </p:cNvPr>
          <p:cNvSpPr/>
          <p:nvPr userDrawn="1"/>
        </p:nvSpPr>
        <p:spPr>
          <a:xfrm>
            <a:off x="440097"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Inhaltsplatzhalter 17">
            <a:extLst>
              <a:ext uri="{FF2B5EF4-FFF2-40B4-BE49-F238E27FC236}">
                <a16:creationId xmlns:a16="http://schemas.microsoft.com/office/drawing/2014/main" id="{7F3CFAFB-2086-4247-A368-E4B3C39E771C}"/>
              </a:ext>
            </a:extLst>
          </p:cNvPr>
          <p:cNvSpPr>
            <a:spLocks noGrp="1"/>
          </p:cNvSpPr>
          <p:nvPr>
            <p:ph sz="quarter" idx="51" hasCustomPrompt="1"/>
          </p:nvPr>
        </p:nvSpPr>
        <p:spPr>
          <a:xfrm>
            <a:off x="4255825"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8" name="Textplatzhalter 16">
            <a:extLst>
              <a:ext uri="{FF2B5EF4-FFF2-40B4-BE49-F238E27FC236}">
                <a16:creationId xmlns:a16="http://schemas.microsoft.com/office/drawing/2014/main" id="{42B07A79-5F84-45E4-AE56-808FB4419D84}"/>
              </a:ext>
            </a:extLst>
          </p:cNvPr>
          <p:cNvSpPr>
            <a:spLocks noGrp="1"/>
          </p:cNvSpPr>
          <p:nvPr>
            <p:ph type="body" sz="quarter" idx="52" hasCustomPrompt="1"/>
          </p:nvPr>
        </p:nvSpPr>
        <p:spPr>
          <a:xfrm>
            <a:off x="4254863"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9" name="Textplatzhalter 16">
            <a:extLst>
              <a:ext uri="{FF2B5EF4-FFF2-40B4-BE49-F238E27FC236}">
                <a16:creationId xmlns:a16="http://schemas.microsoft.com/office/drawing/2014/main" id="{2C194C27-75E8-46D7-B1C7-E751B98F2077}"/>
              </a:ext>
            </a:extLst>
          </p:cNvPr>
          <p:cNvSpPr>
            <a:spLocks noGrp="1"/>
          </p:cNvSpPr>
          <p:nvPr>
            <p:ph type="body" sz="quarter" idx="53" hasCustomPrompt="1"/>
          </p:nvPr>
        </p:nvSpPr>
        <p:spPr>
          <a:xfrm>
            <a:off x="4254863"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0" name="Rechteck 49">
            <a:extLst>
              <a:ext uri="{FF2B5EF4-FFF2-40B4-BE49-F238E27FC236}">
                <a16:creationId xmlns:a16="http://schemas.microsoft.com/office/drawing/2014/main" id="{F7801073-31B8-4F05-AE6C-04E0A7A234EA}"/>
              </a:ext>
            </a:extLst>
          </p:cNvPr>
          <p:cNvSpPr/>
          <p:nvPr userDrawn="1"/>
        </p:nvSpPr>
        <p:spPr>
          <a:xfrm>
            <a:off x="4255825" y="2943725"/>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Inhaltsplatzhalter 17">
            <a:extLst>
              <a:ext uri="{FF2B5EF4-FFF2-40B4-BE49-F238E27FC236}">
                <a16:creationId xmlns:a16="http://schemas.microsoft.com/office/drawing/2014/main" id="{5E18CAC4-78F7-40CE-81D6-3F45C19E6807}"/>
              </a:ext>
            </a:extLst>
          </p:cNvPr>
          <p:cNvSpPr>
            <a:spLocks noGrp="1"/>
          </p:cNvSpPr>
          <p:nvPr>
            <p:ph sz="quarter" idx="54" hasCustomPrompt="1"/>
          </p:nvPr>
        </p:nvSpPr>
        <p:spPr>
          <a:xfrm>
            <a:off x="4255825"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2" name="Textplatzhalter 16">
            <a:extLst>
              <a:ext uri="{FF2B5EF4-FFF2-40B4-BE49-F238E27FC236}">
                <a16:creationId xmlns:a16="http://schemas.microsoft.com/office/drawing/2014/main" id="{261EDEA2-232C-4FEF-9A20-46492EDA950A}"/>
              </a:ext>
            </a:extLst>
          </p:cNvPr>
          <p:cNvSpPr>
            <a:spLocks noGrp="1"/>
          </p:cNvSpPr>
          <p:nvPr>
            <p:ph type="body" sz="quarter" idx="55" hasCustomPrompt="1"/>
          </p:nvPr>
        </p:nvSpPr>
        <p:spPr>
          <a:xfrm>
            <a:off x="4254863"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3" name="Textplatzhalter 16">
            <a:extLst>
              <a:ext uri="{FF2B5EF4-FFF2-40B4-BE49-F238E27FC236}">
                <a16:creationId xmlns:a16="http://schemas.microsoft.com/office/drawing/2014/main" id="{0D4BF919-548F-43C1-8253-314E7F46497E}"/>
              </a:ext>
            </a:extLst>
          </p:cNvPr>
          <p:cNvSpPr>
            <a:spLocks noGrp="1"/>
          </p:cNvSpPr>
          <p:nvPr>
            <p:ph type="body" sz="quarter" idx="56" hasCustomPrompt="1"/>
          </p:nvPr>
        </p:nvSpPr>
        <p:spPr>
          <a:xfrm>
            <a:off x="4254863"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Rechteck 53">
            <a:extLst>
              <a:ext uri="{FF2B5EF4-FFF2-40B4-BE49-F238E27FC236}">
                <a16:creationId xmlns:a16="http://schemas.microsoft.com/office/drawing/2014/main" id="{673FCAA4-1976-41CC-AAD8-5D724A730D3F}"/>
              </a:ext>
            </a:extLst>
          </p:cNvPr>
          <p:cNvSpPr/>
          <p:nvPr userDrawn="1"/>
        </p:nvSpPr>
        <p:spPr>
          <a:xfrm>
            <a:off x="4255825"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5" name="Inhaltsplatzhalter 17">
            <a:extLst>
              <a:ext uri="{FF2B5EF4-FFF2-40B4-BE49-F238E27FC236}">
                <a16:creationId xmlns:a16="http://schemas.microsoft.com/office/drawing/2014/main" id="{28351F28-40A3-48FC-B744-C92D66816731}"/>
              </a:ext>
            </a:extLst>
          </p:cNvPr>
          <p:cNvSpPr>
            <a:spLocks noGrp="1"/>
          </p:cNvSpPr>
          <p:nvPr>
            <p:ph sz="quarter" idx="57" hasCustomPrompt="1"/>
          </p:nvPr>
        </p:nvSpPr>
        <p:spPr>
          <a:xfrm>
            <a:off x="8071553"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6" name="Textplatzhalter 16">
            <a:extLst>
              <a:ext uri="{FF2B5EF4-FFF2-40B4-BE49-F238E27FC236}">
                <a16:creationId xmlns:a16="http://schemas.microsoft.com/office/drawing/2014/main" id="{2B5EC8EC-5AC9-4FA7-B457-56FB370FBC1B}"/>
              </a:ext>
            </a:extLst>
          </p:cNvPr>
          <p:cNvSpPr>
            <a:spLocks noGrp="1"/>
          </p:cNvSpPr>
          <p:nvPr>
            <p:ph type="body" sz="quarter" idx="58" hasCustomPrompt="1"/>
          </p:nvPr>
        </p:nvSpPr>
        <p:spPr>
          <a:xfrm>
            <a:off x="8070591"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7" name="Textplatzhalter 16">
            <a:extLst>
              <a:ext uri="{FF2B5EF4-FFF2-40B4-BE49-F238E27FC236}">
                <a16:creationId xmlns:a16="http://schemas.microsoft.com/office/drawing/2014/main" id="{3B419B39-EA4B-4486-8972-D58D965FFB76}"/>
              </a:ext>
            </a:extLst>
          </p:cNvPr>
          <p:cNvSpPr>
            <a:spLocks noGrp="1"/>
          </p:cNvSpPr>
          <p:nvPr>
            <p:ph type="body" sz="quarter" idx="59" hasCustomPrompt="1"/>
          </p:nvPr>
        </p:nvSpPr>
        <p:spPr>
          <a:xfrm>
            <a:off x="8070591"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8" name="Rechteck 57">
            <a:extLst>
              <a:ext uri="{FF2B5EF4-FFF2-40B4-BE49-F238E27FC236}">
                <a16:creationId xmlns:a16="http://schemas.microsoft.com/office/drawing/2014/main" id="{2F68186F-2175-4EAA-80FC-C92A4D795B96}"/>
              </a:ext>
            </a:extLst>
          </p:cNvPr>
          <p:cNvSpPr/>
          <p:nvPr userDrawn="1"/>
        </p:nvSpPr>
        <p:spPr>
          <a:xfrm>
            <a:off x="8071553" y="296109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9" name="Inhaltsplatzhalter 17">
            <a:extLst>
              <a:ext uri="{FF2B5EF4-FFF2-40B4-BE49-F238E27FC236}">
                <a16:creationId xmlns:a16="http://schemas.microsoft.com/office/drawing/2014/main" id="{E8FD8004-D11E-44B6-93FA-BBC5FB4A517A}"/>
              </a:ext>
            </a:extLst>
          </p:cNvPr>
          <p:cNvSpPr>
            <a:spLocks noGrp="1"/>
          </p:cNvSpPr>
          <p:nvPr>
            <p:ph sz="quarter" idx="60" hasCustomPrompt="1"/>
          </p:nvPr>
        </p:nvSpPr>
        <p:spPr>
          <a:xfrm>
            <a:off x="8071553"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60" name="Textplatzhalter 16">
            <a:extLst>
              <a:ext uri="{FF2B5EF4-FFF2-40B4-BE49-F238E27FC236}">
                <a16:creationId xmlns:a16="http://schemas.microsoft.com/office/drawing/2014/main" id="{624FB889-FF97-4DDD-9A89-B40F05DD9593}"/>
              </a:ext>
            </a:extLst>
          </p:cNvPr>
          <p:cNvSpPr>
            <a:spLocks noGrp="1"/>
          </p:cNvSpPr>
          <p:nvPr>
            <p:ph type="body" sz="quarter" idx="61" hasCustomPrompt="1"/>
          </p:nvPr>
        </p:nvSpPr>
        <p:spPr>
          <a:xfrm>
            <a:off x="8070591"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61" name="Textplatzhalter 16">
            <a:extLst>
              <a:ext uri="{FF2B5EF4-FFF2-40B4-BE49-F238E27FC236}">
                <a16:creationId xmlns:a16="http://schemas.microsoft.com/office/drawing/2014/main" id="{63B6CB2E-D990-41FA-AEBD-31059DFF0375}"/>
              </a:ext>
            </a:extLst>
          </p:cNvPr>
          <p:cNvSpPr>
            <a:spLocks noGrp="1"/>
          </p:cNvSpPr>
          <p:nvPr>
            <p:ph type="body" sz="quarter" idx="62" hasCustomPrompt="1"/>
          </p:nvPr>
        </p:nvSpPr>
        <p:spPr>
          <a:xfrm>
            <a:off x="8070591"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62" name="Rechteck 61">
            <a:extLst>
              <a:ext uri="{FF2B5EF4-FFF2-40B4-BE49-F238E27FC236}">
                <a16:creationId xmlns:a16="http://schemas.microsoft.com/office/drawing/2014/main" id="{22B9C6C9-D860-4F00-9A82-89022BC4A278}"/>
              </a:ext>
            </a:extLst>
          </p:cNvPr>
          <p:cNvSpPr/>
          <p:nvPr userDrawn="1"/>
        </p:nvSpPr>
        <p:spPr>
          <a:xfrm>
            <a:off x="8071553"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cxnSp>
        <p:nvCxnSpPr>
          <p:cNvPr id="63" name="Gerader Verbinder 62">
            <a:extLst>
              <a:ext uri="{FF2B5EF4-FFF2-40B4-BE49-F238E27FC236}">
                <a16:creationId xmlns:a16="http://schemas.microsoft.com/office/drawing/2014/main" id="{6D430E42-5048-478E-BFE2-EEABED3B2E3D}"/>
              </a:ext>
            </a:extLst>
          </p:cNvPr>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44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ontaktperson">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sp>
        <p:nvSpPr>
          <p:cNvPr id="15" name="Inhaltsplatzhalter 14">
            <a:extLst>
              <a:ext uri="{FF2B5EF4-FFF2-40B4-BE49-F238E27FC236}">
                <a16:creationId xmlns:a16="http://schemas.microsoft.com/office/drawing/2014/main" id="{09F76450-8BCC-422B-BCF3-BFB0A8DD42C5}"/>
              </a:ext>
            </a:extLst>
          </p:cNvPr>
          <p:cNvSpPr>
            <a:spLocks noGrp="1"/>
          </p:cNvSpPr>
          <p:nvPr>
            <p:ph sz="quarter" idx="11" hasCustomPrompt="1"/>
          </p:nvPr>
        </p:nvSpPr>
        <p:spPr>
          <a:xfrm>
            <a:off x="5591944" y="3708951"/>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4" name="Bildplatzhalter 3">
            <a:extLst>
              <a:ext uri="{FF2B5EF4-FFF2-40B4-BE49-F238E27FC236}">
                <a16:creationId xmlns:a16="http://schemas.microsoft.com/office/drawing/2014/main" id="{3854844C-A525-42AE-A6E8-6187C4DC35D6}"/>
              </a:ext>
            </a:extLst>
          </p:cNvPr>
          <p:cNvSpPr>
            <a:spLocks noGrp="1"/>
          </p:cNvSpPr>
          <p:nvPr>
            <p:ph type="pic" sz="quarter" idx="10" hasCustomPrompt="1"/>
          </p:nvPr>
        </p:nvSpPr>
        <p:spPr>
          <a:xfrm>
            <a:off x="2927350" y="2996952"/>
            <a:ext cx="2592586" cy="2592288"/>
          </a:xfrm>
        </p:spPr>
        <p:txBody>
          <a:bodyPr/>
          <a:lstStyle>
            <a:lvl1pPr>
              <a:defRPr/>
            </a:lvl1pPr>
          </a:lstStyle>
          <a:p>
            <a:r>
              <a:rPr lang="de-CH" noProof="0" dirty="0"/>
              <a:t>Foto hineinkopieren</a:t>
            </a:r>
          </a:p>
        </p:txBody>
      </p:sp>
      <p:sp>
        <p:nvSpPr>
          <p:cNvPr id="3" name="Textfeld 2">
            <a:extLst>
              <a:ext uri="{FF2B5EF4-FFF2-40B4-BE49-F238E27FC236}">
                <a16:creationId xmlns:a16="http://schemas.microsoft.com/office/drawing/2014/main" id="{60C42489-604F-4D4D-AC91-711873736435}"/>
              </a:ext>
            </a:extLst>
          </p:cNvPr>
          <p:cNvSpPr txBox="1"/>
          <p:nvPr userDrawn="1"/>
        </p:nvSpPr>
        <p:spPr>
          <a:xfrm>
            <a:off x="3956578" y="1603978"/>
            <a:ext cx="4281614" cy="432048"/>
          </a:xfrm>
          <a:prstGeom prst="rect">
            <a:avLst/>
          </a:prstGeom>
          <a:noFill/>
        </p:spPr>
        <p:txBody>
          <a:bodyPr wrap="square" rtlCol="0">
            <a:noAutofit/>
          </a:bodyPr>
          <a:lstStyle/>
          <a:p>
            <a:pPr algn="ctr"/>
            <a:r>
              <a:rPr lang="de-CH" sz="1800" b="1" noProof="0" dirty="0">
                <a:solidFill>
                  <a:schemeClr val="bg2"/>
                </a:solidFill>
              </a:rPr>
              <a:t>Vos </a:t>
            </a:r>
            <a:r>
              <a:rPr lang="de-CH" sz="1800" b="1" noProof="0" dirty="0" err="1">
                <a:solidFill>
                  <a:schemeClr val="bg2"/>
                </a:solidFill>
              </a:rPr>
              <a:t>interlocuteurs</a:t>
            </a:r>
            <a:endParaRPr lang="de-CH" sz="1800" b="1" noProof="0" dirty="0">
              <a:solidFill>
                <a:schemeClr val="bg2"/>
              </a:solidFill>
            </a:endParaRPr>
          </a:p>
        </p:txBody>
      </p:sp>
      <p:grpSp>
        <p:nvGrpSpPr>
          <p:cNvPr id="12" name="Gruppieren 11">
            <a:extLst>
              <a:ext uri="{FF2B5EF4-FFF2-40B4-BE49-F238E27FC236}">
                <a16:creationId xmlns:a16="http://schemas.microsoft.com/office/drawing/2014/main" id="{E4712756-923C-47EC-B74F-4AFEDD770E34}"/>
              </a:ext>
            </a:extLst>
          </p:cNvPr>
          <p:cNvGrpSpPr/>
          <p:nvPr userDrawn="1"/>
        </p:nvGrpSpPr>
        <p:grpSpPr>
          <a:xfrm>
            <a:off x="8706216" y="6201368"/>
            <a:ext cx="3294440" cy="540000"/>
            <a:chOff x="8706216" y="6201368"/>
            <a:chExt cx="3294440" cy="540000"/>
          </a:xfrm>
        </p:grpSpPr>
        <p:pic>
          <p:nvPicPr>
            <p:cNvPr id="13" name="Bildplatzhalter 15">
              <a:extLst>
                <a:ext uri="{FF2B5EF4-FFF2-40B4-BE49-F238E27FC236}">
                  <a16:creationId xmlns:a16="http://schemas.microsoft.com/office/drawing/2014/main" id="{812E009D-077D-4498-9C29-F301CFF83C3E}"/>
                </a:ext>
              </a:extLst>
            </p:cNvPr>
            <p:cNvPicPr>
              <a:picLocks noChangeAspect="1"/>
            </p:cNvPicPr>
            <p:nvPr userDrawn="1"/>
          </p:nvPicPr>
          <p:blipFill rotWithShape="1">
            <a:blip r:embed="rId3"/>
            <a:srcRect l="36562" r="5"/>
            <a:stretch/>
          </p:blipFill>
          <p:spPr>
            <a:xfrm>
              <a:off x="9798385" y="6201368"/>
              <a:ext cx="2202271" cy="540000"/>
            </a:xfrm>
            <a:prstGeom prst="rect">
              <a:avLst/>
            </a:prstGeom>
          </p:spPr>
        </p:pic>
        <p:pic>
          <p:nvPicPr>
            <p:cNvPr id="14" name="Grafik 13" descr="Ein Bild, das Tisch enthält.&#10;&#10;Automatisch generierte Beschreibung">
              <a:extLst>
                <a:ext uri="{FF2B5EF4-FFF2-40B4-BE49-F238E27FC236}">
                  <a16:creationId xmlns:a16="http://schemas.microsoft.com/office/drawing/2014/main" id="{A1382036-5DF4-4DC3-B4E5-27EA69B41AAE}"/>
                </a:ext>
              </a:extLst>
            </p:cNvPr>
            <p:cNvPicPr>
              <a:picLocks noChangeAspect="1"/>
            </p:cNvPicPr>
            <p:nvPr userDrawn="1"/>
          </p:nvPicPr>
          <p:blipFill>
            <a:blip r:embed="rId4"/>
            <a:stretch>
              <a:fillRect/>
            </a:stretch>
          </p:blipFill>
          <p:spPr>
            <a:xfrm>
              <a:off x="8706216" y="6294304"/>
              <a:ext cx="898073" cy="359932"/>
            </a:xfrm>
            <a:prstGeom prst="rect">
              <a:avLst/>
            </a:prstGeom>
          </p:spPr>
        </p:pic>
      </p:grpSp>
    </p:spTree>
    <p:extLst>
      <p:ext uri="{BB962C8B-B14F-4D97-AF65-F5344CB8AC3E}">
        <p14:creationId xmlns:p14="http://schemas.microsoft.com/office/powerpoint/2010/main" val="23314497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ontaktpersonen">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4" name="Bildplatzhalter 3">
            <a:extLst>
              <a:ext uri="{FF2B5EF4-FFF2-40B4-BE49-F238E27FC236}">
                <a16:creationId xmlns:a16="http://schemas.microsoft.com/office/drawing/2014/main" id="{3854844C-A525-42AE-A6E8-6187C4DC35D6}"/>
              </a:ext>
            </a:extLst>
          </p:cNvPr>
          <p:cNvSpPr>
            <a:spLocks noGrp="1"/>
          </p:cNvSpPr>
          <p:nvPr>
            <p:ph type="pic" sz="quarter" idx="10" hasCustomPrompt="1"/>
          </p:nvPr>
        </p:nvSpPr>
        <p:spPr>
          <a:xfrm>
            <a:off x="3071920" y="2372883"/>
            <a:ext cx="2304000" cy="2304000"/>
          </a:xfrm>
        </p:spPr>
        <p:txBody>
          <a:bodyPr/>
          <a:lstStyle>
            <a:lvl1pPr>
              <a:defRPr/>
            </a:lvl1pPr>
          </a:lstStyle>
          <a:p>
            <a:r>
              <a:rPr lang="de-CH" noProof="0" dirty="0"/>
              <a:t>Foto hineinkopieren</a:t>
            </a:r>
          </a:p>
        </p:txBody>
      </p:sp>
      <p:sp>
        <p:nvSpPr>
          <p:cNvPr id="3" name="Textfeld 2">
            <a:extLst>
              <a:ext uri="{FF2B5EF4-FFF2-40B4-BE49-F238E27FC236}">
                <a16:creationId xmlns:a16="http://schemas.microsoft.com/office/drawing/2014/main" id="{60C42489-604F-4D4D-AC91-711873736435}"/>
              </a:ext>
            </a:extLst>
          </p:cNvPr>
          <p:cNvSpPr txBox="1"/>
          <p:nvPr userDrawn="1"/>
        </p:nvSpPr>
        <p:spPr>
          <a:xfrm>
            <a:off x="3917712" y="1603978"/>
            <a:ext cx="4356484" cy="432048"/>
          </a:xfrm>
          <a:prstGeom prst="rect">
            <a:avLst/>
          </a:prstGeom>
          <a:noFill/>
        </p:spPr>
        <p:txBody>
          <a:bodyPr wrap="square" rtlCol="0">
            <a:noAutofit/>
          </a:bodyPr>
          <a:lstStyle/>
          <a:p>
            <a:pPr algn="ctr"/>
            <a:r>
              <a:rPr lang="de-CH" sz="1800" b="1" noProof="0" dirty="0">
                <a:solidFill>
                  <a:schemeClr val="bg2"/>
                </a:solidFill>
              </a:rPr>
              <a:t>Ihre Kontaktpersonen bei intervista</a:t>
            </a:r>
          </a:p>
        </p:txBody>
      </p:sp>
      <p:cxnSp>
        <p:nvCxnSpPr>
          <p:cNvPr id="12" name="Gerader Verbinder 11">
            <a:extLst>
              <a:ext uri="{FF2B5EF4-FFF2-40B4-BE49-F238E27FC236}">
                <a16:creationId xmlns:a16="http://schemas.microsoft.com/office/drawing/2014/main" id="{D7ABA65E-BDF1-497E-AF08-FEA45161A80D}"/>
              </a:ext>
            </a:extLst>
          </p:cNvPr>
          <p:cNvCxnSpPr>
            <a:cxnSpLocks/>
          </p:cNvCxnSpPr>
          <p:nvPr userDrawn="1"/>
        </p:nvCxnSpPr>
        <p:spPr>
          <a:xfrm>
            <a:off x="2912675" y="5362292"/>
            <a:ext cx="2628419"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4E788C6-8437-484E-AFD5-F0B71FF797A7}"/>
              </a:ext>
            </a:extLst>
          </p:cNvPr>
          <p:cNvCxnSpPr>
            <a:cxnSpLocks/>
          </p:cNvCxnSpPr>
          <p:nvPr userDrawn="1"/>
        </p:nvCxnSpPr>
        <p:spPr>
          <a:xfrm>
            <a:off x="6840331" y="5362292"/>
            <a:ext cx="2628419"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Inhaltsplatzhalter 14">
            <a:extLst>
              <a:ext uri="{FF2B5EF4-FFF2-40B4-BE49-F238E27FC236}">
                <a16:creationId xmlns:a16="http://schemas.microsoft.com/office/drawing/2014/main" id="{C16F996C-19EB-4C6E-808B-2D053E5E9BC3}"/>
              </a:ext>
            </a:extLst>
          </p:cNvPr>
          <p:cNvSpPr>
            <a:spLocks noGrp="1"/>
          </p:cNvSpPr>
          <p:nvPr>
            <p:ph sz="quarter" idx="12" hasCustomPrompt="1"/>
          </p:nvPr>
        </p:nvSpPr>
        <p:spPr>
          <a:xfrm>
            <a:off x="2165684" y="4756648"/>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sp>
        <p:nvSpPr>
          <p:cNvPr id="16" name="Inhaltsplatzhalter 14">
            <a:extLst>
              <a:ext uri="{FF2B5EF4-FFF2-40B4-BE49-F238E27FC236}">
                <a16:creationId xmlns:a16="http://schemas.microsoft.com/office/drawing/2014/main" id="{E07DF53D-BF53-49FD-8EAD-DCE1C1AE76EC}"/>
              </a:ext>
            </a:extLst>
          </p:cNvPr>
          <p:cNvSpPr>
            <a:spLocks noGrp="1"/>
          </p:cNvSpPr>
          <p:nvPr>
            <p:ph sz="quarter" idx="13" hasCustomPrompt="1"/>
          </p:nvPr>
        </p:nvSpPr>
        <p:spPr>
          <a:xfrm>
            <a:off x="6071368" y="4756648"/>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sp>
        <p:nvSpPr>
          <p:cNvPr id="19" name="Bildplatzhalter 3">
            <a:extLst>
              <a:ext uri="{FF2B5EF4-FFF2-40B4-BE49-F238E27FC236}">
                <a16:creationId xmlns:a16="http://schemas.microsoft.com/office/drawing/2014/main" id="{E4063A96-CE64-4E53-9895-AA4F6FE0C064}"/>
              </a:ext>
            </a:extLst>
          </p:cNvPr>
          <p:cNvSpPr>
            <a:spLocks noGrp="1"/>
          </p:cNvSpPr>
          <p:nvPr>
            <p:ph type="pic" sz="quarter" idx="14" hasCustomPrompt="1"/>
          </p:nvPr>
        </p:nvSpPr>
        <p:spPr>
          <a:xfrm>
            <a:off x="6997192" y="2372883"/>
            <a:ext cx="2304000" cy="2304000"/>
          </a:xfrm>
        </p:spPr>
        <p:txBody>
          <a:bodyPr/>
          <a:lstStyle>
            <a:lvl1pPr>
              <a:defRPr/>
            </a:lvl1pPr>
          </a:lstStyle>
          <a:p>
            <a:r>
              <a:rPr lang="de-CH" noProof="0" dirty="0"/>
              <a:t>Foto hineinkopieren</a:t>
            </a:r>
          </a:p>
        </p:txBody>
      </p:sp>
      <p:grpSp>
        <p:nvGrpSpPr>
          <p:cNvPr id="15" name="Gruppieren 14">
            <a:extLst>
              <a:ext uri="{FF2B5EF4-FFF2-40B4-BE49-F238E27FC236}">
                <a16:creationId xmlns:a16="http://schemas.microsoft.com/office/drawing/2014/main" id="{C73FB8B9-AC4E-4BBC-A352-033729558CD1}"/>
              </a:ext>
            </a:extLst>
          </p:cNvPr>
          <p:cNvGrpSpPr/>
          <p:nvPr userDrawn="1"/>
        </p:nvGrpSpPr>
        <p:grpSpPr>
          <a:xfrm>
            <a:off x="8706216" y="6201368"/>
            <a:ext cx="3294440" cy="540000"/>
            <a:chOff x="8706216" y="6201368"/>
            <a:chExt cx="3294440" cy="540000"/>
          </a:xfrm>
        </p:grpSpPr>
        <p:pic>
          <p:nvPicPr>
            <p:cNvPr id="17" name="Bildplatzhalter 15">
              <a:extLst>
                <a:ext uri="{FF2B5EF4-FFF2-40B4-BE49-F238E27FC236}">
                  <a16:creationId xmlns:a16="http://schemas.microsoft.com/office/drawing/2014/main" id="{0A1F02A8-0A06-4A5E-A57D-4A1448276E1E}"/>
                </a:ext>
              </a:extLst>
            </p:cNvPr>
            <p:cNvPicPr>
              <a:picLocks noChangeAspect="1"/>
            </p:cNvPicPr>
            <p:nvPr userDrawn="1"/>
          </p:nvPicPr>
          <p:blipFill rotWithShape="1">
            <a:blip r:embed="rId3"/>
            <a:srcRect l="36562" r="5"/>
            <a:stretch/>
          </p:blipFill>
          <p:spPr>
            <a:xfrm>
              <a:off x="9798385" y="6201368"/>
              <a:ext cx="2202271" cy="540000"/>
            </a:xfrm>
            <a:prstGeom prst="rect">
              <a:avLst/>
            </a:prstGeom>
          </p:spPr>
        </p:pic>
        <p:pic>
          <p:nvPicPr>
            <p:cNvPr id="18" name="Grafik 17" descr="Ein Bild, das Tisch enthält.&#10;&#10;Automatisch generierte Beschreibung">
              <a:extLst>
                <a:ext uri="{FF2B5EF4-FFF2-40B4-BE49-F238E27FC236}">
                  <a16:creationId xmlns:a16="http://schemas.microsoft.com/office/drawing/2014/main" id="{6647B532-FA5F-413D-9C8C-34A3371BAC10}"/>
                </a:ext>
              </a:extLst>
            </p:cNvPr>
            <p:cNvPicPr>
              <a:picLocks noChangeAspect="1"/>
            </p:cNvPicPr>
            <p:nvPr userDrawn="1"/>
          </p:nvPicPr>
          <p:blipFill>
            <a:blip r:embed="rId4"/>
            <a:stretch>
              <a:fillRect/>
            </a:stretch>
          </p:blipFill>
          <p:spPr>
            <a:xfrm>
              <a:off x="8706216" y="6294304"/>
              <a:ext cx="898073" cy="359932"/>
            </a:xfrm>
            <a:prstGeom prst="rect">
              <a:avLst/>
            </a:prstGeom>
          </p:spPr>
        </p:pic>
      </p:grpSp>
    </p:spTree>
    <p:extLst>
      <p:ext uri="{BB962C8B-B14F-4D97-AF65-F5344CB8AC3E}">
        <p14:creationId xmlns:p14="http://schemas.microsoft.com/office/powerpoint/2010/main" val="26238469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Zwischenfolie_Bild">
    <p:spTree>
      <p:nvGrpSpPr>
        <p:cNvPr id="1" name=""/>
        <p:cNvGrpSpPr/>
        <p:nvPr/>
      </p:nvGrpSpPr>
      <p:grpSpPr>
        <a:xfrm>
          <a:off x="0" y="0"/>
          <a:ext cx="0" cy="0"/>
          <a:chOff x="0" y="0"/>
          <a:chExt cx="0" cy="0"/>
        </a:xfrm>
      </p:grpSpPr>
      <p:pic>
        <p:nvPicPr>
          <p:cNvPr id="11" name="Grafik 10" descr="Ein Bild, das Gruppe, Schnee, Skifahren, Haufen enthält.&#10;&#10;Automatisch generierte Beschreibung">
            <a:extLst>
              <a:ext uri="{FF2B5EF4-FFF2-40B4-BE49-F238E27FC236}">
                <a16:creationId xmlns:a16="http://schemas.microsoft.com/office/drawing/2014/main" id="{F51F17DE-249A-4E3B-A966-37E704A73FA6}"/>
              </a:ext>
            </a:extLst>
          </p:cNvPr>
          <p:cNvPicPr>
            <a:picLocks noChangeAspect="1"/>
          </p:cNvPicPr>
          <p:nvPr userDrawn="1"/>
        </p:nvPicPr>
        <p:blipFill rotWithShape="1">
          <a:blip r:embed="rId2"/>
          <a:srcRect t="14595" b="18595"/>
          <a:stretch/>
        </p:blipFill>
        <p:spPr>
          <a:xfrm>
            <a:off x="-12077" y="1412776"/>
            <a:ext cx="12204077" cy="5445224"/>
          </a:xfrm>
          <a:prstGeom prst="rect">
            <a:avLst/>
          </a:prstGeom>
        </p:spPr>
      </p:pic>
      <p:pic>
        <p:nvPicPr>
          <p:cNvPr id="6" name="Bild 8"/>
          <p:cNvPicPr>
            <a:picLocks noChangeAspect="1"/>
          </p:cNvPicPr>
          <p:nvPr userDrawn="1"/>
        </p:nvPicPr>
        <p:blipFill>
          <a:blip r:embed="rId3"/>
          <a:stretch>
            <a:fillRect/>
          </a:stretch>
        </p:blipFill>
        <p:spPr>
          <a:xfrm>
            <a:off x="10016472" y="383117"/>
            <a:ext cx="1840168" cy="837639"/>
          </a:xfrm>
          <a:prstGeom prst="rect">
            <a:avLst/>
          </a:prstGeom>
        </p:spPr>
      </p:pic>
      <p:sp>
        <p:nvSpPr>
          <p:cNvPr id="8" name="Textplatzhalter 19">
            <a:extLst>
              <a:ext uri="{FF2B5EF4-FFF2-40B4-BE49-F238E27FC236}">
                <a16:creationId xmlns:a16="http://schemas.microsoft.com/office/drawing/2014/main" id="{54AC26F3-FF8E-4015-851C-FB878C212351}"/>
              </a:ext>
            </a:extLst>
          </p:cNvPr>
          <p:cNvSpPr>
            <a:spLocks noGrp="1"/>
          </p:cNvSpPr>
          <p:nvPr>
            <p:ph type="body" sz="quarter" idx="10" hasCustomPrompt="1"/>
          </p:nvPr>
        </p:nvSpPr>
        <p:spPr>
          <a:xfrm>
            <a:off x="-6326" y="4369659"/>
            <a:ext cx="12198326" cy="833663"/>
          </a:xfrm>
          <a:solidFill>
            <a:srgbClr val="009DCD">
              <a:alpha val="85098"/>
            </a:srgbClr>
          </a:solidFill>
        </p:spPr>
        <p:txBody>
          <a:bodyPr tIns="108000" bIns="108000" anchor="ctr">
            <a:spAutoFit/>
          </a:bodyPr>
          <a:lstStyle>
            <a:lvl1pPr marL="756000" indent="0">
              <a:buNone/>
              <a:defRPr sz="4000" b="1" baseline="0">
                <a:solidFill>
                  <a:schemeClr val="bg2"/>
                </a:solidFill>
              </a:defRPr>
            </a:lvl1pPr>
          </a:lstStyle>
          <a:p>
            <a:r>
              <a:rPr lang="de-CH" dirty="0"/>
              <a:t>KA1: Kapitelüberschrift mit Bild</a:t>
            </a:r>
          </a:p>
        </p:txBody>
      </p:sp>
    </p:spTree>
    <p:extLst>
      <p:ext uri="{BB962C8B-B14F-4D97-AF65-F5344CB8AC3E}">
        <p14:creationId xmlns:p14="http://schemas.microsoft.com/office/powerpoint/2010/main" val="38211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ischenfolie_Text">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7" name="Textplatzhalter 19">
            <a:extLst>
              <a:ext uri="{FF2B5EF4-FFF2-40B4-BE49-F238E27FC236}">
                <a16:creationId xmlns:a16="http://schemas.microsoft.com/office/drawing/2014/main" id="{E68F271D-676A-461B-8A40-306F1791F681}"/>
              </a:ext>
            </a:extLst>
          </p:cNvPr>
          <p:cNvSpPr>
            <a:spLocks noGrp="1"/>
          </p:cNvSpPr>
          <p:nvPr>
            <p:ph type="body" sz="quarter" idx="12" hasCustomPrompt="1"/>
          </p:nvPr>
        </p:nvSpPr>
        <p:spPr>
          <a:xfrm>
            <a:off x="623393" y="2667909"/>
            <a:ext cx="11143158" cy="857103"/>
          </a:xfrm>
        </p:spPr>
        <p:txBody>
          <a:bodyPr>
            <a:noAutofit/>
          </a:bodyPr>
          <a:lstStyle>
            <a:lvl1pPr marL="114297" indent="0">
              <a:buNone/>
              <a:defRPr sz="4800" b="1" baseline="0">
                <a:solidFill>
                  <a:schemeClr val="bg2"/>
                </a:solidFill>
              </a:defRPr>
            </a:lvl1pPr>
          </a:lstStyle>
          <a:p>
            <a:r>
              <a:rPr lang="de-CH" dirty="0"/>
              <a:t>KA2: Kapitel ohne Bild</a:t>
            </a:r>
          </a:p>
        </p:txBody>
      </p:sp>
      <p:sp>
        <p:nvSpPr>
          <p:cNvPr id="9" name="Textplatzhalter 19">
            <a:extLst>
              <a:ext uri="{FF2B5EF4-FFF2-40B4-BE49-F238E27FC236}">
                <a16:creationId xmlns:a16="http://schemas.microsoft.com/office/drawing/2014/main" id="{F3C990BD-353C-4384-9FD2-5FD2ABA5A5A9}"/>
              </a:ext>
            </a:extLst>
          </p:cNvPr>
          <p:cNvSpPr>
            <a:spLocks noGrp="1"/>
          </p:cNvSpPr>
          <p:nvPr>
            <p:ph type="body" sz="quarter" idx="13" hasCustomPrompt="1"/>
          </p:nvPr>
        </p:nvSpPr>
        <p:spPr>
          <a:xfrm>
            <a:off x="622465" y="3429000"/>
            <a:ext cx="11144085" cy="672075"/>
          </a:xfrm>
        </p:spPr>
        <p:txBody>
          <a:bodyPr>
            <a:noAutofit/>
          </a:bodyPr>
          <a:lstStyle>
            <a:lvl1pPr marL="114297" indent="0">
              <a:buNone/>
              <a:defRPr sz="4000" b="1">
                <a:solidFill>
                  <a:srgbClr val="474B69"/>
                </a:solidFill>
              </a:defRPr>
            </a:lvl1pPr>
          </a:lstStyle>
          <a:p>
            <a:pPr lvl="0"/>
            <a:r>
              <a:rPr lang="de-CH" noProof="0" dirty="0"/>
              <a:t>Untertitel</a:t>
            </a:r>
          </a:p>
        </p:txBody>
      </p:sp>
    </p:spTree>
    <p:extLst>
      <p:ext uri="{BB962C8B-B14F-4D97-AF65-F5344CB8AC3E}">
        <p14:creationId xmlns:p14="http://schemas.microsoft.com/office/powerpoint/2010/main" val="194513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_le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50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_einfach">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a:xfrm>
            <a:off x="334434" y="6309322"/>
            <a:ext cx="10838130" cy="480053"/>
          </a:xfrm>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22.06.2021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7"/>
          <p:cNvSpPr>
            <a:spLocks noGrp="1"/>
          </p:cNvSpPr>
          <p:nvPr>
            <p:ph sz="quarter" idx="12" hasCustomPrompt="1"/>
          </p:nvPr>
        </p:nvSpPr>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Tree>
    <p:extLst>
      <p:ext uri="{BB962C8B-B14F-4D97-AF65-F5344CB8AC3E}">
        <p14:creationId xmlns:p14="http://schemas.microsoft.com/office/powerpoint/2010/main" val="120362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_einfach_mitBild">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22.06.2021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7"/>
          <p:cNvSpPr>
            <a:spLocks noGrp="1"/>
          </p:cNvSpPr>
          <p:nvPr>
            <p:ph sz="quarter" idx="12" hasCustomPrompt="1"/>
          </p:nvPr>
        </p:nvSpPr>
        <p:spPr>
          <a:xfrm>
            <a:off x="3143672" y="1412678"/>
            <a:ext cx="8616529" cy="4536599"/>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9" name="Bildplatzhalter 8">
            <a:extLst>
              <a:ext uri="{FF2B5EF4-FFF2-40B4-BE49-F238E27FC236}">
                <a16:creationId xmlns:a16="http://schemas.microsoft.com/office/drawing/2014/main" id="{33C01E9A-3F0C-4BB0-A081-54063F0C8AB1}"/>
              </a:ext>
            </a:extLst>
          </p:cNvPr>
          <p:cNvSpPr>
            <a:spLocks noGrp="1" noChangeAspect="1"/>
          </p:cNvSpPr>
          <p:nvPr>
            <p:ph type="pic" sz="quarter" idx="13"/>
          </p:nvPr>
        </p:nvSpPr>
        <p:spPr>
          <a:xfrm>
            <a:off x="431801" y="1412679"/>
            <a:ext cx="2528388" cy="4536602"/>
          </a:xfrm>
        </p:spPr>
        <p:txBody>
          <a:bodyPr/>
          <a:lstStyle>
            <a:lvl1pPr marL="0" indent="0">
              <a:buNone/>
              <a:defRPr/>
            </a:lvl1pPr>
          </a:lstStyle>
          <a:p>
            <a:endParaRPr lang="de-CH" dirty="0"/>
          </a:p>
        </p:txBody>
      </p:sp>
    </p:spTree>
    <p:extLst>
      <p:ext uri="{BB962C8B-B14F-4D97-AF65-F5344CB8AC3E}">
        <p14:creationId xmlns:p14="http://schemas.microsoft.com/office/powerpoint/2010/main" val="401835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_ohne_AT_einfach">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4" y="1220753"/>
            <a:ext cx="11425766"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22.06.2021</a:t>
            </a:r>
            <a:endParaRPr lang="de-CH"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11425766" cy="3767169"/>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334435" y="5949285"/>
            <a:ext cx="11425766" cy="263132"/>
          </a:xfrm>
        </p:spPr>
        <p:txBody>
          <a:bodyPr anchor="b">
            <a:noAutofit/>
          </a:bodyPr>
          <a:lstStyle>
            <a:lvl1pPr marL="0" indent="0">
              <a:buNone/>
              <a:defRPr sz="900"/>
            </a:lvl1pPr>
          </a:lstStyle>
          <a:p>
            <a:pPr lvl="0"/>
            <a:endParaRPr lang="de-CH" noProof="0"/>
          </a:p>
        </p:txBody>
      </p:sp>
    </p:spTree>
    <p:extLst>
      <p:ext uri="{BB962C8B-B14F-4D97-AF65-F5344CB8AC3E}">
        <p14:creationId xmlns:p14="http://schemas.microsoft.com/office/powerpoint/2010/main" val="330282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_AT_1_Frage">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90288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Tree>
    <p:extLst>
      <p:ext uri="{BB962C8B-B14F-4D97-AF65-F5344CB8AC3E}">
        <p14:creationId xmlns:p14="http://schemas.microsoft.com/office/powerpoint/2010/main" val="198568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34434" y="268289"/>
            <a:ext cx="9601993" cy="856456"/>
          </a:xfrm>
          <a:prstGeom prst="rect">
            <a:avLst/>
          </a:prstGeom>
        </p:spPr>
        <p:txBody>
          <a:bodyPr vert="horz" lIns="91440" tIns="45720" rIns="91440" bIns="45720" rtlCol="0" anchor="ctr">
            <a:noAutofit/>
          </a:bodyPr>
          <a:lstStyle/>
          <a:p>
            <a:endParaRPr lang="de-CH" noProof="0"/>
          </a:p>
        </p:txBody>
      </p:sp>
      <p:sp>
        <p:nvSpPr>
          <p:cNvPr id="3" name="Textplatzhalter 2"/>
          <p:cNvSpPr>
            <a:spLocks noGrp="1"/>
          </p:cNvSpPr>
          <p:nvPr>
            <p:ph type="body" idx="1"/>
          </p:nvPr>
        </p:nvSpPr>
        <p:spPr>
          <a:xfrm>
            <a:off x="334434" y="1221318"/>
            <a:ext cx="11425767" cy="4991100"/>
          </a:xfrm>
          <a:prstGeom prst="rect">
            <a:avLst/>
          </a:prstGeom>
        </p:spPr>
        <p:txBody>
          <a:bodyPr vert="horz" lIns="91440" tIns="144000" rIns="0" bIns="45720" rtlCol="0">
            <a:noAutofit/>
          </a:bodyPr>
          <a:lstStyle/>
          <a:p>
            <a:pPr lvl="0"/>
            <a:r>
              <a:rPr lang="de-CH" noProof="0" dirty="0"/>
              <a:t>Textmasterformat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5" name="Fußzeilenplatzhalter 4"/>
          <p:cNvSpPr>
            <a:spLocks noGrp="1"/>
          </p:cNvSpPr>
          <p:nvPr>
            <p:ph type="ftr" sz="quarter" idx="3"/>
          </p:nvPr>
        </p:nvSpPr>
        <p:spPr>
          <a:xfrm>
            <a:off x="334434" y="6309322"/>
            <a:ext cx="10694114" cy="480053"/>
          </a:xfrm>
          <a:prstGeom prst="rect">
            <a:avLst/>
          </a:prstGeom>
        </p:spPr>
        <p:txBody>
          <a:bodyPr vert="horz" lIns="91440" tIns="45720" rIns="91440" bIns="45720" rtlCol="0" anchor="ctr"/>
          <a:lstStyle>
            <a:lvl1pPr algn="ctr">
              <a:defRPr sz="900">
                <a:solidFill>
                  <a:schemeClr val="accent3"/>
                </a:solidFill>
              </a:defRPr>
            </a:lvl1p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6" name="Foliennummernplatzhalter 5"/>
          <p:cNvSpPr>
            <a:spLocks noGrp="1"/>
          </p:cNvSpPr>
          <p:nvPr>
            <p:ph type="sldNum" sz="quarter" idx="4"/>
          </p:nvPr>
        </p:nvSpPr>
        <p:spPr>
          <a:xfrm>
            <a:off x="9936427" y="6309322"/>
            <a:ext cx="1920212" cy="480052"/>
          </a:xfrm>
          <a:prstGeom prst="rect">
            <a:avLst/>
          </a:prstGeom>
        </p:spPr>
        <p:txBody>
          <a:bodyPr vert="horz" lIns="91440" tIns="45720" rIns="91440" bIns="45720" rtlCol="0" anchor="ctr"/>
          <a:lstStyle>
            <a:lvl1pPr algn="r">
              <a:defRPr sz="900">
                <a:solidFill>
                  <a:schemeClr val="accent3"/>
                </a:solidFill>
              </a:defRPr>
            </a:lvl1pPr>
          </a:lstStyle>
          <a:p>
            <a:fld id="{3CBB59A0-2060-4CA5-A3F2-8F451BB92DC8}" type="slidenum">
              <a:rPr lang="de-CH" noProof="0" smtClean="0"/>
              <a:pPr/>
              <a:t>‹Nr.›</a:t>
            </a:fld>
            <a:endParaRPr lang="de-CH" noProof="0" dirty="0"/>
          </a:p>
        </p:txBody>
      </p:sp>
    </p:spTree>
    <p:extLst>
      <p:ext uri="{BB962C8B-B14F-4D97-AF65-F5344CB8AC3E}">
        <p14:creationId xmlns:p14="http://schemas.microsoft.com/office/powerpoint/2010/main" val="3823147830"/>
      </p:ext>
    </p:extLst>
  </p:cSld>
  <p:clrMap bg1="lt1" tx1="dk1" bg2="lt2" tx2="dk2" accent1="accent1" accent2="accent2" accent3="accent3" accent4="accent4" accent5="accent5" accent6="accent6" hlink="hlink" folHlink="folHlink"/>
  <p:sldLayoutIdLst>
    <p:sldLayoutId id="2147483715" r:id="rId1"/>
    <p:sldLayoutId id="2147483691" r:id="rId2"/>
    <p:sldLayoutId id="2147483710" r:id="rId3"/>
    <p:sldLayoutId id="2147483708" r:id="rId4"/>
    <p:sldLayoutId id="2147483716" r:id="rId5"/>
    <p:sldLayoutId id="2147483692" r:id="rId6"/>
    <p:sldLayoutId id="2147483720" r:id="rId7"/>
    <p:sldLayoutId id="2147483724" r:id="rId8"/>
    <p:sldLayoutId id="2147483693" r:id="rId9"/>
    <p:sldLayoutId id="2147483694" r:id="rId10"/>
    <p:sldLayoutId id="2147483722" r:id="rId11"/>
    <p:sldLayoutId id="2147483721" r:id="rId12"/>
    <p:sldLayoutId id="2147483718" r:id="rId13"/>
    <p:sldLayoutId id="2147483723" r:id="rId14"/>
    <p:sldLayoutId id="2147483725" r:id="rId15"/>
    <p:sldLayoutId id="2147483726" r:id="rId16"/>
    <p:sldLayoutId id="2147483727" r:id="rId17"/>
    <p:sldLayoutId id="2147483731" r:id="rId18"/>
    <p:sldLayoutId id="2147483732" r:id="rId19"/>
    <p:sldLayoutId id="2147483733" r:id="rId20"/>
    <p:sldLayoutId id="2147483713" r:id="rId21"/>
    <p:sldLayoutId id="2147483714" r:id="rId22"/>
  </p:sldLayoutIdLst>
  <p:hf hdr="0" dt="0"/>
  <p:txStyles>
    <p:titleStyle>
      <a:lvl1pPr algn="l" defTabSz="1219170" rtl="0" eaLnBrk="1" latinLnBrk="0" hangingPunct="1">
        <a:spcBef>
          <a:spcPct val="0"/>
        </a:spcBef>
        <a:buNone/>
        <a:defRPr sz="2600" b="1" kern="1200">
          <a:solidFill>
            <a:schemeClr val="bg1"/>
          </a:solidFill>
          <a:latin typeface="Trebuchet MS" panose="020B0603020202020204" pitchFamily="34" charset="0"/>
          <a:ea typeface="+mj-ea"/>
          <a:cs typeface="+mj-cs"/>
        </a:defRPr>
      </a:lvl1pPr>
    </p:titleStyle>
    <p:bodyStyle>
      <a:lvl1pPr marL="357708" indent="-357708" algn="l" defTabSz="1219170" rtl="0" eaLnBrk="1" latinLnBrk="0" hangingPunct="1">
        <a:spcBef>
          <a:spcPct val="20000"/>
        </a:spcBef>
        <a:buClr>
          <a:schemeClr val="accent2"/>
        </a:buClr>
        <a:buFont typeface="Wingdings" panose="05000000000000000000" pitchFamily="2" charset="2"/>
        <a:buChar char="§"/>
        <a:defRPr sz="12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1100"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000"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9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8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9" orient="horz" pos="3918" userDrawn="1">
          <p15:clr>
            <a:srgbClr val="F26B43"/>
          </p15:clr>
        </p15:guide>
        <p15:guide id="11" pos="270" userDrawn="1">
          <p15:clr>
            <a:srgbClr val="F26B43"/>
          </p15:clr>
        </p15:guide>
        <p15:guide id="12" pos="7409" userDrawn="1">
          <p15:clr>
            <a:srgbClr val="F26B43"/>
          </p15:clr>
        </p15:guide>
        <p15:guide id="14"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tervista.ch/media/2020/03/Rapport_utilisation_des_moyens%20de_transport_et_motifs_pendant_le_semi-confinement_mai_2020.pdf" TargetMode="External"/><Relationship Id="rId2" Type="http://schemas.openxmlformats.org/officeDocument/2006/relationships/hyperlink" Target="https://www.intervista.ch/media/2020/03/Download_Mobilit&#228;ts-Monitoring_Covid-19.zip"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1.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8F1ECFB8-21CE-4487-83F6-1A175ABC1724}"/>
              </a:ext>
            </a:extLst>
          </p:cNvPr>
          <p:cNvSpPr>
            <a:spLocks noGrp="1"/>
          </p:cNvSpPr>
          <p:nvPr>
            <p:ph sz="quarter" idx="12"/>
          </p:nvPr>
        </p:nvSpPr>
        <p:spPr/>
        <p:txBody>
          <a:bodyPr/>
          <a:lstStyle/>
          <a:p>
            <a:pPr>
              <a:tabLst>
                <a:tab pos="2603500" algn="l"/>
              </a:tabLst>
            </a:pPr>
            <a:r>
              <a:rPr lang="fr-FR" dirty="0"/>
              <a:t>Suivi de la mobilité Covid-19</a:t>
            </a:r>
          </a:p>
          <a:p>
            <a:pPr>
              <a:tabLst>
                <a:tab pos="2603500" algn="l"/>
              </a:tabLst>
            </a:pPr>
            <a:endParaRPr lang="de-CH" dirty="0"/>
          </a:p>
        </p:txBody>
      </p:sp>
      <p:sp>
        <p:nvSpPr>
          <p:cNvPr id="34" name="Textplatzhalter 33">
            <a:extLst>
              <a:ext uri="{FF2B5EF4-FFF2-40B4-BE49-F238E27FC236}">
                <a16:creationId xmlns:a16="http://schemas.microsoft.com/office/drawing/2014/main" id="{36C2F8BF-14F7-4D65-BAB7-81616D7F42DE}"/>
              </a:ext>
            </a:extLst>
          </p:cNvPr>
          <p:cNvSpPr>
            <a:spLocks noGrp="1"/>
          </p:cNvSpPr>
          <p:nvPr>
            <p:ph type="body" sz="quarter" idx="11"/>
          </p:nvPr>
        </p:nvSpPr>
        <p:spPr>
          <a:xfrm>
            <a:off x="622465" y="5097185"/>
            <a:ext cx="11144085" cy="672075"/>
          </a:xfrm>
        </p:spPr>
        <p:txBody>
          <a:bodyPr/>
          <a:lstStyle/>
          <a:p>
            <a:r>
              <a:rPr lang="de-CH" sz="1400" b="0" dirty="0">
                <a:solidFill>
                  <a:schemeClr val="bg2"/>
                </a:solidFill>
              </a:rPr>
              <a:t>Mandats</a:t>
            </a:r>
          </a:p>
          <a:p>
            <a:r>
              <a:rPr lang="fr-CH" sz="1400" b="0" dirty="0">
                <a:solidFill>
                  <a:schemeClr val="bg2"/>
                </a:solidFill>
              </a:rPr>
              <a:t>Office de la statistique du canton de Zurich</a:t>
            </a:r>
            <a:r>
              <a:rPr lang="de-CH" sz="1400" b="0" dirty="0">
                <a:solidFill>
                  <a:schemeClr val="bg2"/>
                </a:solidFill>
              </a:rPr>
              <a:t>, Swiss National COVID-19 Science Task Force, </a:t>
            </a:r>
            <a:r>
              <a:rPr lang="fr-FR" sz="1400" b="0" dirty="0">
                <a:solidFill>
                  <a:schemeClr val="bg2"/>
                </a:solidFill>
              </a:rPr>
              <a:t>KOF Centre de recherches conjoncturelles de l’École polytechnique fédérale de Zurich (EPFZ)</a:t>
            </a:r>
            <a:endParaRPr lang="de-CH" sz="1400" b="0" dirty="0">
              <a:solidFill>
                <a:schemeClr val="bg2"/>
              </a:solidFill>
            </a:endParaRPr>
          </a:p>
          <a:p>
            <a:endParaRPr lang="de-CH" sz="800" b="0" dirty="0"/>
          </a:p>
          <a:p>
            <a:r>
              <a:rPr lang="de-CH" sz="1400" b="0" dirty="0"/>
              <a:t>Institut de </a:t>
            </a:r>
            <a:r>
              <a:rPr lang="de-CH" sz="1400" b="0" dirty="0" err="1"/>
              <a:t>recherche</a:t>
            </a:r>
            <a:endParaRPr lang="de-CH" sz="1400" b="0" dirty="0"/>
          </a:p>
          <a:p>
            <a:r>
              <a:rPr lang="de-CH" sz="1400" b="0" dirty="0"/>
              <a:t>intervista AG, 22.06.2021</a:t>
            </a:r>
          </a:p>
          <a:p>
            <a:endParaRPr lang="de-CH" sz="2400" dirty="0">
              <a:solidFill>
                <a:schemeClr val="bg2"/>
              </a:solidFill>
            </a:endParaRPr>
          </a:p>
        </p:txBody>
      </p:sp>
      <p:pic>
        <p:nvPicPr>
          <p:cNvPr id="2" name="Picture 2" descr="Bildergebnis für statistisches amt kanton zürich">
            <a:extLst>
              <a:ext uri="{FF2B5EF4-FFF2-40B4-BE49-F238E27FC236}">
                <a16:creationId xmlns:a16="http://schemas.microsoft.com/office/drawing/2014/main" id="{403BE73B-C611-4772-A605-819D34445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426002"/>
            <a:ext cx="2736304" cy="82289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fik 11" descr="Ein Bild, das Text enthält.&#10;&#10;Automatisch generierte Beschreibung">
            <a:extLst>
              <a:ext uri="{FF2B5EF4-FFF2-40B4-BE49-F238E27FC236}">
                <a16:creationId xmlns:a16="http://schemas.microsoft.com/office/drawing/2014/main" id="{E2A3DDA5-B54A-41BA-B019-133CB7235C59}"/>
              </a:ext>
            </a:extLst>
          </p:cNvPr>
          <p:cNvPicPr>
            <a:picLocks noChangeAspect="1"/>
          </p:cNvPicPr>
          <p:nvPr/>
        </p:nvPicPr>
        <p:blipFill>
          <a:blip r:embed="rId3"/>
          <a:stretch>
            <a:fillRect/>
          </a:stretch>
        </p:blipFill>
        <p:spPr>
          <a:xfrm>
            <a:off x="6087481" y="546664"/>
            <a:ext cx="1392683" cy="545536"/>
          </a:xfrm>
          <a:prstGeom prst="rect">
            <a:avLst/>
          </a:prstGeom>
        </p:spPr>
      </p:pic>
      <p:pic>
        <p:nvPicPr>
          <p:cNvPr id="4" name="Grafik 3">
            <a:extLst>
              <a:ext uri="{FF2B5EF4-FFF2-40B4-BE49-F238E27FC236}">
                <a16:creationId xmlns:a16="http://schemas.microsoft.com/office/drawing/2014/main" id="{8E7945A3-2E60-4F43-83DC-F53AC39558F9}"/>
              </a:ext>
            </a:extLst>
          </p:cNvPr>
          <p:cNvPicPr>
            <a:picLocks noChangeAspect="1"/>
          </p:cNvPicPr>
          <p:nvPr/>
        </p:nvPicPr>
        <p:blipFill>
          <a:blip r:embed="rId4"/>
          <a:stretch>
            <a:fillRect/>
          </a:stretch>
        </p:blipFill>
        <p:spPr>
          <a:xfrm>
            <a:off x="3863753" y="546664"/>
            <a:ext cx="1603598" cy="559480"/>
          </a:xfrm>
          <a:prstGeom prst="rect">
            <a:avLst/>
          </a:prstGeom>
        </p:spPr>
      </p:pic>
    </p:spTree>
    <p:extLst>
      <p:ext uri="{BB962C8B-B14F-4D97-AF65-F5344CB8AC3E}">
        <p14:creationId xmlns:p14="http://schemas.microsoft.com/office/powerpoint/2010/main" val="237644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a:xfrm>
            <a:off x="344453" y="224644"/>
            <a:ext cx="9601993" cy="856456"/>
          </a:xfrm>
        </p:spPr>
        <p:txBody>
          <a:bodyPr/>
          <a:lstStyle/>
          <a:p>
            <a:r>
              <a:rPr lang="fr-CH" dirty="0"/>
              <a:t>Distances quotidiennes et rayons quotidiens en Suisse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10</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271315658"/>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6" name="Textfeld 5">
            <a:extLst>
              <a:ext uri="{FF2B5EF4-FFF2-40B4-BE49-F238E27FC236}">
                <a16:creationId xmlns:a16="http://schemas.microsoft.com/office/drawing/2014/main" id="{6E4CE41B-6A21-47F9-B8B2-4A7ACB617B86}"/>
              </a:ext>
            </a:extLst>
          </p:cNvPr>
          <p:cNvSpPr txBox="1"/>
          <p:nvPr/>
        </p:nvSpPr>
        <p:spPr>
          <a:xfrm rot="16200000">
            <a:off x="-534057" y="3182291"/>
            <a:ext cx="2458911" cy="288034"/>
          </a:xfrm>
          <a:prstGeom prst="rect">
            <a:avLst/>
          </a:prstGeom>
          <a:noFill/>
        </p:spPr>
        <p:txBody>
          <a:bodyPr wrap="none" rtlCol="0">
            <a:noAutofit/>
          </a:bodyPr>
          <a:lstStyle/>
          <a:p>
            <a:pPr algn="ctr" rtl="0">
              <a:defRPr sz="1200" b="0" i="0" u="none" strike="noStrike" kern="1200" baseline="0">
                <a:solidFill>
                  <a:srgbClr val="474B69"/>
                </a:solidFill>
                <a:latin typeface="+mn-lt"/>
                <a:ea typeface="+mn-ea"/>
                <a:cs typeface="+mn-cs"/>
              </a:defRPr>
            </a:pPr>
            <a:r>
              <a:rPr lang="de-CH" sz="1200" dirty="0">
                <a:solidFill>
                  <a:schemeClr val="tx1"/>
                </a:solidFill>
                <a:latin typeface="Trebuchet MS" panose="020B0603020202020204" pitchFamily="34" charset="0"/>
              </a:rPr>
              <a:t>Ø-</a:t>
            </a:r>
            <a:r>
              <a:rPr lang="fr-CH" sz="1200" dirty="0">
                <a:solidFill>
                  <a:schemeClr val="tx1"/>
                </a:solidFill>
              </a:rPr>
              <a:t>Distances quotidiennes/rayons quotidiens en km</a:t>
            </a:r>
          </a:p>
          <a:p>
            <a:pPr algn="l"/>
            <a:endParaRPr lang="de-CH" sz="1000" dirty="0"/>
          </a:p>
        </p:txBody>
      </p:sp>
      <p:sp>
        <p:nvSpPr>
          <p:cNvPr id="16" name="Textfeld 15">
            <a:extLst>
              <a:ext uri="{FF2B5EF4-FFF2-40B4-BE49-F238E27FC236}">
                <a16:creationId xmlns:a16="http://schemas.microsoft.com/office/drawing/2014/main" id="{01A55DE7-8C30-4183-AE57-2D7177B86921}"/>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63F11EFB-8E38-4747-9FBB-9F3E6D671D6C}"/>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4853D004-2A2F-493A-A0AE-0FB8A1D09D42}"/>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82362C9D-640A-4D6D-9A38-3768D301C3DE}"/>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34CEAA1A-FEF3-4778-BEF7-199FE54F0F23}"/>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9D1C40AA-7CB9-436D-BB5C-9F27151211C1}"/>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hteck 3">
            <a:extLst>
              <a:ext uri="{FF2B5EF4-FFF2-40B4-BE49-F238E27FC236}">
                <a16:creationId xmlns:a16="http://schemas.microsoft.com/office/drawing/2014/main" id="{5A50D811-B2DD-40EF-AFF4-33C77C7B070F}"/>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7733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Développement de l'utilisation des transports</a:t>
            </a:r>
          </a:p>
        </p:txBody>
      </p:sp>
    </p:spTree>
    <p:extLst>
      <p:ext uri="{BB962C8B-B14F-4D97-AF65-F5344CB8AC3E}">
        <p14:creationId xmlns:p14="http://schemas.microsoft.com/office/powerpoint/2010/main" val="83112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moyens de transport</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12</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845568110"/>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24716E53-F609-4424-BC93-71797AAAE1B5}"/>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EB32B684-E68D-4239-B640-5400A1BCC5A0}"/>
              </a:ext>
            </a:extLst>
          </p:cNvPr>
          <p:cNvSpPr txBox="1"/>
          <p:nvPr/>
        </p:nvSpPr>
        <p:spPr>
          <a:xfrm>
            <a:off x="2162855"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C8B51C64-DF7D-4B94-85EA-9CD5E715431D}"/>
              </a:ext>
            </a:extLst>
          </p:cNvPr>
          <p:cNvCxnSpPr/>
          <p:nvPr/>
        </p:nvCxnSpPr>
        <p:spPr>
          <a:xfrm flipV="1">
            <a:off x="2620652"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C949CD31-F7E4-40B5-A62F-D427A6B1DB39}"/>
              </a:ext>
            </a:extLst>
          </p:cNvPr>
          <p:cNvSpPr txBox="1"/>
          <p:nvPr/>
        </p:nvSpPr>
        <p:spPr>
          <a:xfrm>
            <a:off x="6664512"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995554C8-A6A8-412A-A386-831F2978C13A}"/>
              </a:ext>
            </a:extLst>
          </p:cNvPr>
          <p:cNvCxnSpPr>
            <a:cxnSpLocks/>
          </p:cNvCxnSpPr>
          <p:nvPr/>
        </p:nvCxnSpPr>
        <p:spPr>
          <a:xfrm flipV="1">
            <a:off x="7059492"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4C520FD8-D0D7-4FF9-805B-E8DFF3B5AE0C}"/>
              </a:ext>
            </a:extLst>
          </p:cNvPr>
          <p:cNvCxnSpPr>
            <a:cxnSpLocks/>
          </p:cNvCxnSpPr>
          <p:nvPr/>
        </p:nvCxnSpPr>
        <p:spPr>
          <a:xfrm flipV="1">
            <a:off x="8662075"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B1EEC4F3-94B9-4CB6-B7EB-6A1CE8D781B5}"/>
              </a:ext>
            </a:extLst>
          </p:cNvPr>
          <p:cNvSpPr txBox="1"/>
          <p:nvPr/>
        </p:nvSpPr>
        <p:spPr>
          <a:xfrm>
            <a:off x="8276350"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6" name="Rechteck 5">
            <a:extLst>
              <a:ext uri="{FF2B5EF4-FFF2-40B4-BE49-F238E27FC236}">
                <a16:creationId xmlns:a16="http://schemas.microsoft.com/office/drawing/2014/main" id="{D597F638-6FEC-45AD-9782-E88C6985BEC1}"/>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63741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Evolution relative des distances par moyens de transport</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13</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52962987"/>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fr-CH" sz="1000" dirty="0"/>
              <a:t>* La valeur initiale (0%) correspond à la distance quotidienne moyenne du 10.1. au 29.2.2020 </a:t>
            </a:r>
            <a:r>
              <a:rPr lang="de-CH" sz="1000" dirty="0"/>
              <a:t>| </a:t>
            </a:r>
            <a:r>
              <a:rPr lang="fr-FR" sz="1000" dirty="0"/>
              <a:t>Calculé avec une moyenne de 7 jours</a:t>
            </a: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4C0F36DB-18BE-4577-9B1D-93BE837ED82B}"/>
              </a:ext>
            </a:extLst>
          </p:cNvPr>
          <p:cNvSpPr txBox="1"/>
          <p:nvPr/>
        </p:nvSpPr>
        <p:spPr>
          <a:xfrm rot="16200000">
            <a:off x="-534057" y="3182291"/>
            <a:ext cx="2458911" cy="288034"/>
          </a:xfrm>
          <a:prstGeom prst="rect">
            <a:avLst/>
          </a:prstGeom>
          <a:noFill/>
        </p:spPr>
        <p:txBody>
          <a:bodyPr wrap="none" rtlCol="0">
            <a:noAutofit/>
          </a:bodyPr>
          <a:lstStyle/>
          <a:p>
            <a:r>
              <a:rPr lang="fr-FR" sz="1200" dirty="0">
                <a:solidFill>
                  <a:schemeClr val="tx1"/>
                </a:solidFill>
              </a:rPr>
              <a:t>Écart par rapport à la valeur initiale*</a:t>
            </a:r>
            <a:endParaRPr lang="fr-CH" sz="1200" dirty="0"/>
          </a:p>
          <a:p>
            <a:pPr algn="l"/>
            <a:endParaRPr lang="de-CH" sz="1000" dirty="0"/>
          </a:p>
        </p:txBody>
      </p:sp>
      <p:sp>
        <p:nvSpPr>
          <p:cNvPr id="27" name="Textfeld 26">
            <a:extLst>
              <a:ext uri="{FF2B5EF4-FFF2-40B4-BE49-F238E27FC236}">
                <a16:creationId xmlns:a16="http://schemas.microsoft.com/office/drawing/2014/main" id="{95A2FC53-3BB6-4E53-8495-301F8237825D}"/>
              </a:ext>
            </a:extLst>
          </p:cNvPr>
          <p:cNvSpPr txBox="1"/>
          <p:nvPr/>
        </p:nvSpPr>
        <p:spPr>
          <a:xfrm>
            <a:off x="2162855"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28" name="Gerader Verbinder 27">
            <a:extLst>
              <a:ext uri="{FF2B5EF4-FFF2-40B4-BE49-F238E27FC236}">
                <a16:creationId xmlns:a16="http://schemas.microsoft.com/office/drawing/2014/main" id="{5E335F01-1AE5-4232-8C9F-5C38DB4F2CC3}"/>
              </a:ext>
            </a:extLst>
          </p:cNvPr>
          <p:cNvCxnSpPr/>
          <p:nvPr/>
        </p:nvCxnSpPr>
        <p:spPr>
          <a:xfrm flipV="1">
            <a:off x="2620652"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28767BC4-6E56-47DA-80AD-BB17C7BC5C82}"/>
              </a:ext>
            </a:extLst>
          </p:cNvPr>
          <p:cNvSpPr txBox="1"/>
          <p:nvPr/>
        </p:nvSpPr>
        <p:spPr>
          <a:xfrm>
            <a:off x="6664512"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30" name="Gerader Verbinder 29">
            <a:extLst>
              <a:ext uri="{FF2B5EF4-FFF2-40B4-BE49-F238E27FC236}">
                <a16:creationId xmlns:a16="http://schemas.microsoft.com/office/drawing/2014/main" id="{0B8FB005-D0BD-44BC-B1C6-47105DF83624}"/>
              </a:ext>
            </a:extLst>
          </p:cNvPr>
          <p:cNvCxnSpPr>
            <a:cxnSpLocks/>
          </p:cNvCxnSpPr>
          <p:nvPr/>
        </p:nvCxnSpPr>
        <p:spPr>
          <a:xfrm flipV="1">
            <a:off x="7059492"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64E3F576-0B7A-4C73-B80B-D229F5368A60}"/>
              </a:ext>
            </a:extLst>
          </p:cNvPr>
          <p:cNvCxnSpPr>
            <a:cxnSpLocks/>
          </p:cNvCxnSpPr>
          <p:nvPr/>
        </p:nvCxnSpPr>
        <p:spPr>
          <a:xfrm flipV="1">
            <a:off x="8662075"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876BDAF-F275-4316-B358-E61C5248542F}"/>
              </a:ext>
            </a:extLst>
          </p:cNvPr>
          <p:cNvSpPr txBox="1"/>
          <p:nvPr/>
        </p:nvSpPr>
        <p:spPr>
          <a:xfrm>
            <a:off x="8276350"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6" name="Rechteck 5">
            <a:extLst>
              <a:ext uri="{FF2B5EF4-FFF2-40B4-BE49-F238E27FC236}">
                <a16:creationId xmlns:a16="http://schemas.microsoft.com/office/drawing/2014/main" id="{6B7F3C5F-778C-43A5-844D-A3BF1E7BACB9}"/>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430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Développement objectif de la mobilité</a:t>
            </a:r>
          </a:p>
        </p:txBody>
      </p:sp>
    </p:spTree>
    <p:extLst>
      <p:ext uri="{BB962C8B-B14F-4D97-AF65-F5344CB8AC3E}">
        <p14:creationId xmlns:p14="http://schemas.microsoft.com/office/powerpoint/2010/main" val="142992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par motif </a:t>
            </a:r>
            <a:r>
              <a:rPr lang="fr-CH" dirty="0"/>
              <a:t>de mobilité</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15</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017855266"/>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2717A8C1-7FCC-46EF-8A30-12AE6F060403}"/>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24EA0334-E086-4157-8A9F-9213AC1EBD87}"/>
              </a:ext>
            </a:extLst>
          </p:cNvPr>
          <p:cNvSpPr txBox="1"/>
          <p:nvPr/>
        </p:nvSpPr>
        <p:spPr>
          <a:xfrm>
            <a:off x="2162855"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1A0B6497-A027-46DD-A0A5-8320380A1DD2}"/>
              </a:ext>
            </a:extLst>
          </p:cNvPr>
          <p:cNvCxnSpPr/>
          <p:nvPr/>
        </p:nvCxnSpPr>
        <p:spPr>
          <a:xfrm flipV="1">
            <a:off x="2620652"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D3FAEC9-BDEB-44B1-BB39-AD01547F2092}"/>
              </a:ext>
            </a:extLst>
          </p:cNvPr>
          <p:cNvSpPr txBox="1"/>
          <p:nvPr/>
        </p:nvSpPr>
        <p:spPr>
          <a:xfrm>
            <a:off x="6664512"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E46231AA-54E5-41D0-AC69-1C045AE06BAC}"/>
              </a:ext>
            </a:extLst>
          </p:cNvPr>
          <p:cNvCxnSpPr>
            <a:cxnSpLocks/>
          </p:cNvCxnSpPr>
          <p:nvPr/>
        </p:nvCxnSpPr>
        <p:spPr>
          <a:xfrm flipV="1">
            <a:off x="7059492"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226B478E-7F50-43C7-9C37-F531CC8BCD78}"/>
              </a:ext>
            </a:extLst>
          </p:cNvPr>
          <p:cNvCxnSpPr>
            <a:cxnSpLocks/>
          </p:cNvCxnSpPr>
          <p:nvPr/>
        </p:nvCxnSpPr>
        <p:spPr>
          <a:xfrm flipV="1">
            <a:off x="8662075"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99AAE8-F5E5-45AB-A8D3-76CBF1B4B9C4}"/>
              </a:ext>
            </a:extLst>
          </p:cNvPr>
          <p:cNvSpPr txBox="1"/>
          <p:nvPr/>
        </p:nvSpPr>
        <p:spPr>
          <a:xfrm>
            <a:off x="8276350"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6" name="Rechteck 5">
            <a:extLst>
              <a:ext uri="{FF2B5EF4-FFF2-40B4-BE49-F238E27FC236}">
                <a16:creationId xmlns:a16="http://schemas.microsoft.com/office/drawing/2014/main" id="{C4EA0464-9702-4616-A8C8-FD389D1F704F}"/>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60203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Evolution relative des distances </a:t>
            </a:r>
            <a:r>
              <a:rPr lang="fr-FR" dirty="0"/>
              <a:t>quotidiennes</a:t>
            </a:r>
            <a:r>
              <a:rPr lang="fr-CH" dirty="0"/>
              <a:t> par motif de mobilité</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16</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640483456"/>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fr-CH" sz="1000" dirty="0"/>
              <a:t>* La valeur initiale (0%) correspond à la distance quotidienne moyenne du 10.1. au 29.2.2020 </a:t>
            </a:r>
            <a:r>
              <a:rPr lang="de-CH" sz="1000" dirty="0"/>
              <a:t>| </a:t>
            </a:r>
            <a:r>
              <a:rPr lang="fr-FR" sz="1000" dirty="0"/>
              <a:t>Calculé avec une moyenne de 7 jours</a:t>
            </a: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D9397499-E469-49A4-8C5B-3730E7CBE007}"/>
              </a:ext>
            </a:extLst>
          </p:cNvPr>
          <p:cNvSpPr txBox="1"/>
          <p:nvPr/>
        </p:nvSpPr>
        <p:spPr>
          <a:xfrm rot="16200000">
            <a:off x="-534057" y="3182291"/>
            <a:ext cx="2458911" cy="288034"/>
          </a:xfrm>
          <a:prstGeom prst="rect">
            <a:avLst/>
          </a:prstGeom>
          <a:noFill/>
        </p:spPr>
        <p:txBody>
          <a:bodyPr wrap="none" rtlCol="0">
            <a:noAutofit/>
          </a:bodyPr>
          <a:lstStyle/>
          <a:p>
            <a:r>
              <a:rPr lang="fr-FR" sz="1200" dirty="0">
                <a:solidFill>
                  <a:schemeClr val="tx1"/>
                </a:solidFill>
              </a:rPr>
              <a:t>Écart par rapport à la valeur initiale*</a:t>
            </a:r>
            <a:endParaRPr lang="fr-CH" sz="1200" dirty="0"/>
          </a:p>
          <a:p>
            <a:pPr algn="l"/>
            <a:endParaRPr lang="de-CH" sz="1000" dirty="0"/>
          </a:p>
        </p:txBody>
      </p:sp>
      <p:sp>
        <p:nvSpPr>
          <p:cNvPr id="16" name="Textfeld 15">
            <a:extLst>
              <a:ext uri="{FF2B5EF4-FFF2-40B4-BE49-F238E27FC236}">
                <a16:creationId xmlns:a16="http://schemas.microsoft.com/office/drawing/2014/main" id="{ECB2EB39-B4CC-47A8-AEAA-CB6606A545DA}"/>
              </a:ext>
            </a:extLst>
          </p:cNvPr>
          <p:cNvSpPr txBox="1"/>
          <p:nvPr/>
        </p:nvSpPr>
        <p:spPr>
          <a:xfrm>
            <a:off x="2162855"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73844C8D-D691-45E7-9816-D893538DED06}"/>
              </a:ext>
            </a:extLst>
          </p:cNvPr>
          <p:cNvCxnSpPr/>
          <p:nvPr/>
        </p:nvCxnSpPr>
        <p:spPr>
          <a:xfrm flipV="1">
            <a:off x="2620652"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9A34289B-A23A-4C2D-8C3F-424A57673F7E}"/>
              </a:ext>
            </a:extLst>
          </p:cNvPr>
          <p:cNvSpPr txBox="1"/>
          <p:nvPr/>
        </p:nvSpPr>
        <p:spPr>
          <a:xfrm>
            <a:off x="6664512"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F5B6A849-A4B5-4A41-9C2D-72874F5552D0}"/>
              </a:ext>
            </a:extLst>
          </p:cNvPr>
          <p:cNvCxnSpPr>
            <a:cxnSpLocks/>
          </p:cNvCxnSpPr>
          <p:nvPr/>
        </p:nvCxnSpPr>
        <p:spPr>
          <a:xfrm flipV="1">
            <a:off x="7059492"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25525AEA-DB8B-48A5-A803-DB6142CAE368}"/>
              </a:ext>
            </a:extLst>
          </p:cNvPr>
          <p:cNvCxnSpPr>
            <a:cxnSpLocks/>
          </p:cNvCxnSpPr>
          <p:nvPr/>
        </p:nvCxnSpPr>
        <p:spPr>
          <a:xfrm flipV="1">
            <a:off x="8662075"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956D144E-18B1-44C5-BA16-E4221B9F5867}"/>
              </a:ext>
            </a:extLst>
          </p:cNvPr>
          <p:cNvSpPr txBox="1"/>
          <p:nvPr/>
        </p:nvSpPr>
        <p:spPr>
          <a:xfrm>
            <a:off x="8276350"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8" name="Rechteck 7">
            <a:extLst>
              <a:ext uri="{FF2B5EF4-FFF2-40B4-BE49-F238E27FC236}">
                <a16:creationId xmlns:a16="http://schemas.microsoft.com/office/drawing/2014/main" id="{AF0E1CFA-E37A-489C-9A5C-99D3727BA7C0}"/>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56254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DF20D-112A-4EEB-8007-B6D142CD9B29}"/>
              </a:ext>
            </a:extLst>
          </p:cNvPr>
          <p:cNvSpPr>
            <a:spLocks noGrp="1"/>
          </p:cNvSpPr>
          <p:nvPr>
            <p:ph type="title"/>
          </p:nvPr>
        </p:nvSpPr>
        <p:spPr/>
        <p:txBody>
          <a:bodyPr/>
          <a:lstStyle/>
          <a:p>
            <a:r>
              <a:rPr lang="fr-FR" dirty="0"/>
              <a:t>Les navetteurs vers le lieu de travail ou de formation</a:t>
            </a:r>
            <a:endParaRPr lang="de-CH" dirty="0"/>
          </a:p>
        </p:txBody>
      </p:sp>
      <p:sp>
        <p:nvSpPr>
          <p:cNvPr id="3" name="Fußzeilenplatzhalter 2">
            <a:extLst>
              <a:ext uri="{FF2B5EF4-FFF2-40B4-BE49-F238E27FC236}">
                <a16:creationId xmlns:a16="http://schemas.microsoft.com/office/drawing/2014/main" id="{7F9B752D-3A06-4BD7-88B6-285130063505}"/>
              </a:ext>
            </a:extLst>
          </p:cNvPr>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a:extLst>
              <a:ext uri="{FF2B5EF4-FFF2-40B4-BE49-F238E27FC236}">
                <a16:creationId xmlns:a16="http://schemas.microsoft.com/office/drawing/2014/main" id="{35305A7C-0C58-4B97-903C-0C1E958D5F00}"/>
              </a:ext>
            </a:extLst>
          </p:cNvPr>
          <p:cNvSpPr>
            <a:spLocks noGrp="1"/>
          </p:cNvSpPr>
          <p:nvPr>
            <p:ph type="sldNum" sz="quarter" idx="11"/>
          </p:nvPr>
        </p:nvSpPr>
        <p:spPr/>
        <p:txBody>
          <a:bodyPr/>
          <a:lstStyle/>
          <a:p>
            <a:fld id="{3CBB59A0-2060-4CA5-A3F2-8F451BB92DC8}" type="slidenum">
              <a:rPr lang="de-CH" noProof="0" smtClean="0"/>
              <a:pPr/>
              <a:t>17</a:t>
            </a:fld>
            <a:endParaRPr lang="de-CH" noProof="0" dirty="0"/>
          </a:p>
        </p:txBody>
      </p:sp>
      <p:sp>
        <p:nvSpPr>
          <p:cNvPr id="8" name="Textplatzhalter 7">
            <a:extLst>
              <a:ext uri="{FF2B5EF4-FFF2-40B4-BE49-F238E27FC236}">
                <a16:creationId xmlns:a16="http://schemas.microsoft.com/office/drawing/2014/main" id="{58620B4D-F79A-4852-A091-E5A129C20B5B}"/>
              </a:ext>
            </a:extLst>
          </p:cNvPr>
          <p:cNvSpPr txBox="1">
            <a:spLocks/>
          </p:cNvSpPr>
          <p:nvPr/>
        </p:nvSpPr>
        <p:spPr>
          <a:xfrm>
            <a:off x="334433" y="5901974"/>
            <a:ext cx="11412467" cy="587366"/>
          </a:xfrm>
          <a:prstGeom prst="rect">
            <a:avLst/>
          </a:prstGeom>
        </p:spPr>
        <p:txBody>
          <a:bodyPr>
            <a:normAutofit/>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fr-FR" sz="1000" dirty="0"/>
              <a:t>* Les pourcentages ne comprennent que les personnes qui se rendent à un lieu de travail/formation fixe. Par exemple, les artisans, les représentants de commerce, les agriculteurs, les chauffeurs de camion, de bus et de taxi ne sont pas inclus.</a:t>
            </a:r>
          </a:p>
          <a:p>
            <a:pPr marL="0" indent="0">
              <a:buNone/>
            </a:pPr>
            <a:r>
              <a:rPr lang="fr-FR" sz="1000" dirty="0"/>
              <a:t>Base quotidienne moyenne: n=2561 panélistes Footprints</a:t>
            </a:r>
            <a:r>
              <a:rPr lang="de-CH" sz="1000" dirty="0"/>
              <a:t>, </a:t>
            </a:r>
            <a:r>
              <a:rPr lang="fr-FR" sz="1000" dirty="0"/>
              <a:t>en emploi ou en formation</a:t>
            </a:r>
            <a:endParaRPr lang="de-CH" sz="1000" dirty="0"/>
          </a:p>
        </p:txBody>
      </p:sp>
      <p:graphicFrame>
        <p:nvGraphicFramePr>
          <p:cNvPr id="5" name="Diagramm 4">
            <a:extLst>
              <a:ext uri="{FF2B5EF4-FFF2-40B4-BE49-F238E27FC236}">
                <a16:creationId xmlns:a16="http://schemas.microsoft.com/office/drawing/2014/main" id="{DFC87949-8681-437B-BDEF-D97D64705038}"/>
              </a:ext>
            </a:extLst>
          </p:cNvPr>
          <p:cNvGraphicFramePr/>
          <p:nvPr>
            <p:extLst>
              <p:ext uri="{D42A27DB-BD31-4B8C-83A1-F6EECF244321}">
                <p14:modId xmlns:p14="http://schemas.microsoft.com/office/powerpoint/2010/main" val="1115455266"/>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feld 6">
            <a:extLst>
              <a:ext uri="{FF2B5EF4-FFF2-40B4-BE49-F238E27FC236}">
                <a16:creationId xmlns:a16="http://schemas.microsoft.com/office/drawing/2014/main" id="{68C0F925-9499-430A-9162-899C6CEF8B58}"/>
              </a:ext>
            </a:extLst>
          </p:cNvPr>
          <p:cNvSpPr txBox="1"/>
          <p:nvPr/>
        </p:nvSpPr>
        <p:spPr>
          <a:xfrm rot="16200000">
            <a:off x="-549168" y="3026161"/>
            <a:ext cx="2458911" cy="534281"/>
          </a:xfrm>
          <a:prstGeom prst="rect">
            <a:avLst/>
          </a:prstGeom>
          <a:noFill/>
        </p:spPr>
        <p:txBody>
          <a:bodyPr wrap="none" rtlCol="0">
            <a:noAutofit/>
          </a:bodyPr>
          <a:lstStyle/>
          <a:p>
            <a:pPr algn="ctr" rtl="0">
              <a:defRPr sz="1200" b="0" i="0" u="none" strike="noStrike" kern="1200" baseline="0">
                <a:solidFill>
                  <a:srgbClr val="474B69"/>
                </a:solidFill>
                <a:latin typeface="+mn-lt"/>
                <a:ea typeface="+mn-ea"/>
                <a:cs typeface="+mn-cs"/>
              </a:defRPr>
            </a:pPr>
            <a:r>
              <a:rPr lang="fr-FR" sz="1200" dirty="0">
                <a:solidFill>
                  <a:schemeClr val="tx1"/>
                </a:solidFill>
                <a:latin typeface="Trebuchet MS" panose="020B0603020202020204" pitchFamily="34" charset="0"/>
              </a:rPr>
              <a:t>Pourcentage de personnes se rendant sur leur lieu </a:t>
            </a:r>
          </a:p>
          <a:p>
            <a:pPr algn="ctr" rtl="0">
              <a:defRPr sz="1200" b="0" i="0" u="none" strike="noStrike" kern="1200" baseline="0">
                <a:solidFill>
                  <a:srgbClr val="474B69"/>
                </a:solidFill>
                <a:latin typeface="+mn-lt"/>
                <a:ea typeface="+mn-ea"/>
                <a:cs typeface="+mn-cs"/>
              </a:defRPr>
            </a:pPr>
            <a:r>
              <a:rPr lang="fr-FR" sz="1200" dirty="0">
                <a:solidFill>
                  <a:schemeClr val="tx1"/>
                </a:solidFill>
                <a:latin typeface="Trebuchet MS" panose="020B0603020202020204" pitchFamily="34" charset="0"/>
              </a:rPr>
              <a:t>de travail ou de formation*</a:t>
            </a:r>
            <a:endParaRPr lang="de-CH" sz="1200" dirty="0">
              <a:solidFill>
                <a:schemeClr val="tx1"/>
              </a:solidFill>
            </a:endParaRPr>
          </a:p>
          <a:p>
            <a:pPr algn="ctr"/>
            <a:endParaRPr lang="de-CH" sz="1000" dirty="0"/>
          </a:p>
        </p:txBody>
      </p:sp>
      <p:sp>
        <p:nvSpPr>
          <p:cNvPr id="18" name="Textfeld 17">
            <a:extLst>
              <a:ext uri="{FF2B5EF4-FFF2-40B4-BE49-F238E27FC236}">
                <a16:creationId xmlns:a16="http://schemas.microsoft.com/office/drawing/2014/main" id="{2502A9A4-4DE9-43DB-8BA9-9EA677C77306}"/>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88759129-453A-48E2-999B-EF5A5B522750}"/>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3B28C60-AACE-43DF-89A6-49BE17519411}"/>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D3B93243-2043-4986-A344-C802F098348E}"/>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CF2C380D-4D02-4D43-8F41-C2AB6590FADF}"/>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AA31A49A-DCF1-40D2-8710-26A08A76D8D7}"/>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0B8339AB-C82C-4042-8C50-17DC7689E08F}"/>
              </a:ext>
            </a:extLst>
          </p:cNvPr>
          <p:cNvSpPr/>
          <p:nvPr/>
        </p:nvSpPr>
        <p:spPr>
          <a:xfrm>
            <a:off x="1369493" y="1644040"/>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Valeurs </a:t>
            </a:r>
            <a:r>
              <a:rPr lang="de-DE" sz="1000" dirty="0" err="1">
                <a:solidFill>
                  <a:schemeClr val="bg2"/>
                </a:solidFill>
              </a:rPr>
              <a:t>quotidiennes</a:t>
            </a:r>
            <a:endParaRPr lang="de-CH" sz="1000" dirty="0" err="1">
              <a:solidFill>
                <a:schemeClr val="bg2"/>
              </a:solidFill>
            </a:endParaRPr>
          </a:p>
        </p:txBody>
      </p:sp>
    </p:spTree>
    <p:extLst>
      <p:ext uri="{BB962C8B-B14F-4D97-AF65-F5344CB8AC3E}">
        <p14:creationId xmlns:p14="http://schemas.microsoft.com/office/powerpoint/2010/main" val="991978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err="1"/>
              <a:t>Comparaison</a:t>
            </a:r>
            <a:r>
              <a:rPr lang="de-CH" dirty="0"/>
              <a:t> des </a:t>
            </a:r>
            <a:r>
              <a:rPr lang="de-CH" dirty="0" err="1"/>
              <a:t>groupes</a:t>
            </a:r>
            <a:endParaRPr lang="de-CH" dirty="0"/>
          </a:p>
        </p:txBody>
      </p:sp>
    </p:spTree>
    <p:extLst>
      <p:ext uri="{BB962C8B-B14F-4D97-AF65-F5344CB8AC3E}">
        <p14:creationId xmlns:p14="http://schemas.microsoft.com/office/powerpoint/2010/main" val="97384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âge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19</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623915374"/>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141F6501-8DD0-491F-B351-28B7597ACFAB}"/>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7" name="Textfeld 16">
            <a:extLst>
              <a:ext uri="{FF2B5EF4-FFF2-40B4-BE49-F238E27FC236}">
                <a16:creationId xmlns:a16="http://schemas.microsoft.com/office/drawing/2014/main" id="{2F6DF3CE-165C-48C0-BDE3-510C30E935B9}"/>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6B7CC5C9-8237-4A11-8C14-BDE278A38DE7}"/>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7946A92C-A14D-45D8-A4CB-706C81ED5292}"/>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8EC0B231-77C6-435D-B1DC-DC20CFF35B39}"/>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3594CE7E-0E30-4073-BBAB-5C2477F13628}"/>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BF09DF8B-A31C-4F45-B749-0715341437A9}"/>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58DC7A61-ECCA-464E-BAC0-D96C17DC23C5}"/>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97187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8632903D-9225-4D75-852E-04704D68EA15}"/>
              </a:ext>
            </a:extLst>
          </p:cNvPr>
          <p:cNvSpPr>
            <a:spLocks noGrp="1"/>
          </p:cNvSpPr>
          <p:nvPr>
            <p:ph type="title"/>
          </p:nvPr>
        </p:nvSpPr>
        <p:spPr/>
        <p:txBody>
          <a:bodyPr/>
          <a:lstStyle/>
          <a:p>
            <a:r>
              <a:rPr lang="fr-CH" dirty="0"/>
              <a:t>Sommaire</a:t>
            </a:r>
            <a:endParaRPr lang="de-CH" dirty="0"/>
          </a:p>
        </p:txBody>
      </p:sp>
      <p:sp>
        <p:nvSpPr>
          <p:cNvPr id="3" name="Fußzeilenplatzhalter 2">
            <a:extLst>
              <a:ext uri="{FF2B5EF4-FFF2-40B4-BE49-F238E27FC236}">
                <a16:creationId xmlns:a16="http://schemas.microsoft.com/office/drawing/2014/main" id="{F5E7B716-256D-4E50-82A6-D2691004C926}"/>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22.06.2021</a:t>
            </a:r>
            <a:endParaRPr lang="de-CH" dirty="0"/>
          </a:p>
        </p:txBody>
      </p:sp>
      <p:sp>
        <p:nvSpPr>
          <p:cNvPr id="4" name="Foliennummernplatzhalter 3">
            <a:extLst>
              <a:ext uri="{FF2B5EF4-FFF2-40B4-BE49-F238E27FC236}">
                <a16:creationId xmlns:a16="http://schemas.microsoft.com/office/drawing/2014/main" id="{A2387227-D5CB-4E08-8791-53BB873058E2}"/>
              </a:ext>
            </a:extLst>
          </p:cNvPr>
          <p:cNvSpPr>
            <a:spLocks noGrp="1"/>
          </p:cNvSpPr>
          <p:nvPr>
            <p:ph type="sldNum" sz="quarter" idx="11"/>
          </p:nvPr>
        </p:nvSpPr>
        <p:spPr/>
        <p:txBody>
          <a:bodyPr/>
          <a:lstStyle/>
          <a:p>
            <a:fld id="{3CBB59A0-2060-4CA5-A3F2-8F451BB92DC8}" type="slidenum">
              <a:rPr lang="de-CH" smtClean="0"/>
              <a:pPr/>
              <a:t>2</a:t>
            </a:fld>
            <a:endParaRPr lang="de-CH" dirty="0"/>
          </a:p>
        </p:txBody>
      </p:sp>
      <p:graphicFrame>
        <p:nvGraphicFramePr>
          <p:cNvPr id="8" name="Inhaltsplatzhalter 7">
            <a:extLst>
              <a:ext uri="{FF2B5EF4-FFF2-40B4-BE49-F238E27FC236}">
                <a16:creationId xmlns:a16="http://schemas.microsoft.com/office/drawing/2014/main" id="{9C187EB8-063E-46F2-8002-052F1C18B33A}"/>
              </a:ext>
            </a:extLst>
          </p:cNvPr>
          <p:cNvGraphicFramePr>
            <a:graphicFrameLocks/>
          </p:cNvGraphicFramePr>
          <p:nvPr>
            <p:extLst>
              <p:ext uri="{D42A27DB-BD31-4B8C-83A1-F6EECF244321}">
                <p14:modId xmlns:p14="http://schemas.microsoft.com/office/powerpoint/2010/main" val="2267803820"/>
              </p:ext>
            </p:extLst>
          </p:nvPr>
        </p:nvGraphicFramePr>
        <p:xfrm>
          <a:off x="703263" y="1556792"/>
          <a:ext cx="10726696" cy="2808000"/>
        </p:xfrm>
        <a:graphic>
          <a:graphicData uri="http://schemas.openxmlformats.org/drawingml/2006/table">
            <a:tbl>
              <a:tblPr firstRow="1" bandRow="1">
                <a:tableStyleId>{5C22544A-7EE6-4342-B048-85BDC9FD1C3A}</a:tableStyleId>
              </a:tblPr>
              <a:tblGrid>
                <a:gridCol w="640209">
                  <a:extLst>
                    <a:ext uri="{9D8B030D-6E8A-4147-A177-3AD203B41FA5}">
                      <a16:colId xmlns:a16="http://schemas.microsoft.com/office/drawing/2014/main" val="3658400607"/>
                    </a:ext>
                  </a:extLst>
                </a:gridCol>
                <a:gridCol w="7560840">
                  <a:extLst>
                    <a:ext uri="{9D8B030D-6E8A-4147-A177-3AD203B41FA5}">
                      <a16:colId xmlns:a16="http://schemas.microsoft.com/office/drawing/2014/main" val="936287979"/>
                    </a:ext>
                  </a:extLst>
                </a:gridCol>
                <a:gridCol w="2525647">
                  <a:extLst>
                    <a:ext uri="{9D8B030D-6E8A-4147-A177-3AD203B41FA5}">
                      <a16:colId xmlns:a16="http://schemas.microsoft.com/office/drawing/2014/main" val="677047821"/>
                    </a:ext>
                  </a:extLst>
                </a:gridCol>
              </a:tblGrid>
              <a:tr h="468000">
                <a:tc>
                  <a:txBody>
                    <a:bodyPr/>
                    <a:lstStyle/>
                    <a:p>
                      <a:pPr algn="ctr"/>
                      <a:r>
                        <a:rPr lang="de-CH" sz="1600" b="0" dirty="0">
                          <a:solidFill>
                            <a:schemeClr val="bg1"/>
                          </a:solidFill>
                          <a:latin typeface="Trebuchet MS" panose="020B0603020202020204" pitchFamily="34" charset="0"/>
                        </a:rPr>
                        <a:t>1</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600" b="0" dirty="0">
                          <a:solidFill>
                            <a:schemeClr val="tx1"/>
                          </a:solidFill>
                          <a:latin typeface="Trebuchet MS" panose="020B0603020202020204" pitchFamily="34" charset="0"/>
                        </a:rPr>
                        <a:t>Design de l’étude et méthodologie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CH" sz="1600" b="0" dirty="0">
                          <a:solidFill>
                            <a:schemeClr val="tx1"/>
                          </a:solidFill>
                          <a:latin typeface="Trebuchet MS" panose="020B0603020202020204" pitchFamily="34" charset="0"/>
                        </a:rPr>
                        <a:t>3</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2393133"/>
                  </a:ext>
                </a:extLst>
              </a:tr>
              <a:tr h="468000">
                <a:tc>
                  <a:txBody>
                    <a:bodyPr/>
                    <a:lstStyle/>
                    <a:p>
                      <a:pPr algn="ctr"/>
                      <a:r>
                        <a:rPr lang="de-CH" sz="1600" b="0" dirty="0">
                          <a:solidFill>
                            <a:schemeClr val="bg1"/>
                          </a:solidFill>
                          <a:latin typeface="Trebuchet MS" panose="020B0603020202020204" pitchFamily="34" charset="0"/>
                        </a:rPr>
                        <a:t>2</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600" b="0" dirty="0">
                          <a:solidFill>
                            <a:schemeClr val="tx1"/>
                          </a:solidFill>
                          <a:latin typeface="Trebuchet MS" panose="020B0603020202020204" pitchFamily="34" charset="0"/>
                        </a:rPr>
                        <a:t>Comportement de mobilité dans le temps</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8</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8724685"/>
                  </a:ext>
                </a:extLst>
              </a:tr>
              <a:tr h="468000">
                <a:tc>
                  <a:txBody>
                    <a:bodyPr/>
                    <a:lstStyle/>
                    <a:p>
                      <a:pPr algn="ctr"/>
                      <a:r>
                        <a:rPr lang="de-DE" sz="1600" b="0" dirty="0">
                          <a:solidFill>
                            <a:schemeClr val="bg1"/>
                          </a:solidFill>
                          <a:latin typeface="Trebuchet MS" panose="020B0603020202020204" pitchFamily="34" charset="0"/>
                        </a:rPr>
                        <a:t>3</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600" b="0" dirty="0">
                          <a:solidFill>
                            <a:schemeClr val="tx1"/>
                          </a:solidFill>
                          <a:latin typeface="Trebuchet MS" panose="020B0603020202020204" pitchFamily="34" charset="0"/>
                        </a:rPr>
                        <a:t>Développement de l'utilisation des transports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11</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8484956"/>
                  </a:ext>
                </a:extLst>
              </a:tr>
              <a:tr h="468000">
                <a:tc>
                  <a:txBody>
                    <a:bodyPr/>
                    <a:lstStyle/>
                    <a:p>
                      <a:pPr algn="ctr"/>
                      <a:r>
                        <a:rPr lang="de-DE" sz="1600" b="0" dirty="0">
                          <a:solidFill>
                            <a:schemeClr val="bg1"/>
                          </a:solidFill>
                          <a:latin typeface="Trebuchet MS" panose="020B0603020202020204" pitchFamily="34" charset="0"/>
                        </a:rPr>
                        <a:t>4</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600" b="0" dirty="0">
                          <a:solidFill>
                            <a:schemeClr val="tx1"/>
                          </a:solidFill>
                          <a:latin typeface="Trebuchet MS" panose="020B0603020202020204" pitchFamily="34" charset="0"/>
                        </a:rPr>
                        <a:t>Développement objectif de la mobilité</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14</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871609"/>
                  </a:ext>
                </a:extLst>
              </a:tr>
              <a:tr h="468000">
                <a:tc>
                  <a:txBody>
                    <a:bodyPr/>
                    <a:lstStyle/>
                    <a:p>
                      <a:pPr algn="ctr"/>
                      <a:r>
                        <a:rPr lang="de-DE" sz="1600" b="0" dirty="0">
                          <a:solidFill>
                            <a:schemeClr val="bg1"/>
                          </a:solidFill>
                          <a:latin typeface="Trebuchet MS" panose="020B0603020202020204" pitchFamily="34" charset="0"/>
                        </a:rPr>
                        <a:t>5</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600" b="0" dirty="0" err="1">
                          <a:solidFill>
                            <a:schemeClr val="tx1"/>
                          </a:solidFill>
                          <a:latin typeface="Trebuchet MS" panose="020B0603020202020204" pitchFamily="34" charset="0"/>
                        </a:rPr>
                        <a:t>Comparaison</a:t>
                      </a:r>
                      <a:r>
                        <a:rPr lang="de-DE" sz="1600" b="0" dirty="0">
                          <a:solidFill>
                            <a:schemeClr val="tx1"/>
                          </a:solidFill>
                          <a:latin typeface="Trebuchet MS" panose="020B0603020202020204" pitchFamily="34" charset="0"/>
                        </a:rPr>
                        <a:t> des </a:t>
                      </a:r>
                      <a:r>
                        <a:rPr lang="de-DE" sz="1600" b="0" dirty="0" err="1">
                          <a:solidFill>
                            <a:schemeClr val="tx1"/>
                          </a:solidFill>
                          <a:latin typeface="Trebuchet MS" panose="020B0603020202020204" pitchFamily="34" charset="0"/>
                        </a:rPr>
                        <a:t>groupes</a:t>
                      </a:r>
                      <a:endParaRPr lang="de-DE"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18</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8109667"/>
                  </a:ext>
                </a:extLst>
              </a:tr>
              <a:tr h="468000">
                <a:tc>
                  <a:txBody>
                    <a:bodyPr/>
                    <a:lstStyle/>
                    <a:p>
                      <a:pPr algn="ctr"/>
                      <a:r>
                        <a:rPr lang="de-DE" sz="1600" b="0" dirty="0">
                          <a:solidFill>
                            <a:schemeClr val="bg1"/>
                          </a:solidFill>
                          <a:latin typeface="Trebuchet MS" panose="020B0603020202020204" pitchFamily="34" charset="0"/>
                        </a:rPr>
                        <a:t>6</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600" b="0" dirty="0">
                          <a:solidFill>
                            <a:schemeClr val="tx1"/>
                          </a:solidFill>
                          <a:latin typeface="Trebuchet MS" panose="020B0603020202020204" pitchFamily="34" charset="0"/>
                        </a:rPr>
                        <a:t>Téléchargement et liens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de-CH" sz="1600" b="0" dirty="0">
                          <a:solidFill>
                            <a:schemeClr val="tx1"/>
                          </a:solidFill>
                          <a:latin typeface="Trebuchet MS" panose="020B0603020202020204" pitchFamily="34" charset="0"/>
                        </a:rPr>
                        <a:t>29</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1731900"/>
                  </a:ext>
                </a:extLst>
              </a:tr>
            </a:tbl>
          </a:graphicData>
        </a:graphic>
      </p:graphicFrame>
      <p:sp>
        <p:nvSpPr>
          <p:cNvPr id="9" name="Textfeld 8">
            <a:extLst>
              <a:ext uri="{FF2B5EF4-FFF2-40B4-BE49-F238E27FC236}">
                <a16:creationId xmlns:a16="http://schemas.microsoft.com/office/drawing/2014/main" id="{E2BED5BC-F350-49BA-84F4-C8DFC4FF8B02}"/>
              </a:ext>
            </a:extLst>
          </p:cNvPr>
          <p:cNvSpPr txBox="1"/>
          <p:nvPr/>
        </p:nvSpPr>
        <p:spPr>
          <a:xfrm>
            <a:off x="9804984" y="1170625"/>
            <a:ext cx="720080" cy="369332"/>
          </a:xfrm>
          <a:prstGeom prst="rect">
            <a:avLst/>
          </a:prstGeom>
          <a:noFill/>
        </p:spPr>
        <p:txBody>
          <a:bodyPr wrap="square" rtlCol="0" anchor="b">
            <a:noAutofit/>
          </a:bodyPr>
          <a:lstStyle/>
          <a:p>
            <a:pPr algn="ctr"/>
            <a:r>
              <a:rPr lang="de-CH" sz="1000" dirty="0"/>
              <a:t>Page</a:t>
            </a:r>
          </a:p>
        </p:txBody>
      </p:sp>
    </p:spTree>
    <p:extLst>
      <p:ext uri="{BB962C8B-B14F-4D97-AF65-F5344CB8AC3E}">
        <p14:creationId xmlns:p14="http://schemas.microsoft.com/office/powerpoint/2010/main" val="908777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sexe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20</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E27743BA-742B-4464-830C-7CC63DF49B8F}"/>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9A45E13F-90ED-4AC8-9A83-AE2CFC13F394}"/>
              </a:ext>
            </a:extLst>
          </p:cNvPr>
          <p:cNvGraphicFramePr/>
          <p:nvPr>
            <p:extLst>
              <p:ext uri="{D42A27DB-BD31-4B8C-83A1-F6EECF244321}">
                <p14:modId xmlns:p14="http://schemas.microsoft.com/office/powerpoint/2010/main" val="2156569381"/>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feld 14">
            <a:extLst>
              <a:ext uri="{FF2B5EF4-FFF2-40B4-BE49-F238E27FC236}">
                <a16:creationId xmlns:a16="http://schemas.microsoft.com/office/drawing/2014/main" id="{B8E5F450-4210-46A4-B94F-9A412502356C}"/>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5CE29883-35FF-49C3-8590-2DDA4EE4A13A}"/>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5955BCC5-5774-4716-AF3F-665EEDA5E212}"/>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9995AAF0-EAB0-4E1B-80DB-1903EA8589A5}"/>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3C873D7F-74BD-4006-BDA3-8C54F2E05604}"/>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DDCF960F-D2BD-49D5-A4B4-CD6EE2447E3C}"/>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312041E0-FF73-4A3E-8DB1-4E4B69FBEB8D}"/>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85977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par région linguistique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21</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695117942"/>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fr-FR" sz="1000" dirty="0"/>
              <a:t>* Attention, base faible, la marge de fluctuation statistique est supérieure à celle des autres groupes</a:t>
            </a:r>
          </a:p>
          <a:p>
            <a:pPr marL="0" indent="0">
              <a:buNone/>
            </a:pPr>
            <a:r>
              <a:rPr lang="fr-CH" sz="1000" dirty="0"/>
              <a:t>Base quotidienne moyenne: n=[ ]</a:t>
            </a:r>
          </a:p>
        </p:txBody>
      </p:sp>
      <p:sp>
        <p:nvSpPr>
          <p:cNvPr id="4" name="Textfeld 3">
            <a:extLst>
              <a:ext uri="{FF2B5EF4-FFF2-40B4-BE49-F238E27FC236}">
                <a16:creationId xmlns:a16="http://schemas.microsoft.com/office/drawing/2014/main" id="{58B5DE56-4176-4627-9A18-742365E1E261}"/>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6A17D365-7B0E-43B1-AEA4-43FA0C4E58DE}"/>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69066511-4D98-48F3-9936-45346FBFC50B}"/>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B99EEF1E-5183-4639-B4D7-7C9C88FFE1EA}"/>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6E0BA8C2-268E-40A5-A77D-2AB4B2F29489}"/>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ABA87D-A44A-47AB-A489-9F67340A4D0E}"/>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512094CC-214F-4C13-A765-2B5DD6B21D11}"/>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509366CB-A3D0-4977-9378-B3DC4E114D87}"/>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99516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par type de lieu d’habitation</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22</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EEF16B54-2F37-4557-AD90-599DF5A2FA22}"/>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1ED40854-A26C-4140-9B21-3AEDC1EC8097}"/>
              </a:ext>
            </a:extLst>
          </p:cNvPr>
          <p:cNvGraphicFramePr/>
          <p:nvPr>
            <p:extLst>
              <p:ext uri="{D42A27DB-BD31-4B8C-83A1-F6EECF244321}">
                <p14:modId xmlns:p14="http://schemas.microsoft.com/office/powerpoint/2010/main" val="2278312384"/>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feld 14">
            <a:extLst>
              <a:ext uri="{FF2B5EF4-FFF2-40B4-BE49-F238E27FC236}">
                <a16:creationId xmlns:a16="http://schemas.microsoft.com/office/drawing/2014/main" id="{5D6FD0D2-9BB1-4115-BB75-174B0F7BD20D}"/>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A482186D-2830-43EC-A502-C9384DF90172}"/>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F8F24803-5C1E-44AA-82B9-24089CD04A05}"/>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54307E87-D458-41DA-8A43-578D079EB79E}"/>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FBB148D-FAAF-4680-AF30-28949803D450}"/>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A5AE6FF4-5BF2-4AE8-8A97-CFA83C8711D4}"/>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F52D631D-A64F-4DB1-B539-85467783402D}"/>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002661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canton de résidence ZH</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23</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B22CDD9A-B3A6-419A-BA7C-0B70873590EE}"/>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3DAAFF47-FD33-4B69-A6F2-3D5C86186148}"/>
              </a:ext>
            </a:extLst>
          </p:cNvPr>
          <p:cNvGraphicFramePr/>
          <p:nvPr>
            <p:extLst>
              <p:ext uri="{D42A27DB-BD31-4B8C-83A1-F6EECF244321}">
                <p14:modId xmlns:p14="http://schemas.microsoft.com/office/powerpoint/2010/main" val="230498729"/>
              </p:ext>
            </p:extLst>
          </p:nvPr>
        </p:nvGraphicFramePr>
        <p:xfrm>
          <a:off x="468000"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feld 15">
            <a:extLst>
              <a:ext uri="{FF2B5EF4-FFF2-40B4-BE49-F238E27FC236}">
                <a16:creationId xmlns:a16="http://schemas.microsoft.com/office/drawing/2014/main" id="{B7DF1EB5-000C-4585-A609-BC16F347470D}"/>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930F110C-EBC0-4861-A47B-746BA9BE3ED6}"/>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09F31EC2-4504-4D6C-9037-CCCC5487ED75}"/>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15F3C502-9D00-4A42-AECD-D726BBCF1964}"/>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7E523450-197D-4861-ABE2-88AE7893AAAD}"/>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7C5A20DE-F67A-4C45-B14F-CEBE18E52DC8}"/>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F25BE7AB-5C27-480A-993D-CD027C31B0E8}"/>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467988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activité professionnelle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24</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995026041"/>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40563C2D-3F11-48E9-9E3D-997044DF3C0D}"/>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B590DE57-38D1-4C18-9343-C5EDF425C1A1}"/>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05C1755A-0768-4D48-86B6-BB1282620864}"/>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C2606EE2-537B-497C-92B9-EDC3F7F55D81}"/>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F03C2779-A2DE-4454-B27E-073594215D16}"/>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0A2708E-BFBA-4119-B14D-5B0F21AD67DD}"/>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4665D531-1BBF-4443-898E-4BDA642EC4FD}"/>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ACECF3BA-90B5-4CD2-87AB-3000737B970D}"/>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256631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possession d’abonnement de TP</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25</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14864408"/>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991026ED-75F1-419C-9286-467DB8BD7660}"/>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985A3470-9F9D-43FF-B48D-1867878C55B2}"/>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4064B38F-539D-4ECE-A1AF-D68010104403}"/>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3D8DB288-1D10-4214-9A67-B5A9A92FD2D4}"/>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68F25676-8136-4024-8114-FECBFFD98D2B}"/>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DED3787-402B-45B3-9926-9325BA8C0B28}"/>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599CC62F-9753-426B-87E6-8DC1A8154066}"/>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FA6A7DFC-8C8F-4BFD-94AF-D425E1B6142A}"/>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592624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motorisation</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26</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E0D4E076-73A8-4027-8F5C-4096DF4A3362}"/>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383E1632-4AB7-4705-8A04-3478ED58BEBF}"/>
              </a:ext>
            </a:extLst>
          </p:cNvPr>
          <p:cNvGraphicFramePr/>
          <p:nvPr>
            <p:extLst>
              <p:ext uri="{D42A27DB-BD31-4B8C-83A1-F6EECF244321}">
                <p14:modId xmlns:p14="http://schemas.microsoft.com/office/powerpoint/2010/main" val="2569077040"/>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feld 14">
            <a:extLst>
              <a:ext uri="{FF2B5EF4-FFF2-40B4-BE49-F238E27FC236}">
                <a16:creationId xmlns:a16="http://schemas.microsoft.com/office/drawing/2014/main" id="{9997802E-57AE-485D-AB11-C91EE285134E}"/>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C7AC5154-BFA7-45F2-BC00-BB7D5CA04453}"/>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68975ABE-7CDD-4305-B0EF-DA4D5AAA5DE3}"/>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5344F0F5-D070-4F40-B7D2-EB9FA87C17FE}"/>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6C73AC2-9B5E-4EC0-BE5F-2496C49F6E37}"/>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4A94192F-45D1-4DFD-A82E-6888CD837603}"/>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4E2985ED-38B3-4BAE-8488-D5120E8F3E0C}"/>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250627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taille de ménage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27</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00205170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5F68A25C-5566-4F79-B1C2-ED61C97E35F6}"/>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7" name="Textfeld 16">
            <a:extLst>
              <a:ext uri="{FF2B5EF4-FFF2-40B4-BE49-F238E27FC236}">
                <a16:creationId xmlns:a16="http://schemas.microsoft.com/office/drawing/2014/main" id="{E185EE54-6E3C-400E-94D8-D88F8A41BCEF}"/>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0860F739-D404-416E-852B-9A65CE0D91E0}"/>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5B57400B-F107-4AA8-8001-C98FF5556FC2}"/>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24B429B3-4181-4048-80E7-CD1474CB219C}"/>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73FFA7CF-F05D-407A-967E-B0B5705FF0F2}"/>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ACF49C3E-3261-4526-B7B1-DB8A4F6DBCB9}"/>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4283FED8-0B9A-494C-A2E2-16DDC73D3CA3}"/>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64378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m 19">
            <a:extLst>
              <a:ext uri="{FF2B5EF4-FFF2-40B4-BE49-F238E27FC236}">
                <a16:creationId xmlns:a16="http://schemas.microsoft.com/office/drawing/2014/main" id="{5BF0CF89-D06B-44B5-A611-B56833EF4175}"/>
              </a:ext>
            </a:extLst>
          </p:cNvPr>
          <p:cNvGraphicFramePr/>
          <p:nvPr>
            <p:extLst>
              <p:ext uri="{D42A27DB-BD31-4B8C-83A1-F6EECF244321}">
                <p14:modId xmlns:p14="http://schemas.microsoft.com/office/powerpoint/2010/main" val="1639047009"/>
              </p:ext>
            </p:extLst>
          </p:nvPr>
        </p:nvGraphicFramePr>
        <p:xfrm>
          <a:off x="468000" y="146160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type de ménage </a:t>
            </a:r>
            <a:br>
              <a:rPr lang="fr-CH" dirty="0"/>
            </a:br>
            <a:r>
              <a:rPr lang="fr-CH" dirty="0"/>
              <a:t>(avec/sans enfants)</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28</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32F7BB35-38C9-4170-B797-A8A9156AD528}"/>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D127BA48-5FC4-4403-8FC1-FCCC44B1943A}"/>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6941FD0D-4B3B-415C-8CB8-4B0FD94FA4C1}"/>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6491F8F-A6B9-4A36-BB9D-6D3A7ABE3EC2}"/>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22A98318-8C9C-4842-8331-D23BE0DB4553}"/>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B38AB30-A611-4065-A44C-FF04F4B37550}"/>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18BC26AB-F685-4B9A-B109-0BDFF560890B}"/>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34097330-7FEB-4D9B-9DD1-2BAD2DBF46AA}"/>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198890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err="1"/>
              <a:t>Téléchargement</a:t>
            </a:r>
            <a:r>
              <a:rPr lang="de-CH" dirty="0"/>
              <a:t> et </a:t>
            </a:r>
            <a:r>
              <a:rPr lang="de-CH" dirty="0" err="1"/>
              <a:t>liens</a:t>
            </a:r>
            <a:endParaRPr lang="de-CH" dirty="0"/>
          </a:p>
        </p:txBody>
      </p:sp>
    </p:spTree>
    <p:extLst>
      <p:ext uri="{BB962C8B-B14F-4D97-AF65-F5344CB8AC3E}">
        <p14:creationId xmlns:p14="http://schemas.microsoft.com/office/powerpoint/2010/main" val="15511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Design de l’étude et méthodologie</a:t>
            </a:r>
          </a:p>
        </p:txBody>
      </p:sp>
    </p:spTree>
    <p:extLst>
      <p:ext uri="{BB962C8B-B14F-4D97-AF65-F5344CB8AC3E}">
        <p14:creationId xmlns:p14="http://schemas.microsoft.com/office/powerpoint/2010/main" val="403621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771A16-1A52-42C4-A651-5AD4035C54DA}"/>
              </a:ext>
            </a:extLst>
          </p:cNvPr>
          <p:cNvSpPr>
            <a:spLocks noGrp="1"/>
          </p:cNvSpPr>
          <p:nvPr>
            <p:ph type="title"/>
          </p:nvPr>
        </p:nvSpPr>
        <p:spPr/>
        <p:txBody>
          <a:bodyPr/>
          <a:lstStyle/>
          <a:p>
            <a:r>
              <a:rPr lang="de-CH" dirty="0"/>
              <a:t>Downloads und Links</a:t>
            </a:r>
          </a:p>
        </p:txBody>
      </p:sp>
      <p:sp>
        <p:nvSpPr>
          <p:cNvPr id="3" name="Fußzeilenplatzhalter 2">
            <a:extLst>
              <a:ext uri="{FF2B5EF4-FFF2-40B4-BE49-F238E27FC236}">
                <a16:creationId xmlns:a16="http://schemas.microsoft.com/office/drawing/2014/main" id="{FF8C94F8-419A-4D29-9119-87823364B8CF}"/>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22.06.2021</a:t>
            </a:r>
            <a:endParaRPr lang="de-CH" dirty="0"/>
          </a:p>
        </p:txBody>
      </p:sp>
      <p:sp>
        <p:nvSpPr>
          <p:cNvPr id="4" name="Foliennummernplatzhalter 3">
            <a:extLst>
              <a:ext uri="{FF2B5EF4-FFF2-40B4-BE49-F238E27FC236}">
                <a16:creationId xmlns:a16="http://schemas.microsoft.com/office/drawing/2014/main" id="{84D94AC0-6A34-47DF-B6CA-B384391EEA08}"/>
              </a:ext>
            </a:extLst>
          </p:cNvPr>
          <p:cNvSpPr>
            <a:spLocks noGrp="1"/>
          </p:cNvSpPr>
          <p:nvPr>
            <p:ph type="sldNum" sz="quarter" idx="11"/>
          </p:nvPr>
        </p:nvSpPr>
        <p:spPr/>
        <p:txBody>
          <a:bodyPr/>
          <a:lstStyle/>
          <a:p>
            <a:fld id="{3CBB59A0-2060-4CA5-A3F2-8F451BB92DC8}" type="slidenum">
              <a:rPr lang="de-CH" noProof="0" smtClean="0"/>
              <a:pPr/>
              <a:t>30</a:t>
            </a:fld>
            <a:endParaRPr lang="de-CH" noProof="0" dirty="0"/>
          </a:p>
        </p:txBody>
      </p:sp>
      <p:sp>
        <p:nvSpPr>
          <p:cNvPr id="5" name="Inhaltsplatzhalter 4">
            <a:extLst>
              <a:ext uri="{FF2B5EF4-FFF2-40B4-BE49-F238E27FC236}">
                <a16:creationId xmlns:a16="http://schemas.microsoft.com/office/drawing/2014/main" id="{DD827260-9CE5-41E4-9CBB-EAF08F197C30}"/>
              </a:ext>
            </a:extLst>
          </p:cNvPr>
          <p:cNvSpPr>
            <a:spLocks noGrp="1"/>
          </p:cNvSpPr>
          <p:nvPr>
            <p:ph sz="quarter" idx="12"/>
          </p:nvPr>
        </p:nvSpPr>
        <p:spPr/>
        <p:txBody>
          <a:bodyPr/>
          <a:lstStyle/>
          <a:p>
            <a:pPr marL="0" indent="0">
              <a:buNone/>
            </a:pPr>
            <a:r>
              <a:rPr lang="fr-CH" sz="1200" dirty="0"/>
              <a:t>Ce lien vous permet de télécharger ce rapport au format PPTX et les données au format CSV:</a:t>
            </a:r>
          </a:p>
          <a:p>
            <a:pPr marL="0" indent="0">
              <a:buNone/>
            </a:pPr>
            <a:r>
              <a:rPr lang="fr-CH" sz="1200" dirty="0">
                <a:solidFill>
                  <a:schemeClr val="bg1"/>
                </a:solidFill>
                <a:hlinkClick r:id="rId2">
                  <a:extLst>
                    <a:ext uri="{A12FA001-AC4F-418D-AE19-62706E023703}">
                      <ahyp:hlinkClr xmlns:ahyp="http://schemas.microsoft.com/office/drawing/2018/hyperlinkcolor" val="tx"/>
                    </a:ext>
                  </a:extLst>
                </a:hlinkClick>
              </a:rPr>
              <a:t>https://www.intervista.ch/media/2020/03/Download_Mobilitäts-Monitoring_Covid-19.zip</a:t>
            </a:r>
          </a:p>
          <a:p>
            <a:pPr marL="0" indent="0">
              <a:buNone/>
            </a:pPr>
            <a:endParaRPr lang="de-CH" sz="1200" dirty="0">
              <a:solidFill>
                <a:schemeClr val="bg1"/>
              </a:solidFill>
            </a:endParaRPr>
          </a:p>
          <a:p>
            <a:pPr marL="0" indent="0">
              <a:buNone/>
            </a:pPr>
            <a:r>
              <a:rPr lang="fr-CH" sz="1200" dirty="0"/>
              <a:t>En complément au suivi de la mobilité COVID-19</a:t>
            </a:r>
            <a:r>
              <a:rPr lang="fr-FR" sz="1200" dirty="0"/>
              <a:t>, une enquête réalisée pour le compte de l'Office fédéral de la statistique en mai 2020 a fourni des informations plus détaillées sur la manière dont l'utilisation des transports pour le travail, les loisirs et les achats a changé pendant la période de fermeture. Ce lien vous permet d'accéder directement au rapport :</a:t>
            </a:r>
          </a:p>
          <a:p>
            <a:pPr marL="0" indent="0">
              <a:buNone/>
            </a:pPr>
            <a:r>
              <a:rPr lang="fr-CH" sz="1200" dirty="0">
                <a:solidFill>
                  <a:schemeClr val="bg1"/>
                </a:solidFill>
                <a:hlinkClick r:id="rId3">
                  <a:extLst>
                    <a:ext uri="{A12FA001-AC4F-418D-AE19-62706E023703}">
                      <ahyp:hlinkClr xmlns:ahyp="http://schemas.microsoft.com/office/drawing/2018/hyperlinkcolor" val="tx"/>
                    </a:ext>
                  </a:extLst>
                </a:hlinkClick>
              </a:rPr>
              <a:t>https://www.intervista.ch/media/2020/03/</a:t>
            </a:r>
            <a:r>
              <a:rPr lang="fr-FR" sz="1200" dirty="0" err="1">
                <a:solidFill>
                  <a:schemeClr val="bg1"/>
                </a:solidFill>
                <a:hlinkClick r:id="rId3">
                  <a:extLst>
                    <a:ext uri="{A12FA001-AC4F-418D-AE19-62706E023703}">
                      <ahyp:hlinkClr xmlns:ahyp="http://schemas.microsoft.com/office/drawing/2018/hyperlinkcolor" val="tx"/>
                    </a:ext>
                  </a:extLst>
                </a:hlinkClick>
              </a:rPr>
              <a:t>Rapport_utilisation_des_moyens</a:t>
            </a:r>
            <a:r>
              <a:rPr lang="fr-FR" sz="1200" dirty="0">
                <a:solidFill>
                  <a:schemeClr val="bg1"/>
                </a:solidFill>
                <a:hlinkClick r:id="rId3">
                  <a:extLst>
                    <a:ext uri="{A12FA001-AC4F-418D-AE19-62706E023703}">
                      <ahyp:hlinkClr xmlns:ahyp="http://schemas.microsoft.com/office/drawing/2018/hyperlinkcolor" val="tx"/>
                    </a:ext>
                  </a:extLst>
                </a:hlinkClick>
              </a:rPr>
              <a:t> de_transport_et_motifs_pendant_le_semi-confinement_mai_2020.pdf</a:t>
            </a:r>
            <a:endParaRPr lang="fr-FR" sz="1200" dirty="0">
              <a:solidFill>
                <a:schemeClr val="bg1"/>
              </a:solidFill>
            </a:endParaRPr>
          </a:p>
          <a:p>
            <a:pPr marL="0" indent="0">
              <a:buNone/>
            </a:pPr>
            <a:endParaRPr lang="de-CH" dirty="0"/>
          </a:p>
        </p:txBody>
      </p:sp>
    </p:spTree>
    <p:extLst>
      <p:ext uri="{BB962C8B-B14F-4D97-AF65-F5344CB8AC3E}">
        <p14:creationId xmlns:p14="http://schemas.microsoft.com/office/powerpoint/2010/main" val="2579022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28AF8DEC-254B-46E3-BCB4-3A894C61A845}"/>
              </a:ext>
            </a:extLst>
          </p:cNvPr>
          <p:cNvGraphicFramePr>
            <a:graphicFrameLocks noGrp="1"/>
          </p:cNvGraphicFramePr>
          <p:nvPr>
            <p:extLst>
              <p:ext uri="{D42A27DB-BD31-4B8C-83A1-F6EECF244321}">
                <p14:modId xmlns:p14="http://schemas.microsoft.com/office/powerpoint/2010/main" val="2812008836"/>
              </p:ext>
            </p:extLst>
          </p:nvPr>
        </p:nvGraphicFramePr>
        <p:xfrm>
          <a:off x="2403979" y="2160015"/>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Peter Moser</a:t>
                      </a:r>
                    </a:p>
                    <a:p>
                      <a:pPr marL="0" indent="0" algn="l">
                        <a:buNone/>
                      </a:pPr>
                      <a:r>
                        <a:rPr lang="fr-CH" sz="1400" b="1" dirty="0">
                          <a:solidFill>
                            <a:schemeClr val="bg2"/>
                          </a:solidFill>
                        </a:rPr>
                        <a:t>Office de la statistique du canton de Zurich</a:t>
                      </a:r>
                    </a:p>
                    <a:p>
                      <a:pPr marL="0" indent="0" algn="l">
                        <a:buNone/>
                      </a:pPr>
                      <a:r>
                        <a:rPr lang="fr-CH" sz="1400" dirty="0">
                          <a:solidFill>
                            <a:schemeClr val="bg2"/>
                          </a:solidFill>
                        </a:rPr>
                        <a:t>Directeur adjoint, responsable du projet de suivi du Covid-19</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+41 43 259 75 35</a:t>
                      </a:r>
                    </a:p>
                    <a:p>
                      <a:pPr marL="0" indent="0" algn="l">
                        <a:buNone/>
                      </a:pPr>
                      <a:r>
                        <a:rPr lang="de-CH" sz="1400" b="0" dirty="0">
                          <a:solidFill>
                            <a:schemeClr val="bg2"/>
                          </a:solidFill>
                        </a:rPr>
                        <a:t>peter.moser@statistik.ji.zh.ch</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pic>
        <p:nvPicPr>
          <p:cNvPr id="3" name="Picture 2" descr="Bildergebnis für peter moser">
            <a:extLst>
              <a:ext uri="{FF2B5EF4-FFF2-40B4-BE49-F238E27FC236}">
                <a16:creationId xmlns:a16="http://schemas.microsoft.com/office/drawing/2014/main" id="{EC06F28B-B244-4FC7-A2C0-F286FEEE7E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46" r="6380" b="16272"/>
          <a:stretch/>
        </p:blipFill>
        <p:spPr bwMode="auto">
          <a:xfrm>
            <a:off x="894729" y="2204864"/>
            <a:ext cx="1253055" cy="1253055"/>
          </a:xfrm>
          <a:prstGeom prst="ellipse">
            <a:avLst/>
          </a:prstGeom>
          <a:noFill/>
          <a:extLst>
            <a:ext uri="{909E8E84-426E-40DD-AFC4-6F175D3DCCD1}">
              <a14:hiddenFill xmlns:a14="http://schemas.microsoft.com/office/drawing/2010/main">
                <a:solidFill>
                  <a:srgbClr val="FFFFFF"/>
                </a:solidFill>
              </a14:hiddenFill>
            </a:ext>
          </a:extLst>
        </p:spPr>
      </p:pic>
      <p:pic>
        <p:nvPicPr>
          <p:cNvPr id="5" name="Grafik 4" descr="Ein Bild, das Person, Mann, Anzug, Schlips enthält.&#10;&#10;Automatisch generierte Beschreibung">
            <a:extLst>
              <a:ext uri="{FF2B5EF4-FFF2-40B4-BE49-F238E27FC236}">
                <a16:creationId xmlns:a16="http://schemas.microsoft.com/office/drawing/2014/main" id="{993F9757-5036-4A10-9E1B-F1C40AE32F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4728" y="5288283"/>
            <a:ext cx="1253055" cy="1253055"/>
          </a:xfrm>
          <a:prstGeom prst="ellipse">
            <a:avLst/>
          </a:prstGeom>
        </p:spPr>
      </p:pic>
      <p:graphicFrame>
        <p:nvGraphicFramePr>
          <p:cNvPr id="7" name="Tabelle 6">
            <a:extLst>
              <a:ext uri="{FF2B5EF4-FFF2-40B4-BE49-F238E27FC236}">
                <a16:creationId xmlns:a16="http://schemas.microsoft.com/office/drawing/2014/main" id="{E94D45F6-3E31-4D0C-8ABF-7633A3E64A82}"/>
              </a:ext>
            </a:extLst>
          </p:cNvPr>
          <p:cNvGraphicFramePr>
            <a:graphicFrameLocks noGrp="1"/>
          </p:cNvGraphicFramePr>
          <p:nvPr>
            <p:extLst>
              <p:ext uri="{D42A27DB-BD31-4B8C-83A1-F6EECF244321}">
                <p14:modId xmlns:p14="http://schemas.microsoft.com/office/powerpoint/2010/main" val="4100197572"/>
              </p:ext>
            </p:extLst>
          </p:nvPr>
        </p:nvGraphicFramePr>
        <p:xfrm>
          <a:off x="2403978" y="5243433"/>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Beat Fischer</a:t>
                      </a:r>
                    </a:p>
                    <a:p>
                      <a:pPr marL="0" indent="0" algn="l">
                        <a:buNone/>
                      </a:pPr>
                      <a:r>
                        <a:rPr lang="de-CH" sz="1400" b="1" dirty="0">
                          <a:solidFill>
                            <a:schemeClr val="bg2"/>
                          </a:solidFill>
                        </a:rPr>
                        <a:t>intervista AG</a:t>
                      </a:r>
                    </a:p>
                    <a:p>
                      <a:pPr marL="0" indent="0" algn="l">
                        <a:buNone/>
                      </a:pPr>
                      <a:r>
                        <a:rPr lang="fr-CH" sz="1400" dirty="0">
                          <a:solidFill>
                            <a:schemeClr val="bg2"/>
                          </a:solidFill>
                        </a:rPr>
                        <a:t>Membre de la direction</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+41 31 511 39 21</a:t>
                      </a:r>
                    </a:p>
                    <a:p>
                      <a:pPr marL="0" indent="0" algn="l">
                        <a:buNone/>
                      </a:pPr>
                      <a:r>
                        <a:rPr lang="de-CH" sz="1400" b="0" dirty="0">
                          <a:solidFill>
                            <a:schemeClr val="bg2"/>
                          </a:solidFill>
                        </a:rPr>
                        <a:t>beat.fischer@intervista.ch</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graphicFrame>
        <p:nvGraphicFramePr>
          <p:cNvPr id="15" name="Tabelle 14">
            <a:extLst>
              <a:ext uri="{FF2B5EF4-FFF2-40B4-BE49-F238E27FC236}">
                <a16:creationId xmlns:a16="http://schemas.microsoft.com/office/drawing/2014/main" id="{26F9FB40-BABC-4A30-8477-3E60AB1AAF0E}"/>
              </a:ext>
            </a:extLst>
          </p:cNvPr>
          <p:cNvGraphicFramePr>
            <a:graphicFrameLocks noGrp="1"/>
          </p:cNvGraphicFramePr>
          <p:nvPr>
            <p:extLst>
              <p:ext uri="{D42A27DB-BD31-4B8C-83A1-F6EECF244321}">
                <p14:modId xmlns:p14="http://schemas.microsoft.com/office/powerpoint/2010/main" val="2441180291"/>
              </p:ext>
            </p:extLst>
          </p:nvPr>
        </p:nvGraphicFramePr>
        <p:xfrm>
          <a:off x="2403978" y="3701724"/>
          <a:ext cx="8336538" cy="1393552"/>
        </p:xfrm>
        <a:graphic>
          <a:graphicData uri="http://schemas.openxmlformats.org/drawingml/2006/table">
            <a:tbl>
              <a:tblPr firstRow="1" bandRow="1">
                <a:tableStyleId>{5940675A-B579-460E-94D1-54222C63F5DA}</a:tableStyleId>
              </a:tblPr>
              <a:tblGrid>
                <a:gridCol w="8336538">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Heiner </a:t>
                      </a:r>
                      <a:r>
                        <a:rPr lang="de-CH" sz="1400" b="1" dirty="0" err="1">
                          <a:solidFill>
                            <a:schemeClr val="bg2"/>
                          </a:solidFill>
                        </a:rPr>
                        <a:t>Mikosch</a:t>
                      </a:r>
                      <a:endParaRPr lang="de-CH" sz="1400" b="1" dirty="0">
                        <a:solidFill>
                          <a:schemeClr val="bg2"/>
                        </a:solidFill>
                      </a:endParaRPr>
                    </a:p>
                    <a:p>
                      <a:pPr marL="0" indent="0" algn="l">
                        <a:buNone/>
                      </a:pPr>
                      <a:r>
                        <a:rPr lang="fr-FR" sz="1400" b="1" dirty="0">
                          <a:solidFill>
                            <a:schemeClr val="bg2"/>
                          </a:solidFill>
                        </a:rPr>
                        <a:t>KOF Centre de recherches conjoncturelles de l’École polytechnique fédérale de Zurich (EPFZ)</a:t>
                      </a:r>
                    </a:p>
                    <a:p>
                      <a:pPr marL="0" indent="0" algn="l">
                        <a:buNone/>
                      </a:pPr>
                      <a:r>
                        <a:rPr lang="fr-FR" sz="1400" b="0" dirty="0">
                          <a:solidFill>
                            <a:schemeClr val="bg2"/>
                          </a:solidFill>
                        </a:rPr>
                        <a:t>Chef de section, chef de projet pour les indicateurs de haute fréquence dû à la crise du coronavirus</a:t>
                      </a:r>
                      <a:endParaRPr lang="de-CH" sz="1400" b="0" dirty="0">
                        <a:solidFill>
                          <a:schemeClr val="bg2"/>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+41 44 632 42 33</a:t>
                      </a:r>
                    </a:p>
                    <a:p>
                      <a:pPr marL="0" indent="0" algn="l">
                        <a:buNone/>
                      </a:pPr>
                      <a:r>
                        <a:rPr lang="de-DE" sz="1400" b="0" dirty="0">
                          <a:solidFill>
                            <a:schemeClr val="bg2"/>
                          </a:solidFill>
                        </a:rPr>
                        <a:t>mikosch@kof.ethz.ch</a:t>
                      </a:r>
                      <a:endParaRPr lang="de-CH" sz="1400" b="0" dirty="0">
                        <a:solidFill>
                          <a:schemeClr val="bg2"/>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pic>
        <p:nvPicPr>
          <p:cNvPr id="21" name="Grafik 20" descr="Ein Bild, das Mann, Person, Schlips, Anzug enthält.&#10;&#10;Automatisch generierte Beschreibung">
            <a:extLst>
              <a:ext uri="{FF2B5EF4-FFF2-40B4-BE49-F238E27FC236}">
                <a16:creationId xmlns:a16="http://schemas.microsoft.com/office/drawing/2014/main" id="{1CACF8AC-EFA0-4C58-98EF-71139312916A}"/>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85455" y="3746573"/>
            <a:ext cx="1253055" cy="1253055"/>
          </a:xfrm>
          <a:prstGeom prst="ellipse">
            <a:avLst/>
          </a:prstGeom>
        </p:spPr>
      </p:pic>
    </p:spTree>
    <p:extLst>
      <p:ext uri="{BB962C8B-B14F-4D97-AF65-F5344CB8AC3E}">
        <p14:creationId xmlns:p14="http://schemas.microsoft.com/office/powerpoint/2010/main" val="15506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3F30C-A51E-45B7-9755-3467BAC4447D}"/>
              </a:ext>
            </a:extLst>
          </p:cNvPr>
          <p:cNvSpPr>
            <a:spLocks noGrp="1"/>
          </p:cNvSpPr>
          <p:nvPr>
            <p:ph type="title"/>
          </p:nvPr>
        </p:nvSpPr>
        <p:spPr/>
        <p:txBody>
          <a:bodyPr/>
          <a:lstStyle/>
          <a:p>
            <a:r>
              <a:rPr lang="fr-CH" dirty="0"/>
              <a:t>Design de l’étude</a:t>
            </a:r>
            <a:endParaRPr lang="de-CH" dirty="0"/>
          </a:p>
        </p:txBody>
      </p:sp>
      <p:sp>
        <p:nvSpPr>
          <p:cNvPr id="3" name="Fußzeilenplatzhalter 2">
            <a:extLst>
              <a:ext uri="{FF2B5EF4-FFF2-40B4-BE49-F238E27FC236}">
                <a16:creationId xmlns:a16="http://schemas.microsoft.com/office/drawing/2014/main" id="{7FF35699-0E93-4663-A0DC-D448AA02E0DB}"/>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22.06.2021</a:t>
            </a:r>
            <a:endParaRPr lang="de-CH" dirty="0"/>
          </a:p>
        </p:txBody>
      </p:sp>
      <p:sp>
        <p:nvSpPr>
          <p:cNvPr id="4" name="Foliennummernplatzhalter 3">
            <a:extLst>
              <a:ext uri="{FF2B5EF4-FFF2-40B4-BE49-F238E27FC236}">
                <a16:creationId xmlns:a16="http://schemas.microsoft.com/office/drawing/2014/main" id="{49ABFCAD-3398-4A1C-B0F3-F7C880115523}"/>
              </a:ext>
            </a:extLst>
          </p:cNvPr>
          <p:cNvSpPr>
            <a:spLocks noGrp="1"/>
          </p:cNvSpPr>
          <p:nvPr>
            <p:ph type="sldNum" sz="quarter" idx="11"/>
          </p:nvPr>
        </p:nvSpPr>
        <p:spPr/>
        <p:txBody>
          <a:bodyPr/>
          <a:lstStyle/>
          <a:p>
            <a:fld id="{3CBB59A0-2060-4CA5-A3F2-8F451BB92DC8}" type="slidenum">
              <a:rPr lang="de-CH" smtClean="0"/>
              <a:pPr/>
              <a:t>4</a:t>
            </a:fld>
            <a:endParaRPr lang="de-CH" dirty="0"/>
          </a:p>
        </p:txBody>
      </p:sp>
      <p:graphicFrame>
        <p:nvGraphicFramePr>
          <p:cNvPr id="10" name="Inhaltsplatzhalter 7">
            <a:extLst>
              <a:ext uri="{FF2B5EF4-FFF2-40B4-BE49-F238E27FC236}">
                <a16:creationId xmlns:a16="http://schemas.microsoft.com/office/drawing/2014/main" id="{CD87540E-85F2-458B-91C7-2D80B2E6ACDA}"/>
              </a:ext>
            </a:extLst>
          </p:cNvPr>
          <p:cNvGraphicFramePr>
            <a:graphicFrameLocks/>
          </p:cNvGraphicFramePr>
          <p:nvPr>
            <p:extLst>
              <p:ext uri="{D42A27DB-BD31-4B8C-83A1-F6EECF244321}">
                <p14:modId xmlns:p14="http://schemas.microsoft.com/office/powerpoint/2010/main" val="2204219570"/>
              </p:ext>
            </p:extLst>
          </p:nvPr>
        </p:nvGraphicFramePr>
        <p:xfrm>
          <a:off x="703262" y="1556793"/>
          <a:ext cx="10798486" cy="4230000"/>
        </p:xfrm>
        <a:graphic>
          <a:graphicData uri="http://schemas.openxmlformats.org/drawingml/2006/table">
            <a:tbl>
              <a:tblPr firstRow="1" bandRow="1">
                <a:tableStyleId>{5C22544A-7EE6-4342-B048-85BDC9FD1C3A}</a:tableStyleId>
              </a:tblPr>
              <a:tblGrid>
                <a:gridCol w="2368402">
                  <a:extLst>
                    <a:ext uri="{9D8B030D-6E8A-4147-A177-3AD203B41FA5}">
                      <a16:colId xmlns:a16="http://schemas.microsoft.com/office/drawing/2014/main" val="3658400607"/>
                    </a:ext>
                  </a:extLst>
                </a:gridCol>
                <a:gridCol w="8430084">
                  <a:extLst>
                    <a:ext uri="{9D8B030D-6E8A-4147-A177-3AD203B41FA5}">
                      <a16:colId xmlns:a16="http://schemas.microsoft.com/office/drawing/2014/main" val="936287979"/>
                    </a:ext>
                  </a:extLst>
                </a:gridCol>
              </a:tblGrid>
              <a:tr h="324000">
                <a:tc>
                  <a:txBody>
                    <a:bodyPr/>
                    <a:lstStyle/>
                    <a:p>
                      <a:pPr algn="l"/>
                      <a:r>
                        <a:rPr lang="fr-CH" sz="1200" b="0" dirty="0">
                          <a:solidFill>
                            <a:schemeClr val="bg1"/>
                          </a:solidFill>
                          <a:latin typeface="Trebuchet MS" panose="020B0603020202020204" pitchFamily="34" charset="0"/>
                        </a:rPr>
                        <a:t>Mandants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CH" sz="1200" b="0" dirty="0">
                          <a:solidFill>
                            <a:schemeClr val="tx1"/>
                          </a:solidFill>
                          <a:latin typeface="+mj-lt"/>
                        </a:rPr>
                        <a:t>Office de la statistique du canton de Zurich</a:t>
                      </a:r>
                      <a:r>
                        <a:rPr lang="de-CH" sz="1200" b="0" dirty="0">
                          <a:solidFill>
                            <a:schemeClr val="tx1"/>
                          </a:solidFill>
                          <a:latin typeface="+mj-lt"/>
                        </a:rPr>
                        <a:t>, Swiss National COVID-19 Science Task Force, </a:t>
                      </a:r>
                      <a:r>
                        <a:rPr lang="fr-FR" sz="1200" b="0" dirty="0">
                          <a:solidFill>
                            <a:schemeClr val="tx1"/>
                          </a:solidFill>
                          <a:latin typeface="+mj-lt"/>
                        </a:rPr>
                        <a:t>KOF Centre de recherches conjoncturelles de l’École polytechnique fédérale de Zurich (EPFZ)</a:t>
                      </a:r>
                      <a:endParaRPr lang="de-CH" sz="1200" b="0" dirty="0">
                        <a:solidFill>
                          <a:schemeClr val="tx1"/>
                        </a:solidFill>
                        <a:latin typeface="+mj-lt"/>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9819448"/>
                  </a:ext>
                </a:extLst>
              </a:tr>
              <a:tr h="324000">
                <a:tc>
                  <a:txBody>
                    <a:bodyPr/>
                    <a:lstStyle/>
                    <a:p>
                      <a:pPr algn="l"/>
                      <a:r>
                        <a:rPr lang="fr-CH" sz="1200" b="0" dirty="0">
                          <a:solidFill>
                            <a:schemeClr val="bg1"/>
                          </a:solidFill>
                          <a:latin typeface="Trebuchet MS" panose="020B0603020202020204" pitchFamily="34" charset="0"/>
                        </a:rPr>
                        <a:t>Institut de recherche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mj-lt"/>
                        </a:rPr>
                        <a:t>intervista AG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7790432"/>
                  </a:ext>
                </a:extLst>
              </a:tr>
              <a:tr h="324000">
                <a:tc>
                  <a:txBody>
                    <a:bodyPr/>
                    <a:lstStyle/>
                    <a:p>
                      <a:pPr algn="l"/>
                      <a:r>
                        <a:rPr lang="fr-CH" sz="1200" b="0" dirty="0">
                          <a:solidFill>
                            <a:schemeClr val="bg1"/>
                          </a:solidFill>
                          <a:latin typeface="Trebuchet MS" panose="020B0603020202020204" pitchFamily="34" charset="0"/>
                        </a:rPr>
                        <a:t>Objectifs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Le présent suivi permet d’enregistrer le comportement de mobilité des Suisses pendant la période de la pandémie de Covid-19. L’étude se focalise sur les distances parcourues chaque jour ainsi que les rayons de déplacements quotidiens.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7521"/>
                  </a:ext>
                </a:extLst>
              </a:tr>
              <a:tr h="324000">
                <a:tc>
                  <a:txBody>
                    <a:bodyPr/>
                    <a:lstStyle/>
                    <a:p>
                      <a:pPr algn="l"/>
                      <a:r>
                        <a:rPr lang="fr-CH" sz="1200" b="0" dirty="0">
                          <a:solidFill>
                            <a:schemeClr val="bg1"/>
                          </a:solidFill>
                          <a:latin typeface="Trebuchet MS" panose="020B0603020202020204" pitchFamily="34" charset="0"/>
                        </a:rPr>
                        <a:t>Méthode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Analyse de données de traçage issues du panel Footprints d’intervista</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2393133"/>
                  </a:ext>
                </a:extLst>
              </a:tr>
              <a:tr h="324000">
                <a:tc>
                  <a:txBody>
                    <a:bodyPr/>
                    <a:lstStyle/>
                    <a:p>
                      <a:pPr algn="l"/>
                      <a:r>
                        <a:rPr lang="fr-CH" sz="1200" b="0" dirty="0">
                          <a:solidFill>
                            <a:schemeClr val="bg1"/>
                          </a:solidFill>
                          <a:latin typeface="Trebuchet MS" panose="020B0603020202020204" pitchFamily="34" charset="0"/>
                        </a:rPr>
                        <a:t>Univers de base et préparation des données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Personnes âgées de 15 à 79 ans domiciliées en Suisse et propriétaires d’un smartphone.</a:t>
                      </a:r>
                    </a:p>
                    <a:p>
                      <a:pPr marL="0" marR="0" lvl="0" indent="0" algn="l" defTabSz="1219170" rtl="0" eaLnBrk="1" fontAlgn="auto" latinLnBrk="0" hangingPunct="1">
                        <a:lnSpc>
                          <a:spcPct val="100000"/>
                        </a:lnSpc>
                        <a:spcBef>
                          <a:spcPts val="0"/>
                        </a:spcBef>
                        <a:spcAft>
                          <a:spcPts val="0"/>
                        </a:spcAft>
                        <a:buClrTx/>
                        <a:buSzTx/>
                        <a:buFontTx/>
                        <a:buNone/>
                        <a:tabLst/>
                        <a:defRPr/>
                      </a:pPr>
                      <a:r>
                        <a:rPr lang="fr-CH" sz="1200" b="0" dirty="0">
                          <a:solidFill>
                            <a:schemeClr val="tx1"/>
                          </a:solidFill>
                          <a:latin typeface="Trebuchet MS" panose="020B0603020202020204" pitchFamily="34" charset="0"/>
                        </a:rPr>
                        <a:t>La préparation des données exclut les personnes séjournant à l’étranger ou celles qui ont fait des voyages en avion.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7288299"/>
                  </a:ext>
                </a:extLst>
              </a:tr>
              <a:tr h="324000">
                <a:tc>
                  <a:txBody>
                    <a:bodyPr/>
                    <a:lstStyle/>
                    <a:p>
                      <a:pPr algn="l"/>
                      <a:r>
                        <a:rPr lang="fr-CH" sz="1200" b="0" dirty="0">
                          <a:solidFill>
                            <a:schemeClr val="bg1"/>
                          </a:solidFill>
                          <a:latin typeface="Trebuchet MS" panose="020B0603020202020204" pitchFamily="34" charset="0"/>
                        </a:rPr>
                        <a:t>Taille de l’échantillon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2561 personnes (base de données quotidienne moyenne)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284359"/>
                  </a:ext>
                </a:extLst>
              </a:tr>
              <a:tr h="324000">
                <a:tc>
                  <a:txBody>
                    <a:bodyPr/>
                    <a:lstStyle/>
                    <a:p>
                      <a:pPr algn="l"/>
                      <a:r>
                        <a:rPr lang="fr-CH" sz="1200" b="0" dirty="0">
                          <a:solidFill>
                            <a:schemeClr val="bg1"/>
                          </a:solidFill>
                          <a:latin typeface="Trebuchet MS" panose="020B0603020202020204" pitchFamily="34" charset="0"/>
                        </a:rPr>
                        <a:t>Pondération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Les résultats quotidiens sont pondérés selon les consignes de représentativité émises par l’Office fédéral de la statistique en fonction de l’âge, du sexe et de la région REMP (interlocked).</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279700"/>
                  </a:ext>
                </a:extLst>
              </a:tr>
              <a:tr h="324000">
                <a:tc>
                  <a:txBody>
                    <a:bodyPr/>
                    <a:lstStyle/>
                    <a:p>
                      <a:pPr algn="l"/>
                      <a:r>
                        <a:rPr lang="fr-CH" sz="1200" b="0" dirty="0">
                          <a:solidFill>
                            <a:schemeClr val="bg1"/>
                          </a:solidFill>
                          <a:latin typeface="Trebuchet MS" panose="020B0603020202020204" pitchFamily="34" charset="0"/>
                        </a:rPr>
                        <a:t>Période de l’étude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01.01.2020 bis 20.06.2021</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3244299"/>
                  </a:ext>
                </a:extLst>
              </a:tr>
              <a:tr h="324000">
                <a:tc>
                  <a:txBody>
                    <a:bodyPr/>
                    <a:lstStyle/>
                    <a:p>
                      <a:pPr algn="l"/>
                      <a:r>
                        <a:rPr lang="fr-CH" sz="1200" b="0" dirty="0">
                          <a:solidFill>
                            <a:schemeClr val="bg1"/>
                          </a:solidFill>
                          <a:latin typeface="Trebuchet MS" panose="020B0603020202020204" pitchFamily="34" charset="0"/>
                        </a:rPr>
                        <a:t>Contact Office de la statistique du canton de Zurich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Peter Moser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4141063"/>
                  </a:ext>
                </a:extLst>
              </a:tr>
              <a:tr h="324000">
                <a:tc>
                  <a:txBody>
                    <a:bodyPr/>
                    <a:lstStyle/>
                    <a:p>
                      <a:pPr algn="l"/>
                      <a:r>
                        <a:rPr lang="fr-CH" sz="1200" b="0" dirty="0">
                          <a:solidFill>
                            <a:schemeClr val="bg1"/>
                          </a:solidFill>
                          <a:latin typeface="Trebuchet MS" panose="020B0603020202020204" pitchFamily="34" charset="0"/>
                        </a:rPr>
                        <a:t>Contact KOF, EPFZ</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Heiner </a:t>
                      </a:r>
                      <a:r>
                        <a:rPr lang="de-CH" sz="1200" b="0" dirty="0" err="1">
                          <a:solidFill>
                            <a:schemeClr val="tx1"/>
                          </a:solidFill>
                          <a:latin typeface="Trebuchet MS" panose="020B0603020202020204" pitchFamily="34" charset="0"/>
                        </a:rPr>
                        <a:t>Mikosch</a:t>
                      </a:r>
                      <a:endParaRPr lang="de-CH" sz="1200" b="0" dirty="0">
                        <a:solidFill>
                          <a:schemeClr val="tx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8952095"/>
                  </a:ext>
                </a:extLst>
              </a:tr>
              <a:tr h="324000">
                <a:tc>
                  <a:txBody>
                    <a:bodyPr/>
                    <a:lstStyle/>
                    <a:p>
                      <a:pPr algn="l"/>
                      <a:r>
                        <a:rPr lang="fr-CH" sz="1200" b="0" dirty="0">
                          <a:solidFill>
                            <a:schemeClr val="bg1"/>
                          </a:solidFill>
                          <a:latin typeface="Trebuchet MS" panose="020B0603020202020204" pitchFamily="34" charset="0"/>
                        </a:rPr>
                        <a:t>Contact intervista</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Beat Fischer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6717976"/>
                  </a:ext>
                </a:extLst>
              </a:tr>
            </a:tbl>
          </a:graphicData>
        </a:graphic>
      </p:graphicFrame>
    </p:spTree>
    <p:extLst>
      <p:ext uri="{BB962C8B-B14F-4D97-AF65-F5344CB8AC3E}">
        <p14:creationId xmlns:p14="http://schemas.microsoft.com/office/powerpoint/2010/main" val="14587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957D8-EC50-448C-A615-2642D3324E52}"/>
              </a:ext>
            </a:extLst>
          </p:cNvPr>
          <p:cNvSpPr>
            <a:spLocks noGrp="1"/>
          </p:cNvSpPr>
          <p:nvPr>
            <p:ph type="title"/>
          </p:nvPr>
        </p:nvSpPr>
        <p:spPr/>
        <p:txBody>
          <a:bodyPr/>
          <a:lstStyle/>
          <a:p>
            <a:r>
              <a:rPr lang="fr-CH" dirty="0"/>
              <a:t>Méthodologie de la recherche Footprints</a:t>
            </a:r>
            <a:endParaRPr lang="de-CH" dirty="0"/>
          </a:p>
        </p:txBody>
      </p:sp>
      <p:sp>
        <p:nvSpPr>
          <p:cNvPr id="3" name="Fußzeilenplatzhalter 2">
            <a:extLst>
              <a:ext uri="{FF2B5EF4-FFF2-40B4-BE49-F238E27FC236}">
                <a16:creationId xmlns:a16="http://schemas.microsoft.com/office/drawing/2014/main" id="{CEBACAD9-7C59-4CA6-84BE-AC7A69B04DBC}"/>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22.06.2021</a:t>
            </a:r>
            <a:endParaRPr lang="de-CH" dirty="0"/>
          </a:p>
        </p:txBody>
      </p:sp>
      <p:sp>
        <p:nvSpPr>
          <p:cNvPr id="4" name="Foliennummernplatzhalter 3">
            <a:extLst>
              <a:ext uri="{FF2B5EF4-FFF2-40B4-BE49-F238E27FC236}">
                <a16:creationId xmlns:a16="http://schemas.microsoft.com/office/drawing/2014/main" id="{BF9F6C1C-3D0C-4041-AE56-D3F0BC3F0C73}"/>
              </a:ext>
            </a:extLst>
          </p:cNvPr>
          <p:cNvSpPr>
            <a:spLocks noGrp="1"/>
          </p:cNvSpPr>
          <p:nvPr>
            <p:ph type="sldNum" sz="quarter" idx="11"/>
          </p:nvPr>
        </p:nvSpPr>
        <p:spPr/>
        <p:txBody>
          <a:bodyPr/>
          <a:lstStyle/>
          <a:p>
            <a:fld id="{3CBB59A0-2060-4CA5-A3F2-8F451BB92DC8}" type="slidenum">
              <a:rPr lang="de-CH" smtClean="0"/>
              <a:pPr/>
              <a:t>5</a:t>
            </a:fld>
            <a:endParaRPr lang="de-CH" dirty="0"/>
          </a:p>
        </p:txBody>
      </p:sp>
      <p:sp>
        <p:nvSpPr>
          <p:cNvPr id="6" name="Inhaltsplatzhalter 5">
            <a:extLst>
              <a:ext uri="{FF2B5EF4-FFF2-40B4-BE49-F238E27FC236}">
                <a16:creationId xmlns:a16="http://schemas.microsoft.com/office/drawing/2014/main" id="{177719C6-4929-4697-90CE-201E81428276}"/>
              </a:ext>
            </a:extLst>
          </p:cNvPr>
          <p:cNvSpPr txBox="1">
            <a:spLocks/>
          </p:cNvSpPr>
          <p:nvPr/>
        </p:nvSpPr>
        <p:spPr>
          <a:xfrm>
            <a:off x="2351584" y="1439704"/>
            <a:ext cx="9507852" cy="4287168"/>
          </a:xfrm>
          <a:prstGeom prst="rect">
            <a:avLst/>
          </a:prstGeom>
        </p:spPr>
        <p:txBody>
          <a:bodyPr>
            <a:noAutofit/>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fr-CH" sz="1400" b="1" dirty="0">
                <a:solidFill>
                  <a:schemeClr val="accent2"/>
                </a:solidFill>
              </a:rPr>
              <a:t>Application Footprints </a:t>
            </a:r>
            <a:r>
              <a:rPr lang="fr-CH" sz="1400" b="1" dirty="0" err="1">
                <a:solidFill>
                  <a:schemeClr val="accent2"/>
                </a:solidFill>
              </a:rPr>
              <a:t>Research</a:t>
            </a:r>
            <a:endParaRPr lang="fr-CH" sz="1400" b="1" dirty="0">
              <a:solidFill>
                <a:schemeClr val="accent2"/>
              </a:solidFill>
            </a:endParaRPr>
          </a:p>
          <a:p>
            <a:pPr>
              <a:buClr>
                <a:schemeClr val="bg1"/>
              </a:buClr>
            </a:pPr>
            <a:r>
              <a:rPr lang="fr-CH" sz="1200" dirty="0"/>
              <a:t>L’appli Footprints </a:t>
            </a:r>
            <a:r>
              <a:rPr lang="fr-CH" sz="1200" dirty="0" err="1"/>
              <a:t>Research</a:t>
            </a:r>
            <a:r>
              <a:rPr lang="fr-CH" sz="1200" dirty="0"/>
              <a:t> permet le traçage constant des lieux où les personnes se trouvent et l’utilisation des moyens de transport.</a:t>
            </a:r>
          </a:p>
          <a:p>
            <a:pPr>
              <a:buClr>
                <a:schemeClr val="bg1"/>
              </a:buClr>
            </a:pPr>
            <a:r>
              <a:rPr lang="fr-CH" sz="1200" dirty="0"/>
              <a:t>Elle utilise pour cela des technologies comme Bluetooth et le balisage, la triangulation des réseaux de téléphonie mobile et de Wi-Fi, le </a:t>
            </a:r>
            <a:r>
              <a:rPr lang="fr-CH" sz="1200" dirty="0" err="1"/>
              <a:t>géorepérage</a:t>
            </a:r>
            <a:r>
              <a:rPr lang="fr-CH" sz="1200" dirty="0"/>
              <a:t> de même que les données générées par les détecteurs de mouvement du smartphone.</a:t>
            </a:r>
          </a:p>
          <a:p>
            <a:pPr>
              <a:buClr>
                <a:schemeClr val="bg1"/>
              </a:buClr>
            </a:pPr>
            <a:r>
              <a:rPr lang="fr-CH" sz="1200" dirty="0"/>
              <a:t>L’appli a été conçue de manière à établir une mesure quasi complète et en continu, tout en offrant une expérience idéale aux panélistes (p. ex. installation aisée, faible consommation de la batterie, etc.).</a:t>
            </a:r>
          </a:p>
          <a:p>
            <a:pPr>
              <a:buClr>
                <a:schemeClr val="bg1"/>
              </a:buClr>
            </a:pPr>
            <a:r>
              <a:rPr lang="fr-CH" sz="1200" dirty="0"/>
              <a:t>L’appli permet aussi d’inviter des personnes à participer à des enquêtes directement sur leur smartphone.</a:t>
            </a:r>
          </a:p>
          <a:p>
            <a:pPr>
              <a:buClr>
                <a:schemeClr val="bg1"/>
              </a:buClr>
            </a:pPr>
            <a:endParaRPr lang="de-DE" sz="1200" b="1" dirty="0"/>
          </a:p>
          <a:p>
            <a:pPr marL="0" indent="0">
              <a:buClr>
                <a:schemeClr val="bg1"/>
              </a:buClr>
              <a:buNone/>
            </a:pPr>
            <a:endParaRPr lang="de-DE" sz="1200" b="1" dirty="0"/>
          </a:p>
          <a:p>
            <a:pPr marL="0" indent="0">
              <a:buClr>
                <a:srgbClr val="964784"/>
              </a:buClr>
              <a:buFont typeface="Wingdings" panose="05000000000000000000" pitchFamily="2" charset="2"/>
              <a:buNone/>
            </a:pPr>
            <a:endParaRPr lang="de-DE" sz="400" b="1" dirty="0"/>
          </a:p>
          <a:p>
            <a:pPr marL="0" indent="0">
              <a:buNone/>
            </a:pPr>
            <a:r>
              <a:rPr lang="fr-CH" sz="1400" b="1" dirty="0">
                <a:solidFill>
                  <a:schemeClr val="accent2"/>
                </a:solidFill>
              </a:rPr>
              <a:t>Panel Footprints</a:t>
            </a:r>
          </a:p>
          <a:p>
            <a:pPr>
              <a:buClr>
                <a:schemeClr val="bg1"/>
              </a:buClr>
            </a:pPr>
            <a:r>
              <a:rPr lang="fr-CH" sz="1200" dirty="0"/>
              <a:t>intervista gère le panel Footprints, qui compte 3000 participants, depuis le 1.10.2018. Ce panel a été recruté activement à partir du panel intervista et ses participants ont consenti à l’utilisation de leurs données à des fins de recherche. La législation en matière de protection des données (LPD et OLPD) est respectée et l’anonymat des participants est garanti.</a:t>
            </a:r>
          </a:p>
          <a:p>
            <a:pPr>
              <a:buClr>
                <a:schemeClr val="bg1"/>
              </a:buClr>
            </a:pPr>
            <a:r>
              <a:rPr lang="fr-CH" sz="1200" dirty="0"/>
              <a:t>Le panel a été recruté en fonction de critères tels que l’âge, le sexe et la région ainsi que du comportement de mobilité conformément aux directives de représentativité pour la population suisse âgée entre 15 et 79 ans.</a:t>
            </a:r>
          </a:p>
          <a:p>
            <a:pPr>
              <a:buClr>
                <a:schemeClr val="bg1"/>
              </a:buClr>
            </a:pPr>
            <a:r>
              <a:rPr lang="fr-CH" sz="1200" dirty="0"/>
              <a:t>Les panélistes sont indemnisés chaque mois pour leur participation.</a:t>
            </a:r>
          </a:p>
          <a:p>
            <a:pPr>
              <a:buClr>
                <a:schemeClr val="bg1"/>
              </a:buClr>
            </a:pPr>
            <a:endParaRPr lang="de-DE" sz="1200" dirty="0"/>
          </a:p>
          <a:p>
            <a:pPr>
              <a:buClr>
                <a:schemeClr val="bg1"/>
              </a:buClr>
            </a:pPr>
            <a:endParaRPr lang="de-DE" sz="400" b="1" dirty="0"/>
          </a:p>
          <a:p>
            <a:pPr marL="0" indent="0">
              <a:buNone/>
            </a:pPr>
            <a:r>
              <a:rPr lang="fr-CH" sz="1400" b="1" dirty="0">
                <a:solidFill>
                  <a:schemeClr val="accent2"/>
                </a:solidFill>
              </a:rPr>
              <a:t>Informations sociodémographiques et intérêts</a:t>
            </a:r>
          </a:p>
          <a:p>
            <a:pPr>
              <a:buClr>
                <a:schemeClr val="bg1"/>
              </a:buClr>
            </a:pPr>
            <a:r>
              <a:rPr lang="fr-CH" sz="1200" dirty="0"/>
              <a:t>Des informations exhaustives sur la </a:t>
            </a:r>
            <a:r>
              <a:rPr lang="fr-CH" sz="1200" dirty="0" err="1"/>
              <a:t>sociodémographie</a:t>
            </a:r>
            <a:r>
              <a:rPr lang="fr-CH" sz="1200" dirty="0"/>
              <a:t> et les intérêts des panélistes sont livrées par les sondages de profils, qui sont reliés aux résultats à des fins d’analyse.</a:t>
            </a:r>
          </a:p>
        </p:txBody>
      </p:sp>
      <p:pic>
        <p:nvPicPr>
          <p:cNvPr id="7" name="Grafik 6">
            <a:extLst>
              <a:ext uri="{FF2B5EF4-FFF2-40B4-BE49-F238E27FC236}">
                <a16:creationId xmlns:a16="http://schemas.microsoft.com/office/drawing/2014/main" id="{C1625039-9D66-4C4B-B4A9-9F397DFE9E9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5042" y="1514128"/>
            <a:ext cx="826914" cy="1584176"/>
          </a:xfrm>
          <a:prstGeom prst="rect">
            <a:avLst/>
          </a:prstGeom>
        </p:spPr>
      </p:pic>
      <p:pic>
        <p:nvPicPr>
          <p:cNvPr id="8" name="Grafik 7">
            <a:extLst>
              <a:ext uri="{FF2B5EF4-FFF2-40B4-BE49-F238E27FC236}">
                <a16:creationId xmlns:a16="http://schemas.microsoft.com/office/drawing/2014/main" id="{C9D26250-5C40-4D9E-A298-2DEA8C1ED63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5715" y="5263511"/>
            <a:ext cx="937797" cy="937797"/>
          </a:xfrm>
          <a:prstGeom prst="rect">
            <a:avLst/>
          </a:prstGeom>
        </p:spPr>
      </p:pic>
      <p:pic>
        <p:nvPicPr>
          <p:cNvPr id="10" name="Grafik 9">
            <a:extLst>
              <a:ext uri="{FF2B5EF4-FFF2-40B4-BE49-F238E27FC236}">
                <a16:creationId xmlns:a16="http://schemas.microsoft.com/office/drawing/2014/main" id="{6850384B-5452-452A-A592-3FC5E3157A6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9376" y="3937952"/>
            <a:ext cx="1497897" cy="859200"/>
          </a:xfrm>
          <a:prstGeom prst="rect">
            <a:avLst/>
          </a:prstGeom>
          <a:solidFill>
            <a:schemeClr val="tx1"/>
          </a:solidFill>
        </p:spPr>
      </p:pic>
    </p:spTree>
    <p:extLst>
      <p:ext uri="{BB962C8B-B14F-4D97-AF65-F5344CB8AC3E}">
        <p14:creationId xmlns:p14="http://schemas.microsoft.com/office/powerpoint/2010/main" val="173885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178F8-6338-465D-A0BB-768FA6C0CFAE}"/>
              </a:ext>
            </a:extLst>
          </p:cNvPr>
          <p:cNvSpPr>
            <a:spLocks noGrp="1"/>
          </p:cNvSpPr>
          <p:nvPr>
            <p:ph type="title"/>
          </p:nvPr>
        </p:nvSpPr>
        <p:spPr/>
        <p:txBody>
          <a:bodyPr/>
          <a:lstStyle/>
          <a:p>
            <a:r>
              <a:rPr lang="fr-CH" dirty="0"/>
              <a:t>Structure du panel Footprints le 28.10.2020</a:t>
            </a:r>
            <a:endParaRPr lang="de-CH" dirty="0"/>
          </a:p>
        </p:txBody>
      </p:sp>
      <p:sp>
        <p:nvSpPr>
          <p:cNvPr id="3" name="Fußzeilenplatzhalter 2">
            <a:extLst>
              <a:ext uri="{FF2B5EF4-FFF2-40B4-BE49-F238E27FC236}">
                <a16:creationId xmlns:a16="http://schemas.microsoft.com/office/drawing/2014/main" id="{FD519966-1E3E-4A9C-BF5B-603AA05B9FE7}"/>
              </a:ext>
            </a:extLst>
          </p:cNvPr>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a:extLst>
              <a:ext uri="{FF2B5EF4-FFF2-40B4-BE49-F238E27FC236}">
                <a16:creationId xmlns:a16="http://schemas.microsoft.com/office/drawing/2014/main" id="{97C69B7C-833B-498B-BECB-D46D08702776}"/>
              </a:ext>
            </a:extLst>
          </p:cNvPr>
          <p:cNvSpPr>
            <a:spLocks noGrp="1"/>
          </p:cNvSpPr>
          <p:nvPr>
            <p:ph type="sldNum" sz="quarter" idx="11"/>
          </p:nvPr>
        </p:nvSpPr>
        <p:spPr/>
        <p:txBody>
          <a:bodyPr/>
          <a:lstStyle/>
          <a:p>
            <a:fld id="{3CBB59A0-2060-4CA5-A3F2-8F451BB92DC8}" type="slidenum">
              <a:rPr lang="de-CH" noProof="0" smtClean="0"/>
              <a:pPr/>
              <a:t>6</a:t>
            </a:fld>
            <a:endParaRPr lang="de-CH" noProof="0" dirty="0"/>
          </a:p>
        </p:txBody>
      </p:sp>
      <p:graphicFrame>
        <p:nvGraphicFramePr>
          <p:cNvPr id="8" name="Tabelle 7">
            <a:extLst>
              <a:ext uri="{FF2B5EF4-FFF2-40B4-BE49-F238E27FC236}">
                <a16:creationId xmlns:a16="http://schemas.microsoft.com/office/drawing/2014/main" id="{ABDC3AD0-C3A6-4501-8B32-A501AE510E7C}"/>
              </a:ext>
            </a:extLst>
          </p:cNvPr>
          <p:cNvGraphicFramePr>
            <a:graphicFrameLocks noGrp="1"/>
          </p:cNvGraphicFramePr>
          <p:nvPr>
            <p:extLst>
              <p:ext uri="{D42A27DB-BD31-4B8C-83A1-F6EECF244321}">
                <p14:modId xmlns:p14="http://schemas.microsoft.com/office/powerpoint/2010/main" val="4228946214"/>
              </p:ext>
            </p:extLst>
          </p:nvPr>
        </p:nvGraphicFramePr>
        <p:xfrm>
          <a:off x="7032105" y="1323943"/>
          <a:ext cx="4714428" cy="4946690"/>
        </p:xfrm>
        <a:graphic>
          <a:graphicData uri="http://schemas.openxmlformats.org/drawingml/2006/table">
            <a:tbl>
              <a:tblPr firstRow="1" bandRow="1"/>
              <a:tblGrid>
                <a:gridCol w="2124235">
                  <a:extLst>
                    <a:ext uri="{9D8B030D-6E8A-4147-A177-3AD203B41FA5}">
                      <a16:colId xmlns:a16="http://schemas.microsoft.com/office/drawing/2014/main" val="2713713632"/>
                    </a:ext>
                  </a:extLst>
                </a:gridCol>
                <a:gridCol w="1368152">
                  <a:extLst>
                    <a:ext uri="{9D8B030D-6E8A-4147-A177-3AD203B41FA5}">
                      <a16:colId xmlns:a16="http://schemas.microsoft.com/office/drawing/2014/main" val="1728132946"/>
                    </a:ext>
                  </a:extLst>
                </a:gridCol>
                <a:gridCol w="1222041">
                  <a:extLst>
                    <a:ext uri="{9D8B030D-6E8A-4147-A177-3AD203B41FA5}">
                      <a16:colId xmlns:a16="http://schemas.microsoft.com/office/drawing/2014/main" val="3509260133"/>
                    </a:ext>
                  </a:extLst>
                </a:gridCol>
              </a:tblGrid>
              <a:tr h="0">
                <a:tc>
                  <a:txBody>
                    <a:bodyPr/>
                    <a:lstStyle/>
                    <a:p>
                      <a:pPr algn="l" rtl="0" fontAlgn="ctr"/>
                      <a:r>
                        <a:rPr lang="fr-CH" sz="1100" b="1" i="0" u="none" strike="noStrike" dirty="0">
                          <a:solidFill>
                            <a:schemeClr val="bg1"/>
                          </a:solidFill>
                          <a:latin typeface="Trebuchet MS" panose="020B0603020202020204" pitchFamily="34" charset="0"/>
                        </a:rPr>
                        <a:t>Canton</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Panel Footprints</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Démographie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82374503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Aargau</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8.4%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7.9%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16224671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Appenzell Ausserrhoden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93325293"/>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Appenzell Innerrhoden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40374707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Basel-Landschaft</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3.4%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0048685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Basel-Stadt</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2.3%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28122160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Bern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13.0%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12.2%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405518025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Freiburg</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3.7%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424550347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Genève</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3.7%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5.8%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689234989"/>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Glarus</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67532502"/>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Graubünden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2.3%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7885066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Jura</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73867084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Luzern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4.8%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358428998"/>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Neuchâtel</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08267812"/>
                  </a:ext>
                </a:extLst>
              </a:tr>
              <a:tr h="161801">
                <a:tc>
                  <a:txBody>
                    <a:bodyPr/>
                    <a:lstStyle/>
                    <a:p>
                      <a:pPr algn="l" rtl="0" fontAlgn="ctr"/>
                      <a:r>
                        <a:rPr lang="de-CH" sz="1100" b="0" i="0" u="none" strike="noStrike">
                          <a:solidFill>
                            <a:schemeClr val="tx1"/>
                          </a:solidFill>
                          <a:effectLst/>
                          <a:latin typeface="Trebuchet MS" panose="020B0603020202020204" pitchFamily="34" charset="0"/>
                        </a:rPr>
                        <a:t>Nidwalden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154190091"/>
                  </a:ext>
                </a:extLst>
              </a:tr>
              <a:tr h="161801">
                <a:tc>
                  <a:txBody>
                    <a:bodyPr/>
                    <a:lstStyle/>
                    <a:p>
                      <a:pPr algn="l" rtl="0" fontAlgn="ctr"/>
                      <a:r>
                        <a:rPr lang="de-CH" sz="1100" b="0" i="0" u="none" strike="noStrike">
                          <a:solidFill>
                            <a:schemeClr val="tx1"/>
                          </a:solidFill>
                          <a:effectLst/>
                          <a:latin typeface="Trebuchet MS" panose="020B0603020202020204" pitchFamily="34" charset="0"/>
                        </a:rPr>
                        <a:t>Obwalden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14883825"/>
                  </a:ext>
                </a:extLst>
              </a:tr>
              <a:tr h="161801">
                <a:tc>
                  <a:txBody>
                    <a:bodyPr/>
                    <a:lstStyle/>
                    <a:p>
                      <a:pPr algn="l" rtl="0" fontAlgn="ctr"/>
                      <a:r>
                        <a:rPr lang="de-CH" sz="1100" b="0" i="0" u="none" strike="noStrike">
                          <a:solidFill>
                            <a:schemeClr val="tx1"/>
                          </a:solidFill>
                          <a:effectLst/>
                          <a:latin typeface="Trebuchet MS" panose="020B0603020202020204" pitchFamily="34" charset="0"/>
                        </a:rPr>
                        <a:t>Schaffhausen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1.0%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998729923"/>
                  </a:ext>
                </a:extLst>
              </a:tr>
              <a:tr h="161801">
                <a:tc>
                  <a:txBody>
                    <a:bodyPr/>
                    <a:lstStyle/>
                    <a:p>
                      <a:pPr algn="l" rtl="0" fontAlgn="ctr"/>
                      <a:r>
                        <a:rPr lang="de-CH" sz="1100" b="0" i="0" u="none" strike="noStrike">
                          <a:solidFill>
                            <a:schemeClr val="tx1"/>
                          </a:solidFill>
                          <a:effectLst/>
                          <a:latin typeface="Trebuchet MS" panose="020B0603020202020204" pitchFamily="34" charset="0"/>
                        </a:rPr>
                        <a:t>Schwyz</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1.9%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5010911"/>
                  </a:ext>
                </a:extLst>
              </a:tr>
              <a:tr h="161801">
                <a:tc>
                  <a:txBody>
                    <a:bodyPr/>
                    <a:lstStyle/>
                    <a:p>
                      <a:pPr algn="l" rtl="0" fontAlgn="ctr"/>
                      <a:r>
                        <a:rPr lang="de-CH" sz="1100" b="0" i="0" u="none" strike="noStrike">
                          <a:solidFill>
                            <a:schemeClr val="tx1"/>
                          </a:solidFill>
                          <a:effectLst/>
                          <a:latin typeface="Trebuchet MS" panose="020B0603020202020204" pitchFamily="34" charset="0"/>
                        </a:rPr>
                        <a:t>Solothurn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32746575"/>
                  </a:ext>
                </a:extLst>
              </a:tr>
              <a:tr h="161801">
                <a:tc>
                  <a:txBody>
                    <a:bodyPr/>
                    <a:lstStyle/>
                    <a:p>
                      <a:pPr algn="l" rtl="0" fontAlgn="ctr"/>
                      <a:r>
                        <a:rPr lang="de-CH" sz="1100" b="0" i="0" u="none" strike="noStrike">
                          <a:solidFill>
                            <a:schemeClr val="tx1"/>
                          </a:solidFill>
                          <a:effectLst/>
                          <a:latin typeface="Trebuchet MS" panose="020B0603020202020204" pitchFamily="34" charset="0"/>
                        </a:rPr>
                        <a:t>St. Gallen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6.0%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860815710"/>
                  </a:ext>
                </a:extLst>
              </a:tr>
              <a:tr h="161801">
                <a:tc>
                  <a:txBody>
                    <a:bodyPr/>
                    <a:lstStyle/>
                    <a:p>
                      <a:pPr algn="l" rtl="0" fontAlgn="ctr"/>
                      <a:r>
                        <a:rPr lang="de-CH" sz="1100" b="0" i="0" u="none" strike="noStrike">
                          <a:solidFill>
                            <a:schemeClr val="tx1"/>
                          </a:solidFill>
                          <a:effectLst/>
                          <a:latin typeface="Trebuchet MS" panose="020B0603020202020204" pitchFamily="34" charset="0"/>
                        </a:rPr>
                        <a:t>Thurgau</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1120294"/>
                  </a:ext>
                </a:extLst>
              </a:tr>
              <a:tr h="161801">
                <a:tc>
                  <a:txBody>
                    <a:bodyPr/>
                    <a:lstStyle/>
                    <a:p>
                      <a:pPr algn="l" rtl="0" fontAlgn="ctr"/>
                      <a:r>
                        <a:rPr lang="de-CH" sz="1100" b="0" i="0" u="none" strike="noStrike">
                          <a:solidFill>
                            <a:schemeClr val="tx1"/>
                          </a:solidFill>
                          <a:effectLst/>
                          <a:latin typeface="Trebuchet MS" panose="020B0603020202020204" pitchFamily="34" charset="0"/>
                        </a:rPr>
                        <a:t>Ticino</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731597419"/>
                  </a:ext>
                </a:extLst>
              </a:tr>
              <a:tr h="161801">
                <a:tc>
                  <a:txBody>
                    <a:bodyPr/>
                    <a:lstStyle/>
                    <a:p>
                      <a:pPr algn="l" rtl="0" fontAlgn="ctr"/>
                      <a:r>
                        <a:rPr lang="de-CH" sz="1100" b="0" i="0" u="none" strike="noStrike">
                          <a:solidFill>
                            <a:schemeClr val="tx1"/>
                          </a:solidFill>
                          <a:effectLst/>
                          <a:latin typeface="Trebuchet MS" panose="020B0603020202020204" pitchFamily="34" charset="0"/>
                        </a:rPr>
                        <a:t>Uri</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2918272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Wallis</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3.8%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198600955"/>
                  </a:ext>
                </a:extLst>
              </a:tr>
              <a:tr h="161801">
                <a:tc>
                  <a:txBody>
                    <a:bodyPr/>
                    <a:lstStyle/>
                    <a:p>
                      <a:pPr algn="l" rtl="0" fontAlgn="ctr"/>
                      <a:r>
                        <a:rPr lang="de-CH" sz="1100" b="0" i="0" u="none" strike="noStrike">
                          <a:solidFill>
                            <a:schemeClr val="tx1"/>
                          </a:solidFill>
                          <a:effectLst/>
                          <a:latin typeface="Trebuchet MS" panose="020B0603020202020204" pitchFamily="34" charset="0"/>
                        </a:rPr>
                        <a:t>Vaud</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9.3%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28055719"/>
                  </a:ext>
                </a:extLst>
              </a:tr>
              <a:tr h="161801">
                <a:tc>
                  <a:txBody>
                    <a:bodyPr/>
                    <a:lstStyle/>
                    <a:p>
                      <a:pPr algn="l" rtl="0" fontAlgn="ctr"/>
                      <a:r>
                        <a:rPr lang="de-CH" sz="1100" b="0" i="0" u="none" strike="noStrike">
                          <a:solidFill>
                            <a:schemeClr val="tx1"/>
                          </a:solidFill>
                          <a:effectLst/>
                          <a:latin typeface="Trebuchet MS" panose="020B0603020202020204" pitchFamily="34" charset="0"/>
                        </a:rPr>
                        <a:t>Zug</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06224823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Zürich</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19.7%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17.7%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335430392"/>
                  </a:ext>
                </a:extLst>
              </a:tr>
            </a:tbl>
          </a:graphicData>
        </a:graphic>
      </p:graphicFrame>
      <p:graphicFrame>
        <p:nvGraphicFramePr>
          <p:cNvPr id="10" name="Tabelle 9">
            <a:extLst>
              <a:ext uri="{FF2B5EF4-FFF2-40B4-BE49-F238E27FC236}">
                <a16:creationId xmlns:a16="http://schemas.microsoft.com/office/drawing/2014/main" id="{09F66CEB-AAD8-47E1-B006-41E5A9739EF8}"/>
              </a:ext>
            </a:extLst>
          </p:cNvPr>
          <p:cNvGraphicFramePr>
            <a:graphicFrameLocks noGrp="1"/>
          </p:cNvGraphicFramePr>
          <p:nvPr>
            <p:extLst>
              <p:ext uri="{D42A27DB-BD31-4B8C-83A1-F6EECF244321}">
                <p14:modId xmlns:p14="http://schemas.microsoft.com/office/powerpoint/2010/main" val="2678046903"/>
              </p:ext>
            </p:extLst>
          </p:nvPr>
        </p:nvGraphicFramePr>
        <p:xfrm>
          <a:off x="442912" y="1387816"/>
          <a:ext cx="5365055" cy="2057400"/>
        </p:xfrm>
        <a:graphic>
          <a:graphicData uri="http://schemas.openxmlformats.org/drawingml/2006/table">
            <a:tbl>
              <a:tblPr firstRow="1" bandRow="1"/>
              <a:tblGrid>
                <a:gridCol w="2554797">
                  <a:extLst>
                    <a:ext uri="{9D8B030D-6E8A-4147-A177-3AD203B41FA5}">
                      <a16:colId xmlns:a16="http://schemas.microsoft.com/office/drawing/2014/main" val="1796349350"/>
                    </a:ext>
                  </a:extLst>
                </a:gridCol>
                <a:gridCol w="1478111">
                  <a:extLst>
                    <a:ext uri="{9D8B030D-6E8A-4147-A177-3AD203B41FA5}">
                      <a16:colId xmlns:a16="http://schemas.microsoft.com/office/drawing/2014/main" val="598211067"/>
                    </a:ext>
                  </a:extLst>
                </a:gridCol>
                <a:gridCol w="1332147">
                  <a:extLst>
                    <a:ext uri="{9D8B030D-6E8A-4147-A177-3AD203B41FA5}">
                      <a16:colId xmlns:a16="http://schemas.microsoft.com/office/drawing/2014/main" val="3606656601"/>
                    </a:ext>
                  </a:extLst>
                </a:gridCol>
              </a:tblGrid>
              <a:tr h="228600">
                <a:tc>
                  <a:txBody>
                    <a:bodyPr/>
                    <a:lstStyle/>
                    <a:p>
                      <a:pPr algn="l" rtl="0" fontAlgn="ctr"/>
                      <a:r>
                        <a:rPr lang="fr-CH" sz="1100" b="1" i="0" u="none" strike="noStrike" dirty="0">
                          <a:solidFill>
                            <a:schemeClr val="bg1"/>
                          </a:solidFill>
                          <a:latin typeface="Trebuchet MS" panose="020B0603020202020204" pitchFamily="34" charset="0"/>
                        </a:rPr>
                        <a:t>Sexe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Panel Footprints</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Démographie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711520420"/>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Männlich</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55.6%</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a:solidFill>
                            <a:schemeClr val="tx1"/>
                          </a:solidFill>
                          <a:effectLst/>
                          <a:latin typeface="Trebuchet MS" panose="020B0603020202020204" pitchFamily="34" charset="0"/>
                        </a:rPr>
                        <a:t>49.8%</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795553116"/>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Weiblich</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44.4%</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50.2%</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437678946"/>
                  </a:ext>
                </a:extLst>
              </a:tr>
              <a:tr h="228600">
                <a:tc>
                  <a:txBody>
                    <a:bodyPr/>
                    <a:lstStyle/>
                    <a:p>
                      <a:pPr algn="l" fontAlgn="b"/>
                      <a:endParaRPr lang="de-CH" sz="1100" b="0" i="0" u="none" strike="noStrike">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extLst>
                  <a:ext uri="{0D108BD9-81ED-4DB2-BD59-A6C34878D82A}">
                    <a16:rowId xmlns:a16="http://schemas.microsoft.com/office/drawing/2014/main" val="1195451301"/>
                  </a:ext>
                </a:extLst>
              </a:tr>
              <a:tr h="228600">
                <a:tc>
                  <a:txBody>
                    <a:bodyPr/>
                    <a:lstStyle/>
                    <a:p>
                      <a:pPr algn="l" rtl="0" fontAlgn="b"/>
                      <a:r>
                        <a:rPr lang="fr-CH" sz="1100" b="1" i="0" u="none" strike="noStrike" dirty="0">
                          <a:solidFill>
                            <a:schemeClr val="bg1"/>
                          </a:solidFill>
                          <a:latin typeface="Trebuchet MS" panose="020B0603020202020204" pitchFamily="34" charset="0"/>
                        </a:rPr>
                        <a:t>Âge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b"/>
                      <a:r>
                        <a:rPr lang="fr-CH" sz="1100" b="1" i="0" u="none" strike="noStrike" dirty="0">
                          <a:solidFill>
                            <a:schemeClr val="bg1"/>
                          </a:solidFill>
                          <a:latin typeface="Trebuchet MS" panose="020B0603020202020204" pitchFamily="34" charset="0"/>
                        </a:rPr>
                        <a:t>Panel Footprints</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b"/>
                      <a:r>
                        <a:rPr lang="fr-CH" sz="1100" b="1" i="0" u="none" strike="noStrike" dirty="0">
                          <a:solidFill>
                            <a:schemeClr val="bg1"/>
                          </a:solidFill>
                          <a:latin typeface="Trebuchet MS" panose="020B0603020202020204" pitchFamily="34" charset="0"/>
                        </a:rPr>
                        <a:t>Démographie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324080879"/>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15 bis 29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20.6%</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22.0%</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002774891"/>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30 bis 44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29.9%</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26.3%</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55320619"/>
                  </a:ext>
                </a:extLst>
              </a:tr>
              <a:tr h="228600">
                <a:tc>
                  <a:txBody>
                    <a:bodyPr/>
                    <a:lstStyle/>
                    <a:p>
                      <a:pPr algn="l" rtl="0" fontAlgn="b"/>
                      <a:r>
                        <a:rPr lang="de-DE" sz="1100" b="0" i="0" u="none" strike="noStrike" dirty="0">
                          <a:solidFill>
                            <a:schemeClr val="tx1"/>
                          </a:solidFill>
                          <a:effectLst/>
                          <a:latin typeface="Trebuchet MS" panose="020B0603020202020204" pitchFamily="34" charset="0"/>
                        </a:rPr>
                        <a:t>45 bis 59 Jahre</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DE" sz="1100" b="0" i="0" u="none" strike="noStrike" dirty="0">
                          <a:solidFill>
                            <a:schemeClr val="tx1"/>
                          </a:solidFill>
                          <a:effectLst/>
                          <a:latin typeface="Trebuchet MS" panose="020B0603020202020204" pitchFamily="34" charset="0"/>
                        </a:rPr>
                        <a:t>31.4% </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DE" sz="1100" b="0" i="0" u="none" strike="noStrike" dirty="0">
                          <a:solidFill>
                            <a:schemeClr val="tx1"/>
                          </a:solidFill>
                          <a:effectLst/>
                          <a:latin typeface="Trebuchet MS" panose="020B0603020202020204" pitchFamily="34" charset="0"/>
                        </a:rPr>
                        <a:t>28.0%</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92169499"/>
                  </a:ext>
                </a:extLst>
              </a:tr>
              <a:tr h="228600">
                <a:tc>
                  <a:txBody>
                    <a:bodyPr/>
                    <a:lstStyle/>
                    <a:p>
                      <a:pPr algn="l" rtl="0" fontAlgn="b"/>
                      <a:r>
                        <a:rPr lang="de-CH" sz="1100" b="0" i="0" u="none" strike="noStrike">
                          <a:solidFill>
                            <a:schemeClr val="tx1"/>
                          </a:solidFill>
                          <a:effectLst/>
                          <a:latin typeface="Trebuchet MS" panose="020B0603020202020204" pitchFamily="34" charset="0"/>
                        </a:rPr>
                        <a:t>60 bis 79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18.1%</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23.7%</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41256709"/>
                  </a:ext>
                </a:extLst>
              </a:tr>
            </a:tbl>
          </a:graphicData>
        </a:graphic>
      </p:graphicFrame>
      <p:sp>
        <p:nvSpPr>
          <p:cNvPr id="7" name="Textplatzhalter 7">
            <a:extLst>
              <a:ext uri="{FF2B5EF4-FFF2-40B4-BE49-F238E27FC236}">
                <a16:creationId xmlns:a16="http://schemas.microsoft.com/office/drawing/2014/main" id="{A0BBFDE3-F83A-4C2E-BBDC-71C960B8CDBC}"/>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Source des données démographiques: StatPop 2017</a:t>
            </a:r>
          </a:p>
        </p:txBody>
      </p:sp>
    </p:spTree>
    <p:extLst>
      <p:ext uri="{BB962C8B-B14F-4D97-AF65-F5344CB8AC3E}">
        <p14:creationId xmlns:p14="http://schemas.microsoft.com/office/powerpoint/2010/main" val="214472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4B4B-4ABD-46FA-907D-937A66E27EB3}"/>
              </a:ext>
            </a:extLst>
          </p:cNvPr>
          <p:cNvSpPr>
            <a:spLocks noGrp="1"/>
          </p:cNvSpPr>
          <p:nvPr>
            <p:ph type="title"/>
          </p:nvPr>
        </p:nvSpPr>
        <p:spPr/>
        <p:txBody>
          <a:bodyPr/>
          <a:lstStyle/>
          <a:p>
            <a:r>
              <a:rPr lang="fr-CH" dirty="0"/>
              <a:t>Glossaire</a:t>
            </a:r>
            <a:endParaRPr lang="de-CH" dirty="0"/>
          </a:p>
        </p:txBody>
      </p:sp>
      <p:sp>
        <p:nvSpPr>
          <p:cNvPr id="3" name="Fußzeilenplatzhalter 2">
            <a:extLst>
              <a:ext uri="{FF2B5EF4-FFF2-40B4-BE49-F238E27FC236}">
                <a16:creationId xmlns:a16="http://schemas.microsoft.com/office/drawing/2014/main" id="{6B5F2271-2CA7-40F1-85B7-8F61BCEC318A}"/>
              </a:ext>
            </a:extLst>
          </p:cNvPr>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22.06.2021</a:t>
            </a:r>
            <a:endParaRPr lang="de-CH" noProof="0" dirty="0"/>
          </a:p>
        </p:txBody>
      </p:sp>
      <p:sp>
        <p:nvSpPr>
          <p:cNvPr id="4" name="Foliennummernplatzhalter 3">
            <a:extLst>
              <a:ext uri="{FF2B5EF4-FFF2-40B4-BE49-F238E27FC236}">
                <a16:creationId xmlns:a16="http://schemas.microsoft.com/office/drawing/2014/main" id="{ED171E69-A1CA-4DB0-BFD2-3CBECE9814A1}"/>
              </a:ext>
            </a:extLst>
          </p:cNvPr>
          <p:cNvSpPr>
            <a:spLocks noGrp="1"/>
          </p:cNvSpPr>
          <p:nvPr>
            <p:ph type="sldNum" sz="quarter" idx="11"/>
          </p:nvPr>
        </p:nvSpPr>
        <p:spPr/>
        <p:txBody>
          <a:bodyPr/>
          <a:lstStyle/>
          <a:p>
            <a:fld id="{3CBB59A0-2060-4CA5-A3F2-8F451BB92DC8}" type="slidenum">
              <a:rPr lang="de-CH" noProof="0" smtClean="0"/>
              <a:pPr/>
              <a:t>7</a:t>
            </a:fld>
            <a:endParaRPr lang="de-CH" noProof="0" dirty="0"/>
          </a:p>
        </p:txBody>
      </p:sp>
      <p:graphicFrame>
        <p:nvGraphicFramePr>
          <p:cNvPr id="5" name="Tabelle 4">
            <a:extLst>
              <a:ext uri="{FF2B5EF4-FFF2-40B4-BE49-F238E27FC236}">
                <a16:creationId xmlns:a16="http://schemas.microsoft.com/office/drawing/2014/main" id="{E6FE1BE5-2101-4283-8C56-6794EB002805}"/>
              </a:ext>
            </a:extLst>
          </p:cNvPr>
          <p:cNvGraphicFramePr>
            <a:graphicFrameLocks noGrp="1"/>
          </p:cNvGraphicFramePr>
          <p:nvPr>
            <p:extLst>
              <p:ext uri="{D42A27DB-BD31-4B8C-83A1-F6EECF244321}">
                <p14:modId xmlns:p14="http://schemas.microsoft.com/office/powerpoint/2010/main" val="3904554599"/>
              </p:ext>
            </p:extLst>
          </p:nvPr>
        </p:nvGraphicFramePr>
        <p:xfrm>
          <a:off x="704753" y="1560753"/>
          <a:ext cx="10690077" cy="2202480"/>
        </p:xfrm>
        <a:graphic>
          <a:graphicData uri="http://schemas.openxmlformats.org/drawingml/2006/table">
            <a:tbl>
              <a:tblPr firstRow="1" bandRow="1">
                <a:tableStyleId>{5C22544A-7EE6-4342-B048-85BDC9FD1C3A}</a:tableStyleId>
              </a:tblPr>
              <a:tblGrid>
                <a:gridCol w="2344625">
                  <a:extLst>
                    <a:ext uri="{9D8B030D-6E8A-4147-A177-3AD203B41FA5}">
                      <a16:colId xmlns:a16="http://schemas.microsoft.com/office/drawing/2014/main" val="2072382170"/>
                    </a:ext>
                  </a:extLst>
                </a:gridCol>
                <a:gridCol w="8345452">
                  <a:extLst>
                    <a:ext uri="{9D8B030D-6E8A-4147-A177-3AD203B41FA5}">
                      <a16:colId xmlns:a16="http://schemas.microsoft.com/office/drawing/2014/main" val="3374839986"/>
                    </a:ext>
                  </a:extLst>
                </a:gridCol>
              </a:tblGrid>
              <a:tr h="324000">
                <a:tc>
                  <a:txBody>
                    <a:bodyPr/>
                    <a:lstStyle/>
                    <a:p>
                      <a:pPr algn="l"/>
                      <a:r>
                        <a:rPr lang="fr-CH" sz="1200" b="0" dirty="0">
                          <a:solidFill>
                            <a:schemeClr val="bg1"/>
                          </a:solidFill>
                          <a:latin typeface="Trebuchet MS" panose="020B0603020202020204" pitchFamily="34" charset="0"/>
                        </a:rPr>
                        <a:t>Distance quotidienne parcourue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a:solidFill>
                            <a:schemeClr val="tx1"/>
                          </a:solidFill>
                          <a:latin typeface="Trebuchet MS" panose="020B0603020202020204" pitchFamily="34" charset="0"/>
                        </a:rPr>
                        <a:t>La distance quotidienne parcourue indique la somme de tous les déplacements effectués pendant une journée, à pied ou dans un moyen de déplacement tel que la voiture, le vélo ou les transports publics.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206445"/>
                  </a:ext>
                </a:extLst>
              </a:tr>
              <a:tr h="324000">
                <a:tc>
                  <a:txBody>
                    <a:bodyPr/>
                    <a:lstStyle/>
                    <a:p>
                      <a:pPr algn="l"/>
                      <a:r>
                        <a:rPr lang="fr-CH" sz="1200" b="0" dirty="0">
                          <a:solidFill>
                            <a:schemeClr val="bg1"/>
                          </a:solidFill>
                          <a:latin typeface="Trebuchet MS" panose="020B0603020202020204" pitchFamily="34" charset="0"/>
                        </a:rPr>
                        <a:t>Rayon quotidien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Le rayon quotidien indique la distance qui sépare le lieu d’hébergement de nuit la veille, de l’emplacement le plus éloigné en un jour (à vol d’oiseau).</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67578"/>
                  </a:ext>
                </a:extLst>
              </a:tr>
              <a:tr h="324000">
                <a:tc>
                  <a:txBody>
                    <a:bodyPr/>
                    <a:lstStyle/>
                    <a:p>
                      <a:pPr algn="l"/>
                      <a:r>
                        <a:rPr lang="fr-CH" sz="1200" b="0">
                          <a:solidFill>
                            <a:schemeClr val="bg1"/>
                          </a:solidFill>
                          <a:latin typeface="Trebuchet MS" panose="020B0603020202020204" pitchFamily="34" charset="0"/>
                        </a:rPr>
                        <a:t>Valeur moyenne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La valeur moyenne indique la moyenne de plusieurs chiffres.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034382"/>
                  </a:ext>
                </a:extLst>
              </a:tr>
              <a:tr h="324000">
                <a:tc>
                  <a:txBody>
                    <a:bodyPr/>
                    <a:lstStyle/>
                    <a:p>
                      <a:pPr algn="l"/>
                      <a:r>
                        <a:rPr lang="fr-CH" sz="1200" b="0" dirty="0">
                          <a:solidFill>
                            <a:schemeClr val="bg1"/>
                          </a:solidFill>
                          <a:latin typeface="Trebuchet MS" panose="020B0603020202020204" pitchFamily="34" charset="0"/>
                        </a:rPr>
                        <a:t>Médiane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La médiane est un indicateur de tendance statistique. Elle est déterminée de façon que 50% des chiffres soient inférieurs à la médiane et 50% sont supérieurs. Exemple: un rayon quotidien médiane de 12 km indique que la moitié des personnes ce jour-là ont parcouru moins de 12 km et l’autre moitié plus de 12 km.</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6747583"/>
                  </a:ext>
                </a:extLst>
              </a:tr>
              <a:tr h="324000">
                <a:tc>
                  <a:txBody>
                    <a:bodyPr/>
                    <a:lstStyle/>
                    <a:p>
                      <a:pPr algn="l"/>
                      <a:r>
                        <a:rPr lang="de-DE" sz="1200" b="0" dirty="0" err="1">
                          <a:solidFill>
                            <a:schemeClr val="bg1"/>
                          </a:solidFill>
                          <a:latin typeface="Trebuchet MS" panose="020B0603020202020204" pitchFamily="34" charset="0"/>
                        </a:rPr>
                        <a:t>Moyenne</a:t>
                      </a:r>
                      <a:r>
                        <a:rPr lang="de-DE" sz="1200" b="0" dirty="0">
                          <a:solidFill>
                            <a:schemeClr val="bg1"/>
                          </a:solidFill>
                          <a:latin typeface="Trebuchet MS" panose="020B0603020202020204" pitchFamily="34" charset="0"/>
                        </a:rPr>
                        <a:t> de 7 </a:t>
                      </a:r>
                      <a:r>
                        <a:rPr lang="de-DE" sz="1200" b="0" dirty="0" err="1">
                          <a:solidFill>
                            <a:schemeClr val="bg1"/>
                          </a:solidFill>
                          <a:latin typeface="Trebuchet MS" panose="020B0603020202020204" pitchFamily="34" charset="0"/>
                        </a:rPr>
                        <a:t>jours</a:t>
                      </a:r>
                      <a:endParaRPr lang="de-CH" sz="1200" b="0" dirty="0">
                        <a:solidFill>
                          <a:schemeClr val="bg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200" b="0" dirty="0">
                          <a:solidFill>
                            <a:schemeClr val="tx1"/>
                          </a:solidFill>
                          <a:latin typeface="Trebuchet MS" panose="020B0603020202020204" pitchFamily="34" charset="0"/>
                        </a:rPr>
                        <a:t>C'est la moyenne des 7 derniers jours</a:t>
                      </a:r>
                      <a:endParaRPr lang="de-DE" sz="1200" b="0" dirty="0">
                        <a:solidFill>
                          <a:schemeClr val="tx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1554954"/>
                  </a:ext>
                </a:extLst>
              </a:tr>
            </a:tbl>
          </a:graphicData>
        </a:graphic>
      </p:graphicFrame>
    </p:spTree>
    <p:extLst>
      <p:ext uri="{BB962C8B-B14F-4D97-AF65-F5344CB8AC3E}">
        <p14:creationId xmlns:p14="http://schemas.microsoft.com/office/powerpoint/2010/main" val="395447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Comportement de mobilité dans le temps</a:t>
            </a:r>
          </a:p>
        </p:txBody>
      </p:sp>
    </p:spTree>
    <p:extLst>
      <p:ext uri="{BB962C8B-B14F-4D97-AF65-F5344CB8AC3E}">
        <p14:creationId xmlns:p14="http://schemas.microsoft.com/office/powerpoint/2010/main" val="259354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et rayons quotidiens en Suisse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22.06.2021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9</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4051753072"/>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18" name="Textfeld 17">
            <a:extLst>
              <a:ext uri="{FF2B5EF4-FFF2-40B4-BE49-F238E27FC236}">
                <a16:creationId xmlns:a16="http://schemas.microsoft.com/office/drawing/2014/main" id="{5C7A721A-D4D9-4206-925B-A9E24363B1F7}"/>
              </a:ext>
            </a:extLst>
          </p:cNvPr>
          <p:cNvSpPr txBox="1"/>
          <p:nvPr/>
        </p:nvSpPr>
        <p:spPr>
          <a:xfrm>
            <a:off x="2303830"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sp>
        <p:nvSpPr>
          <p:cNvPr id="6" name="Textfeld 5">
            <a:extLst>
              <a:ext uri="{FF2B5EF4-FFF2-40B4-BE49-F238E27FC236}">
                <a16:creationId xmlns:a16="http://schemas.microsoft.com/office/drawing/2014/main" id="{B18D8F8C-4E4E-499D-B0B4-721693C7248F}"/>
              </a:ext>
            </a:extLst>
          </p:cNvPr>
          <p:cNvSpPr txBox="1"/>
          <p:nvPr/>
        </p:nvSpPr>
        <p:spPr>
          <a:xfrm rot="16200000">
            <a:off x="-534057" y="3182291"/>
            <a:ext cx="2458911" cy="288034"/>
          </a:xfrm>
          <a:prstGeom prst="rect">
            <a:avLst/>
          </a:prstGeom>
          <a:noFill/>
        </p:spPr>
        <p:txBody>
          <a:bodyPr wrap="none" rtlCol="0">
            <a:noAutofit/>
          </a:bodyPr>
          <a:lstStyle/>
          <a:p>
            <a:pPr algn="ctr" rtl="0">
              <a:defRPr sz="1200" b="0" i="0" u="none" strike="noStrike" kern="1200" baseline="0">
                <a:solidFill>
                  <a:srgbClr val="474B69"/>
                </a:solidFill>
                <a:latin typeface="+mn-lt"/>
                <a:ea typeface="+mn-ea"/>
                <a:cs typeface="+mn-cs"/>
              </a:defRPr>
            </a:pPr>
            <a:r>
              <a:rPr lang="de-CH" sz="1200" dirty="0">
                <a:solidFill>
                  <a:schemeClr val="tx1"/>
                </a:solidFill>
                <a:latin typeface="Trebuchet MS" panose="020B0603020202020204" pitchFamily="34" charset="0"/>
              </a:rPr>
              <a:t>Ø-</a:t>
            </a:r>
            <a:r>
              <a:rPr lang="fr-CH" sz="1200" dirty="0">
                <a:solidFill>
                  <a:schemeClr val="tx1"/>
                </a:solidFill>
              </a:rPr>
              <a:t>Distances quotidiennes/rayons quotidiens en km</a:t>
            </a:r>
          </a:p>
          <a:p>
            <a:pPr algn="l"/>
            <a:endParaRPr lang="de-CH" sz="1000" dirty="0"/>
          </a:p>
        </p:txBody>
      </p:sp>
      <p:cxnSp>
        <p:nvCxnSpPr>
          <p:cNvPr id="20" name="Gerader Verbinder 19">
            <a:extLst>
              <a:ext uri="{FF2B5EF4-FFF2-40B4-BE49-F238E27FC236}">
                <a16:creationId xmlns:a16="http://schemas.microsoft.com/office/drawing/2014/main" id="{22111138-B658-46DD-ACCA-3B8B039DC1CC}"/>
              </a:ext>
            </a:extLst>
          </p:cNvPr>
          <p:cNvCxnSpPr/>
          <p:nvPr/>
        </p:nvCxnSpPr>
        <p:spPr>
          <a:xfrm flipV="1">
            <a:off x="273831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BD00ADD9-75BF-413B-88B5-38A47891E744}"/>
              </a:ext>
            </a:extLst>
          </p:cNvPr>
          <p:cNvSpPr txBox="1"/>
          <p:nvPr/>
        </p:nvSpPr>
        <p:spPr>
          <a:xfrm>
            <a:off x="6666473"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14" name="Gerader Verbinder 13">
            <a:extLst>
              <a:ext uri="{FF2B5EF4-FFF2-40B4-BE49-F238E27FC236}">
                <a16:creationId xmlns:a16="http://schemas.microsoft.com/office/drawing/2014/main" id="{3DAE6560-366D-4A20-AD73-1E8FD980D729}"/>
              </a:ext>
            </a:extLst>
          </p:cNvPr>
          <p:cNvCxnSpPr>
            <a:cxnSpLocks/>
          </p:cNvCxnSpPr>
          <p:nvPr/>
        </p:nvCxnSpPr>
        <p:spPr>
          <a:xfrm flipV="1">
            <a:off x="7122405"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6CC897E2-C1A5-4B41-BC00-1CF162F92CF5}"/>
              </a:ext>
            </a:extLst>
          </p:cNvPr>
          <p:cNvSpPr txBox="1"/>
          <p:nvPr/>
        </p:nvSpPr>
        <p:spPr>
          <a:xfrm>
            <a:off x="8241940"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41218363-E46A-4C4B-8417-19848D84CD1F}"/>
              </a:ext>
            </a:extLst>
          </p:cNvPr>
          <p:cNvCxnSpPr>
            <a:cxnSpLocks/>
          </p:cNvCxnSpPr>
          <p:nvPr/>
        </p:nvCxnSpPr>
        <p:spPr>
          <a:xfrm flipV="1">
            <a:off x="8697688"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817826D4-DC4E-488E-8756-20BF1C8BB750}"/>
              </a:ext>
            </a:extLst>
          </p:cNvPr>
          <p:cNvSpPr/>
          <p:nvPr/>
        </p:nvSpPr>
        <p:spPr>
          <a:xfrm>
            <a:off x="1369493" y="1644040"/>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Valeurs </a:t>
            </a:r>
            <a:r>
              <a:rPr lang="de-DE" sz="1000" dirty="0" err="1">
                <a:solidFill>
                  <a:schemeClr val="bg2"/>
                </a:solidFill>
              </a:rPr>
              <a:t>quotidiennes</a:t>
            </a:r>
            <a:endParaRPr lang="de-CH" sz="1000" dirty="0" err="1">
              <a:solidFill>
                <a:schemeClr val="bg2"/>
              </a:solidFill>
            </a:endParaRPr>
          </a:p>
        </p:txBody>
      </p:sp>
    </p:spTree>
    <p:extLst>
      <p:ext uri="{BB962C8B-B14F-4D97-AF65-F5344CB8AC3E}">
        <p14:creationId xmlns:p14="http://schemas.microsoft.com/office/powerpoint/2010/main" val="2960454155"/>
      </p:ext>
    </p:extLst>
  </p:cSld>
  <p:clrMapOvr>
    <a:masterClrMapping/>
  </p:clrMapOvr>
</p:sld>
</file>

<file path=ppt/theme/theme1.xml><?xml version="1.0" encoding="utf-8"?>
<a:theme xmlns:a="http://schemas.openxmlformats.org/drawingml/2006/main" name="2020_ppt_Master">
  <a:themeElements>
    <a:clrScheme name="INTERVISTA DESIGN">
      <a:dk1>
        <a:srgbClr val="474B69"/>
      </a:dk1>
      <a:lt1>
        <a:srgbClr val="009DCD"/>
      </a:lt1>
      <a:dk2>
        <a:srgbClr val="474B69"/>
      </a:dk2>
      <a:lt2>
        <a:srgbClr val="FFFFFF"/>
      </a:lt2>
      <a:accent1>
        <a:srgbClr val="474B69"/>
      </a:accent1>
      <a:accent2>
        <a:srgbClr val="0D9ECD"/>
      </a:accent2>
      <a:accent3>
        <a:srgbClr val="828FA9"/>
      </a:accent3>
      <a:accent4>
        <a:srgbClr val="DA3B3C"/>
      </a:accent4>
      <a:accent5>
        <a:srgbClr val="28A651"/>
      </a:accent5>
      <a:accent6>
        <a:srgbClr val="F6D429"/>
      </a:accent6>
      <a:hlink>
        <a:srgbClr val="0000FF"/>
      </a:hlink>
      <a:folHlink>
        <a:srgbClr val="800080"/>
      </a:folHlink>
    </a:clrScheme>
    <a:fontScheme name="intervista">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dirty="0" err="1"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8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sz="1000" dirty="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2792</Words>
  <Application>Microsoft Office PowerPoint</Application>
  <PresentationFormat>Breitbild</PresentationFormat>
  <Paragraphs>466</Paragraphs>
  <Slides>31</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31</vt:i4>
      </vt:variant>
    </vt:vector>
  </HeadingPairs>
  <TitlesOfParts>
    <vt:vector size="35" baseType="lpstr">
      <vt:lpstr>Arial</vt:lpstr>
      <vt:lpstr>Trebuchet MS</vt:lpstr>
      <vt:lpstr>Wingdings</vt:lpstr>
      <vt:lpstr>2020_ppt_Master</vt:lpstr>
      <vt:lpstr>PowerPoint-Präsentation</vt:lpstr>
      <vt:lpstr>Sommaire</vt:lpstr>
      <vt:lpstr>PowerPoint-Präsentation</vt:lpstr>
      <vt:lpstr>Design de l’étude</vt:lpstr>
      <vt:lpstr>Méthodologie de la recherche Footprints</vt:lpstr>
      <vt:lpstr>Structure du panel Footprints le 28.10.2020</vt:lpstr>
      <vt:lpstr>Glossaire</vt:lpstr>
      <vt:lpstr>PowerPoint-Präsentation</vt:lpstr>
      <vt:lpstr>Distances quotidiennes et rayons quotidiens en Suisse</vt:lpstr>
      <vt:lpstr>Distances quotidiennes et rayons quotidiens en Suisse</vt:lpstr>
      <vt:lpstr>PowerPoint-Präsentation</vt:lpstr>
      <vt:lpstr>Distances quotidiennes par moyens de transport</vt:lpstr>
      <vt:lpstr>Evolution relative des distances par moyens de transport</vt:lpstr>
      <vt:lpstr>PowerPoint-Präsentation</vt:lpstr>
      <vt:lpstr>Distances quotidiennes par motif de mobilité</vt:lpstr>
      <vt:lpstr>Evolution relative des distances quotidiennes par motif de mobilité</vt:lpstr>
      <vt:lpstr>Les navetteurs vers le lieu de travail ou de formation</vt:lpstr>
      <vt:lpstr>PowerPoint-Präsentation</vt:lpstr>
      <vt:lpstr>Distances quotidiennes par âge</vt:lpstr>
      <vt:lpstr>Distances quotidiennes par sexe</vt:lpstr>
      <vt:lpstr>Distances quotidiennes par région linguistique</vt:lpstr>
      <vt:lpstr>Distances quotidiennes par type de lieu d’habitation</vt:lpstr>
      <vt:lpstr>Distances quotidiennes canton de résidence ZH</vt:lpstr>
      <vt:lpstr>Distances quotidiennes par activité professionnelle</vt:lpstr>
      <vt:lpstr>Distances quotidiennes par possession d’abonnement de TP</vt:lpstr>
      <vt:lpstr>Distances quotidiennes par motorisation</vt:lpstr>
      <vt:lpstr>Distances quotidiennes par taille de ménage</vt:lpstr>
      <vt:lpstr>Distances quotidiennes par type de ménage  (avec/sans enfants)</vt:lpstr>
      <vt:lpstr>PowerPoint-Präsentation</vt:lpstr>
      <vt:lpstr>Downloads und Links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Suivi de la Mobilité</dc:title>
  <dc:creator>Gabriela Etter</dc:creator>
  <cp:lastModifiedBy>Julia Krämer</cp:lastModifiedBy>
  <cp:revision>1031</cp:revision>
  <dcterms:created xsi:type="dcterms:W3CDTF">2020-03-25T14:56:22Z</dcterms:created>
  <dcterms:modified xsi:type="dcterms:W3CDTF">2021-06-22T07:25:47Z</dcterms:modified>
</cp:coreProperties>
</file>