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71" r:id="rId11"/>
    <p:sldId id="273" r:id="rId12"/>
    <p:sldId id="287" r:id="rId13"/>
  </p:sldIdLst>
  <p:sldSz cx="9144000" cy="5143500" type="screen16x9"/>
  <p:notesSz cx="6858000" cy="91440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Merriweather Light" panose="020B0604020202020204" charset="0"/>
      <p:regular r:id="rId23"/>
      <p:bold r:id="rId24"/>
      <p:italic r:id="rId25"/>
      <p:boldItalic r:id="rId26"/>
    </p:embeddedFont>
    <p:embeddedFont>
      <p:font typeface="Playfair Display Regular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02676F-FDCD-42F8-B6FB-FA89757423B9}">
  <a:tblStyle styleId="{1702676F-FDCD-42F8-B6FB-FA89757423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>
        <p:scale>
          <a:sx n="80" d="100"/>
          <a:sy n="80" d="100"/>
        </p:scale>
        <p:origin x="12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47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bf1c696e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bf1c696e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97ceaa9d2_0_4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97ceaa9d2_0_4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c4e87e01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c4e87e01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63e258aa_1_3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63e258aa_1_3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63e258aa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63e258aa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63e258aa_1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63e258aa_1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63e258aa_1_3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b63e258aa_1_3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684f9cd4_0_38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9684f9cd4_0_38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9684f9cd4_0_58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9684f9cd4_0_58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7ceaa9d2_0_4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7ceaa9d2_0_4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9684f9cd4_0_58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9684f9cd4_0_58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layfair Display"/>
              <a:buNone/>
              <a:defRPr sz="40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TITLE_AND_BODY_3_1">
    <p:bg>
      <p:bgPr>
        <a:solidFill>
          <a:srgbClr val="F9C5B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385750" y="3548788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349800" y="39445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272110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BIG_NUMBER_1_3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729400" y="29512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729400" y="8984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4575125" y="0"/>
            <a:ext cx="4569000" cy="5143500"/>
          </a:xfrm>
          <a:prstGeom prst="rect">
            <a:avLst/>
          </a:prstGeom>
          <a:solidFill>
            <a:srgbClr val="F9C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 ">
  <p:cSld name="BIG_NUMBER_1_3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710350" y="3896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744450" y="12311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75" y="3239425"/>
            <a:ext cx="9144000" cy="1904100"/>
          </a:xfrm>
          <a:prstGeom prst="rect">
            <a:avLst/>
          </a:prstGeom>
          <a:solidFill>
            <a:srgbClr val="F9C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">
  <p:cSld name="SECTION_HEADER_1_1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92125" y="-400125"/>
            <a:ext cx="9585000" cy="6107400"/>
          </a:xfrm>
          <a:prstGeom prst="rect">
            <a:avLst/>
          </a:prstGeom>
          <a:solidFill>
            <a:srgbClr val="F9C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3300" y="1792475"/>
            <a:ext cx="71793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20505" y="2937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373250" y="1218450"/>
            <a:ext cx="6397500" cy="2706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12050" y="1653150"/>
            <a:ext cx="47199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143500" y="297080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33498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SECTION_HEADER_1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45500" y="546600"/>
            <a:ext cx="7653000" cy="40503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106400" y="111810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1106400" y="21176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S 1">
  <p:cSld name="SECTION_HEADER_1_1_1_1_2">
    <p:bg>
      <p:bgPr>
        <a:solidFill>
          <a:srgbClr val="F9C5BB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32443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04425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/>
          </p:nvPr>
        </p:nvSpPr>
        <p:spPr>
          <a:xfrm>
            <a:off x="584738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3"/>
          </p:nvPr>
        </p:nvSpPr>
        <p:spPr>
          <a:xfrm>
            <a:off x="6027388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4"/>
          </p:nvPr>
        </p:nvSpPr>
        <p:spPr>
          <a:xfrm>
            <a:off x="720000" y="4422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 idx="5"/>
          </p:nvPr>
        </p:nvSpPr>
        <p:spPr>
          <a:xfrm>
            <a:off x="725313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6"/>
          </p:nvPr>
        </p:nvSpPr>
        <p:spPr>
          <a:xfrm>
            <a:off x="905300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 + SUBTITLE 1">
  <p:cSld name="SECTION_HEADER_1_1_1_1_1_1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031800" y="1268875"/>
            <a:ext cx="53907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124855" y="2372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LLUSTRATION 1">
  <p:cSld name="SECTION_HEADER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858225" y="2190975"/>
            <a:ext cx="35652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4827180" y="299642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TITLE_AND_BODY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768900" y="34873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2" hasCustomPrompt="1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layfair Display"/>
              <a:buNone/>
              <a:defRPr sz="40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63" r:id="rId8"/>
    <p:sldLayoutId id="2147483665" r:id="rId9"/>
    <p:sldLayoutId id="2147483666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subTitle" idx="1"/>
          </p:nvPr>
        </p:nvSpPr>
        <p:spPr>
          <a:xfrm>
            <a:off x="2387705" y="2012113"/>
            <a:ext cx="436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is where your presentation begins</a:t>
            </a:r>
            <a:endParaRPr dirty="0"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475" y="465725"/>
            <a:ext cx="2764023" cy="185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-413325" y="1494775"/>
            <a:ext cx="2082041" cy="4931403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2039125" y="3157774"/>
            <a:ext cx="1696372" cy="246037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6780425" y="3207763"/>
            <a:ext cx="1735439" cy="2760570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ctrTitle"/>
          </p:nvPr>
        </p:nvSpPr>
        <p:spPr>
          <a:xfrm>
            <a:off x="2070750" y="1035950"/>
            <a:ext cx="5002500" cy="8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Floral Wedding</a:t>
            </a:r>
            <a:endParaRPr dirty="0"/>
          </a:p>
        </p:txBody>
      </p:sp>
      <p:sp>
        <p:nvSpPr>
          <p:cNvPr id="142" name="Google Shape;142;p29"/>
          <p:cNvSpPr/>
          <p:nvPr/>
        </p:nvSpPr>
        <p:spPr>
          <a:xfrm>
            <a:off x="1217825" y="3207800"/>
            <a:ext cx="1484942" cy="2760501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29"/>
          <p:cNvGrpSpPr/>
          <p:nvPr/>
        </p:nvGrpSpPr>
        <p:grpSpPr>
          <a:xfrm>
            <a:off x="7529076" y="1370805"/>
            <a:ext cx="1982874" cy="3910841"/>
            <a:chOff x="2375975" y="2648850"/>
            <a:chExt cx="1226950" cy="2419925"/>
          </a:xfrm>
        </p:grpSpPr>
        <p:sp>
          <p:nvSpPr>
            <p:cNvPr id="144" name="Google Shape;144;p29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9"/>
          <p:cNvSpPr/>
          <p:nvPr/>
        </p:nvSpPr>
        <p:spPr>
          <a:xfrm>
            <a:off x="5655250" y="2926548"/>
            <a:ext cx="1399491" cy="2646268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3372875" y="3359863"/>
            <a:ext cx="973950" cy="2258275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5274000" y="4127925"/>
            <a:ext cx="1032901" cy="1573258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rot="1563886">
            <a:off x="4692298" y="3531874"/>
            <a:ext cx="966182" cy="179612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4185175" y="3964050"/>
            <a:ext cx="561500" cy="1317600"/>
            <a:chOff x="4562950" y="1179300"/>
            <a:chExt cx="561500" cy="1317600"/>
          </a:xfrm>
        </p:grpSpPr>
        <p:grpSp>
          <p:nvGrpSpPr>
            <p:cNvPr id="234" name="Google Shape;234;p29"/>
            <p:cNvGrpSpPr/>
            <p:nvPr/>
          </p:nvGrpSpPr>
          <p:grpSpPr>
            <a:xfrm>
              <a:off x="4562950" y="1179300"/>
              <a:ext cx="561500" cy="1317600"/>
              <a:chOff x="4562950" y="1179300"/>
              <a:chExt cx="561500" cy="1317600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4562950" y="1199100"/>
                <a:ext cx="561500" cy="1297800"/>
              </a:xfrm>
              <a:custGeom>
                <a:avLst/>
                <a:gdLst/>
                <a:ahLst/>
                <a:cxnLst/>
                <a:rect l="l" t="t" r="r" b="b"/>
                <a:pathLst>
                  <a:path w="22460" h="51912" extrusionOk="0">
                    <a:moveTo>
                      <a:pt x="14066" y="5266"/>
                    </a:moveTo>
                    <a:cubicBezTo>
                      <a:pt x="14419" y="5266"/>
                      <a:pt x="14974" y="8294"/>
                      <a:pt x="14974" y="8490"/>
                    </a:cubicBezTo>
                    <a:cubicBezTo>
                      <a:pt x="14974" y="8698"/>
                      <a:pt x="14974" y="8906"/>
                      <a:pt x="14974" y="9114"/>
                    </a:cubicBezTo>
                    <a:cubicBezTo>
                      <a:pt x="14974" y="9183"/>
                      <a:pt x="14974" y="9183"/>
                      <a:pt x="14974" y="9252"/>
                    </a:cubicBezTo>
                    <a:lnTo>
                      <a:pt x="14974" y="9321"/>
                    </a:lnTo>
                    <a:cubicBezTo>
                      <a:pt x="14904" y="10708"/>
                      <a:pt x="14696" y="12094"/>
                      <a:pt x="14211" y="13411"/>
                    </a:cubicBezTo>
                    <a:cubicBezTo>
                      <a:pt x="13449" y="15352"/>
                      <a:pt x="12270" y="17154"/>
                      <a:pt x="10814" y="18679"/>
                    </a:cubicBezTo>
                    <a:lnTo>
                      <a:pt x="10884" y="18472"/>
                    </a:lnTo>
                    <a:cubicBezTo>
                      <a:pt x="10884" y="18402"/>
                      <a:pt x="10814" y="18333"/>
                      <a:pt x="10745" y="18333"/>
                    </a:cubicBezTo>
                    <a:cubicBezTo>
                      <a:pt x="11646" y="16253"/>
                      <a:pt x="12339" y="14035"/>
                      <a:pt x="12755" y="11748"/>
                    </a:cubicBezTo>
                    <a:cubicBezTo>
                      <a:pt x="12755" y="11708"/>
                      <a:pt x="12732" y="11668"/>
                      <a:pt x="12699" y="11668"/>
                    </a:cubicBezTo>
                    <a:cubicBezTo>
                      <a:pt x="12675" y="11668"/>
                      <a:pt x="12646" y="11689"/>
                      <a:pt x="12617" y="11748"/>
                    </a:cubicBezTo>
                    <a:cubicBezTo>
                      <a:pt x="12132" y="13758"/>
                      <a:pt x="11508" y="15768"/>
                      <a:pt x="10745" y="17709"/>
                    </a:cubicBezTo>
                    <a:cubicBezTo>
                      <a:pt x="10745" y="16045"/>
                      <a:pt x="10399" y="14451"/>
                      <a:pt x="10537" y="12857"/>
                    </a:cubicBezTo>
                    <a:cubicBezTo>
                      <a:pt x="10607" y="11470"/>
                      <a:pt x="10953" y="10153"/>
                      <a:pt x="11577" y="8975"/>
                    </a:cubicBezTo>
                    <a:cubicBezTo>
                      <a:pt x="11646" y="8975"/>
                      <a:pt x="11646" y="8906"/>
                      <a:pt x="11646" y="8906"/>
                    </a:cubicBezTo>
                    <a:lnTo>
                      <a:pt x="11646" y="8836"/>
                    </a:lnTo>
                    <a:cubicBezTo>
                      <a:pt x="11716" y="8628"/>
                      <a:pt x="11854" y="8490"/>
                      <a:pt x="11924" y="8351"/>
                    </a:cubicBezTo>
                    <a:cubicBezTo>
                      <a:pt x="11942" y="8370"/>
                      <a:pt x="11966" y="8378"/>
                      <a:pt x="11990" y="8378"/>
                    </a:cubicBezTo>
                    <a:cubicBezTo>
                      <a:pt x="12057" y="8378"/>
                      <a:pt x="12132" y="8314"/>
                      <a:pt x="12132" y="8212"/>
                    </a:cubicBezTo>
                    <a:lnTo>
                      <a:pt x="12132" y="8004"/>
                    </a:lnTo>
                    <a:cubicBezTo>
                      <a:pt x="12686" y="7034"/>
                      <a:pt x="13310" y="6133"/>
                      <a:pt x="14003" y="5301"/>
                    </a:cubicBezTo>
                    <a:cubicBezTo>
                      <a:pt x="14023" y="5277"/>
                      <a:pt x="14044" y="5266"/>
                      <a:pt x="14066" y="5266"/>
                    </a:cubicBezTo>
                    <a:close/>
                    <a:moveTo>
                      <a:pt x="10884" y="5093"/>
                    </a:moveTo>
                    <a:cubicBezTo>
                      <a:pt x="11438" y="5509"/>
                      <a:pt x="11646" y="6271"/>
                      <a:pt x="11369" y="6965"/>
                    </a:cubicBezTo>
                    <a:cubicBezTo>
                      <a:pt x="11369" y="7519"/>
                      <a:pt x="11369" y="8074"/>
                      <a:pt x="11438" y="8698"/>
                    </a:cubicBezTo>
                    <a:cubicBezTo>
                      <a:pt x="11022" y="9529"/>
                      <a:pt x="10745" y="10431"/>
                      <a:pt x="10468" y="11332"/>
                    </a:cubicBezTo>
                    <a:cubicBezTo>
                      <a:pt x="9844" y="13689"/>
                      <a:pt x="10468" y="16045"/>
                      <a:pt x="10537" y="18402"/>
                    </a:cubicBezTo>
                    <a:cubicBezTo>
                      <a:pt x="10468" y="18610"/>
                      <a:pt x="10399" y="18818"/>
                      <a:pt x="10260" y="19026"/>
                    </a:cubicBezTo>
                    <a:cubicBezTo>
                      <a:pt x="10260" y="18679"/>
                      <a:pt x="10121" y="18333"/>
                      <a:pt x="10052" y="17986"/>
                    </a:cubicBezTo>
                    <a:cubicBezTo>
                      <a:pt x="10121" y="16115"/>
                      <a:pt x="9359" y="14312"/>
                      <a:pt x="9359" y="12441"/>
                    </a:cubicBezTo>
                    <a:cubicBezTo>
                      <a:pt x="9359" y="12406"/>
                      <a:pt x="9324" y="12389"/>
                      <a:pt x="9289" y="12389"/>
                    </a:cubicBezTo>
                    <a:cubicBezTo>
                      <a:pt x="9255" y="12389"/>
                      <a:pt x="9220" y="12406"/>
                      <a:pt x="9220" y="12441"/>
                    </a:cubicBezTo>
                    <a:cubicBezTo>
                      <a:pt x="9220" y="14104"/>
                      <a:pt x="9428" y="15699"/>
                      <a:pt x="9775" y="17293"/>
                    </a:cubicBezTo>
                    <a:cubicBezTo>
                      <a:pt x="9151" y="16184"/>
                      <a:pt x="8666" y="15075"/>
                      <a:pt x="8319" y="13827"/>
                    </a:cubicBezTo>
                    <a:cubicBezTo>
                      <a:pt x="7903" y="11540"/>
                      <a:pt x="8804" y="8975"/>
                      <a:pt x="9775" y="6895"/>
                    </a:cubicBezTo>
                    <a:cubicBezTo>
                      <a:pt x="10121" y="6271"/>
                      <a:pt x="10468" y="5648"/>
                      <a:pt x="10884" y="5093"/>
                    </a:cubicBezTo>
                    <a:close/>
                    <a:moveTo>
                      <a:pt x="17816" y="6064"/>
                    </a:moveTo>
                    <a:cubicBezTo>
                      <a:pt x="17677" y="6271"/>
                      <a:pt x="17608" y="6549"/>
                      <a:pt x="17538" y="6826"/>
                    </a:cubicBezTo>
                    <a:cubicBezTo>
                      <a:pt x="17053" y="9114"/>
                      <a:pt x="17122" y="11401"/>
                      <a:pt x="16360" y="13689"/>
                    </a:cubicBezTo>
                    <a:cubicBezTo>
                      <a:pt x="15320" y="16669"/>
                      <a:pt x="11924" y="18194"/>
                      <a:pt x="10260" y="20690"/>
                    </a:cubicBezTo>
                    <a:cubicBezTo>
                      <a:pt x="10607" y="19789"/>
                      <a:pt x="11230" y="18957"/>
                      <a:pt x="11993" y="18264"/>
                    </a:cubicBezTo>
                    <a:cubicBezTo>
                      <a:pt x="12062" y="18194"/>
                      <a:pt x="11993" y="18056"/>
                      <a:pt x="11924" y="18056"/>
                    </a:cubicBezTo>
                    <a:cubicBezTo>
                      <a:pt x="14072" y="15560"/>
                      <a:pt x="15251" y="12441"/>
                      <a:pt x="15251" y="9183"/>
                    </a:cubicBezTo>
                    <a:cubicBezTo>
                      <a:pt x="15667" y="8074"/>
                      <a:pt x="16429" y="7103"/>
                      <a:pt x="17400" y="6479"/>
                    </a:cubicBezTo>
                    <a:cubicBezTo>
                      <a:pt x="17538" y="6341"/>
                      <a:pt x="17677" y="6202"/>
                      <a:pt x="17816" y="6064"/>
                    </a:cubicBezTo>
                    <a:close/>
                    <a:moveTo>
                      <a:pt x="1387" y="7450"/>
                    </a:moveTo>
                    <a:cubicBezTo>
                      <a:pt x="1387" y="7450"/>
                      <a:pt x="1456" y="7519"/>
                      <a:pt x="1456" y="7589"/>
                    </a:cubicBezTo>
                    <a:cubicBezTo>
                      <a:pt x="1526" y="8074"/>
                      <a:pt x="1664" y="8628"/>
                      <a:pt x="1803" y="9114"/>
                    </a:cubicBezTo>
                    <a:cubicBezTo>
                      <a:pt x="2427" y="11124"/>
                      <a:pt x="3397" y="12926"/>
                      <a:pt x="3744" y="15075"/>
                    </a:cubicBezTo>
                    <a:cubicBezTo>
                      <a:pt x="4229" y="17570"/>
                      <a:pt x="4160" y="20205"/>
                      <a:pt x="4645" y="22700"/>
                    </a:cubicBezTo>
                    <a:cubicBezTo>
                      <a:pt x="5338" y="25750"/>
                      <a:pt x="5824" y="28800"/>
                      <a:pt x="6101" y="31919"/>
                    </a:cubicBezTo>
                    <a:cubicBezTo>
                      <a:pt x="4437" y="30394"/>
                      <a:pt x="3813" y="28315"/>
                      <a:pt x="3051" y="26305"/>
                    </a:cubicBezTo>
                    <a:cubicBezTo>
                      <a:pt x="2219" y="24156"/>
                      <a:pt x="1526" y="22007"/>
                      <a:pt x="1041" y="19789"/>
                    </a:cubicBezTo>
                    <a:cubicBezTo>
                      <a:pt x="555" y="17085"/>
                      <a:pt x="486" y="14382"/>
                      <a:pt x="833" y="11748"/>
                    </a:cubicBezTo>
                    <a:lnTo>
                      <a:pt x="833" y="11748"/>
                    </a:lnTo>
                    <a:cubicBezTo>
                      <a:pt x="902" y="13411"/>
                      <a:pt x="1179" y="15075"/>
                      <a:pt x="1456" y="16739"/>
                    </a:cubicBezTo>
                    <a:cubicBezTo>
                      <a:pt x="2358" y="21106"/>
                      <a:pt x="3536" y="25403"/>
                      <a:pt x="5061" y="29632"/>
                    </a:cubicBezTo>
                    <a:cubicBezTo>
                      <a:pt x="5085" y="29704"/>
                      <a:pt x="5135" y="29735"/>
                      <a:pt x="5189" y="29735"/>
                    </a:cubicBezTo>
                    <a:cubicBezTo>
                      <a:pt x="5290" y="29735"/>
                      <a:pt x="5408" y="29629"/>
                      <a:pt x="5408" y="29493"/>
                    </a:cubicBezTo>
                    <a:cubicBezTo>
                      <a:pt x="4091" y="24710"/>
                      <a:pt x="2496" y="20205"/>
                      <a:pt x="1664" y="15352"/>
                    </a:cubicBezTo>
                    <a:cubicBezTo>
                      <a:pt x="1249" y="12995"/>
                      <a:pt x="1110" y="10639"/>
                      <a:pt x="1318" y="8282"/>
                    </a:cubicBezTo>
                    <a:lnTo>
                      <a:pt x="1318" y="7727"/>
                    </a:lnTo>
                    <a:cubicBezTo>
                      <a:pt x="1318" y="7658"/>
                      <a:pt x="1318" y="7519"/>
                      <a:pt x="1387" y="7450"/>
                    </a:cubicBezTo>
                    <a:close/>
                    <a:moveTo>
                      <a:pt x="21766" y="19304"/>
                    </a:moveTo>
                    <a:lnTo>
                      <a:pt x="20103" y="21799"/>
                    </a:lnTo>
                    <a:cubicBezTo>
                      <a:pt x="17608" y="25611"/>
                      <a:pt x="14072" y="28800"/>
                      <a:pt x="10745" y="31989"/>
                    </a:cubicBezTo>
                    <a:cubicBezTo>
                      <a:pt x="12339" y="29978"/>
                      <a:pt x="13864" y="27968"/>
                      <a:pt x="15528" y="26097"/>
                    </a:cubicBezTo>
                    <a:cubicBezTo>
                      <a:pt x="17261" y="24156"/>
                      <a:pt x="19133" y="22631"/>
                      <a:pt x="20588" y="20690"/>
                    </a:cubicBezTo>
                    <a:lnTo>
                      <a:pt x="20727" y="20551"/>
                    </a:lnTo>
                    <a:cubicBezTo>
                      <a:pt x="21143" y="20135"/>
                      <a:pt x="21489" y="19720"/>
                      <a:pt x="21766" y="19304"/>
                    </a:cubicBezTo>
                    <a:close/>
                    <a:moveTo>
                      <a:pt x="19479" y="21591"/>
                    </a:moveTo>
                    <a:lnTo>
                      <a:pt x="19479" y="21591"/>
                    </a:lnTo>
                    <a:cubicBezTo>
                      <a:pt x="18162" y="23047"/>
                      <a:pt x="16707" y="24364"/>
                      <a:pt x="15320" y="25819"/>
                    </a:cubicBezTo>
                    <a:cubicBezTo>
                      <a:pt x="13331" y="28001"/>
                      <a:pt x="11520" y="30242"/>
                      <a:pt x="9832" y="32653"/>
                    </a:cubicBezTo>
                    <a:lnTo>
                      <a:pt x="9832" y="32653"/>
                    </a:lnTo>
                    <a:cubicBezTo>
                      <a:pt x="11511" y="29707"/>
                      <a:pt x="13136" y="26643"/>
                      <a:pt x="15736" y="24433"/>
                    </a:cubicBezTo>
                    <a:cubicBezTo>
                      <a:pt x="16914" y="23393"/>
                      <a:pt x="18232" y="22561"/>
                      <a:pt x="19479" y="21591"/>
                    </a:cubicBezTo>
                    <a:close/>
                    <a:moveTo>
                      <a:pt x="1942" y="8282"/>
                    </a:moveTo>
                    <a:lnTo>
                      <a:pt x="1942" y="8282"/>
                    </a:lnTo>
                    <a:cubicBezTo>
                      <a:pt x="4091" y="11817"/>
                      <a:pt x="5477" y="15837"/>
                      <a:pt x="5893" y="19997"/>
                    </a:cubicBezTo>
                    <a:cubicBezTo>
                      <a:pt x="6378" y="24017"/>
                      <a:pt x="5962" y="28176"/>
                      <a:pt x="6586" y="32197"/>
                    </a:cubicBezTo>
                    <a:cubicBezTo>
                      <a:pt x="6517" y="32543"/>
                      <a:pt x="6447" y="32959"/>
                      <a:pt x="6309" y="33306"/>
                    </a:cubicBezTo>
                    <a:cubicBezTo>
                      <a:pt x="6586" y="29632"/>
                      <a:pt x="5546" y="25750"/>
                      <a:pt x="4922" y="22076"/>
                    </a:cubicBezTo>
                    <a:cubicBezTo>
                      <a:pt x="4368" y="19234"/>
                      <a:pt x="4714" y="16253"/>
                      <a:pt x="3813" y="13411"/>
                    </a:cubicBezTo>
                    <a:cubicBezTo>
                      <a:pt x="3328" y="11817"/>
                      <a:pt x="2288" y="10015"/>
                      <a:pt x="1942" y="8282"/>
                    </a:cubicBezTo>
                    <a:close/>
                    <a:moveTo>
                      <a:pt x="21767" y="19442"/>
                    </a:moveTo>
                    <a:cubicBezTo>
                      <a:pt x="21420" y="21591"/>
                      <a:pt x="20658" y="23670"/>
                      <a:pt x="19479" y="25542"/>
                    </a:cubicBezTo>
                    <a:cubicBezTo>
                      <a:pt x="18162" y="27344"/>
                      <a:pt x="16637" y="28939"/>
                      <a:pt x="14835" y="30325"/>
                    </a:cubicBezTo>
                    <a:lnTo>
                      <a:pt x="14904" y="30325"/>
                    </a:lnTo>
                    <a:cubicBezTo>
                      <a:pt x="12755" y="32127"/>
                      <a:pt x="10329" y="33652"/>
                      <a:pt x="8180" y="35385"/>
                    </a:cubicBezTo>
                    <a:lnTo>
                      <a:pt x="8250" y="35247"/>
                    </a:lnTo>
                    <a:cubicBezTo>
                      <a:pt x="8666" y="34692"/>
                      <a:pt x="9082" y="34207"/>
                      <a:pt x="9497" y="33652"/>
                    </a:cubicBezTo>
                    <a:cubicBezTo>
                      <a:pt x="10537" y="32613"/>
                      <a:pt x="11716" y="31573"/>
                      <a:pt x="12755" y="30533"/>
                    </a:cubicBezTo>
                    <a:cubicBezTo>
                      <a:pt x="16221" y="27136"/>
                      <a:pt x="19549" y="23740"/>
                      <a:pt x="21767" y="19442"/>
                    </a:cubicBezTo>
                    <a:close/>
                    <a:moveTo>
                      <a:pt x="20796" y="19858"/>
                    </a:moveTo>
                    <a:lnTo>
                      <a:pt x="20796" y="19858"/>
                    </a:lnTo>
                    <a:cubicBezTo>
                      <a:pt x="18786" y="22007"/>
                      <a:pt x="16013" y="23324"/>
                      <a:pt x="13934" y="25542"/>
                    </a:cubicBezTo>
                    <a:cubicBezTo>
                      <a:pt x="11646" y="28315"/>
                      <a:pt x="9705" y="31365"/>
                      <a:pt x="8111" y="34623"/>
                    </a:cubicBezTo>
                    <a:cubicBezTo>
                      <a:pt x="7279" y="35455"/>
                      <a:pt x="6517" y="36425"/>
                      <a:pt x="5824" y="37396"/>
                    </a:cubicBezTo>
                    <a:lnTo>
                      <a:pt x="5685" y="37534"/>
                    </a:lnTo>
                    <a:lnTo>
                      <a:pt x="5824" y="36841"/>
                    </a:lnTo>
                    <a:cubicBezTo>
                      <a:pt x="7349" y="33514"/>
                      <a:pt x="9220" y="30325"/>
                      <a:pt x="11438" y="27414"/>
                    </a:cubicBezTo>
                    <a:cubicBezTo>
                      <a:pt x="14072" y="24294"/>
                      <a:pt x="17192" y="21730"/>
                      <a:pt x="20796" y="19858"/>
                    </a:cubicBezTo>
                    <a:close/>
                    <a:moveTo>
                      <a:pt x="13461" y="0"/>
                    </a:moveTo>
                    <a:cubicBezTo>
                      <a:pt x="13347" y="0"/>
                      <a:pt x="13229" y="56"/>
                      <a:pt x="13171" y="171"/>
                    </a:cubicBezTo>
                    <a:cubicBezTo>
                      <a:pt x="12963" y="449"/>
                      <a:pt x="12894" y="795"/>
                      <a:pt x="12894" y="1142"/>
                    </a:cubicBezTo>
                    <a:lnTo>
                      <a:pt x="12825" y="1488"/>
                    </a:lnTo>
                    <a:cubicBezTo>
                      <a:pt x="12755" y="1558"/>
                      <a:pt x="12825" y="1696"/>
                      <a:pt x="12894" y="1766"/>
                    </a:cubicBezTo>
                    <a:cubicBezTo>
                      <a:pt x="12478" y="3776"/>
                      <a:pt x="11716" y="5717"/>
                      <a:pt x="11854" y="7866"/>
                    </a:cubicBezTo>
                    <a:cubicBezTo>
                      <a:pt x="11798" y="7922"/>
                      <a:pt x="11741" y="7933"/>
                      <a:pt x="11722" y="8010"/>
                    </a:cubicBezTo>
                    <a:lnTo>
                      <a:pt x="11722" y="8010"/>
                    </a:lnTo>
                    <a:cubicBezTo>
                      <a:pt x="11858" y="6688"/>
                      <a:pt x="11981" y="4602"/>
                      <a:pt x="11230" y="4261"/>
                    </a:cubicBezTo>
                    <a:cubicBezTo>
                      <a:pt x="11196" y="4227"/>
                      <a:pt x="11161" y="4209"/>
                      <a:pt x="11126" y="4209"/>
                    </a:cubicBezTo>
                    <a:cubicBezTo>
                      <a:pt x="11092" y="4209"/>
                      <a:pt x="11057" y="4227"/>
                      <a:pt x="11022" y="4261"/>
                    </a:cubicBezTo>
                    <a:cubicBezTo>
                      <a:pt x="9012" y="6549"/>
                      <a:pt x="7834" y="9460"/>
                      <a:pt x="7834" y="12510"/>
                    </a:cubicBezTo>
                    <a:cubicBezTo>
                      <a:pt x="7972" y="14104"/>
                      <a:pt x="8388" y="15629"/>
                      <a:pt x="9082" y="17016"/>
                    </a:cubicBezTo>
                    <a:cubicBezTo>
                      <a:pt x="9012" y="17016"/>
                      <a:pt x="8943" y="17085"/>
                      <a:pt x="9012" y="17154"/>
                    </a:cubicBezTo>
                    <a:cubicBezTo>
                      <a:pt x="9359" y="17986"/>
                      <a:pt x="9567" y="18818"/>
                      <a:pt x="9636" y="19719"/>
                    </a:cubicBezTo>
                    <a:cubicBezTo>
                      <a:pt x="9497" y="19234"/>
                      <a:pt x="9359" y="18749"/>
                      <a:pt x="9220" y="18333"/>
                    </a:cubicBezTo>
                    <a:cubicBezTo>
                      <a:pt x="9194" y="18280"/>
                      <a:pt x="9147" y="18257"/>
                      <a:pt x="9099" y="18257"/>
                    </a:cubicBezTo>
                    <a:cubicBezTo>
                      <a:pt x="9022" y="18257"/>
                      <a:pt x="8943" y="18317"/>
                      <a:pt x="8943" y="18402"/>
                    </a:cubicBezTo>
                    <a:cubicBezTo>
                      <a:pt x="9220" y="19373"/>
                      <a:pt x="9359" y="20412"/>
                      <a:pt x="9359" y="21383"/>
                    </a:cubicBezTo>
                    <a:cubicBezTo>
                      <a:pt x="9151" y="21937"/>
                      <a:pt x="9012" y="22492"/>
                      <a:pt x="8874" y="23116"/>
                    </a:cubicBezTo>
                    <a:cubicBezTo>
                      <a:pt x="8111" y="25681"/>
                      <a:pt x="7487" y="28453"/>
                      <a:pt x="6863" y="31088"/>
                    </a:cubicBezTo>
                    <a:cubicBezTo>
                      <a:pt x="7002" y="23324"/>
                      <a:pt x="6725" y="14035"/>
                      <a:pt x="1803" y="7796"/>
                    </a:cubicBezTo>
                    <a:cubicBezTo>
                      <a:pt x="1734" y="7103"/>
                      <a:pt x="1734" y="6479"/>
                      <a:pt x="1872" y="5856"/>
                    </a:cubicBezTo>
                    <a:cubicBezTo>
                      <a:pt x="1913" y="5735"/>
                      <a:pt x="1813" y="5661"/>
                      <a:pt x="1708" y="5661"/>
                    </a:cubicBezTo>
                    <a:cubicBezTo>
                      <a:pt x="1633" y="5661"/>
                      <a:pt x="1555" y="5699"/>
                      <a:pt x="1526" y="5786"/>
                    </a:cubicBezTo>
                    <a:cubicBezTo>
                      <a:pt x="1249" y="6479"/>
                      <a:pt x="1110" y="7173"/>
                      <a:pt x="971" y="7866"/>
                    </a:cubicBezTo>
                    <a:cubicBezTo>
                      <a:pt x="1" y="12025"/>
                      <a:pt x="1" y="16392"/>
                      <a:pt x="902" y="20551"/>
                    </a:cubicBezTo>
                    <a:cubicBezTo>
                      <a:pt x="1387" y="22839"/>
                      <a:pt x="2150" y="24987"/>
                      <a:pt x="3051" y="27136"/>
                    </a:cubicBezTo>
                    <a:cubicBezTo>
                      <a:pt x="3744" y="28939"/>
                      <a:pt x="4299" y="30949"/>
                      <a:pt x="6031" y="32127"/>
                    </a:cubicBezTo>
                    <a:lnTo>
                      <a:pt x="6101" y="32127"/>
                    </a:lnTo>
                    <a:cubicBezTo>
                      <a:pt x="6101" y="33098"/>
                      <a:pt x="6031" y="34068"/>
                      <a:pt x="5893" y="34969"/>
                    </a:cubicBezTo>
                    <a:cubicBezTo>
                      <a:pt x="4299" y="40723"/>
                      <a:pt x="2288" y="46199"/>
                      <a:pt x="417" y="51814"/>
                    </a:cubicBezTo>
                    <a:cubicBezTo>
                      <a:pt x="417" y="51863"/>
                      <a:pt x="451" y="51912"/>
                      <a:pt x="496" y="51912"/>
                    </a:cubicBezTo>
                    <a:cubicBezTo>
                      <a:pt x="515" y="51912"/>
                      <a:pt x="535" y="51903"/>
                      <a:pt x="555" y="51883"/>
                    </a:cubicBezTo>
                    <a:cubicBezTo>
                      <a:pt x="2496" y="47863"/>
                      <a:pt x="4021" y="43703"/>
                      <a:pt x="5200" y="39406"/>
                    </a:cubicBezTo>
                    <a:cubicBezTo>
                      <a:pt x="5477" y="38713"/>
                      <a:pt x="5893" y="38019"/>
                      <a:pt x="6309" y="37396"/>
                    </a:cubicBezTo>
                    <a:lnTo>
                      <a:pt x="7210" y="36772"/>
                    </a:lnTo>
                    <a:cubicBezTo>
                      <a:pt x="13449" y="32197"/>
                      <a:pt x="22460" y="26859"/>
                      <a:pt x="22183" y="18541"/>
                    </a:cubicBezTo>
                    <a:lnTo>
                      <a:pt x="22321" y="18264"/>
                    </a:lnTo>
                    <a:cubicBezTo>
                      <a:pt x="22370" y="18166"/>
                      <a:pt x="22281" y="18068"/>
                      <a:pt x="22199" y="18068"/>
                    </a:cubicBezTo>
                    <a:cubicBezTo>
                      <a:pt x="22166" y="18068"/>
                      <a:pt x="22134" y="18084"/>
                      <a:pt x="22113" y="18125"/>
                    </a:cubicBezTo>
                    <a:lnTo>
                      <a:pt x="22044" y="18264"/>
                    </a:lnTo>
                    <a:cubicBezTo>
                      <a:pt x="22044" y="18194"/>
                      <a:pt x="22044" y="18194"/>
                      <a:pt x="22044" y="18125"/>
                    </a:cubicBezTo>
                    <a:cubicBezTo>
                      <a:pt x="22044" y="18085"/>
                      <a:pt x="21998" y="18045"/>
                      <a:pt x="21959" y="18045"/>
                    </a:cubicBezTo>
                    <a:cubicBezTo>
                      <a:pt x="21930" y="18045"/>
                      <a:pt x="21905" y="18066"/>
                      <a:pt x="21905" y="18125"/>
                    </a:cubicBezTo>
                    <a:cubicBezTo>
                      <a:pt x="21628" y="18541"/>
                      <a:pt x="21420" y="18957"/>
                      <a:pt x="21143" y="19373"/>
                    </a:cubicBezTo>
                    <a:cubicBezTo>
                      <a:pt x="14350" y="22353"/>
                      <a:pt x="9359" y="28384"/>
                      <a:pt x="6239" y="35108"/>
                    </a:cubicBezTo>
                    <a:cubicBezTo>
                      <a:pt x="7002" y="32197"/>
                      <a:pt x="7695" y="29285"/>
                      <a:pt x="8458" y="26443"/>
                    </a:cubicBezTo>
                    <a:cubicBezTo>
                      <a:pt x="8804" y="25542"/>
                      <a:pt x="9151" y="24572"/>
                      <a:pt x="9428" y="23670"/>
                    </a:cubicBezTo>
                    <a:lnTo>
                      <a:pt x="9428" y="23601"/>
                    </a:lnTo>
                    <a:cubicBezTo>
                      <a:pt x="9497" y="23393"/>
                      <a:pt x="9567" y="23255"/>
                      <a:pt x="9567" y="23116"/>
                    </a:cubicBezTo>
                    <a:cubicBezTo>
                      <a:pt x="9636" y="23047"/>
                      <a:pt x="9636" y="23047"/>
                      <a:pt x="9636" y="23047"/>
                    </a:cubicBezTo>
                    <a:cubicBezTo>
                      <a:pt x="9636" y="22977"/>
                      <a:pt x="9636" y="22908"/>
                      <a:pt x="9705" y="22839"/>
                    </a:cubicBezTo>
                    <a:cubicBezTo>
                      <a:pt x="10953" y="19650"/>
                      <a:pt x="14003" y="18056"/>
                      <a:pt x="15944" y="15283"/>
                    </a:cubicBezTo>
                    <a:cubicBezTo>
                      <a:pt x="17954" y="12441"/>
                      <a:pt x="17469" y="8559"/>
                      <a:pt x="18232" y="5440"/>
                    </a:cubicBezTo>
                    <a:cubicBezTo>
                      <a:pt x="18276" y="5305"/>
                      <a:pt x="18177" y="5229"/>
                      <a:pt x="18063" y="5229"/>
                    </a:cubicBezTo>
                    <a:cubicBezTo>
                      <a:pt x="18001" y="5229"/>
                      <a:pt x="17934" y="5252"/>
                      <a:pt x="17885" y="5301"/>
                    </a:cubicBezTo>
                    <a:cubicBezTo>
                      <a:pt x="16984" y="6410"/>
                      <a:pt x="15736" y="7103"/>
                      <a:pt x="15182" y="8282"/>
                    </a:cubicBezTo>
                    <a:cubicBezTo>
                      <a:pt x="15112" y="7034"/>
                      <a:pt x="14904" y="5786"/>
                      <a:pt x="14488" y="4539"/>
                    </a:cubicBezTo>
                    <a:cubicBezTo>
                      <a:pt x="14448" y="4457"/>
                      <a:pt x="14383" y="4424"/>
                      <a:pt x="14309" y="4424"/>
                    </a:cubicBezTo>
                    <a:cubicBezTo>
                      <a:pt x="14257" y="4424"/>
                      <a:pt x="14199" y="4440"/>
                      <a:pt x="14142" y="4469"/>
                    </a:cubicBezTo>
                    <a:cubicBezTo>
                      <a:pt x="13379" y="5370"/>
                      <a:pt x="12686" y="6341"/>
                      <a:pt x="12132" y="7381"/>
                    </a:cubicBezTo>
                    <a:cubicBezTo>
                      <a:pt x="12270" y="5509"/>
                      <a:pt x="12617" y="3637"/>
                      <a:pt x="13241" y="1835"/>
                    </a:cubicBezTo>
                    <a:cubicBezTo>
                      <a:pt x="13241" y="1835"/>
                      <a:pt x="13241" y="1835"/>
                      <a:pt x="13241" y="1904"/>
                    </a:cubicBezTo>
                    <a:cubicBezTo>
                      <a:pt x="13281" y="1945"/>
                      <a:pt x="13328" y="1962"/>
                      <a:pt x="13373" y="1962"/>
                    </a:cubicBezTo>
                    <a:cubicBezTo>
                      <a:pt x="13483" y="1962"/>
                      <a:pt x="13587" y="1864"/>
                      <a:pt x="13587" y="1766"/>
                    </a:cubicBezTo>
                    <a:cubicBezTo>
                      <a:pt x="13518" y="1419"/>
                      <a:pt x="13587" y="1142"/>
                      <a:pt x="13657" y="795"/>
                    </a:cubicBezTo>
                    <a:cubicBezTo>
                      <a:pt x="13657" y="657"/>
                      <a:pt x="13726" y="587"/>
                      <a:pt x="13726" y="449"/>
                    </a:cubicBezTo>
                    <a:cubicBezTo>
                      <a:pt x="13726" y="379"/>
                      <a:pt x="13726" y="379"/>
                      <a:pt x="13726" y="310"/>
                    </a:cubicBezTo>
                    <a:cubicBezTo>
                      <a:pt x="13766" y="108"/>
                      <a:pt x="13618" y="0"/>
                      <a:pt x="13461" y="0"/>
                    </a:cubicBezTo>
                    <a:close/>
                  </a:path>
                </a:pathLst>
              </a:custGeom>
              <a:solidFill>
                <a:srgbClr val="27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4880100" y="1179300"/>
                <a:ext cx="7557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728" extrusionOk="0">
                    <a:moveTo>
                      <a:pt x="2660" y="0"/>
                    </a:moveTo>
                    <a:cubicBezTo>
                      <a:pt x="2537" y="0"/>
                      <a:pt x="2413" y="61"/>
                      <a:pt x="2357" y="201"/>
                    </a:cubicBezTo>
                    <a:cubicBezTo>
                      <a:pt x="2288" y="340"/>
                      <a:pt x="2218" y="478"/>
                      <a:pt x="2218" y="686"/>
                    </a:cubicBezTo>
                    <a:cubicBezTo>
                      <a:pt x="1109" y="2488"/>
                      <a:pt x="416" y="4499"/>
                      <a:pt x="0" y="6648"/>
                    </a:cubicBezTo>
                    <a:cubicBezTo>
                      <a:pt x="0" y="6688"/>
                      <a:pt x="46" y="6728"/>
                      <a:pt x="85" y="6728"/>
                    </a:cubicBezTo>
                    <a:cubicBezTo>
                      <a:pt x="114" y="6728"/>
                      <a:pt x="139" y="6706"/>
                      <a:pt x="139" y="6648"/>
                    </a:cubicBezTo>
                    <a:cubicBezTo>
                      <a:pt x="763" y="4915"/>
                      <a:pt x="1109" y="2766"/>
                      <a:pt x="2288" y="1310"/>
                    </a:cubicBezTo>
                    <a:lnTo>
                      <a:pt x="2288" y="1379"/>
                    </a:lnTo>
                    <a:cubicBezTo>
                      <a:pt x="2322" y="1449"/>
                      <a:pt x="2392" y="1483"/>
                      <a:pt x="2461" y="1483"/>
                    </a:cubicBezTo>
                    <a:cubicBezTo>
                      <a:pt x="2530" y="1483"/>
                      <a:pt x="2599" y="1449"/>
                      <a:pt x="2634" y="1379"/>
                    </a:cubicBezTo>
                    <a:lnTo>
                      <a:pt x="2703" y="1102"/>
                    </a:lnTo>
                    <a:cubicBezTo>
                      <a:pt x="2842" y="894"/>
                      <a:pt x="2911" y="617"/>
                      <a:pt x="2981" y="340"/>
                    </a:cubicBezTo>
                    <a:cubicBezTo>
                      <a:pt x="3022" y="133"/>
                      <a:pt x="2842" y="0"/>
                      <a:pt x="2660" y="0"/>
                    </a:cubicBezTo>
                    <a:close/>
                  </a:path>
                </a:pathLst>
              </a:custGeom>
              <a:solidFill>
                <a:srgbClr val="27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4954600" y="1214650"/>
                <a:ext cx="4162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378" extrusionOk="0">
                    <a:moveTo>
                      <a:pt x="1248" y="0"/>
                    </a:moveTo>
                    <a:cubicBezTo>
                      <a:pt x="1075" y="0"/>
                      <a:pt x="902" y="104"/>
                      <a:pt x="902" y="312"/>
                    </a:cubicBezTo>
                    <a:cubicBezTo>
                      <a:pt x="902" y="589"/>
                      <a:pt x="902" y="866"/>
                      <a:pt x="1041" y="1144"/>
                    </a:cubicBezTo>
                    <a:cubicBezTo>
                      <a:pt x="694" y="2877"/>
                      <a:pt x="347" y="4540"/>
                      <a:pt x="1" y="6273"/>
                    </a:cubicBezTo>
                    <a:cubicBezTo>
                      <a:pt x="1" y="6343"/>
                      <a:pt x="53" y="6377"/>
                      <a:pt x="113" y="6377"/>
                    </a:cubicBezTo>
                    <a:cubicBezTo>
                      <a:pt x="174" y="6377"/>
                      <a:pt x="243" y="6343"/>
                      <a:pt x="278" y="6273"/>
                    </a:cubicBezTo>
                    <a:cubicBezTo>
                      <a:pt x="417" y="4748"/>
                      <a:pt x="763" y="3223"/>
                      <a:pt x="1110" y="1768"/>
                    </a:cubicBezTo>
                    <a:cubicBezTo>
                      <a:pt x="1179" y="1814"/>
                      <a:pt x="1256" y="1837"/>
                      <a:pt x="1328" y="1837"/>
                    </a:cubicBezTo>
                    <a:cubicBezTo>
                      <a:pt x="1472" y="1837"/>
                      <a:pt x="1595" y="1745"/>
                      <a:pt x="1595" y="1560"/>
                    </a:cubicBezTo>
                    <a:cubicBezTo>
                      <a:pt x="1664" y="1144"/>
                      <a:pt x="1664" y="728"/>
                      <a:pt x="1595" y="312"/>
                    </a:cubicBezTo>
                    <a:cubicBezTo>
                      <a:pt x="1595" y="104"/>
                      <a:pt x="1422" y="0"/>
                      <a:pt x="1248" y="0"/>
                    </a:cubicBezTo>
                    <a:close/>
                  </a:path>
                </a:pathLst>
              </a:custGeom>
              <a:solidFill>
                <a:srgbClr val="27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4970200" y="1218150"/>
                <a:ext cx="68625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572" extrusionOk="0">
                    <a:moveTo>
                      <a:pt x="2396" y="1"/>
                    </a:moveTo>
                    <a:cubicBezTo>
                      <a:pt x="2268" y="1"/>
                      <a:pt x="2138" y="56"/>
                      <a:pt x="2080" y="172"/>
                    </a:cubicBezTo>
                    <a:cubicBezTo>
                      <a:pt x="1942" y="519"/>
                      <a:pt x="1803" y="865"/>
                      <a:pt x="1734" y="1281"/>
                    </a:cubicBezTo>
                    <a:cubicBezTo>
                      <a:pt x="971" y="2598"/>
                      <a:pt x="417" y="3984"/>
                      <a:pt x="1" y="5440"/>
                    </a:cubicBezTo>
                    <a:cubicBezTo>
                      <a:pt x="1" y="5516"/>
                      <a:pt x="63" y="5571"/>
                      <a:pt x="131" y="5571"/>
                    </a:cubicBezTo>
                    <a:cubicBezTo>
                      <a:pt x="187" y="5571"/>
                      <a:pt x="247" y="5534"/>
                      <a:pt x="278" y="5440"/>
                    </a:cubicBezTo>
                    <a:cubicBezTo>
                      <a:pt x="624" y="4123"/>
                      <a:pt x="1110" y="2945"/>
                      <a:pt x="1803" y="1766"/>
                    </a:cubicBezTo>
                    <a:cubicBezTo>
                      <a:pt x="1832" y="1795"/>
                      <a:pt x="1872" y="1812"/>
                      <a:pt x="1910" y="1812"/>
                    </a:cubicBezTo>
                    <a:cubicBezTo>
                      <a:pt x="1963" y="1812"/>
                      <a:pt x="2011" y="1778"/>
                      <a:pt x="2011" y="1697"/>
                    </a:cubicBezTo>
                    <a:lnTo>
                      <a:pt x="2288" y="1281"/>
                    </a:lnTo>
                    <a:cubicBezTo>
                      <a:pt x="2357" y="1212"/>
                      <a:pt x="2357" y="1212"/>
                      <a:pt x="2427" y="1142"/>
                    </a:cubicBezTo>
                    <a:cubicBezTo>
                      <a:pt x="2496" y="865"/>
                      <a:pt x="2635" y="657"/>
                      <a:pt x="2704" y="449"/>
                    </a:cubicBezTo>
                    <a:lnTo>
                      <a:pt x="2704" y="311"/>
                    </a:lnTo>
                    <a:cubicBezTo>
                      <a:pt x="2744" y="109"/>
                      <a:pt x="2573" y="1"/>
                      <a:pt x="2396" y="1"/>
                    </a:cubicBezTo>
                    <a:close/>
                  </a:path>
                </a:pathLst>
              </a:custGeom>
              <a:solidFill>
                <a:srgbClr val="27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29"/>
            <p:cNvSpPr/>
            <p:nvPr/>
          </p:nvSpPr>
          <p:spPr>
            <a:xfrm>
              <a:off x="4848900" y="1445275"/>
              <a:ext cx="26025" cy="116425"/>
            </a:xfrm>
            <a:custGeom>
              <a:avLst/>
              <a:gdLst/>
              <a:ahLst/>
              <a:cxnLst/>
              <a:rect l="l" t="t" r="r" b="b"/>
              <a:pathLst>
                <a:path w="1041" h="4657" extrusionOk="0">
                  <a:moveTo>
                    <a:pt x="930" y="0"/>
                  </a:moveTo>
                  <a:cubicBezTo>
                    <a:pt x="913" y="0"/>
                    <a:pt x="901" y="9"/>
                    <a:pt x="901" y="29"/>
                  </a:cubicBezTo>
                  <a:cubicBezTo>
                    <a:pt x="278" y="1485"/>
                    <a:pt x="0" y="3010"/>
                    <a:pt x="70" y="4604"/>
                  </a:cubicBezTo>
                  <a:cubicBezTo>
                    <a:pt x="70" y="4639"/>
                    <a:pt x="87" y="4656"/>
                    <a:pt x="104" y="4656"/>
                  </a:cubicBezTo>
                  <a:cubicBezTo>
                    <a:pt x="122" y="4656"/>
                    <a:pt x="139" y="4639"/>
                    <a:pt x="139" y="4604"/>
                  </a:cubicBezTo>
                  <a:cubicBezTo>
                    <a:pt x="208" y="3079"/>
                    <a:pt x="555" y="1554"/>
                    <a:pt x="1040" y="98"/>
                  </a:cubicBezTo>
                  <a:cubicBezTo>
                    <a:pt x="1040" y="49"/>
                    <a:pt x="971" y="0"/>
                    <a:pt x="93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4918225" y="1490325"/>
              <a:ext cx="50275" cy="107175"/>
            </a:xfrm>
            <a:custGeom>
              <a:avLst/>
              <a:gdLst/>
              <a:ahLst/>
              <a:cxnLst/>
              <a:rect l="l" t="t" r="r" b="b"/>
              <a:pathLst>
                <a:path w="2011" h="4287" extrusionOk="0">
                  <a:moveTo>
                    <a:pt x="1876" y="1"/>
                  </a:moveTo>
                  <a:cubicBezTo>
                    <a:pt x="1849" y="1"/>
                    <a:pt x="1823" y="9"/>
                    <a:pt x="1802" y="29"/>
                  </a:cubicBezTo>
                  <a:cubicBezTo>
                    <a:pt x="1386" y="1485"/>
                    <a:pt x="763" y="2871"/>
                    <a:pt x="0" y="4188"/>
                  </a:cubicBezTo>
                  <a:cubicBezTo>
                    <a:pt x="0" y="4237"/>
                    <a:pt x="35" y="4286"/>
                    <a:pt x="80" y="4286"/>
                  </a:cubicBezTo>
                  <a:cubicBezTo>
                    <a:pt x="98" y="4286"/>
                    <a:pt x="118" y="4278"/>
                    <a:pt x="139" y="4258"/>
                  </a:cubicBezTo>
                  <a:cubicBezTo>
                    <a:pt x="1040" y="3010"/>
                    <a:pt x="1664" y="1624"/>
                    <a:pt x="2010" y="99"/>
                  </a:cubicBezTo>
                  <a:cubicBezTo>
                    <a:pt x="2010" y="50"/>
                    <a:pt x="1941" y="1"/>
                    <a:pt x="187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4"/>
          <p:cNvSpPr txBox="1">
            <a:spLocks noGrp="1"/>
          </p:cNvSpPr>
          <p:nvPr>
            <p:ph type="title"/>
          </p:nvPr>
        </p:nvSpPr>
        <p:spPr>
          <a:xfrm>
            <a:off x="995425" y="398975"/>
            <a:ext cx="25713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Option 1</a:t>
            </a:r>
            <a:endParaRPr sz="2400" b="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73" name="Google Shape;673;p44"/>
          <p:cNvSpPr txBox="1">
            <a:spLocks noGrp="1"/>
          </p:cNvSpPr>
          <p:nvPr>
            <p:ph type="subTitle" idx="4294967295"/>
          </p:nvPr>
        </p:nvSpPr>
        <p:spPr>
          <a:xfrm>
            <a:off x="969925" y="1052025"/>
            <a:ext cx="2622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Starters</a:t>
            </a:r>
            <a:endParaRPr sz="14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Salt &amp; Pepper Squid</a:t>
            </a:r>
            <a:br>
              <a:rPr lang="es" sz="900">
                <a:solidFill>
                  <a:schemeClr val="accent2"/>
                </a:solidFill>
              </a:rPr>
            </a:br>
            <a:r>
              <a:rPr lang="es" sz="900">
                <a:solidFill>
                  <a:schemeClr val="accent2"/>
                </a:solidFill>
              </a:rPr>
              <a:t>Mercury is the closest planet to the Sun and the smallest one in the Solar</a:t>
            </a:r>
            <a:endParaRPr sz="9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Vegetarian Tart</a:t>
            </a:r>
            <a:br>
              <a:rPr lang="es" sz="900">
                <a:solidFill>
                  <a:schemeClr val="accent2"/>
                </a:solidFill>
              </a:rPr>
            </a:br>
            <a:r>
              <a:rPr lang="es" sz="900">
                <a:solidFill>
                  <a:schemeClr val="accent2"/>
                </a:solidFill>
              </a:rPr>
              <a:t>Venus has a beautiful name, but it’s terribly hot, even hotter than Mercury</a:t>
            </a:r>
            <a:endParaRPr sz="9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Mains</a:t>
            </a:r>
            <a:endParaRPr sz="14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Crispy Salmon</a:t>
            </a:r>
            <a:br>
              <a:rPr lang="es" sz="900">
                <a:solidFill>
                  <a:schemeClr val="accent2"/>
                </a:solidFill>
              </a:rPr>
            </a:br>
            <a:r>
              <a:rPr lang="es" sz="900">
                <a:solidFill>
                  <a:schemeClr val="accent2"/>
                </a:solidFill>
              </a:rPr>
              <a:t>Jupiter is a gas giant and the biggest planet in our Solar System</a:t>
            </a:r>
            <a:endParaRPr sz="9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Vegetarian Ravioli</a:t>
            </a:r>
            <a:br>
              <a:rPr lang="es" sz="900">
                <a:solidFill>
                  <a:schemeClr val="accent2"/>
                </a:solidFill>
              </a:rPr>
            </a:br>
            <a:r>
              <a:rPr lang="es" sz="900">
                <a:solidFill>
                  <a:schemeClr val="accent2"/>
                </a:solidFill>
              </a:rPr>
              <a:t>Saturn is the ringed one. It’s a gas giant, composed mostly of hydrogen and helium</a:t>
            </a:r>
            <a:endParaRPr sz="9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Desserts</a:t>
            </a:r>
            <a:endParaRPr sz="14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</a:rPr>
              <a:t>Despite being red, Mars is a cold place, not hot. It’s full of iron oxide dust</a:t>
            </a:r>
            <a:endParaRPr sz="9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5595425" y="398975"/>
            <a:ext cx="25713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Option 2</a:t>
            </a:r>
            <a:endParaRPr sz="2400" b="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75" name="Google Shape;675;p44"/>
          <p:cNvSpPr txBox="1">
            <a:spLocks noGrp="1"/>
          </p:cNvSpPr>
          <p:nvPr>
            <p:ph type="subTitle" idx="4294967295"/>
          </p:nvPr>
        </p:nvSpPr>
        <p:spPr>
          <a:xfrm>
            <a:off x="5569925" y="1052025"/>
            <a:ext cx="2622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Starters</a:t>
            </a:r>
            <a:endParaRPr sz="140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Salt &amp; Pepper Squid</a:t>
            </a:r>
            <a:b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s" sz="900">
                <a:solidFill>
                  <a:srgbClr val="FFFFFF"/>
                </a:solidFill>
              </a:rPr>
              <a:t>Mercury is the closest planet to the Sun and the smallest one in the Solar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Vegetarian Tart</a:t>
            </a:r>
            <a:b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s" sz="900">
                <a:solidFill>
                  <a:srgbClr val="FFFFFF"/>
                </a:solidFill>
              </a:rPr>
              <a:t>Venus has a beautiful name, but it’s terribly hot, even hotter than Mercury 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Mains</a:t>
            </a:r>
            <a:endParaRPr sz="140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Crispy Salmon</a:t>
            </a:r>
            <a:br>
              <a:rPr lang="es" sz="900">
                <a:solidFill>
                  <a:srgbClr val="FFFFFF"/>
                </a:solidFill>
              </a:rPr>
            </a:br>
            <a:r>
              <a:rPr lang="es" sz="900">
                <a:solidFill>
                  <a:srgbClr val="FFFFFF"/>
                </a:solidFill>
              </a:rPr>
              <a:t>Jupiter is a gas giant and the biggest planet in our Solar System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Vegetarian Ravioli</a:t>
            </a:r>
            <a:br>
              <a:rPr lang="es" sz="900">
                <a:solidFill>
                  <a:srgbClr val="FFFFFF"/>
                </a:solidFill>
              </a:rPr>
            </a:br>
            <a:r>
              <a:rPr lang="es" sz="900">
                <a:solidFill>
                  <a:srgbClr val="FFFFFF"/>
                </a:solidFill>
              </a:rPr>
              <a:t>Saturn is the ringed one. It’s a gas giant, composed mostly of hydrogen and helium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Desserts</a:t>
            </a:r>
            <a:endParaRPr sz="1400"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Despite being red, Mars is a cold place, not hot. It’s full of iron oxide dust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6" name="Google Shape;676;p44"/>
          <p:cNvSpPr/>
          <p:nvPr/>
        </p:nvSpPr>
        <p:spPr>
          <a:xfrm rot="8100000" flipH="1">
            <a:off x="4459425" y="-816875"/>
            <a:ext cx="1309573" cy="2448224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/>
          <p:cNvSpPr/>
          <p:nvPr/>
        </p:nvSpPr>
        <p:spPr>
          <a:xfrm rot="246160">
            <a:off x="8147437" y="2583017"/>
            <a:ext cx="1195836" cy="2832387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/>
          <p:cNvSpPr/>
          <p:nvPr/>
        </p:nvSpPr>
        <p:spPr>
          <a:xfrm>
            <a:off x="-399979" y="3113717"/>
            <a:ext cx="1395394" cy="2219660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>
            <a:spLocks noGrp="1"/>
          </p:cNvSpPr>
          <p:nvPr>
            <p:ph type="title"/>
          </p:nvPr>
        </p:nvSpPr>
        <p:spPr>
          <a:xfrm>
            <a:off x="2385750" y="3548788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Organization</a:t>
            </a:r>
            <a:endParaRPr/>
          </a:p>
        </p:txBody>
      </p:sp>
      <p:sp>
        <p:nvSpPr>
          <p:cNvPr id="692" name="Google Shape;692;p46"/>
          <p:cNvSpPr txBox="1">
            <a:spLocks noGrp="1"/>
          </p:cNvSpPr>
          <p:nvPr>
            <p:ph type="subTitle" idx="1"/>
          </p:nvPr>
        </p:nvSpPr>
        <p:spPr>
          <a:xfrm>
            <a:off x="3349800" y="39445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 idx="2"/>
          </p:nvPr>
        </p:nvSpPr>
        <p:spPr>
          <a:xfrm>
            <a:off x="311700" y="272110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694" name="Google Shape;694;p46"/>
          <p:cNvSpPr/>
          <p:nvPr/>
        </p:nvSpPr>
        <p:spPr>
          <a:xfrm rot="8765733">
            <a:off x="3072489" y="-326204"/>
            <a:ext cx="1414979" cy="3280879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/>
          <p:nvPr/>
        </p:nvSpPr>
        <p:spPr>
          <a:xfrm rot="-10299065">
            <a:off x="3504189" y="-1058244"/>
            <a:ext cx="1360302" cy="2528795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46"/>
          <p:cNvGrpSpPr/>
          <p:nvPr/>
        </p:nvGrpSpPr>
        <p:grpSpPr>
          <a:xfrm rot="10616378">
            <a:off x="4316710" y="-194946"/>
            <a:ext cx="1661574" cy="3277138"/>
            <a:chOff x="2375975" y="2648850"/>
            <a:chExt cx="1226950" cy="2419925"/>
          </a:xfrm>
        </p:grpSpPr>
        <p:sp>
          <p:nvSpPr>
            <p:cNvPr id="697" name="Google Shape;697;p46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 rot="-9825513">
            <a:off x="5122698" y="-1032049"/>
            <a:ext cx="1092365" cy="2065530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6"/>
          <p:cNvSpPr/>
          <p:nvPr/>
        </p:nvSpPr>
        <p:spPr>
          <a:xfrm rot="10129432">
            <a:off x="5634688" y="-1831065"/>
            <a:ext cx="1415005" cy="3280939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6"/>
          <p:cNvSpPr/>
          <p:nvPr/>
        </p:nvSpPr>
        <p:spPr>
          <a:xfrm rot="-10299065">
            <a:off x="6887314" y="-1469119"/>
            <a:ext cx="1360302" cy="2528795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6"/>
          <p:cNvSpPr/>
          <p:nvPr/>
        </p:nvSpPr>
        <p:spPr>
          <a:xfrm rot="-9925187" flipH="1">
            <a:off x="1007091" y="-1152849"/>
            <a:ext cx="1309553" cy="2448314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6"/>
          <p:cNvSpPr/>
          <p:nvPr/>
        </p:nvSpPr>
        <p:spPr>
          <a:xfrm rot="10800000">
            <a:off x="1819621" y="-1278251"/>
            <a:ext cx="1548105" cy="3666751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0"/>
          <p:cNvSpPr txBox="1">
            <a:spLocks noGrp="1"/>
          </p:cNvSpPr>
          <p:nvPr>
            <p:ph type="title"/>
          </p:nvPr>
        </p:nvSpPr>
        <p:spPr>
          <a:xfrm>
            <a:off x="710350" y="3896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339" name="Google Shape;1339;p60"/>
          <p:cNvSpPr txBox="1">
            <a:spLocks noGrp="1"/>
          </p:cNvSpPr>
          <p:nvPr>
            <p:ph type="subTitle" idx="1"/>
          </p:nvPr>
        </p:nvSpPr>
        <p:spPr>
          <a:xfrm>
            <a:off x="744450" y="12311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Does anyone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yourcompany.com</a:t>
            </a:r>
            <a:endParaRPr/>
          </a:p>
        </p:txBody>
      </p:sp>
      <p:grpSp>
        <p:nvGrpSpPr>
          <p:cNvPr id="1340" name="Google Shape;1340;p60"/>
          <p:cNvGrpSpPr/>
          <p:nvPr/>
        </p:nvGrpSpPr>
        <p:grpSpPr>
          <a:xfrm>
            <a:off x="6729936" y="703680"/>
            <a:ext cx="2414147" cy="4761444"/>
            <a:chOff x="2375975" y="2648850"/>
            <a:chExt cx="1226950" cy="2419925"/>
          </a:xfrm>
        </p:grpSpPr>
        <p:sp>
          <p:nvSpPr>
            <p:cNvPr id="1341" name="Google Shape;1341;p60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0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0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0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0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0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0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0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0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0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0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0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0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0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0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0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0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0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0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0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0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60"/>
          <p:cNvSpPr/>
          <p:nvPr/>
        </p:nvSpPr>
        <p:spPr>
          <a:xfrm>
            <a:off x="1585677" y="2729353"/>
            <a:ext cx="214638" cy="2049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60"/>
          <p:cNvSpPr/>
          <p:nvPr/>
        </p:nvSpPr>
        <p:spPr>
          <a:xfrm>
            <a:off x="1148776" y="2769772"/>
            <a:ext cx="238540" cy="16456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60"/>
          <p:cNvSpPr/>
          <p:nvPr/>
        </p:nvSpPr>
        <p:spPr>
          <a:xfrm>
            <a:off x="839509" y="2695793"/>
            <a:ext cx="110924" cy="238540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6607975" y="548425"/>
            <a:ext cx="2287906" cy="5304914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rot="7689674">
            <a:off x="-738421" y="-302773"/>
            <a:ext cx="3008707" cy="3903556"/>
          </a:xfrm>
          <a:custGeom>
            <a:avLst/>
            <a:gdLst/>
            <a:ahLst/>
            <a:cxnLst/>
            <a:rect l="l" t="t" r="r" b="b"/>
            <a:pathLst>
              <a:path w="60031" h="77883" extrusionOk="0">
                <a:moveTo>
                  <a:pt x="59337" y="378"/>
                </a:moveTo>
                <a:cubicBezTo>
                  <a:pt x="59822" y="378"/>
                  <a:pt x="59476" y="655"/>
                  <a:pt x="59268" y="863"/>
                </a:cubicBezTo>
                <a:cubicBezTo>
                  <a:pt x="58990" y="1071"/>
                  <a:pt x="58644" y="1348"/>
                  <a:pt x="58367" y="1487"/>
                </a:cubicBezTo>
                <a:cubicBezTo>
                  <a:pt x="58089" y="1625"/>
                  <a:pt x="57465" y="2180"/>
                  <a:pt x="57050" y="2180"/>
                </a:cubicBezTo>
                <a:lnTo>
                  <a:pt x="57465" y="1903"/>
                </a:lnTo>
                <a:cubicBezTo>
                  <a:pt x="57535" y="1833"/>
                  <a:pt x="57535" y="1695"/>
                  <a:pt x="57396" y="1625"/>
                </a:cubicBezTo>
                <a:cubicBezTo>
                  <a:pt x="58020" y="1002"/>
                  <a:pt x="58575" y="378"/>
                  <a:pt x="59337" y="378"/>
                </a:cubicBezTo>
                <a:close/>
                <a:moveTo>
                  <a:pt x="54623" y="2041"/>
                </a:moveTo>
                <a:lnTo>
                  <a:pt x="54623" y="2111"/>
                </a:lnTo>
                <a:cubicBezTo>
                  <a:pt x="54415" y="2527"/>
                  <a:pt x="54138" y="3012"/>
                  <a:pt x="53792" y="3358"/>
                </a:cubicBezTo>
                <a:cubicBezTo>
                  <a:pt x="54000" y="2873"/>
                  <a:pt x="54277" y="2457"/>
                  <a:pt x="54623" y="2041"/>
                </a:cubicBezTo>
                <a:close/>
                <a:moveTo>
                  <a:pt x="55499" y="4204"/>
                </a:moveTo>
                <a:cubicBezTo>
                  <a:pt x="55737" y="4204"/>
                  <a:pt x="55977" y="4261"/>
                  <a:pt x="56218" y="4398"/>
                </a:cubicBezTo>
                <a:cubicBezTo>
                  <a:pt x="55317" y="4814"/>
                  <a:pt x="54415" y="5091"/>
                  <a:pt x="53445" y="5091"/>
                </a:cubicBezTo>
                <a:cubicBezTo>
                  <a:pt x="54071" y="4726"/>
                  <a:pt x="54775" y="4204"/>
                  <a:pt x="55499" y="4204"/>
                </a:cubicBezTo>
                <a:close/>
                <a:moveTo>
                  <a:pt x="51157" y="3774"/>
                </a:moveTo>
                <a:cubicBezTo>
                  <a:pt x="51019" y="4745"/>
                  <a:pt x="50672" y="5577"/>
                  <a:pt x="50048" y="6339"/>
                </a:cubicBezTo>
                <a:lnTo>
                  <a:pt x="49979" y="6408"/>
                </a:lnTo>
                <a:cubicBezTo>
                  <a:pt x="49979" y="6339"/>
                  <a:pt x="49979" y="6270"/>
                  <a:pt x="49979" y="6270"/>
                </a:cubicBezTo>
                <a:cubicBezTo>
                  <a:pt x="50256" y="5785"/>
                  <a:pt x="50603" y="5369"/>
                  <a:pt x="50880" y="4883"/>
                </a:cubicBezTo>
                <a:cubicBezTo>
                  <a:pt x="50929" y="4785"/>
                  <a:pt x="50840" y="4687"/>
                  <a:pt x="50758" y="4687"/>
                </a:cubicBezTo>
                <a:cubicBezTo>
                  <a:pt x="50725" y="4687"/>
                  <a:pt x="50693" y="4704"/>
                  <a:pt x="50672" y="4745"/>
                </a:cubicBezTo>
                <a:cubicBezTo>
                  <a:pt x="50326" y="5091"/>
                  <a:pt x="50048" y="5438"/>
                  <a:pt x="49771" y="5785"/>
                </a:cubicBezTo>
                <a:cubicBezTo>
                  <a:pt x="49840" y="5646"/>
                  <a:pt x="49910" y="5507"/>
                  <a:pt x="49979" y="5369"/>
                </a:cubicBezTo>
                <a:cubicBezTo>
                  <a:pt x="49979" y="5320"/>
                  <a:pt x="49910" y="5271"/>
                  <a:pt x="49869" y="5271"/>
                </a:cubicBezTo>
                <a:cubicBezTo>
                  <a:pt x="49852" y="5271"/>
                  <a:pt x="49840" y="5279"/>
                  <a:pt x="49840" y="5299"/>
                </a:cubicBezTo>
                <a:cubicBezTo>
                  <a:pt x="49702" y="5577"/>
                  <a:pt x="49632" y="5785"/>
                  <a:pt x="49494" y="6062"/>
                </a:cubicBezTo>
                <a:cubicBezTo>
                  <a:pt x="49425" y="6062"/>
                  <a:pt x="49425" y="6131"/>
                  <a:pt x="49494" y="6131"/>
                </a:cubicBezTo>
                <a:cubicBezTo>
                  <a:pt x="49355" y="6339"/>
                  <a:pt x="49217" y="6616"/>
                  <a:pt x="49078" y="6824"/>
                </a:cubicBezTo>
                <a:cubicBezTo>
                  <a:pt x="49009" y="6894"/>
                  <a:pt x="49009" y="6963"/>
                  <a:pt x="49078" y="7032"/>
                </a:cubicBezTo>
                <a:lnTo>
                  <a:pt x="48939" y="7102"/>
                </a:lnTo>
                <a:cubicBezTo>
                  <a:pt x="48662" y="6339"/>
                  <a:pt x="50256" y="4467"/>
                  <a:pt x="51088" y="3774"/>
                </a:cubicBezTo>
                <a:close/>
                <a:moveTo>
                  <a:pt x="52206" y="6842"/>
                </a:moveTo>
                <a:cubicBezTo>
                  <a:pt x="52353" y="6842"/>
                  <a:pt x="52509" y="6859"/>
                  <a:pt x="52682" y="6894"/>
                </a:cubicBezTo>
                <a:cubicBezTo>
                  <a:pt x="52368" y="7019"/>
                  <a:pt x="52111" y="7088"/>
                  <a:pt x="51808" y="7203"/>
                </a:cubicBezTo>
                <a:lnTo>
                  <a:pt x="51808" y="7203"/>
                </a:lnTo>
                <a:cubicBezTo>
                  <a:pt x="51845" y="7176"/>
                  <a:pt x="51883" y="7139"/>
                  <a:pt x="51920" y="7102"/>
                </a:cubicBezTo>
                <a:cubicBezTo>
                  <a:pt x="51920" y="7032"/>
                  <a:pt x="51851" y="6894"/>
                  <a:pt x="51781" y="6894"/>
                </a:cubicBezTo>
                <a:cubicBezTo>
                  <a:pt x="51920" y="6859"/>
                  <a:pt x="52059" y="6842"/>
                  <a:pt x="52206" y="6842"/>
                </a:cubicBezTo>
                <a:close/>
                <a:moveTo>
                  <a:pt x="17815" y="6755"/>
                </a:moveTo>
                <a:cubicBezTo>
                  <a:pt x="17954" y="7032"/>
                  <a:pt x="18023" y="7240"/>
                  <a:pt x="18023" y="7517"/>
                </a:cubicBezTo>
                <a:lnTo>
                  <a:pt x="18093" y="7517"/>
                </a:lnTo>
                <a:cubicBezTo>
                  <a:pt x="18023" y="7517"/>
                  <a:pt x="18023" y="7587"/>
                  <a:pt x="18023" y="7656"/>
                </a:cubicBezTo>
                <a:cubicBezTo>
                  <a:pt x="17954" y="7310"/>
                  <a:pt x="17885" y="7032"/>
                  <a:pt x="17815" y="6755"/>
                </a:cubicBezTo>
                <a:close/>
                <a:moveTo>
                  <a:pt x="20865" y="6755"/>
                </a:moveTo>
                <a:cubicBezTo>
                  <a:pt x="20727" y="7517"/>
                  <a:pt x="20380" y="8211"/>
                  <a:pt x="19895" y="8765"/>
                </a:cubicBezTo>
                <a:cubicBezTo>
                  <a:pt x="19964" y="8627"/>
                  <a:pt x="20034" y="8419"/>
                  <a:pt x="20103" y="8211"/>
                </a:cubicBezTo>
                <a:cubicBezTo>
                  <a:pt x="20242" y="7725"/>
                  <a:pt x="20449" y="7240"/>
                  <a:pt x="20796" y="6755"/>
                </a:cubicBezTo>
                <a:close/>
                <a:moveTo>
                  <a:pt x="49078" y="9944"/>
                </a:moveTo>
                <a:cubicBezTo>
                  <a:pt x="49355" y="9944"/>
                  <a:pt x="49702" y="9944"/>
                  <a:pt x="50048" y="10013"/>
                </a:cubicBezTo>
                <a:cubicBezTo>
                  <a:pt x="49563" y="10221"/>
                  <a:pt x="49078" y="10360"/>
                  <a:pt x="48593" y="10429"/>
                </a:cubicBezTo>
                <a:cubicBezTo>
                  <a:pt x="48801" y="10290"/>
                  <a:pt x="48939" y="10152"/>
                  <a:pt x="49078" y="9944"/>
                </a:cubicBezTo>
                <a:close/>
                <a:moveTo>
                  <a:pt x="41661" y="11469"/>
                </a:moveTo>
                <a:lnTo>
                  <a:pt x="41314" y="12162"/>
                </a:lnTo>
                <a:lnTo>
                  <a:pt x="40552" y="13618"/>
                </a:lnTo>
                <a:cubicBezTo>
                  <a:pt x="40760" y="12855"/>
                  <a:pt x="41176" y="12093"/>
                  <a:pt x="41661" y="11469"/>
                </a:cubicBezTo>
                <a:close/>
                <a:moveTo>
                  <a:pt x="20519" y="12093"/>
                </a:moveTo>
                <a:lnTo>
                  <a:pt x="20519" y="12093"/>
                </a:lnTo>
                <a:cubicBezTo>
                  <a:pt x="20172" y="12855"/>
                  <a:pt x="19618" y="13548"/>
                  <a:pt x="18994" y="14103"/>
                </a:cubicBezTo>
                <a:cubicBezTo>
                  <a:pt x="19202" y="13756"/>
                  <a:pt x="19756" y="13132"/>
                  <a:pt x="19826" y="12994"/>
                </a:cubicBezTo>
                <a:cubicBezTo>
                  <a:pt x="20034" y="12647"/>
                  <a:pt x="20242" y="12370"/>
                  <a:pt x="20519" y="12093"/>
                </a:cubicBezTo>
                <a:close/>
                <a:moveTo>
                  <a:pt x="45335" y="13548"/>
                </a:moveTo>
                <a:cubicBezTo>
                  <a:pt x="44836" y="13992"/>
                  <a:pt x="44159" y="14214"/>
                  <a:pt x="43518" y="14214"/>
                </a:cubicBezTo>
                <a:cubicBezTo>
                  <a:pt x="43358" y="14214"/>
                  <a:pt x="43200" y="14200"/>
                  <a:pt x="43047" y="14172"/>
                </a:cubicBezTo>
                <a:cubicBezTo>
                  <a:pt x="43810" y="13895"/>
                  <a:pt x="44572" y="13687"/>
                  <a:pt x="45335" y="13548"/>
                </a:cubicBezTo>
                <a:close/>
                <a:moveTo>
                  <a:pt x="42152" y="14061"/>
                </a:moveTo>
                <a:cubicBezTo>
                  <a:pt x="42098" y="14152"/>
                  <a:pt x="42139" y="14278"/>
                  <a:pt x="42274" y="14373"/>
                </a:cubicBezTo>
                <a:lnTo>
                  <a:pt x="42274" y="14373"/>
                </a:lnTo>
                <a:cubicBezTo>
                  <a:pt x="42162" y="14353"/>
                  <a:pt x="42050" y="14297"/>
                  <a:pt x="41938" y="14241"/>
                </a:cubicBezTo>
                <a:cubicBezTo>
                  <a:pt x="42009" y="14182"/>
                  <a:pt x="42080" y="14122"/>
                  <a:pt x="42152" y="14061"/>
                </a:cubicBezTo>
                <a:close/>
                <a:moveTo>
                  <a:pt x="37363" y="15004"/>
                </a:moveTo>
                <a:cubicBezTo>
                  <a:pt x="37363" y="15552"/>
                  <a:pt x="37276" y="16101"/>
                  <a:pt x="37068" y="16615"/>
                </a:cubicBezTo>
                <a:lnTo>
                  <a:pt x="37068" y="16615"/>
                </a:lnTo>
                <a:cubicBezTo>
                  <a:pt x="37210" y="16101"/>
                  <a:pt x="37308" y="15552"/>
                  <a:pt x="37363" y="15004"/>
                </a:cubicBezTo>
                <a:close/>
                <a:moveTo>
                  <a:pt x="16706" y="16598"/>
                </a:moveTo>
                <a:cubicBezTo>
                  <a:pt x="16845" y="16737"/>
                  <a:pt x="16914" y="16945"/>
                  <a:pt x="16984" y="17153"/>
                </a:cubicBezTo>
                <a:cubicBezTo>
                  <a:pt x="16914" y="17153"/>
                  <a:pt x="16845" y="17222"/>
                  <a:pt x="16845" y="17291"/>
                </a:cubicBezTo>
                <a:cubicBezTo>
                  <a:pt x="16803" y="17588"/>
                  <a:pt x="16786" y="17858"/>
                  <a:pt x="16780" y="18135"/>
                </a:cubicBezTo>
                <a:lnTo>
                  <a:pt x="16780" y="18135"/>
                </a:lnTo>
                <a:cubicBezTo>
                  <a:pt x="16680" y="17623"/>
                  <a:pt x="16655" y="17110"/>
                  <a:pt x="16706" y="16598"/>
                </a:cubicBezTo>
                <a:close/>
                <a:moveTo>
                  <a:pt x="40760" y="17499"/>
                </a:moveTo>
                <a:lnTo>
                  <a:pt x="40760" y="17499"/>
                </a:lnTo>
                <a:cubicBezTo>
                  <a:pt x="40413" y="17777"/>
                  <a:pt x="40067" y="17985"/>
                  <a:pt x="39720" y="18193"/>
                </a:cubicBezTo>
                <a:lnTo>
                  <a:pt x="39581" y="18193"/>
                </a:lnTo>
                <a:cubicBezTo>
                  <a:pt x="39189" y="18258"/>
                  <a:pt x="38796" y="18323"/>
                  <a:pt x="38404" y="18331"/>
                </a:cubicBezTo>
                <a:lnTo>
                  <a:pt x="38404" y="18331"/>
                </a:lnTo>
                <a:cubicBezTo>
                  <a:pt x="39097" y="17915"/>
                  <a:pt x="39928" y="17638"/>
                  <a:pt x="40760" y="17499"/>
                </a:cubicBezTo>
                <a:close/>
                <a:moveTo>
                  <a:pt x="36531" y="16460"/>
                </a:moveTo>
                <a:lnTo>
                  <a:pt x="36601" y="16529"/>
                </a:lnTo>
                <a:cubicBezTo>
                  <a:pt x="36393" y="17153"/>
                  <a:pt x="36185" y="17777"/>
                  <a:pt x="35838" y="18401"/>
                </a:cubicBezTo>
                <a:cubicBezTo>
                  <a:pt x="36046" y="17777"/>
                  <a:pt x="36323" y="17083"/>
                  <a:pt x="36531" y="16460"/>
                </a:cubicBezTo>
                <a:close/>
                <a:moveTo>
                  <a:pt x="20935" y="16460"/>
                </a:moveTo>
                <a:lnTo>
                  <a:pt x="20935" y="16460"/>
                </a:lnTo>
                <a:cubicBezTo>
                  <a:pt x="20519" y="17569"/>
                  <a:pt x="19340" y="19510"/>
                  <a:pt x="18301" y="19787"/>
                </a:cubicBezTo>
                <a:cubicBezTo>
                  <a:pt x="19132" y="18608"/>
                  <a:pt x="19548" y="17222"/>
                  <a:pt x="20935" y="16460"/>
                </a:cubicBezTo>
                <a:close/>
                <a:moveTo>
                  <a:pt x="32234" y="19094"/>
                </a:moveTo>
                <a:lnTo>
                  <a:pt x="32234" y="19094"/>
                </a:lnTo>
                <a:cubicBezTo>
                  <a:pt x="32367" y="19891"/>
                  <a:pt x="32244" y="20753"/>
                  <a:pt x="31929" y="21556"/>
                </a:cubicBezTo>
                <a:lnTo>
                  <a:pt x="31929" y="21556"/>
                </a:lnTo>
                <a:cubicBezTo>
                  <a:pt x="32039" y="20874"/>
                  <a:pt x="32095" y="20199"/>
                  <a:pt x="32095" y="19579"/>
                </a:cubicBezTo>
                <a:cubicBezTo>
                  <a:pt x="32095" y="19440"/>
                  <a:pt x="32026" y="19371"/>
                  <a:pt x="31956" y="19302"/>
                </a:cubicBezTo>
                <a:cubicBezTo>
                  <a:pt x="32026" y="19232"/>
                  <a:pt x="32164" y="19163"/>
                  <a:pt x="32234" y="19094"/>
                </a:cubicBezTo>
                <a:close/>
                <a:moveTo>
                  <a:pt x="37640" y="21936"/>
                </a:moveTo>
                <a:cubicBezTo>
                  <a:pt x="37779" y="21936"/>
                  <a:pt x="37918" y="22005"/>
                  <a:pt x="38056" y="22074"/>
                </a:cubicBezTo>
                <a:cubicBezTo>
                  <a:pt x="37607" y="22331"/>
                  <a:pt x="37218" y="22528"/>
                  <a:pt x="36723" y="22666"/>
                </a:cubicBezTo>
                <a:lnTo>
                  <a:pt x="36723" y="22666"/>
                </a:lnTo>
                <a:cubicBezTo>
                  <a:pt x="37052" y="22462"/>
                  <a:pt x="37377" y="22199"/>
                  <a:pt x="37640" y="21936"/>
                </a:cubicBezTo>
                <a:close/>
                <a:moveTo>
                  <a:pt x="36739" y="22074"/>
                </a:moveTo>
                <a:lnTo>
                  <a:pt x="36739" y="22074"/>
                </a:lnTo>
                <a:cubicBezTo>
                  <a:pt x="35907" y="22698"/>
                  <a:pt x="34937" y="23114"/>
                  <a:pt x="33897" y="23253"/>
                </a:cubicBezTo>
                <a:lnTo>
                  <a:pt x="33412" y="23253"/>
                </a:lnTo>
                <a:cubicBezTo>
                  <a:pt x="34452" y="22698"/>
                  <a:pt x="35630" y="22352"/>
                  <a:pt x="36739" y="22074"/>
                </a:cubicBezTo>
                <a:close/>
                <a:moveTo>
                  <a:pt x="31540" y="20688"/>
                </a:moveTo>
                <a:cubicBezTo>
                  <a:pt x="31471" y="21658"/>
                  <a:pt x="31194" y="22629"/>
                  <a:pt x="30639" y="23461"/>
                </a:cubicBezTo>
                <a:cubicBezTo>
                  <a:pt x="30986" y="22490"/>
                  <a:pt x="31125" y="21589"/>
                  <a:pt x="31540" y="20688"/>
                </a:cubicBezTo>
                <a:close/>
                <a:moveTo>
                  <a:pt x="30431" y="24085"/>
                </a:moveTo>
                <a:cubicBezTo>
                  <a:pt x="30431" y="24085"/>
                  <a:pt x="30501" y="24154"/>
                  <a:pt x="30570" y="24154"/>
                </a:cubicBezTo>
                <a:cubicBezTo>
                  <a:pt x="30477" y="24247"/>
                  <a:pt x="30384" y="24340"/>
                  <a:pt x="30292" y="24433"/>
                </a:cubicBezTo>
                <a:lnTo>
                  <a:pt x="30292" y="24433"/>
                </a:lnTo>
                <a:cubicBezTo>
                  <a:pt x="30292" y="24433"/>
                  <a:pt x="30292" y="24432"/>
                  <a:pt x="30293" y="24431"/>
                </a:cubicBezTo>
                <a:cubicBezTo>
                  <a:pt x="30362" y="24223"/>
                  <a:pt x="30362" y="24154"/>
                  <a:pt x="30431" y="24085"/>
                </a:cubicBezTo>
                <a:close/>
                <a:moveTo>
                  <a:pt x="15043" y="21589"/>
                </a:moveTo>
                <a:lnTo>
                  <a:pt x="15043" y="21589"/>
                </a:lnTo>
                <a:cubicBezTo>
                  <a:pt x="15251" y="21866"/>
                  <a:pt x="15389" y="22144"/>
                  <a:pt x="15597" y="22421"/>
                </a:cubicBezTo>
                <a:cubicBezTo>
                  <a:pt x="15597" y="22421"/>
                  <a:pt x="15528" y="22490"/>
                  <a:pt x="15528" y="22560"/>
                </a:cubicBezTo>
                <a:cubicBezTo>
                  <a:pt x="15724" y="23346"/>
                  <a:pt x="15859" y="24194"/>
                  <a:pt x="15932" y="24987"/>
                </a:cubicBezTo>
                <a:lnTo>
                  <a:pt x="15932" y="24987"/>
                </a:lnTo>
                <a:cubicBezTo>
                  <a:pt x="15331" y="23959"/>
                  <a:pt x="14711" y="22584"/>
                  <a:pt x="15043" y="21589"/>
                </a:cubicBezTo>
                <a:close/>
                <a:moveTo>
                  <a:pt x="32164" y="26303"/>
                </a:moveTo>
                <a:cubicBezTo>
                  <a:pt x="32511" y="26303"/>
                  <a:pt x="32857" y="26303"/>
                  <a:pt x="33204" y="26441"/>
                </a:cubicBezTo>
                <a:cubicBezTo>
                  <a:pt x="32996" y="26580"/>
                  <a:pt x="32719" y="26788"/>
                  <a:pt x="32442" y="26927"/>
                </a:cubicBezTo>
                <a:lnTo>
                  <a:pt x="32580" y="26719"/>
                </a:lnTo>
                <a:cubicBezTo>
                  <a:pt x="32650" y="26580"/>
                  <a:pt x="32580" y="26372"/>
                  <a:pt x="32442" y="26372"/>
                </a:cubicBezTo>
                <a:cubicBezTo>
                  <a:pt x="32303" y="26303"/>
                  <a:pt x="32234" y="26303"/>
                  <a:pt x="32095" y="26303"/>
                </a:cubicBezTo>
                <a:close/>
                <a:moveTo>
                  <a:pt x="31818" y="26788"/>
                </a:moveTo>
                <a:cubicBezTo>
                  <a:pt x="31167" y="27330"/>
                  <a:pt x="30346" y="27618"/>
                  <a:pt x="29522" y="27618"/>
                </a:cubicBezTo>
                <a:cubicBezTo>
                  <a:pt x="29293" y="27618"/>
                  <a:pt x="29063" y="27596"/>
                  <a:pt x="28837" y="27551"/>
                </a:cubicBezTo>
                <a:cubicBezTo>
                  <a:pt x="29877" y="27551"/>
                  <a:pt x="30778" y="26788"/>
                  <a:pt x="31818" y="26788"/>
                </a:cubicBezTo>
                <a:close/>
                <a:moveTo>
                  <a:pt x="26619" y="26303"/>
                </a:moveTo>
                <a:lnTo>
                  <a:pt x="26619" y="26303"/>
                </a:lnTo>
                <a:cubicBezTo>
                  <a:pt x="26480" y="26996"/>
                  <a:pt x="26272" y="27759"/>
                  <a:pt x="25995" y="28521"/>
                </a:cubicBezTo>
                <a:lnTo>
                  <a:pt x="25926" y="28521"/>
                </a:lnTo>
                <a:lnTo>
                  <a:pt x="25926" y="28244"/>
                </a:lnTo>
                <a:cubicBezTo>
                  <a:pt x="26134" y="27551"/>
                  <a:pt x="26342" y="26927"/>
                  <a:pt x="26619" y="26303"/>
                </a:cubicBezTo>
                <a:close/>
                <a:moveTo>
                  <a:pt x="18786" y="27481"/>
                </a:moveTo>
                <a:cubicBezTo>
                  <a:pt x="18301" y="28174"/>
                  <a:pt x="17746" y="28729"/>
                  <a:pt x="17053" y="29214"/>
                </a:cubicBezTo>
                <a:cubicBezTo>
                  <a:pt x="17122" y="29006"/>
                  <a:pt x="17261" y="28798"/>
                  <a:pt x="17399" y="28660"/>
                </a:cubicBezTo>
                <a:lnTo>
                  <a:pt x="17746" y="28313"/>
                </a:lnTo>
                <a:lnTo>
                  <a:pt x="18162" y="27897"/>
                </a:lnTo>
                <a:cubicBezTo>
                  <a:pt x="18370" y="27759"/>
                  <a:pt x="18578" y="27620"/>
                  <a:pt x="18786" y="27481"/>
                </a:cubicBezTo>
                <a:close/>
                <a:moveTo>
                  <a:pt x="14835" y="27759"/>
                </a:moveTo>
                <a:lnTo>
                  <a:pt x="14835" y="27759"/>
                </a:lnTo>
                <a:cubicBezTo>
                  <a:pt x="14973" y="28174"/>
                  <a:pt x="15112" y="28590"/>
                  <a:pt x="15181" y="29006"/>
                </a:cubicBezTo>
                <a:cubicBezTo>
                  <a:pt x="15065" y="29356"/>
                  <a:pt x="14997" y="29706"/>
                  <a:pt x="14979" y="30055"/>
                </a:cubicBezTo>
                <a:lnTo>
                  <a:pt x="14979" y="30055"/>
                </a:lnTo>
                <a:cubicBezTo>
                  <a:pt x="14936" y="29913"/>
                  <a:pt x="14904" y="29772"/>
                  <a:pt x="14904" y="29630"/>
                </a:cubicBezTo>
                <a:cubicBezTo>
                  <a:pt x="14765" y="29076"/>
                  <a:pt x="14765" y="28382"/>
                  <a:pt x="14835" y="27759"/>
                </a:cubicBezTo>
                <a:close/>
                <a:moveTo>
                  <a:pt x="18855" y="32472"/>
                </a:moveTo>
                <a:lnTo>
                  <a:pt x="18855" y="32472"/>
                </a:lnTo>
                <a:cubicBezTo>
                  <a:pt x="18679" y="32648"/>
                  <a:pt x="18454" y="32923"/>
                  <a:pt x="18178" y="33130"/>
                </a:cubicBezTo>
                <a:lnTo>
                  <a:pt x="18178" y="33130"/>
                </a:lnTo>
                <a:cubicBezTo>
                  <a:pt x="18266" y="33001"/>
                  <a:pt x="18332" y="32841"/>
                  <a:pt x="18439" y="32680"/>
                </a:cubicBezTo>
                <a:lnTo>
                  <a:pt x="18855" y="32472"/>
                </a:lnTo>
                <a:close/>
                <a:moveTo>
                  <a:pt x="17746" y="32611"/>
                </a:moveTo>
                <a:lnTo>
                  <a:pt x="17746" y="32611"/>
                </a:lnTo>
                <a:cubicBezTo>
                  <a:pt x="16984" y="33096"/>
                  <a:pt x="16290" y="33720"/>
                  <a:pt x="15736" y="34482"/>
                </a:cubicBezTo>
                <a:cubicBezTo>
                  <a:pt x="15667" y="34621"/>
                  <a:pt x="15736" y="34760"/>
                  <a:pt x="15805" y="34829"/>
                </a:cubicBezTo>
                <a:cubicBezTo>
                  <a:pt x="15701" y="34864"/>
                  <a:pt x="15615" y="34881"/>
                  <a:pt x="15528" y="34881"/>
                </a:cubicBezTo>
                <a:cubicBezTo>
                  <a:pt x="15441" y="34881"/>
                  <a:pt x="15355" y="34864"/>
                  <a:pt x="15251" y="34829"/>
                </a:cubicBezTo>
                <a:cubicBezTo>
                  <a:pt x="16013" y="34136"/>
                  <a:pt x="16706" y="32957"/>
                  <a:pt x="17746" y="32611"/>
                </a:cubicBezTo>
                <a:close/>
                <a:moveTo>
                  <a:pt x="13656" y="33720"/>
                </a:moveTo>
                <a:lnTo>
                  <a:pt x="13656" y="33720"/>
                </a:lnTo>
                <a:cubicBezTo>
                  <a:pt x="13889" y="34186"/>
                  <a:pt x="14024" y="34701"/>
                  <a:pt x="14144" y="35183"/>
                </a:cubicBezTo>
                <a:lnTo>
                  <a:pt x="14144" y="35183"/>
                </a:lnTo>
                <a:cubicBezTo>
                  <a:pt x="13981" y="34695"/>
                  <a:pt x="13819" y="34208"/>
                  <a:pt x="13656" y="33720"/>
                </a:cubicBezTo>
                <a:close/>
                <a:moveTo>
                  <a:pt x="14280" y="35453"/>
                </a:moveTo>
                <a:lnTo>
                  <a:pt x="14280" y="35592"/>
                </a:lnTo>
                <a:cubicBezTo>
                  <a:pt x="14265" y="35545"/>
                  <a:pt x="14249" y="35499"/>
                  <a:pt x="14234" y="35453"/>
                </a:cubicBezTo>
                <a:close/>
                <a:moveTo>
                  <a:pt x="30431" y="38711"/>
                </a:moveTo>
                <a:lnTo>
                  <a:pt x="30431" y="38711"/>
                </a:lnTo>
                <a:cubicBezTo>
                  <a:pt x="29946" y="39057"/>
                  <a:pt x="29322" y="39265"/>
                  <a:pt x="28698" y="39335"/>
                </a:cubicBezTo>
                <a:lnTo>
                  <a:pt x="29600" y="38988"/>
                </a:lnTo>
                <a:cubicBezTo>
                  <a:pt x="29600" y="38988"/>
                  <a:pt x="29600" y="38919"/>
                  <a:pt x="29600" y="38919"/>
                </a:cubicBezTo>
                <a:cubicBezTo>
                  <a:pt x="29877" y="38849"/>
                  <a:pt x="30154" y="38780"/>
                  <a:pt x="30431" y="38711"/>
                </a:cubicBezTo>
                <a:close/>
                <a:moveTo>
                  <a:pt x="31125" y="38711"/>
                </a:moveTo>
                <a:cubicBezTo>
                  <a:pt x="31402" y="38711"/>
                  <a:pt x="31610" y="38711"/>
                  <a:pt x="31818" y="38780"/>
                </a:cubicBezTo>
                <a:cubicBezTo>
                  <a:pt x="31029" y="39306"/>
                  <a:pt x="29840" y="39872"/>
                  <a:pt x="28798" y="39872"/>
                </a:cubicBezTo>
                <a:cubicBezTo>
                  <a:pt x="28467" y="39872"/>
                  <a:pt x="28151" y="39815"/>
                  <a:pt x="27867" y="39681"/>
                </a:cubicBezTo>
                <a:lnTo>
                  <a:pt x="27936" y="39681"/>
                </a:lnTo>
                <a:cubicBezTo>
                  <a:pt x="28096" y="39701"/>
                  <a:pt x="28259" y="39711"/>
                  <a:pt x="28423" y="39711"/>
                </a:cubicBezTo>
                <a:cubicBezTo>
                  <a:pt x="29396" y="39711"/>
                  <a:pt x="30413" y="39363"/>
                  <a:pt x="31125" y="38711"/>
                </a:cubicBezTo>
                <a:close/>
                <a:moveTo>
                  <a:pt x="24747" y="39404"/>
                </a:moveTo>
                <a:cubicBezTo>
                  <a:pt x="24262" y="39820"/>
                  <a:pt x="23777" y="40167"/>
                  <a:pt x="23292" y="40444"/>
                </a:cubicBezTo>
                <a:cubicBezTo>
                  <a:pt x="23707" y="40028"/>
                  <a:pt x="24193" y="39681"/>
                  <a:pt x="24678" y="39404"/>
                </a:cubicBezTo>
                <a:close/>
                <a:moveTo>
                  <a:pt x="25648" y="39057"/>
                </a:moveTo>
                <a:cubicBezTo>
                  <a:pt x="24886" y="40167"/>
                  <a:pt x="23777" y="40998"/>
                  <a:pt x="22529" y="41345"/>
                </a:cubicBezTo>
                <a:cubicBezTo>
                  <a:pt x="23707" y="40790"/>
                  <a:pt x="24747" y="39959"/>
                  <a:pt x="25648" y="39057"/>
                </a:cubicBezTo>
                <a:close/>
                <a:moveTo>
                  <a:pt x="25371" y="41414"/>
                </a:moveTo>
                <a:cubicBezTo>
                  <a:pt x="25787" y="41414"/>
                  <a:pt x="26272" y="41484"/>
                  <a:pt x="26688" y="41553"/>
                </a:cubicBezTo>
                <a:cubicBezTo>
                  <a:pt x="26272" y="41692"/>
                  <a:pt x="25822" y="41761"/>
                  <a:pt x="25371" y="41761"/>
                </a:cubicBezTo>
                <a:cubicBezTo>
                  <a:pt x="24921" y="41761"/>
                  <a:pt x="24470" y="41692"/>
                  <a:pt x="24054" y="41553"/>
                </a:cubicBezTo>
                <a:lnTo>
                  <a:pt x="24123" y="41553"/>
                </a:lnTo>
                <a:cubicBezTo>
                  <a:pt x="24539" y="41484"/>
                  <a:pt x="24886" y="41414"/>
                  <a:pt x="25302" y="41414"/>
                </a:cubicBezTo>
                <a:close/>
                <a:moveTo>
                  <a:pt x="27173" y="41761"/>
                </a:moveTo>
                <a:cubicBezTo>
                  <a:pt x="27381" y="41830"/>
                  <a:pt x="27589" y="41900"/>
                  <a:pt x="27728" y="42038"/>
                </a:cubicBezTo>
                <a:cubicBezTo>
                  <a:pt x="27325" y="42159"/>
                  <a:pt x="26899" y="42233"/>
                  <a:pt x="26463" y="42233"/>
                </a:cubicBezTo>
                <a:cubicBezTo>
                  <a:pt x="26148" y="42233"/>
                  <a:pt x="25829" y="42195"/>
                  <a:pt x="25510" y="42107"/>
                </a:cubicBezTo>
                <a:lnTo>
                  <a:pt x="25579" y="42107"/>
                </a:lnTo>
                <a:cubicBezTo>
                  <a:pt x="26134" y="42107"/>
                  <a:pt x="26688" y="41969"/>
                  <a:pt x="27173" y="41761"/>
                </a:cubicBezTo>
                <a:close/>
                <a:moveTo>
                  <a:pt x="19548" y="42593"/>
                </a:moveTo>
                <a:lnTo>
                  <a:pt x="19548" y="42593"/>
                </a:lnTo>
                <a:cubicBezTo>
                  <a:pt x="19410" y="42870"/>
                  <a:pt x="19271" y="43147"/>
                  <a:pt x="19063" y="43425"/>
                </a:cubicBezTo>
                <a:lnTo>
                  <a:pt x="18509" y="43771"/>
                </a:lnTo>
                <a:cubicBezTo>
                  <a:pt x="18786" y="43355"/>
                  <a:pt x="19132" y="42939"/>
                  <a:pt x="19548" y="42593"/>
                </a:cubicBezTo>
                <a:close/>
                <a:moveTo>
                  <a:pt x="20187" y="41006"/>
                </a:moveTo>
                <a:cubicBezTo>
                  <a:pt x="20264" y="41006"/>
                  <a:pt x="20296" y="41060"/>
                  <a:pt x="20242" y="41206"/>
                </a:cubicBezTo>
                <a:cubicBezTo>
                  <a:pt x="20103" y="41553"/>
                  <a:pt x="19964" y="41900"/>
                  <a:pt x="19756" y="42246"/>
                </a:cubicBezTo>
                <a:cubicBezTo>
                  <a:pt x="19202" y="42523"/>
                  <a:pt x="18647" y="42939"/>
                  <a:pt x="18231" y="43494"/>
                </a:cubicBezTo>
                <a:cubicBezTo>
                  <a:pt x="17954" y="43840"/>
                  <a:pt x="17469" y="44187"/>
                  <a:pt x="17192" y="44603"/>
                </a:cubicBezTo>
                <a:cubicBezTo>
                  <a:pt x="17399" y="43840"/>
                  <a:pt x="17746" y="43147"/>
                  <a:pt x="18301" y="42593"/>
                </a:cubicBezTo>
                <a:lnTo>
                  <a:pt x="18301" y="42523"/>
                </a:lnTo>
                <a:cubicBezTo>
                  <a:pt x="18647" y="42177"/>
                  <a:pt x="18994" y="41830"/>
                  <a:pt x="19340" y="41484"/>
                </a:cubicBezTo>
                <a:cubicBezTo>
                  <a:pt x="19391" y="41433"/>
                  <a:pt x="19969" y="41006"/>
                  <a:pt x="20187" y="41006"/>
                </a:cubicBezTo>
                <a:close/>
                <a:moveTo>
                  <a:pt x="21087" y="44240"/>
                </a:moveTo>
                <a:cubicBezTo>
                  <a:pt x="21293" y="44240"/>
                  <a:pt x="21497" y="44264"/>
                  <a:pt x="21697" y="44326"/>
                </a:cubicBezTo>
                <a:cubicBezTo>
                  <a:pt x="21014" y="44644"/>
                  <a:pt x="20242" y="44814"/>
                  <a:pt x="19477" y="44814"/>
                </a:cubicBezTo>
                <a:cubicBezTo>
                  <a:pt x="19078" y="44814"/>
                  <a:pt x="18681" y="44767"/>
                  <a:pt x="18301" y="44672"/>
                </a:cubicBezTo>
                <a:lnTo>
                  <a:pt x="18370" y="44672"/>
                </a:lnTo>
                <a:lnTo>
                  <a:pt x="18786" y="44464"/>
                </a:lnTo>
                <a:cubicBezTo>
                  <a:pt x="18786" y="44534"/>
                  <a:pt x="18855" y="44534"/>
                  <a:pt x="18855" y="44534"/>
                </a:cubicBezTo>
                <a:cubicBezTo>
                  <a:pt x="19610" y="44534"/>
                  <a:pt x="20365" y="44240"/>
                  <a:pt x="21087" y="44240"/>
                </a:cubicBezTo>
                <a:close/>
                <a:moveTo>
                  <a:pt x="59352" y="1"/>
                </a:moveTo>
                <a:cubicBezTo>
                  <a:pt x="58246" y="1"/>
                  <a:pt x="57080" y="1149"/>
                  <a:pt x="56426" y="2041"/>
                </a:cubicBezTo>
                <a:cubicBezTo>
                  <a:pt x="55663" y="2388"/>
                  <a:pt x="54901" y="2873"/>
                  <a:pt x="54207" y="3289"/>
                </a:cubicBezTo>
                <a:cubicBezTo>
                  <a:pt x="54623" y="2804"/>
                  <a:pt x="54901" y="2180"/>
                  <a:pt x="55178" y="1556"/>
                </a:cubicBezTo>
                <a:cubicBezTo>
                  <a:pt x="55178" y="1400"/>
                  <a:pt x="55100" y="1322"/>
                  <a:pt x="55002" y="1322"/>
                </a:cubicBezTo>
                <a:cubicBezTo>
                  <a:pt x="54970" y="1322"/>
                  <a:pt x="54935" y="1331"/>
                  <a:pt x="54901" y="1348"/>
                </a:cubicBezTo>
                <a:cubicBezTo>
                  <a:pt x="54346" y="1695"/>
                  <a:pt x="53861" y="2180"/>
                  <a:pt x="53584" y="2735"/>
                </a:cubicBezTo>
                <a:cubicBezTo>
                  <a:pt x="53306" y="3220"/>
                  <a:pt x="52890" y="3774"/>
                  <a:pt x="52682" y="4260"/>
                </a:cubicBezTo>
                <a:cubicBezTo>
                  <a:pt x="52128" y="4675"/>
                  <a:pt x="51504" y="5161"/>
                  <a:pt x="50880" y="5577"/>
                </a:cubicBezTo>
                <a:cubicBezTo>
                  <a:pt x="51296" y="4953"/>
                  <a:pt x="51504" y="4190"/>
                  <a:pt x="51504" y="3428"/>
                </a:cubicBezTo>
                <a:cubicBezTo>
                  <a:pt x="51453" y="3326"/>
                  <a:pt x="51365" y="3262"/>
                  <a:pt x="51268" y="3262"/>
                </a:cubicBezTo>
                <a:cubicBezTo>
                  <a:pt x="51232" y="3262"/>
                  <a:pt x="51195" y="3270"/>
                  <a:pt x="51157" y="3289"/>
                </a:cubicBezTo>
                <a:cubicBezTo>
                  <a:pt x="50534" y="3566"/>
                  <a:pt x="47622" y="6755"/>
                  <a:pt x="48731" y="7379"/>
                </a:cubicBezTo>
                <a:lnTo>
                  <a:pt x="48315" y="7725"/>
                </a:lnTo>
                <a:cubicBezTo>
                  <a:pt x="48315" y="7725"/>
                  <a:pt x="48246" y="7725"/>
                  <a:pt x="48246" y="7795"/>
                </a:cubicBezTo>
                <a:cubicBezTo>
                  <a:pt x="47345" y="8557"/>
                  <a:pt x="46582" y="9250"/>
                  <a:pt x="45751" y="10013"/>
                </a:cubicBezTo>
                <a:cubicBezTo>
                  <a:pt x="45889" y="9736"/>
                  <a:pt x="46028" y="9458"/>
                  <a:pt x="46167" y="9181"/>
                </a:cubicBezTo>
                <a:cubicBezTo>
                  <a:pt x="46582" y="8419"/>
                  <a:pt x="46860" y="7587"/>
                  <a:pt x="46929" y="6755"/>
                </a:cubicBezTo>
                <a:cubicBezTo>
                  <a:pt x="46929" y="6654"/>
                  <a:pt x="46855" y="6589"/>
                  <a:pt x="46761" y="6589"/>
                </a:cubicBezTo>
                <a:cubicBezTo>
                  <a:pt x="46726" y="6589"/>
                  <a:pt x="46689" y="6598"/>
                  <a:pt x="46652" y="6616"/>
                </a:cubicBezTo>
                <a:cubicBezTo>
                  <a:pt x="45404" y="7587"/>
                  <a:pt x="44572" y="9112"/>
                  <a:pt x="44503" y="10706"/>
                </a:cubicBezTo>
                <a:cubicBezTo>
                  <a:pt x="44503" y="10775"/>
                  <a:pt x="44572" y="10914"/>
                  <a:pt x="44711" y="10914"/>
                </a:cubicBezTo>
                <a:lnTo>
                  <a:pt x="44572" y="10983"/>
                </a:lnTo>
                <a:cubicBezTo>
                  <a:pt x="44572" y="10983"/>
                  <a:pt x="44572" y="11053"/>
                  <a:pt x="44572" y="11053"/>
                </a:cubicBezTo>
                <a:lnTo>
                  <a:pt x="41730" y="13756"/>
                </a:lnTo>
                <a:cubicBezTo>
                  <a:pt x="42493" y="12716"/>
                  <a:pt x="42909" y="11469"/>
                  <a:pt x="42839" y="10152"/>
                </a:cubicBezTo>
                <a:cubicBezTo>
                  <a:pt x="42839" y="10054"/>
                  <a:pt x="42770" y="9956"/>
                  <a:pt x="42680" y="9956"/>
                </a:cubicBezTo>
                <a:cubicBezTo>
                  <a:pt x="42643" y="9956"/>
                  <a:pt x="42603" y="9972"/>
                  <a:pt x="42562" y="10013"/>
                </a:cubicBezTo>
                <a:cubicBezTo>
                  <a:pt x="40968" y="11191"/>
                  <a:pt x="39928" y="12994"/>
                  <a:pt x="39789" y="14935"/>
                </a:cubicBezTo>
                <a:cubicBezTo>
                  <a:pt x="39789" y="15097"/>
                  <a:pt x="39884" y="15164"/>
                  <a:pt x="39991" y="15164"/>
                </a:cubicBezTo>
                <a:cubicBezTo>
                  <a:pt x="40067" y="15164"/>
                  <a:pt x="40148" y="15131"/>
                  <a:pt x="40205" y="15073"/>
                </a:cubicBezTo>
                <a:lnTo>
                  <a:pt x="40482" y="14588"/>
                </a:lnTo>
                <a:lnTo>
                  <a:pt x="40552" y="14519"/>
                </a:lnTo>
                <a:cubicBezTo>
                  <a:pt x="41176" y="13479"/>
                  <a:pt x="41661" y="12370"/>
                  <a:pt x="42285" y="11330"/>
                </a:cubicBezTo>
                <a:cubicBezTo>
                  <a:pt x="42354" y="11191"/>
                  <a:pt x="42215" y="10983"/>
                  <a:pt x="42077" y="10983"/>
                </a:cubicBezTo>
                <a:lnTo>
                  <a:pt x="42423" y="10637"/>
                </a:lnTo>
                <a:lnTo>
                  <a:pt x="42423" y="10637"/>
                </a:lnTo>
                <a:cubicBezTo>
                  <a:pt x="42285" y="12231"/>
                  <a:pt x="41522" y="13687"/>
                  <a:pt x="40413" y="14796"/>
                </a:cubicBezTo>
                <a:cubicBezTo>
                  <a:pt x="40344" y="14865"/>
                  <a:pt x="40344" y="14935"/>
                  <a:pt x="40413" y="15004"/>
                </a:cubicBezTo>
                <a:lnTo>
                  <a:pt x="39096" y="16182"/>
                </a:lnTo>
                <a:cubicBezTo>
                  <a:pt x="38264" y="16945"/>
                  <a:pt x="37363" y="17707"/>
                  <a:pt x="36531" y="18539"/>
                </a:cubicBezTo>
                <a:cubicBezTo>
                  <a:pt x="37432" y="17291"/>
                  <a:pt x="37848" y="15766"/>
                  <a:pt x="37710" y="14241"/>
                </a:cubicBezTo>
                <a:cubicBezTo>
                  <a:pt x="37710" y="14192"/>
                  <a:pt x="37640" y="14143"/>
                  <a:pt x="37551" y="14143"/>
                </a:cubicBezTo>
                <a:cubicBezTo>
                  <a:pt x="37514" y="14143"/>
                  <a:pt x="37473" y="14152"/>
                  <a:pt x="37432" y="14172"/>
                </a:cubicBezTo>
                <a:cubicBezTo>
                  <a:pt x="37294" y="14241"/>
                  <a:pt x="37155" y="14311"/>
                  <a:pt x="37017" y="14380"/>
                </a:cubicBezTo>
                <a:cubicBezTo>
                  <a:pt x="35700" y="15558"/>
                  <a:pt x="35006" y="17291"/>
                  <a:pt x="35006" y="19024"/>
                </a:cubicBezTo>
                <a:cubicBezTo>
                  <a:pt x="35006" y="19232"/>
                  <a:pt x="34937" y="19440"/>
                  <a:pt x="34868" y="19579"/>
                </a:cubicBezTo>
                <a:cubicBezTo>
                  <a:pt x="34868" y="19692"/>
                  <a:pt x="34914" y="19805"/>
                  <a:pt x="35006" y="19805"/>
                </a:cubicBezTo>
                <a:cubicBezTo>
                  <a:pt x="35027" y="19805"/>
                  <a:pt x="35050" y="19800"/>
                  <a:pt x="35076" y="19787"/>
                </a:cubicBezTo>
                <a:lnTo>
                  <a:pt x="35076" y="19787"/>
                </a:lnTo>
                <a:cubicBezTo>
                  <a:pt x="33828" y="20965"/>
                  <a:pt x="32650" y="22074"/>
                  <a:pt x="31471" y="23253"/>
                </a:cubicBezTo>
                <a:cubicBezTo>
                  <a:pt x="32442" y="21866"/>
                  <a:pt x="32857" y="20203"/>
                  <a:pt x="32650" y="18608"/>
                </a:cubicBezTo>
                <a:cubicBezTo>
                  <a:pt x="32599" y="18507"/>
                  <a:pt x="32511" y="18443"/>
                  <a:pt x="32413" y="18443"/>
                </a:cubicBezTo>
                <a:cubicBezTo>
                  <a:pt x="32377" y="18443"/>
                  <a:pt x="32340" y="18451"/>
                  <a:pt x="32303" y="18470"/>
                </a:cubicBezTo>
                <a:cubicBezTo>
                  <a:pt x="30709" y="19163"/>
                  <a:pt x="29738" y="21589"/>
                  <a:pt x="30154" y="23391"/>
                </a:cubicBezTo>
                <a:cubicBezTo>
                  <a:pt x="30085" y="23669"/>
                  <a:pt x="30085" y="24015"/>
                  <a:pt x="30015" y="24293"/>
                </a:cubicBezTo>
                <a:cubicBezTo>
                  <a:pt x="30015" y="24391"/>
                  <a:pt x="30119" y="24489"/>
                  <a:pt x="30205" y="24489"/>
                </a:cubicBezTo>
                <a:cubicBezTo>
                  <a:pt x="30219" y="24489"/>
                  <a:pt x="30233" y="24486"/>
                  <a:pt x="30245" y="24480"/>
                </a:cubicBezTo>
                <a:lnTo>
                  <a:pt x="30245" y="24480"/>
                </a:lnTo>
                <a:cubicBezTo>
                  <a:pt x="29047" y="25689"/>
                  <a:pt x="27902" y="26902"/>
                  <a:pt x="26757" y="28174"/>
                </a:cubicBezTo>
                <a:cubicBezTo>
                  <a:pt x="27520" y="27135"/>
                  <a:pt x="27589" y="24639"/>
                  <a:pt x="27520" y="23877"/>
                </a:cubicBezTo>
                <a:cubicBezTo>
                  <a:pt x="27520" y="23742"/>
                  <a:pt x="27433" y="23666"/>
                  <a:pt x="27334" y="23666"/>
                </a:cubicBezTo>
                <a:cubicBezTo>
                  <a:pt x="27280" y="23666"/>
                  <a:pt x="27222" y="23689"/>
                  <a:pt x="27173" y="23738"/>
                </a:cubicBezTo>
                <a:cubicBezTo>
                  <a:pt x="26411" y="24916"/>
                  <a:pt x="25856" y="26234"/>
                  <a:pt x="25648" y="27620"/>
                </a:cubicBezTo>
                <a:cubicBezTo>
                  <a:pt x="25371" y="28382"/>
                  <a:pt x="25232" y="29145"/>
                  <a:pt x="25163" y="29977"/>
                </a:cubicBezTo>
                <a:cubicBezTo>
                  <a:pt x="23846" y="31502"/>
                  <a:pt x="22529" y="33096"/>
                  <a:pt x="21212" y="34690"/>
                </a:cubicBezTo>
                <a:cubicBezTo>
                  <a:pt x="17746" y="39265"/>
                  <a:pt x="14557" y="43979"/>
                  <a:pt x="11715" y="48901"/>
                </a:cubicBezTo>
                <a:cubicBezTo>
                  <a:pt x="12617" y="45157"/>
                  <a:pt x="13518" y="41414"/>
                  <a:pt x="14349" y="37671"/>
                </a:cubicBezTo>
                <a:cubicBezTo>
                  <a:pt x="14488" y="37671"/>
                  <a:pt x="14557" y="37532"/>
                  <a:pt x="14488" y="37463"/>
                </a:cubicBezTo>
                <a:lnTo>
                  <a:pt x="14488" y="37324"/>
                </a:lnTo>
                <a:lnTo>
                  <a:pt x="14488" y="37186"/>
                </a:lnTo>
                <a:cubicBezTo>
                  <a:pt x="14696" y="36423"/>
                  <a:pt x="14835" y="35661"/>
                  <a:pt x="14973" y="34968"/>
                </a:cubicBezTo>
                <a:cubicBezTo>
                  <a:pt x="15129" y="35124"/>
                  <a:pt x="15328" y="35192"/>
                  <a:pt x="15555" y="35192"/>
                </a:cubicBezTo>
                <a:cubicBezTo>
                  <a:pt x="16944" y="35192"/>
                  <a:pt x="19409" y="32642"/>
                  <a:pt x="19826" y="31987"/>
                </a:cubicBezTo>
                <a:cubicBezTo>
                  <a:pt x="19895" y="31779"/>
                  <a:pt x="19756" y="31640"/>
                  <a:pt x="19618" y="31640"/>
                </a:cubicBezTo>
                <a:cubicBezTo>
                  <a:pt x="19271" y="31779"/>
                  <a:pt x="18994" y="31918"/>
                  <a:pt x="18647" y="32056"/>
                </a:cubicBezTo>
                <a:cubicBezTo>
                  <a:pt x="18647" y="31987"/>
                  <a:pt x="18578" y="31918"/>
                  <a:pt x="18509" y="31918"/>
                </a:cubicBezTo>
                <a:cubicBezTo>
                  <a:pt x="17053" y="31918"/>
                  <a:pt x="15874" y="33304"/>
                  <a:pt x="15112" y="34413"/>
                </a:cubicBezTo>
                <a:cubicBezTo>
                  <a:pt x="15251" y="33581"/>
                  <a:pt x="15459" y="32749"/>
                  <a:pt x="15597" y="31918"/>
                </a:cubicBezTo>
                <a:cubicBezTo>
                  <a:pt x="15667" y="31918"/>
                  <a:pt x="15736" y="31848"/>
                  <a:pt x="15736" y="31779"/>
                </a:cubicBezTo>
                <a:cubicBezTo>
                  <a:pt x="15736" y="31710"/>
                  <a:pt x="15736" y="31640"/>
                  <a:pt x="15667" y="31571"/>
                </a:cubicBezTo>
                <a:lnTo>
                  <a:pt x="16082" y="29491"/>
                </a:lnTo>
                <a:cubicBezTo>
                  <a:pt x="16082" y="29491"/>
                  <a:pt x="16082" y="29644"/>
                  <a:pt x="16126" y="29644"/>
                </a:cubicBezTo>
                <a:cubicBezTo>
                  <a:pt x="16133" y="29644"/>
                  <a:pt x="16142" y="29640"/>
                  <a:pt x="16152" y="29630"/>
                </a:cubicBezTo>
                <a:cubicBezTo>
                  <a:pt x="16221" y="29630"/>
                  <a:pt x="16290" y="29561"/>
                  <a:pt x="16360" y="29561"/>
                </a:cubicBezTo>
                <a:cubicBezTo>
                  <a:pt x="16388" y="29562"/>
                  <a:pt x="16417" y="29563"/>
                  <a:pt x="16445" y="29563"/>
                </a:cubicBezTo>
                <a:cubicBezTo>
                  <a:pt x="17588" y="29563"/>
                  <a:pt x="18596" y="28217"/>
                  <a:pt x="19340" y="27135"/>
                </a:cubicBezTo>
                <a:cubicBezTo>
                  <a:pt x="19479" y="27065"/>
                  <a:pt x="19548" y="27065"/>
                  <a:pt x="19687" y="27065"/>
                </a:cubicBezTo>
                <a:cubicBezTo>
                  <a:pt x="19410" y="28244"/>
                  <a:pt x="17815" y="29907"/>
                  <a:pt x="16568" y="29907"/>
                </a:cubicBezTo>
                <a:cubicBezTo>
                  <a:pt x="16429" y="29907"/>
                  <a:pt x="16429" y="30115"/>
                  <a:pt x="16568" y="30185"/>
                </a:cubicBezTo>
                <a:cubicBezTo>
                  <a:pt x="16616" y="30189"/>
                  <a:pt x="16665" y="30191"/>
                  <a:pt x="16714" y="30191"/>
                </a:cubicBezTo>
                <a:cubicBezTo>
                  <a:pt x="18206" y="30191"/>
                  <a:pt x="19902" y="28199"/>
                  <a:pt x="20103" y="26857"/>
                </a:cubicBezTo>
                <a:cubicBezTo>
                  <a:pt x="20103" y="26788"/>
                  <a:pt x="19964" y="26649"/>
                  <a:pt x="19895" y="26649"/>
                </a:cubicBezTo>
                <a:lnTo>
                  <a:pt x="19618" y="26649"/>
                </a:lnTo>
                <a:lnTo>
                  <a:pt x="19895" y="26303"/>
                </a:lnTo>
                <a:cubicBezTo>
                  <a:pt x="20008" y="26190"/>
                  <a:pt x="19890" y="26076"/>
                  <a:pt x="19768" y="26076"/>
                </a:cubicBezTo>
                <a:cubicBezTo>
                  <a:pt x="19740" y="26076"/>
                  <a:pt x="19712" y="26082"/>
                  <a:pt x="19687" y="26095"/>
                </a:cubicBezTo>
                <a:cubicBezTo>
                  <a:pt x="19063" y="26511"/>
                  <a:pt x="18439" y="26927"/>
                  <a:pt x="17954" y="27481"/>
                </a:cubicBezTo>
                <a:cubicBezTo>
                  <a:pt x="17261" y="27966"/>
                  <a:pt x="16706" y="28521"/>
                  <a:pt x="16221" y="29214"/>
                </a:cubicBezTo>
                <a:lnTo>
                  <a:pt x="16152" y="29214"/>
                </a:lnTo>
                <a:cubicBezTo>
                  <a:pt x="16117" y="29180"/>
                  <a:pt x="16100" y="29162"/>
                  <a:pt x="16082" y="29162"/>
                </a:cubicBezTo>
                <a:cubicBezTo>
                  <a:pt x="16065" y="29162"/>
                  <a:pt x="16048" y="29180"/>
                  <a:pt x="16013" y="29214"/>
                </a:cubicBezTo>
                <a:cubicBezTo>
                  <a:pt x="16568" y="26095"/>
                  <a:pt x="17122" y="22976"/>
                  <a:pt x="17607" y="19856"/>
                </a:cubicBezTo>
                <a:cubicBezTo>
                  <a:pt x="17607" y="19954"/>
                  <a:pt x="17711" y="20052"/>
                  <a:pt x="17797" y="20052"/>
                </a:cubicBezTo>
                <a:cubicBezTo>
                  <a:pt x="17832" y="20052"/>
                  <a:pt x="17864" y="20035"/>
                  <a:pt x="17885" y="19995"/>
                </a:cubicBezTo>
                <a:lnTo>
                  <a:pt x="17954" y="19926"/>
                </a:lnTo>
                <a:cubicBezTo>
                  <a:pt x="17988" y="19929"/>
                  <a:pt x="18022" y="19930"/>
                  <a:pt x="18056" y="19930"/>
                </a:cubicBezTo>
                <a:cubicBezTo>
                  <a:pt x="19552" y="19930"/>
                  <a:pt x="21150" y="16991"/>
                  <a:pt x="21489" y="15974"/>
                </a:cubicBezTo>
                <a:cubicBezTo>
                  <a:pt x="21559" y="15836"/>
                  <a:pt x="21420" y="15697"/>
                  <a:pt x="21281" y="15697"/>
                </a:cubicBezTo>
                <a:cubicBezTo>
                  <a:pt x="19687" y="16182"/>
                  <a:pt x="18301" y="17985"/>
                  <a:pt x="17746" y="19579"/>
                </a:cubicBezTo>
                <a:lnTo>
                  <a:pt x="17677" y="19579"/>
                </a:lnTo>
                <a:cubicBezTo>
                  <a:pt x="17746" y="19232"/>
                  <a:pt x="17746" y="18886"/>
                  <a:pt x="17815" y="18539"/>
                </a:cubicBezTo>
                <a:cubicBezTo>
                  <a:pt x="18093" y="17153"/>
                  <a:pt x="18370" y="15836"/>
                  <a:pt x="18647" y="14449"/>
                </a:cubicBezTo>
                <a:cubicBezTo>
                  <a:pt x="18717" y="14449"/>
                  <a:pt x="18786" y="14380"/>
                  <a:pt x="18855" y="14311"/>
                </a:cubicBezTo>
                <a:lnTo>
                  <a:pt x="18924" y="14241"/>
                </a:lnTo>
                <a:cubicBezTo>
                  <a:pt x="19826" y="14241"/>
                  <a:pt x="21073" y="11607"/>
                  <a:pt x="21351" y="11122"/>
                </a:cubicBezTo>
                <a:cubicBezTo>
                  <a:pt x="21470" y="11002"/>
                  <a:pt x="21332" y="10831"/>
                  <a:pt x="21158" y="10831"/>
                </a:cubicBezTo>
                <a:cubicBezTo>
                  <a:pt x="21130" y="10831"/>
                  <a:pt x="21102" y="10835"/>
                  <a:pt x="21073" y="10845"/>
                </a:cubicBezTo>
                <a:cubicBezTo>
                  <a:pt x="20380" y="11399"/>
                  <a:pt x="19756" y="12023"/>
                  <a:pt x="19271" y="12716"/>
                </a:cubicBezTo>
                <a:cubicBezTo>
                  <a:pt x="19202" y="12855"/>
                  <a:pt x="18994" y="13063"/>
                  <a:pt x="18855" y="13271"/>
                </a:cubicBezTo>
                <a:cubicBezTo>
                  <a:pt x="19063" y="12300"/>
                  <a:pt x="19132" y="11261"/>
                  <a:pt x="19202" y="10290"/>
                </a:cubicBezTo>
                <a:lnTo>
                  <a:pt x="19202" y="9736"/>
                </a:lnTo>
                <a:cubicBezTo>
                  <a:pt x="19271" y="9736"/>
                  <a:pt x="19271" y="9666"/>
                  <a:pt x="19340" y="9666"/>
                </a:cubicBezTo>
                <a:cubicBezTo>
                  <a:pt x="19479" y="9458"/>
                  <a:pt x="19548" y="9250"/>
                  <a:pt x="19618" y="8973"/>
                </a:cubicBezTo>
                <a:cubicBezTo>
                  <a:pt x="20657" y="8765"/>
                  <a:pt x="21212" y="6686"/>
                  <a:pt x="21281" y="5854"/>
                </a:cubicBezTo>
                <a:cubicBezTo>
                  <a:pt x="21281" y="5752"/>
                  <a:pt x="21133" y="5688"/>
                  <a:pt x="21026" y="5688"/>
                </a:cubicBezTo>
                <a:cubicBezTo>
                  <a:pt x="20987" y="5688"/>
                  <a:pt x="20953" y="5697"/>
                  <a:pt x="20935" y="5715"/>
                </a:cubicBezTo>
                <a:cubicBezTo>
                  <a:pt x="20172" y="6478"/>
                  <a:pt x="19618" y="7448"/>
                  <a:pt x="19271" y="8419"/>
                </a:cubicBezTo>
                <a:cubicBezTo>
                  <a:pt x="19340" y="6963"/>
                  <a:pt x="19410" y="5438"/>
                  <a:pt x="19548" y="3982"/>
                </a:cubicBezTo>
                <a:cubicBezTo>
                  <a:pt x="19618" y="4260"/>
                  <a:pt x="19687" y="4467"/>
                  <a:pt x="19756" y="4745"/>
                </a:cubicBezTo>
                <a:cubicBezTo>
                  <a:pt x="19822" y="4876"/>
                  <a:pt x="19949" y="4945"/>
                  <a:pt x="20065" y="4945"/>
                </a:cubicBezTo>
                <a:cubicBezTo>
                  <a:pt x="20195" y="4945"/>
                  <a:pt x="20311" y="4858"/>
                  <a:pt x="20311" y="4675"/>
                </a:cubicBezTo>
                <a:cubicBezTo>
                  <a:pt x="20242" y="4121"/>
                  <a:pt x="20103" y="3566"/>
                  <a:pt x="20034" y="2942"/>
                </a:cubicBezTo>
                <a:cubicBezTo>
                  <a:pt x="20242" y="2180"/>
                  <a:pt x="20311" y="1279"/>
                  <a:pt x="20242" y="447"/>
                </a:cubicBezTo>
                <a:cubicBezTo>
                  <a:pt x="20242" y="326"/>
                  <a:pt x="20148" y="252"/>
                  <a:pt x="20056" y="252"/>
                </a:cubicBezTo>
                <a:cubicBezTo>
                  <a:pt x="19989" y="252"/>
                  <a:pt x="19924" y="291"/>
                  <a:pt x="19895" y="378"/>
                </a:cubicBezTo>
                <a:cubicBezTo>
                  <a:pt x="19756" y="516"/>
                  <a:pt x="19687" y="655"/>
                  <a:pt x="19618" y="863"/>
                </a:cubicBezTo>
                <a:cubicBezTo>
                  <a:pt x="19596" y="858"/>
                  <a:pt x="19576" y="855"/>
                  <a:pt x="19557" y="855"/>
                </a:cubicBezTo>
                <a:cubicBezTo>
                  <a:pt x="19322" y="855"/>
                  <a:pt x="19228" y="1215"/>
                  <a:pt x="19548" y="1279"/>
                </a:cubicBezTo>
                <a:lnTo>
                  <a:pt x="19548" y="1348"/>
                </a:lnTo>
                <a:cubicBezTo>
                  <a:pt x="19410" y="1972"/>
                  <a:pt x="19410" y="2665"/>
                  <a:pt x="19479" y="3289"/>
                </a:cubicBezTo>
                <a:cubicBezTo>
                  <a:pt x="19479" y="3358"/>
                  <a:pt x="19479" y="3428"/>
                  <a:pt x="19479" y="3497"/>
                </a:cubicBezTo>
                <a:cubicBezTo>
                  <a:pt x="19202" y="5299"/>
                  <a:pt x="19063" y="7102"/>
                  <a:pt x="18924" y="8973"/>
                </a:cubicBezTo>
                <a:cubicBezTo>
                  <a:pt x="18924" y="8488"/>
                  <a:pt x="18717" y="8072"/>
                  <a:pt x="18439" y="7725"/>
                </a:cubicBezTo>
                <a:cubicBezTo>
                  <a:pt x="18439" y="7587"/>
                  <a:pt x="18370" y="7448"/>
                  <a:pt x="18370" y="7379"/>
                </a:cubicBezTo>
                <a:cubicBezTo>
                  <a:pt x="18231" y="6894"/>
                  <a:pt x="18023" y="6408"/>
                  <a:pt x="17677" y="5992"/>
                </a:cubicBezTo>
                <a:cubicBezTo>
                  <a:pt x="17656" y="5952"/>
                  <a:pt x="17624" y="5935"/>
                  <a:pt x="17587" y="5935"/>
                </a:cubicBezTo>
                <a:cubicBezTo>
                  <a:pt x="17498" y="5935"/>
                  <a:pt x="17379" y="6033"/>
                  <a:pt x="17330" y="6131"/>
                </a:cubicBezTo>
                <a:cubicBezTo>
                  <a:pt x="17330" y="7587"/>
                  <a:pt x="17815" y="9043"/>
                  <a:pt x="18647" y="10290"/>
                </a:cubicBezTo>
                <a:cubicBezTo>
                  <a:pt x="18647" y="10360"/>
                  <a:pt x="18717" y="10429"/>
                  <a:pt x="18855" y="10429"/>
                </a:cubicBezTo>
                <a:cubicBezTo>
                  <a:pt x="18717" y="11677"/>
                  <a:pt x="18439" y="12924"/>
                  <a:pt x="18231" y="14172"/>
                </a:cubicBezTo>
                <a:cubicBezTo>
                  <a:pt x="18231" y="13410"/>
                  <a:pt x="18093" y="12647"/>
                  <a:pt x="17815" y="11885"/>
                </a:cubicBezTo>
                <a:cubicBezTo>
                  <a:pt x="17773" y="11799"/>
                  <a:pt x="17703" y="11740"/>
                  <a:pt x="17624" y="11740"/>
                </a:cubicBezTo>
                <a:cubicBezTo>
                  <a:pt x="17575" y="11740"/>
                  <a:pt x="17522" y="11762"/>
                  <a:pt x="17469" y="11815"/>
                </a:cubicBezTo>
                <a:cubicBezTo>
                  <a:pt x="17330" y="11815"/>
                  <a:pt x="17192" y="11885"/>
                  <a:pt x="17192" y="12023"/>
                </a:cubicBezTo>
                <a:cubicBezTo>
                  <a:pt x="16914" y="12994"/>
                  <a:pt x="16984" y="13964"/>
                  <a:pt x="17399" y="14935"/>
                </a:cubicBezTo>
                <a:cubicBezTo>
                  <a:pt x="17399" y="15212"/>
                  <a:pt x="17469" y="15558"/>
                  <a:pt x="17538" y="15766"/>
                </a:cubicBezTo>
                <a:cubicBezTo>
                  <a:pt x="17595" y="15880"/>
                  <a:pt x="17651" y="15993"/>
                  <a:pt x="17746" y="15993"/>
                </a:cubicBezTo>
                <a:cubicBezTo>
                  <a:pt x="17767" y="15993"/>
                  <a:pt x="17790" y="15987"/>
                  <a:pt x="17815" y="15974"/>
                </a:cubicBezTo>
                <a:cubicBezTo>
                  <a:pt x="17815" y="16044"/>
                  <a:pt x="17815" y="16044"/>
                  <a:pt x="17815" y="16044"/>
                </a:cubicBezTo>
                <a:cubicBezTo>
                  <a:pt x="17746" y="16668"/>
                  <a:pt x="17607" y="17361"/>
                  <a:pt x="17469" y="17985"/>
                </a:cubicBezTo>
                <a:cubicBezTo>
                  <a:pt x="17469" y="17222"/>
                  <a:pt x="17192" y="16460"/>
                  <a:pt x="16706" y="15836"/>
                </a:cubicBezTo>
                <a:cubicBezTo>
                  <a:pt x="16656" y="15810"/>
                  <a:pt x="16596" y="15794"/>
                  <a:pt x="16540" y="15794"/>
                </a:cubicBezTo>
                <a:cubicBezTo>
                  <a:pt x="16443" y="15794"/>
                  <a:pt x="16360" y="15843"/>
                  <a:pt x="16360" y="15974"/>
                </a:cubicBezTo>
                <a:cubicBezTo>
                  <a:pt x="15944" y="17361"/>
                  <a:pt x="16429" y="19024"/>
                  <a:pt x="16845" y="20341"/>
                </a:cubicBezTo>
                <a:cubicBezTo>
                  <a:pt x="16845" y="20480"/>
                  <a:pt x="16914" y="20480"/>
                  <a:pt x="17053" y="20549"/>
                </a:cubicBezTo>
                <a:cubicBezTo>
                  <a:pt x="16845" y="21520"/>
                  <a:pt x="16706" y="22490"/>
                  <a:pt x="16498" y="23530"/>
                </a:cubicBezTo>
                <a:cubicBezTo>
                  <a:pt x="16221" y="22560"/>
                  <a:pt x="15736" y="21658"/>
                  <a:pt x="15112" y="20896"/>
                </a:cubicBezTo>
                <a:cubicBezTo>
                  <a:pt x="15055" y="20867"/>
                  <a:pt x="14997" y="20850"/>
                  <a:pt x="14940" y="20850"/>
                </a:cubicBezTo>
                <a:cubicBezTo>
                  <a:pt x="14858" y="20850"/>
                  <a:pt x="14777" y="20884"/>
                  <a:pt x="14696" y="20965"/>
                </a:cubicBezTo>
                <a:cubicBezTo>
                  <a:pt x="13864" y="22421"/>
                  <a:pt x="15112" y="24639"/>
                  <a:pt x="15944" y="25887"/>
                </a:cubicBezTo>
                <a:cubicBezTo>
                  <a:pt x="15944" y="25956"/>
                  <a:pt x="16013" y="25956"/>
                  <a:pt x="16082" y="26026"/>
                </a:cubicBezTo>
                <a:cubicBezTo>
                  <a:pt x="15944" y="26927"/>
                  <a:pt x="15736" y="27828"/>
                  <a:pt x="15597" y="28798"/>
                </a:cubicBezTo>
                <a:cubicBezTo>
                  <a:pt x="15597" y="28729"/>
                  <a:pt x="15528" y="28660"/>
                  <a:pt x="15528" y="28660"/>
                </a:cubicBezTo>
                <a:cubicBezTo>
                  <a:pt x="15459" y="28036"/>
                  <a:pt x="15181" y="27481"/>
                  <a:pt x="14835" y="26996"/>
                </a:cubicBezTo>
                <a:cubicBezTo>
                  <a:pt x="14782" y="26943"/>
                  <a:pt x="14719" y="26920"/>
                  <a:pt x="14657" y="26920"/>
                </a:cubicBezTo>
                <a:cubicBezTo>
                  <a:pt x="14557" y="26920"/>
                  <a:pt x="14462" y="26980"/>
                  <a:pt x="14419" y="27065"/>
                </a:cubicBezTo>
                <a:cubicBezTo>
                  <a:pt x="14280" y="27966"/>
                  <a:pt x="14280" y="28868"/>
                  <a:pt x="14419" y="29769"/>
                </a:cubicBezTo>
                <a:cubicBezTo>
                  <a:pt x="14488" y="30393"/>
                  <a:pt x="14765" y="31016"/>
                  <a:pt x="15043" y="31571"/>
                </a:cubicBezTo>
                <a:cubicBezTo>
                  <a:pt x="14835" y="32611"/>
                  <a:pt x="14627" y="33651"/>
                  <a:pt x="14419" y="34690"/>
                </a:cubicBezTo>
                <a:cubicBezTo>
                  <a:pt x="14072" y="33651"/>
                  <a:pt x="13587" y="32611"/>
                  <a:pt x="13032" y="31710"/>
                </a:cubicBezTo>
                <a:cubicBezTo>
                  <a:pt x="12998" y="31640"/>
                  <a:pt x="12928" y="31606"/>
                  <a:pt x="12859" y="31606"/>
                </a:cubicBezTo>
                <a:cubicBezTo>
                  <a:pt x="12790" y="31606"/>
                  <a:pt x="12720" y="31640"/>
                  <a:pt x="12686" y="31710"/>
                </a:cubicBezTo>
                <a:cubicBezTo>
                  <a:pt x="12201" y="32888"/>
                  <a:pt x="12824" y="34413"/>
                  <a:pt x="13448" y="35661"/>
                </a:cubicBezTo>
                <a:cubicBezTo>
                  <a:pt x="13587" y="36077"/>
                  <a:pt x="13726" y="36493"/>
                  <a:pt x="13934" y="36978"/>
                </a:cubicBezTo>
                <a:cubicBezTo>
                  <a:pt x="13795" y="37324"/>
                  <a:pt x="13726" y="37671"/>
                  <a:pt x="13656" y="38018"/>
                </a:cubicBezTo>
                <a:cubicBezTo>
                  <a:pt x="12617" y="42523"/>
                  <a:pt x="11438" y="46960"/>
                  <a:pt x="10260" y="51465"/>
                </a:cubicBezTo>
                <a:cubicBezTo>
                  <a:pt x="9567" y="52713"/>
                  <a:pt x="8873" y="53961"/>
                  <a:pt x="8249" y="55209"/>
                </a:cubicBezTo>
                <a:cubicBezTo>
                  <a:pt x="4714" y="62279"/>
                  <a:pt x="1456" y="69974"/>
                  <a:pt x="1" y="77737"/>
                </a:cubicBezTo>
                <a:cubicBezTo>
                  <a:pt x="1" y="77823"/>
                  <a:pt x="80" y="77882"/>
                  <a:pt x="141" y="77882"/>
                </a:cubicBezTo>
                <a:cubicBezTo>
                  <a:pt x="178" y="77882"/>
                  <a:pt x="209" y="77859"/>
                  <a:pt x="209" y="77807"/>
                </a:cubicBezTo>
                <a:cubicBezTo>
                  <a:pt x="2912" y="69904"/>
                  <a:pt x="5338" y="62071"/>
                  <a:pt x="9220" y="54654"/>
                </a:cubicBezTo>
                <a:cubicBezTo>
                  <a:pt x="9289" y="54446"/>
                  <a:pt x="9428" y="54238"/>
                  <a:pt x="9497" y="54030"/>
                </a:cubicBezTo>
                <a:lnTo>
                  <a:pt x="9497" y="54030"/>
                </a:lnTo>
                <a:cubicBezTo>
                  <a:pt x="9289" y="54723"/>
                  <a:pt x="9151" y="55486"/>
                  <a:pt x="8943" y="56179"/>
                </a:cubicBezTo>
                <a:cubicBezTo>
                  <a:pt x="7210" y="62348"/>
                  <a:pt x="4922" y="68310"/>
                  <a:pt x="3259" y="74410"/>
                </a:cubicBezTo>
                <a:cubicBezTo>
                  <a:pt x="3218" y="74531"/>
                  <a:pt x="3295" y="74605"/>
                  <a:pt x="3394" y="74605"/>
                </a:cubicBezTo>
                <a:cubicBezTo>
                  <a:pt x="3465" y="74605"/>
                  <a:pt x="3547" y="74566"/>
                  <a:pt x="3605" y="74479"/>
                </a:cubicBezTo>
                <a:cubicBezTo>
                  <a:pt x="6517" y="67131"/>
                  <a:pt x="8943" y="59576"/>
                  <a:pt x="10884" y="51881"/>
                </a:cubicBezTo>
                <a:cubicBezTo>
                  <a:pt x="12617" y="49594"/>
                  <a:pt x="14557" y="47514"/>
                  <a:pt x="16706" y="45643"/>
                </a:cubicBezTo>
                <a:cubicBezTo>
                  <a:pt x="16743" y="45661"/>
                  <a:pt x="16781" y="45670"/>
                  <a:pt x="16815" y="45670"/>
                </a:cubicBezTo>
                <a:cubicBezTo>
                  <a:pt x="16909" y="45670"/>
                  <a:pt x="16984" y="45606"/>
                  <a:pt x="16984" y="45504"/>
                </a:cubicBezTo>
                <a:lnTo>
                  <a:pt x="16984" y="45435"/>
                </a:lnTo>
                <a:lnTo>
                  <a:pt x="17122" y="45296"/>
                </a:lnTo>
                <a:cubicBezTo>
                  <a:pt x="17399" y="45157"/>
                  <a:pt x="17677" y="45019"/>
                  <a:pt x="17885" y="44880"/>
                </a:cubicBezTo>
                <a:lnTo>
                  <a:pt x="18162" y="44950"/>
                </a:lnTo>
                <a:cubicBezTo>
                  <a:pt x="18796" y="45187"/>
                  <a:pt x="19450" y="45304"/>
                  <a:pt x="20097" y="45304"/>
                </a:cubicBezTo>
                <a:cubicBezTo>
                  <a:pt x="21149" y="45304"/>
                  <a:pt x="22183" y="44996"/>
                  <a:pt x="23084" y="44395"/>
                </a:cubicBezTo>
                <a:cubicBezTo>
                  <a:pt x="23153" y="44326"/>
                  <a:pt x="23153" y="44118"/>
                  <a:pt x="23084" y="44048"/>
                </a:cubicBezTo>
                <a:cubicBezTo>
                  <a:pt x="22421" y="43697"/>
                  <a:pt x="21692" y="43522"/>
                  <a:pt x="20959" y="43522"/>
                </a:cubicBezTo>
                <a:cubicBezTo>
                  <a:pt x="20389" y="43522"/>
                  <a:pt x="19817" y="43628"/>
                  <a:pt x="19271" y="43840"/>
                </a:cubicBezTo>
                <a:cubicBezTo>
                  <a:pt x="20588" y="42939"/>
                  <a:pt x="22044" y="42107"/>
                  <a:pt x="23499" y="41414"/>
                </a:cubicBezTo>
                <a:cubicBezTo>
                  <a:pt x="23499" y="41484"/>
                  <a:pt x="23569" y="41553"/>
                  <a:pt x="23569" y="41622"/>
                </a:cubicBezTo>
                <a:cubicBezTo>
                  <a:pt x="23915" y="41761"/>
                  <a:pt x="24193" y="41900"/>
                  <a:pt x="24539" y="41969"/>
                </a:cubicBezTo>
                <a:cubicBezTo>
                  <a:pt x="25158" y="42239"/>
                  <a:pt x="25840" y="42381"/>
                  <a:pt x="26528" y="42381"/>
                </a:cubicBezTo>
                <a:cubicBezTo>
                  <a:pt x="27074" y="42381"/>
                  <a:pt x="27622" y="42292"/>
                  <a:pt x="28144" y="42107"/>
                </a:cubicBezTo>
                <a:cubicBezTo>
                  <a:pt x="28213" y="42107"/>
                  <a:pt x="28282" y="41969"/>
                  <a:pt x="28213" y="41900"/>
                </a:cubicBezTo>
                <a:cubicBezTo>
                  <a:pt x="27936" y="41692"/>
                  <a:pt x="27728" y="41553"/>
                  <a:pt x="27451" y="41414"/>
                </a:cubicBezTo>
                <a:cubicBezTo>
                  <a:pt x="27451" y="41345"/>
                  <a:pt x="27451" y="41276"/>
                  <a:pt x="27381" y="41276"/>
                </a:cubicBezTo>
                <a:cubicBezTo>
                  <a:pt x="26804" y="41009"/>
                  <a:pt x="26169" y="40885"/>
                  <a:pt x="25532" y="40885"/>
                </a:cubicBezTo>
                <a:cubicBezTo>
                  <a:pt x="25175" y="40885"/>
                  <a:pt x="24818" y="40924"/>
                  <a:pt x="24470" y="40998"/>
                </a:cubicBezTo>
                <a:cubicBezTo>
                  <a:pt x="25510" y="40513"/>
                  <a:pt x="26549" y="40097"/>
                  <a:pt x="27589" y="39681"/>
                </a:cubicBezTo>
                <a:cubicBezTo>
                  <a:pt x="27966" y="39926"/>
                  <a:pt x="28409" y="40028"/>
                  <a:pt x="28877" y="40028"/>
                </a:cubicBezTo>
                <a:cubicBezTo>
                  <a:pt x="30132" y="40028"/>
                  <a:pt x="31564" y="39298"/>
                  <a:pt x="32372" y="38642"/>
                </a:cubicBezTo>
                <a:cubicBezTo>
                  <a:pt x="32511" y="38503"/>
                  <a:pt x="32442" y="38364"/>
                  <a:pt x="32303" y="38364"/>
                </a:cubicBezTo>
                <a:cubicBezTo>
                  <a:pt x="32026" y="38295"/>
                  <a:pt x="31748" y="38226"/>
                  <a:pt x="31540" y="38226"/>
                </a:cubicBezTo>
                <a:lnTo>
                  <a:pt x="31610" y="38156"/>
                </a:lnTo>
                <a:cubicBezTo>
                  <a:pt x="31679" y="38018"/>
                  <a:pt x="31610" y="37879"/>
                  <a:pt x="31471" y="37879"/>
                </a:cubicBezTo>
                <a:cubicBezTo>
                  <a:pt x="30154" y="37879"/>
                  <a:pt x="28976" y="38226"/>
                  <a:pt x="27867" y="38919"/>
                </a:cubicBezTo>
                <a:cubicBezTo>
                  <a:pt x="27748" y="38919"/>
                  <a:pt x="27782" y="39072"/>
                  <a:pt x="27881" y="39072"/>
                </a:cubicBezTo>
                <a:cubicBezTo>
                  <a:pt x="27898" y="39072"/>
                  <a:pt x="27916" y="39067"/>
                  <a:pt x="27936" y="39057"/>
                </a:cubicBezTo>
                <a:lnTo>
                  <a:pt x="28282" y="38988"/>
                </a:lnTo>
                <a:lnTo>
                  <a:pt x="27936" y="39196"/>
                </a:lnTo>
                <a:lnTo>
                  <a:pt x="27520" y="39335"/>
                </a:lnTo>
                <a:cubicBezTo>
                  <a:pt x="27485" y="39300"/>
                  <a:pt x="27451" y="39283"/>
                  <a:pt x="27425" y="39283"/>
                </a:cubicBezTo>
                <a:cubicBezTo>
                  <a:pt x="27399" y="39283"/>
                  <a:pt x="27381" y="39300"/>
                  <a:pt x="27381" y="39335"/>
                </a:cubicBezTo>
                <a:cubicBezTo>
                  <a:pt x="26619" y="39612"/>
                  <a:pt x="25856" y="39889"/>
                  <a:pt x="25024" y="40236"/>
                </a:cubicBezTo>
                <a:cubicBezTo>
                  <a:pt x="25579" y="39751"/>
                  <a:pt x="25995" y="39196"/>
                  <a:pt x="26272" y="38572"/>
                </a:cubicBezTo>
                <a:cubicBezTo>
                  <a:pt x="26329" y="38459"/>
                  <a:pt x="26201" y="38346"/>
                  <a:pt x="26114" y="38346"/>
                </a:cubicBezTo>
                <a:cubicBezTo>
                  <a:pt x="26094" y="38346"/>
                  <a:pt x="26077" y="38352"/>
                  <a:pt x="26064" y="38364"/>
                </a:cubicBezTo>
                <a:cubicBezTo>
                  <a:pt x="24331" y="38642"/>
                  <a:pt x="23084" y="39959"/>
                  <a:pt x="21836" y="41137"/>
                </a:cubicBezTo>
                <a:cubicBezTo>
                  <a:pt x="21767" y="41206"/>
                  <a:pt x="21767" y="41345"/>
                  <a:pt x="21836" y="41414"/>
                </a:cubicBezTo>
                <a:lnTo>
                  <a:pt x="21767" y="41484"/>
                </a:lnTo>
                <a:cubicBezTo>
                  <a:pt x="21710" y="41540"/>
                  <a:pt x="21745" y="41641"/>
                  <a:pt x="21797" y="41641"/>
                </a:cubicBezTo>
                <a:cubicBezTo>
                  <a:pt x="21809" y="41641"/>
                  <a:pt x="21823" y="41635"/>
                  <a:pt x="21836" y="41622"/>
                </a:cubicBezTo>
                <a:lnTo>
                  <a:pt x="22044" y="41484"/>
                </a:lnTo>
                <a:cubicBezTo>
                  <a:pt x="22044" y="41484"/>
                  <a:pt x="22044" y="41553"/>
                  <a:pt x="22044" y="41553"/>
                </a:cubicBezTo>
                <a:cubicBezTo>
                  <a:pt x="21281" y="41969"/>
                  <a:pt x="20519" y="42454"/>
                  <a:pt x="19756" y="42870"/>
                </a:cubicBezTo>
                <a:cubicBezTo>
                  <a:pt x="20242" y="42177"/>
                  <a:pt x="20519" y="41414"/>
                  <a:pt x="20588" y="40582"/>
                </a:cubicBezTo>
                <a:cubicBezTo>
                  <a:pt x="20588" y="40526"/>
                  <a:pt x="20543" y="40425"/>
                  <a:pt x="20452" y="40425"/>
                </a:cubicBezTo>
                <a:cubicBezTo>
                  <a:pt x="20431" y="40425"/>
                  <a:pt x="20407" y="40431"/>
                  <a:pt x="20380" y="40444"/>
                </a:cubicBezTo>
                <a:cubicBezTo>
                  <a:pt x="18717" y="40929"/>
                  <a:pt x="16706" y="43078"/>
                  <a:pt x="16637" y="45019"/>
                </a:cubicBezTo>
                <a:cubicBezTo>
                  <a:pt x="14904" y="46336"/>
                  <a:pt x="13379" y="47861"/>
                  <a:pt x="11993" y="49525"/>
                </a:cubicBezTo>
                <a:cubicBezTo>
                  <a:pt x="15043" y="44187"/>
                  <a:pt x="18439" y="39127"/>
                  <a:pt x="22252" y="34274"/>
                </a:cubicBezTo>
                <a:cubicBezTo>
                  <a:pt x="23222" y="33096"/>
                  <a:pt x="24193" y="31918"/>
                  <a:pt x="25163" y="30739"/>
                </a:cubicBezTo>
                <a:cubicBezTo>
                  <a:pt x="25198" y="30774"/>
                  <a:pt x="25232" y="30791"/>
                  <a:pt x="25267" y="30791"/>
                </a:cubicBezTo>
                <a:cubicBezTo>
                  <a:pt x="25302" y="30791"/>
                  <a:pt x="25336" y="30774"/>
                  <a:pt x="25371" y="30739"/>
                </a:cubicBezTo>
                <a:lnTo>
                  <a:pt x="25440" y="30462"/>
                </a:lnTo>
                <a:cubicBezTo>
                  <a:pt x="26272" y="29491"/>
                  <a:pt x="27104" y="28521"/>
                  <a:pt x="27936" y="27620"/>
                </a:cubicBezTo>
                <a:lnTo>
                  <a:pt x="28005" y="27620"/>
                </a:lnTo>
                <a:cubicBezTo>
                  <a:pt x="27867" y="27689"/>
                  <a:pt x="27867" y="27828"/>
                  <a:pt x="28005" y="27897"/>
                </a:cubicBezTo>
                <a:cubicBezTo>
                  <a:pt x="28439" y="28114"/>
                  <a:pt x="28920" y="28206"/>
                  <a:pt x="29422" y="28206"/>
                </a:cubicBezTo>
                <a:cubicBezTo>
                  <a:pt x="31006" y="28206"/>
                  <a:pt x="32792" y="27284"/>
                  <a:pt x="33897" y="26441"/>
                </a:cubicBezTo>
                <a:cubicBezTo>
                  <a:pt x="34036" y="26303"/>
                  <a:pt x="33967" y="26095"/>
                  <a:pt x="33828" y="26026"/>
                </a:cubicBezTo>
                <a:cubicBezTo>
                  <a:pt x="33415" y="25790"/>
                  <a:pt x="32947" y="25693"/>
                  <a:pt x="32452" y="25693"/>
                </a:cubicBezTo>
                <a:cubicBezTo>
                  <a:pt x="31199" y="25693"/>
                  <a:pt x="29772" y="26311"/>
                  <a:pt x="28629" y="26857"/>
                </a:cubicBezTo>
                <a:cubicBezTo>
                  <a:pt x="29738" y="25679"/>
                  <a:pt x="30847" y="24501"/>
                  <a:pt x="32026" y="23391"/>
                </a:cubicBezTo>
                <a:cubicBezTo>
                  <a:pt x="32026" y="23391"/>
                  <a:pt x="32095" y="23461"/>
                  <a:pt x="32095" y="23461"/>
                </a:cubicBezTo>
                <a:lnTo>
                  <a:pt x="32303" y="23461"/>
                </a:lnTo>
                <a:cubicBezTo>
                  <a:pt x="32684" y="23565"/>
                  <a:pt x="33065" y="23617"/>
                  <a:pt x="33447" y="23617"/>
                </a:cubicBezTo>
                <a:cubicBezTo>
                  <a:pt x="33828" y="23617"/>
                  <a:pt x="34209" y="23565"/>
                  <a:pt x="34590" y="23461"/>
                </a:cubicBezTo>
                <a:cubicBezTo>
                  <a:pt x="35977" y="23322"/>
                  <a:pt x="37363" y="22906"/>
                  <a:pt x="38611" y="22213"/>
                </a:cubicBezTo>
                <a:cubicBezTo>
                  <a:pt x="38680" y="22144"/>
                  <a:pt x="38750" y="21936"/>
                  <a:pt x="38611" y="21866"/>
                </a:cubicBezTo>
                <a:cubicBezTo>
                  <a:pt x="38080" y="21437"/>
                  <a:pt x="37464" y="21267"/>
                  <a:pt x="36818" y="21267"/>
                </a:cubicBezTo>
                <a:cubicBezTo>
                  <a:pt x="35271" y="21267"/>
                  <a:pt x="33546" y="22242"/>
                  <a:pt x="32372" y="22976"/>
                </a:cubicBezTo>
                <a:cubicBezTo>
                  <a:pt x="33828" y="21520"/>
                  <a:pt x="35353" y="20064"/>
                  <a:pt x="36878" y="18678"/>
                </a:cubicBezTo>
                <a:cubicBezTo>
                  <a:pt x="37182" y="18779"/>
                  <a:pt x="37487" y="18844"/>
                  <a:pt x="37819" y="18844"/>
                </a:cubicBezTo>
                <a:cubicBezTo>
                  <a:pt x="37940" y="18844"/>
                  <a:pt x="38065" y="18835"/>
                  <a:pt x="38195" y="18816"/>
                </a:cubicBezTo>
                <a:cubicBezTo>
                  <a:pt x="38302" y="18828"/>
                  <a:pt x="38409" y="18834"/>
                  <a:pt x="38516" y="18834"/>
                </a:cubicBezTo>
                <a:cubicBezTo>
                  <a:pt x="39031" y="18834"/>
                  <a:pt x="39538" y="18700"/>
                  <a:pt x="39997" y="18470"/>
                </a:cubicBezTo>
                <a:cubicBezTo>
                  <a:pt x="40829" y="18262"/>
                  <a:pt x="41592" y="17915"/>
                  <a:pt x="42354" y="17499"/>
                </a:cubicBezTo>
                <a:cubicBezTo>
                  <a:pt x="42493" y="17430"/>
                  <a:pt x="42493" y="17153"/>
                  <a:pt x="42354" y="17083"/>
                </a:cubicBezTo>
                <a:cubicBezTo>
                  <a:pt x="41924" y="16859"/>
                  <a:pt x="41478" y="16766"/>
                  <a:pt x="41029" y="16766"/>
                </a:cubicBezTo>
                <a:cubicBezTo>
                  <a:pt x="39817" y="16766"/>
                  <a:pt x="38583" y="17447"/>
                  <a:pt x="37571" y="18054"/>
                </a:cubicBezTo>
                <a:cubicBezTo>
                  <a:pt x="38957" y="16806"/>
                  <a:pt x="40344" y="15558"/>
                  <a:pt x="41730" y="14311"/>
                </a:cubicBezTo>
                <a:cubicBezTo>
                  <a:pt x="41730" y="14311"/>
                  <a:pt x="41730" y="14311"/>
                  <a:pt x="41730" y="14380"/>
                </a:cubicBezTo>
                <a:cubicBezTo>
                  <a:pt x="42057" y="14670"/>
                  <a:pt x="42516" y="14771"/>
                  <a:pt x="42979" y="14771"/>
                </a:cubicBezTo>
                <a:cubicBezTo>
                  <a:pt x="43401" y="14771"/>
                  <a:pt x="43826" y="14687"/>
                  <a:pt x="44156" y="14588"/>
                </a:cubicBezTo>
                <a:cubicBezTo>
                  <a:pt x="45127" y="14449"/>
                  <a:pt x="45959" y="13964"/>
                  <a:pt x="46652" y="13340"/>
                </a:cubicBezTo>
                <a:cubicBezTo>
                  <a:pt x="46652" y="13202"/>
                  <a:pt x="46652" y="13132"/>
                  <a:pt x="46582" y="13132"/>
                </a:cubicBezTo>
                <a:cubicBezTo>
                  <a:pt x="46239" y="12970"/>
                  <a:pt x="45858" y="12901"/>
                  <a:pt x="45463" y="12901"/>
                </a:cubicBezTo>
                <a:cubicBezTo>
                  <a:pt x="44341" y="12901"/>
                  <a:pt x="43105" y="13452"/>
                  <a:pt x="42285" y="13964"/>
                </a:cubicBezTo>
                <a:cubicBezTo>
                  <a:pt x="42273" y="13968"/>
                  <a:pt x="42262" y="13972"/>
                  <a:pt x="42252" y="13977"/>
                </a:cubicBezTo>
                <a:lnTo>
                  <a:pt x="42252" y="13977"/>
                </a:lnTo>
                <a:cubicBezTo>
                  <a:pt x="43475" y="12946"/>
                  <a:pt x="44751" y="11861"/>
                  <a:pt x="46028" y="10775"/>
                </a:cubicBezTo>
                <a:cubicBezTo>
                  <a:pt x="46569" y="10940"/>
                  <a:pt x="47117" y="11017"/>
                  <a:pt x="47660" y="11017"/>
                </a:cubicBezTo>
                <a:cubicBezTo>
                  <a:pt x="48719" y="11017"/>
                  <a:pt x="49756" y="10725"/>
                  <a:pt x="50672" y="10221"/>
                </a:cubicBezTo>
                <a:cubicBezTo>
                  <a:pt x="50880" y="10082"/>
                  <a:pt x="50880" y="9874"/>
                  <a:pt x="50672" y="9805"/>
                </a:cubicBezTo>
                <a:cubicBezTo>
                  <a:pt x="50158" y="9612"/>
                  <a:pt x="49613" y="9509"/>
                  <a:pt x="49066" y="9509"/>
                </a:cubicBezTo>
                <a:cubicBezTo>
                  <a:pt x="48435" y="9509"/>
                  <a:pt x="47801" y="9646"/>
                  <a:pt x="47206" y="9944"/>
                </a:cubicBezTo>
                <a:lnTo>
                  <a:pt x="47068" y="9944"/>
                </a:lnTo>
                <a:lnTo>
                  <a:pt x="49494" y="7933"/>
                </a:lnTo>
                <a:cubicBezTo>
                  <a:pt x="49736" y="7968"/>
                  <a:pt x="49979" y="7985"/>
                  <a:pt x="50222" y="7985"/>
                </a:cubicBezTo>
                <a:cubicBezTo>
                  <a:pt x="50464" y="7985"/>
                  <a:pt x="50707" y="7968"/>
                  <a:pt x="50950" y="7933"/>
                </a:cubicBezTo>
                <a:cubicBezTo>
                  <a:pt x="51781" y="7725"/>
                  <a:pt x="52544" y="7448"/>
                  <a:pt x="53306" y="7032"/>
                </a:cubicBezTo>
                <a:cubicBezTo>
                  <a:pt x="53445" y="6963"/>
                  <a:pt x="53445" y="6755"/>
                  <a:pt x="53306" y="6686"/>
                </a:cubicBezTo>
                <a:cubicBezTo>
                  <a:pt x="52929" y="6518"/>
                  <a:pt x="52525" y="6426"/>
                  <a:pt x="52128" y="6426"/>
                </a:cubicBezTo>
                <a:cubicBezTo>
                  <a:pt x="51868" y="6426"/>
                  <a:pt x="51612" y="6465"/>
                  <a:pt x="51365" y="6547"/>
                </a:cubicBezTo>
                <a:lnTo>
                  <a:pt x="52821" y="5438"/>
                </a:lnTo>
                <a:lnTo>
                  <a:pt x="53098" y="5299"/>
                </a:lnTo>
                <a:cubicBezTo>
                  <a:pt x="53370" y="5345"/>
                  <a:pt x="53642" y="5367"/>
                  <a:pt x="53910" y="5367"/>
                </a:cubicBezTo>
                <a:cubicBezTo>
                  <a:pt x="54876" y="5367"/>
                  <a:pt x="55805" y="5079"/>
                  <a:pt x="56564" y="4537"/>
                </a:cubicBezTo>
                <a:cubicBezTo>
                  <a:pt x="56703" y="4467"/>
                  <a:pt x="56703" y="4260"/>
                  <a:pt x="56564" y="4260"/>
                </a:cubicBezTo>
                <a:cubicBezTo>
                  <a:pt x="56206" y="3991"/>
                  <a:pt x="55790" y="3838"/>
                  <a:pt x="55373" y="3838"/>
                </a:cubicBezTo>
                <a:cubicBezTo>
                  <a:pt x="55143" y="3838"/>
                  <a:pt x="54914" y="3884"/>
                  <a:pt x="54693" y="3982"/>
                </a:cubicBezTo>
                <a:lnTo>
                  <a:pt x="56911" y="2319"/>
                </a:lnTo>
                <a:cubicBezTo>
                  <a:pt x="57004" y="2372"/>
                  <a:pt x="57106" y="2394"/>
                  <a:pt x="57214" y="2394"/>
                </a:cubicBezTo>
                <a:cubicBezTo>
                  <a:pt x="57672" y="2394"/>
                  <a:pt x="58225" y="1988"/>
                  <a:pt x="58505" y="1764"/>
                </a:cubicBezTo>
                <a:cubicBezTo>
                  <a:pt x="59129" y="1417"/>
                  <a:pt x="59614" y="932"/>
                  <a:pt x="59961" y="308"/>
                </a:cubicBezTo>
                <a:cubicBezTo>
                  <a:pt x="60030" y="239"/>
                  <a:pt x="59961" y="170"/>
                  <a:pt x="59892" y="100"/>
                </a:cubicBezTo>
                <a:cubicBezTo>
                  <a:pt x="59715" y="32"/>
                  <a:pt x="59534" y="1"/>
                  <a:pt x="593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30643">
            <a:off x="5966243" y="299949"/>
            <a:ext cx="3399112" cy="22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 rot="10800000">
            <a:off x="6759100" y="-400300"/>
            <a:ext cx="1813398" cy="337109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11827">
            <a:off x="-419813" y="2214855"/>
            <a:ext cx="3818697" cy="25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212523" y="1918756"/>
            <a:ext cx="1813418" cy="3260990"/>
          </a:xfrm>
          <a:custGeom>
            <a:avLst/>
            <a:gdLst/>
            <a:ahLst/>
            <a:cxnLst/>
            <a:rect l="l" t="t" r="r" b="b"/>
            <a:pathLst>
              <a:path w="25094" h="45127" extrusionOk="0">
                <a:moveTo>
                  <a:pt x="4644" y="399"/>
                </a:moveTo>
                <a:lnTo>
                  <a:pt x="4644" y="468"/>
                </a:lnTo>
                <a:cubicBezTo>
                  <a:pt x="4991" y="884"/>
                  <a:pt x="5199" y="1508"/>
                  <a:pt x="5130" y="2132"/>
                </a:cubicBezTo>
                <a:cubicBezTo>
                  <a:pt x="5060" y="2063"/>
                  <a:pt x="5060" y="1993"/>
                  <a:pt x="4991" y="1855"/>
                </a:cubicBezTo>
                <a:cubicBezTo>
                  <a:pt x="4991" y="1832"/>
                  <a:pt x="4976" y="1824"/>
                  <a:pt x="4955" y="1824"/>
                </a:cubicBezTo>
                <a:cubicBezTo>
                  <a:pt x="4914" y="1824"/>
                  <a:pt x="4852" y="1855"/>
                  <a:pt x="4852" y="1855"/>
                </a:cubicBezTo>
                <a:lnTo>
                  <a:pt x="4852" y="1924"/>
                </a:lnTo>
                <a:cubicBezTo>
                  <a:pt x="4783" y="1785"/>
                  <a:pt x="4644" y="1577"/>
                  <a:pt x="4644" y="1508"/>
                </a:cubicBezTo>
                <a:cubicBezTo>
                  <a:pt x="4506" y="1162"/>
                  <a:pt x="4506" y="746"/>
                  <a:pt x="4644" y="399"/>
                </a:cubicBezTo>
                <a:close/>
                <a:moveTo>
                  <a:pt x="1868" y="850"/>
                </a:moveTo>
                <a:cubicBezTo>
                  <a:pt x="2164" y="850"/>
                  <a:pt x="2797" y="1520"/>
                  <a:pt x="2911" y="1577"/>
                </a:cubicBezTo>
                <a:lnTo>
                  <a:pt x="2981" y="1716"/>
                </a:lnTo>
                <a:cubicBezTo>
                  <a:pt x="2842" y="1577"/>
                  <a:pt x="2704" y="1508"/>
                  <a:pt x="2565" y="1508"/>
                </a:cubicBezTo>
                <a:cubicBezTo>
                  <a:pt x="2545" y="1488"/>
                  <a:pt x="2524" y="1479"/>
                  <a:pt x="2506" y="1479"/>
                </a:cubicBezTo>
                <a:cubicBezTo>
                  <a:pt x="2461" y="1479"/>
                  <a:pt x="2426" y="1528"/>
                  <a:pt x="2426" y="1577"/>
                </a:cubicBezTo>
                <a:cubicBezTo>
                  <a:pt x="2426" y="1785"/>
                  <a:pt x="2496" y="1924"/>
                  <a:pt x="2634" y="2132"/>
                </a:cubicBezTo>
                <a:lnTo>
                  <a:pt x="2773" y="2132"/>
                </a:lnTo>
                <a:cubicBezTo>
                  <a:pt x="2773" y="1993"/>
                  <a:pt x="2704" y="1924"/>
                  <a:pt x="2704" y="1785"/>
                </a:cubicBezTo>
                <a:lnTo>
                  <a:pt x="2704" y="1785"/>
                </a:lnTo>
                <a:cubicBezTo>
                  <a:pt x="2981" y="1993"/>
                  <a:pt x="3327" y="2271"/>
                  <a:pt x="3189" y="2548"/>
                </a:cubicBezTo>
                <a:lnTo>
                  <a:pt x="2981" y="2548"/>
                </a:lnTo>
                <a:cubicBezTo>
                  <a:pt x="2773" y="2479"/>
                  <a:pt x="2565" y="2271"/>
                  <a:pt x="2426" y="2132"/>
                </a:cubicBezTo>
                <a:cubicBezTo>
                  <a:pt x="2149" y="1924"/>
                  <a:pt x="1594" y="1300"/>
                  <a:pt x="1733" y="954"/>
                </a:cubicBezTo>
                <a:cubicBezTo>
                  <a:pt x="1757" y="881"/>
                  <a:pt x="1805" y="850"/>
                  <a:pt x="1868" y="850"/>
                </a:cubicBezTo>
                <a:close/>
                <a:moveTo>
                  <a:pt x="7764" y="2548"/>
                </a:moveTo>
                <a:lnTo>
                  <a:pt x="7764" y="2617"/>
                </a:lnTo>
                <a:cubicBezTo>
                  <a:pt x="7902" y="2825"/>
                  <a:pt x="7972" y="3102"/>
                  <a:pt x="8041" y="3310"/>
                </a:cubicBezTo>
                <a:cubicBezTo>
                  <a:pt x="8021" y="3270"/>
                  <a:pt x="7989" y="3253"/>
                  <a:pt x="7955" y="3253"/>
                </a:cubicBezTo>
                <a:cubicBezTo>
                  <a:pt x="7874" y="3253"/>
                  <a:pt x="7784" y="3351"/>
                  <a:pt x="7833" y="3449"/>
                </a:cubicBezTo>
                <a:cubicBezTo>
                  <a:pt x="7833" y="3588"/>
                  <a:pt x="7902" y="3726"/>
                  <a:pt x="7972" y="3865"/>
                </a:cubicBezTo>
                <a:cubicBezTo>
                  <a:pt x="7902" y="3865"/>
                  <a:pt x="7902" y="3865"/>
                  <a:pt x="7902" y="3934"/>
                </a:cubicBezTo>
                <a:cubicBezTo>
                  <a:pt x="7902" y="3934"/>
                  <a:pt x="7902" y="4004"/>
                  <a:pt x="7902" y="4073"/>
                </a:cubicBezTo>
                <a:cubicBezTo>
                  <a:pt x="7625" y="3588"/>
                  <a:pt x="7556" y="3033"/>
                  <a:pt x="7764" y="2548"/>
                </a:cubicBezTo>
                <a:close/>
                <a:moveTo>
                  <a:pt x="9982" y="2964"/>
                </a:moveTo>
                <a:lnTo>
                  <a:pt x="9982" y="2964"/>
                </a:lnTo>
                <a:cubicBezTo>
                  <a:pt x="10190" y="3449"/>
                  <a:pt x="10121" y="3934"/>
                  <a:pt x="9774" y="4281"/>
                </a:cubicBezTo>
                <a:lnTo>
                  <a:pt x="9774" y="3934"/>
                </a:lnTo>
                <a:lnTo>
                  <a:pt x="9774" y="3588"/>
                </a:lnTo>
                <a:cubicBezTo>
                  <a:pt x="9774" y="3380"/>
                  <a:pt x="9913" y="3172"/>
                  <a:pt x="9982" y="2964"/>
                </a:cubicBezTo>
                <a:close/>
                <a:moveTo>
                  <a:pt x="1589" y="3084"/>
                </a:moveTo>
                <a:cubicBezTo>
                  <a:pt x="2041" y="3084"/>
                  <a:pt x="2510" y="3801"/>
                  <a:pt x="2744" y="4350"/>
                </a:cubicBezTo>
                <a:lnTo>
                  <a:pt x="2634" y="4350"/>
                </a:lnTo>
                <a:cubicBezTo>
                  <a:pt x="2565" y="4281"/>
                  <a:pt x="2496" y="4212"/>
                  <a:pt x="2426" y="4142"/>
                </a:cubicBezTo>
                <a:cubicBezTo>
                  <a:pt x="2357" y="4004"/>
                  <a:pt x="2357" y="3934"/>
                  <a:pt x="2357" y="3865"/>
                </a:cubicBezTo>
                <a:lnTo>
                  <a:pt x="2218" y="3865"/>
                </a:lnTo>
                <a:lnTo>
                  <a:pt x="2218" y="4004"/>
                </a:lnTo>
                <a:cubicBezTo>
                  <a:pt x="2080" y="3796"/>
                  <a:pt x="1872" y="3657"/>
                  <a:pt x="1664" y="3518"/>
                </a:cubicBezTo>
                <a:cubicBezTo>
                  <a:pt x="1645" y="3500"/>
                  <a:pt x="1622" y="3491"/>
                  <a:pt x="1598" y="3491"/>
                </a:cubicBezTo>
                <a:cubicBezTo>
                  <a:pt x="1535" y="3491"/>
                  <a:pt x="1474" y="3556"/>
                  <a:pt x="1525" y="3657"/>
                </a:cubicBezTo>
                <a:cubicBezTo>
                  <a:pt x="1525" y="3796"/>
                  <a:pt x="1664" y="4004"/>
                  <a:pt x="1733" y="4212"/>
                </a:cubicBezTo>
                <a:cubicBezTo>
                  <a:pt x="1317" y="3934"/>
                  <a:pt x="971" y="3518"/>
                  <a:pt x="1248" y="3241"/>
                </a:cubicBezTo>
                <a:cubicBezTo>
                  <a:pt x="1357" y="3131"/>
                  <a:pt x="1473" y="3084"/>
                  <a:pt x="1589" y="3084"/>
                </a:cubicBezTo>
                <a:close/>
                <a:moveTo>
                  <a:pt x="1872" y="3934"/>
                </a:moveTo>
                <a:lnTo>
                  <a:pt x="2149" y="4142"/>
                </a:lnTo>
                <a:cubicBezTo>
                  <a:pt x="2149" y="4142"/>
                  <a:pt x="2288" y="4281"/>
                  <a:pt x="2426" y="4420"/>
                </a:cubicBezTo>
                <a:lnTo>
                  <a:pt x="2496" y="4489"/>
                </a:lnTo>
                <a:lnTo>
                  <a:pt x="2496" y="4558"/>
                </a:lnTo>
                <a:lnTo>
                  <a:pt x="2426" y="4558"/>
                </a:lnTo>
                <a:cubicBezTo>
                  <a:pt x="2357" y="4489"/>
                  <a:pt x="2218" y="4420"/>
                  <a:pt x="2149" y="4281"/>
                </a:cubicBezTo>
                <a:cubicBezTo>
                  <a:pt x="2080" y="4212"/>
                  <a:pt x="1941" y="4073"/>
                  <a:pt x="1872" y="3934"/>
                </a:cubicBezTo>
                <a:close/>
                <a:moveTo>
                  <a:pt x="11854" y="5875"/>
                </a:moveTo>
                <a:cubicBezTo>
                  <a:pt x="11784" y="6222"/>
                  <a:pt x="11507" y="6568"/>
                  <a:pt x="11230" y="6707"/>
                </a:cubicBezTo>
                <a:cubicBezTo>
                  <a:pt x="11368" y="6430"/>
                  <a:pt x="11576" y="6153"/>
                  <a:pt x="11854" y="5875"/>
                </a:cubicBezTo>
                <a:close/>
                <a:moveTo>
                  <a:pt x="767" y="7837"/>
                </a:moveTo>
                <a:cubicBezTo>
                  <a:pt x="1120" y="7837"/>
                  <a:pt x="1689" y="8451"/>
                  <a:pt x="2080" y="9064"/>
                </a:cubicBezTo>
                <a:lnTo>
                  <a:pt x="1872" y="8856"/>
                </a:lnTo>
                <a:cubicBezTo>
                  <a:pt x="1802" y="8856"/>
                  <a:pt x="1733" y="8925"/>
                  <a:pt x="1802" y="8995"/>
                </a:cubicBezTo>
                <a:lnTo>
                  <a:pt x="2010" y="9133"/>
                </a:lnTo>
                <a:cubicBezTo>
                  <a:pt x="1802" y="9064"/>
                  <a:pt x="1664" y="9064"/>
                  <a:pt x="1525" y="8995"/>
                </a:cubicBezTo>
                <a:cubicBezTo>
                  <a:pt x="1248" y="8856"/>
                  <a:pt x="277" y="8371"/>
                  <a:pt x="555" y="7955"/>
                </a:cubicBezTo>
                <a:cubicBezTo>
                  <a:pt x="609" y="7873"/>
                  <a:pt x="682" y="7837"/>
                  <a:pt x="767" y="7837"/>
                </a:cubicBezTo>
                <a:close/>
                <a:moveTo>
                  <a:pt x="4506" y="8440"/>
                </a:moveTo>
                <a:lnTo>
                  <a:pt x="4506" y="8440"/>
                </a:lnTo>
                <a:cubicBezTo>
                  <a:pt x="5130" y="8717"/>
                  <a:pt x="5615" y="9272"/>
                  <a:pt x="5823" y="9896"/>
                </a:cubicBezTo>
                <a:cubicBezTo>
                  <a:pt x="5754" y="9826"/>
                  <a:pt x="5684" y="9826"/>
                  <a:pt x="5684" y="9757"/>
                </a:cubicBezTo>
                <a:cubicBezTo>
                  <a:pt x="5664" y="9737"/>
                  <a:pt x="5644" y="9728"/>
                  <a:pt x="5625" y="9728"/>
                </a:cubicBezTo>
                <a:cubicBezTo>
                  <a:pt x="5581" y="9728"/>
                  <a:pt x="5547" y="9776"/>
                  <a:pt x="5546" y="9824"/>
                </a:cubicBezTo>
                <a:lnTo>
                  <a:pt x="5546" y="9824"/>
                </a:lnTo>
                <a:cubicBezTo>
                  <a:pt x="5374" y="9640"/>
                  <a:pt x="5244" y="9456"/>
                  <a:pt x="5060" y="9272"/>
                </a:cubicBezTo>
                <a:cubicBezTo>
                  <a:pt x="5060" y="9252"/>
                  <a:pt x="5054" y="9243"/>
                  <a:pt x="5046" y="9243"/>
                </a:cubicBezTo>
                <a:cubicBezTo>
                  <a:pt x="5026" y="9243"/>
                  <a:pt x="4991" y="9292"/>
                  <a:pt x="4991" y="9341"/>
                </a:cubicBezTo>
                <a:lnTo>
                  <a:pt x="4991" y="9410"/>
                </a:lnTo>
                <a:cubicBezTo>
                  <a:pt x="4783" y="9133"/>
                  <a:pt x="4644" y="8787"/>
                  <a:pt x="4506" y="8440"/>
                </a:cubicBezTo>
                <a:close/>
                <a:moveTo>
                  <a:pt x="18439" y="11005"/>
                </a:moveTo>
                <a:lnTo>
                  <a:pt x="18439" y="11005"/>
                </a:lnTo>
                <a:cubicBezTo>
                  <a:pt x="18647" y="11490"/>
                  <a:pt x="18508" y="12045"/>
                  <a:pt x="18161" y="12391"/>
                </a:cubicBezTo>
                <a:cubicBezTo>
                  <a:pt x="18231" y="11975"/>
                  <a:pt x="18300" y="11559"/>
                  <a:pt x="18231" y="11143"/>
                </a:cubicBezTo>
                <a:cubicBezTo>
                  <a:pt x="18300" y="11074"/>
                  <a:pt x="18369" y="11074"/>
                  <a:pt x="18439" y="11005"/>
                </a:cubicBezTo>
                <a:close/>
                <a:moveTo>
                  <a:pt x="3856" y="12103"/>
                </a:moveTo>
                <a:cubicBezTo>
                  <a:pt x="3948" y="12103"/>
                  <a:pt x="4031" y="12125"/>
                  <a:pt x="4090" y="12183"/>
                </a:cubicBezTo>
                <a:cubicBezTo>
                  <a:pt x="4090" y="12253"/>
                  <a:pt x="4159" y="12253"/>
                  <a:pt x="4159" y="12322"/>
                </a:cubicBezTo>
                <a:lnTo>
                  <a:pt x="3743" y="12322"/>
                </a:lnTo>
                <a:cubicBezTo>
                  <a:pt x="3605" y="12322"/>
                  <a:pt x="3605" y="12460"/>
                  <a:pt x="3743" y="12460"/>
                </a:cubicBezTo>
                <a:lnTo>
                  <a:pt x="3813" y="12460"/>
                </a:lnTo>
                <a:cubicBezTo>
                  <a:pt x="3813" y="12460"/>
                  <a:pt x="3813" y="12530"/>
                  <a:pt x="3813" y="12530"/>
                </a:cubicBezTo>
                <a:cubicBezTo>
                  <a:pt x="3568" y="12579"/>
                  <a:pt x="3322" y="12628"/>
                  <a:pt x="3077" y="12628"/>
                </a:cubicBezTo>
                <a:cubicBezTo>
                  <a:pt x="2976" y="12628"/>
                  <a:pt x="2874" y="12619"/>
                  <a:pt x="2773" y="12599"/>
                </a:cubicBezTo>
                <a:cubicBezTo>
                  <a:pt x="2981" y="12391"/>
                  <a:pt x="3189" y="12253"/>
                  <a:pt x="3466" y="12183"/>
                </a:cubicBezTo>
                <a:cubicBezTo>
                  <a:pt x="3586" y="12143"/>
                  <a:pt x="3729" y="12103"/>
                  <a:pt x="3856" y="12103"/>
                </a:cubicBezTo>
                <a:close/>
                <a:moveTo>
                  <a:pt x="18023" y="11351"/>
                </a:moveTo>
                <a:cubicBezTo>
                  <a:pt x="18023" y="11837"/>
                  <a:pt x="17954" y="12322"/>
                  <a:pt x="17746" y="12738"/>
                </a:cubicBezTo>
                <a:cubicBezTo>
                  <a:pt x="17607" y="12807"/>
                  <a:pt x="17538" y="12876"/>
                  <a:pt x="17399" y="12876"/>
                </a:cubicBezTo>
                <a:lnTo>
                  <a:pt x="17330" y="12876"/>
                </a:lnTo>
                <a:lnTo>
                  <a:pt x="17538" y="12599"/>
                </a:lnTo>
                <a:cubicBezTo>
                  <a:pt x="17538" y="12530"/>
                  <a:pt x="17468" y="12460"/>
                  <a:pt x="17399" y="12460"/>
                </a:cubicBezTo>
                <a:cubicBezTo>
                  <a:pt x="17538" y="12045"/>
                  <a:pt x="17746" y="11698"/>
                  <a:pt x="18023" y="11351"/>
                </a:cubicBezTo>
                <a:close/>
                <a:moveTo>
                  <a:pt x="13598" y="12990"/>
                </a:moveTo>
                <a:cubicBezTo>
                  <a:pt x="13707" y="13164"/>
                  <a:pt x="13800" y="13421"/>
                  <a:pt x="13864" y="13708"/>
                </a:cubicBezTo>
                <a:cubicBezTo>
                  <a:pt x="13798" y="13446"/>
                  <a:pt x="13670" y="13245"/>
                  <a:pt x="13598" y="12990"/>
                </a:cubicBezTo>
                <a:close/>
                <a:moveTo>
                  <a:pt x="13303" y="12758"/>
                </a:moveTo>
                <a:cubicBezTo>
                  <a:pt x="13375" y="12758"/>
                  <a:pt x="13445" y="12800"/>
                  <a:pt x="13512" y="12873"/>
                </a:cubicBezTo>
                <a:lnTo>
                  <a:pt x="13512" y="12873"/>
                </a:lnTo>
                <a:cubicBezTo>
                  <a:pt x="13481" y="12857"/>
                  <a:pt x="13446" y="12849"/>
                  <a:pt x="13411" y="12849"/>
                </a:cubicBezTo>
                <a:cubicBezTo>
                  <a:pt x="13324" y="12849"/>
                  <a:pt x="13240" y="12901"/>
                  <a:pt x="13240" y="13015"/>
                </a:cubicBezTo>
                <a:cubicBezTo>
                  <a:pt x="13171" y="13570"/>
                  <a:pt x="13240" y="14055"/>
                  <a:pt x="13448" y="14540"/>
                </a:cubicBezTo>
                <a:cubicBezTo>
                  <a:pt x="13309" y="14332"/>
                  <a:pt x="13171" y="14124"/>
                  <a:pt x="13171" y="13916"/>
                </a:cubicBezTo>
                <a:cubicBezTo>
                  <a:pt x="13101" y="13639"/>
                  <a:pt x="12963" y="13015"/>
                  <a:pt x="13171" y="12807"/>
                </a:cubicBezTo>
                <a:cubicBezTo>
                  <a:pt x="13215" y="12774"/>
                  <a:pt x="13259" y="12758"/>
                  <a:pt x="13303" y="12758"/>
                </a:cubicBezTo>
                <a:close/>
                <a:moveTo>
                  <a:pt x="19964" y="15718"/>
                </a:moveTo>
                <a:cubicBezTo>
                  <a:pt x="20241" y="15788"/>
                  <a:pt x="20518" y="15926"/>
                  <a:pt x="20172" y="16065"/>
                </a:cubicBezTo>
                <a:cubicBezTo>
                  <a:pt x="19928" y="16227"/>
                  <a:pt x="19661" y="16295"/>
                  <a:pt x="19383" y="16295"/>
                </a:cubicBezTo>
                <a:cubicBezTo>
                  <a:pt x="19187" y="16295"/>
                  <a:pt x="18986" y="16261"/>
                  <a:pt x="18785" y="16204"/>
                </a:cubicBezTo>
                <a:cubicBezTo>
                  <a:pt x="18785" y="15996"/>
                  <a:pt x="18855" y="15857"/>
                  <a:pt x="19063" y="15788"/>
                </a:cubicBezTo>
                <a:cubicBezTo>
                  <a:pt x="19132" y="15718"/>
                  <a:pt x="19271" y="15718"/>
                  <a:pt x="19340" y="15718"/>
                </a:cubicBezTo>
                <a:cubicBezTo>
                  <a:pt x="19409" y="15718"/>
                  <a:pt x="19479" y="15788"/>
                  <a:pt x="19479" y="15788"/>
                </a:cubicBezTo>
                <a:lnTo>
                  <a:pt x="19479" y="15857"/>
                </a:lnTo>
                <a:cubicBezTo>
                  <a:pt x="19479" y="15926"/>
                  <a:pt x="19548" y="15996"/>
                  <a:pt x="19617" y="15996"/>
                </a:cubicBezTo>
                <a:cubicBezTo>
                  <a:pt x="19617" y="15996"/>
                  <a:pt x="19617" y="16065"/>
                  <a:pt x="19686" y="16134"/>
                </a:cubicBezTo>
                <a:lnTo>
                  <a:pt x="19756" y="16134"/>
                </a:lnTo>
                <a:cubicBezTo>
                  <a:pt x="19825" y="16065"/>
                  <a:pt x="19825" y="15926"/>
                  <a:pt x="19825" y="15857"/>
                </a:cubicBezTo>
                <a:cubicBezTo>
                  <a:pt x="19825" y="15788"/>
                  <a:pt x="19825" y="15718"/>
                  <a:pt x="19825" y="15718"/>
                </a:cubicBezTo>
                <a:close/>
                <a:moveTo>
                  <a:pt x="7729" y="16013"/>
                </a:moveTo>
                <a:cubicBezTo>
                  <a:pt x="7764" y="16013"/>
                  <a:pt x="7798" y="16030"/>
                  <a:pt x="7833" y="16065"/>
                </a:cubicBezTo>
                <a:cubicBezTo>
                  <a:pt x="7833" y="16134"/>
                  <a:pt x="7833" y="16134"/>
                  <a:pt x="7833" y="16204"/>
                </a:cubicBezTo>
                <a:cubicBezTo>
                  <a:pt x="7694" y="16204"/>
                  <a:pt x="7556" y="16412"/>
                  <a:pt x="7556" y="16550"/>
                </a:cubicBezTo>
                <a:cubicBezTo>
                  <a:pt x="7417" y="16828"/>
                  <a:pt x="7348" y="17105"/>
                  <a:pt x="7279" y="17382"/>
                </a:cubicBezTo>
                <a:cubicBezTo>
                  <a:pt x="7209" y="17105"/>
                  <a:pt x="7209" y="16828"/>
                  <a:pt x="7279" y="16620"/>
                </a:cubicBezTo>
                <a:cubicBezTo>
                  <a:pt x="7348" y="16342"/>
                  <a:pt x="7417" y="16204"/>
                  <a:pt x="7625" y="16065"/>
                </a:cubicBezTo>
                <a:cubicBezTo>
                  <a:pt x="7660" y="16030"/>
                  <a:pt x="7694" y="16013"/>
                  <a:pt x="7729" y="16013"/>
                </a:cubicBezTo>
                <a:close/>
                <a:moveTo>
                  <a:pt x="3119" y="17036"/>
                </a:moveTo>
                <a:lnTo>
                  <a:pt x="3119" y="17036"/>
                </a:lnTo>
                <a:cubicBezTo>
                  <a:pt x="3397" y="17105"/>
                  <a:pt x="3605" y="17174"/>
                  <a:pt x="3813" y="17313"/>
                </a:cubicBezTo>
                <a:cubicBezTo>
                  <a:pt x="3813" y="17313"/>
                  <a:pt x="3813" y="17313"/>
                  <a:pt x="3813" y="17382"/>
                </a:cubicBezTo>
                <a:cubicBezTo>
                  <a:pt x="4021" y="17590"/>
                  <a:pt x="4229" y="17729"/>
                  <a:pt x="4436" y="17937"/>
                </a:cubicBezTo>
                <a:cubicBezTo>
                  <a:pt x="4402" y="17919"/>
                  <a:pt x="4367" y="17911"/>
                  <a:pt x="4334" y="17911"/>
                </a:cubicBezTo>
                <a:cubicBezTo>
                  <a:pt x="4233" y="17911"/>
                  <a:pt x="4142" y="17989"/>
                  <a:pt x="4090" y="18145"/>
                </a:cubicBezTo>
                <a:cubicBezTo>
                  <a:pt x="4090" y="18214"/>
                  <a:pt x="4090" y="18214"/>
                  <a:pt x="4229" y="18214"/>
                </a:cubicBezTo>
                <a:lnTo>
                  <a:pt x="4436" y="18214"/>
                </a:lnTo>
                <a:cubicBezTo>
                  <a:pt x="4575" y="18353"/>
                  <a:pt x="4783" y="18422"/>
                  <a:pt x="4922" y="18561"/>
                </a:cubicBezTo>
                <a:cubicBezTo>
                  <a:pt x="4852" y="18595"/>
                  <a:pt x="4766" y="18613"/>
                  <a:pt x="4679" y="18613"/>
                </a:cubicBezTo>
                <a:cubicBezTo>
                  <a:pt x="4592" y="18613"/>
                  <a:pt x="4506" y="18595"/>
                  <a:pt x="4436" y="18561"/>
                </a:cubicBezTo>
                <a:cubicBezTo>
                  <a:pt x="4021" y="18422"/>
                  <a:pt x="3743" y="18145"/>
                  <a:pt x="3466" y="17867"/>
                </a:cubicBezTo>
                <a:cubicBezTo>
                  <a:pt x="3397" y="17798"/>
                  <a:pt x="3327" y="17798"/>
                  <a:pt x="3327" y="17729"/>
                </a:cubicBezTo>
                <a:cubicBezTo>
                  <a:pt x="3327" y="17659"/>
                  <a:pt x="3327" y="17659"/>
                  <a:pt x="3327" y="17659"/>
                </a:cubicBezTo>
                <a:cubicBezTo>
                  <a:pt x="3258" y="17451"/>
                  <a:pt x="3189" y="17243"/>
                  <a:pt x="3119" y="17036"/>
                </a:cubicBezTo>
                <a:close/>
                <a:moveTo>
                  <a:pt x="17706" y="18543"/>
                </a:moveTo>
                <a:cubicBezTo>
                  <a:pt x="17764" y="18543"/>
                  <a:pt x="17823" y="18548"/>
                  <a:pt x="17884" y="18561"/>
                </a:cubicBezTo>
                <a:lnTo>
                  <a:pt x="18231" y="18561"/>
                </a:lnTo>
                <a:cubicBezTo>
                  <a:pt x="17954" y="18630"/>
                  <a:pt x="17815" y="18699"/>
                  <a:pt x="17676" y="18907"/>
                </a:cubicBezTo>
                <a:cubicBezTo>
                  <a:pt x="17607" y="18838"/>
                  <a:pt x="17607" y="18838"/>
                  <a:pt x="17607" y="18838"/>
                </a:cubicBezTo>
                <a:lnTo>
                  <a:pt x="16983" y="18838"/>
                </a:lnTo>
                <a:cubicBezTo>
                  <a:pt x="17211" y="18667"/>
                  <a:pt x="17439" y="18543"/>
                  <a:pt x="17706" y="18543"/>
                </a:cubicBezTo>
                <a:close/>
                <a:moveTo>
                  <a:pt x="18549" y="18811"/>
                </a:moveTo>
                <a:cubicBezTo>
                  <a:pt x="18605" y="18811"/>
                  <a:pt x="18660" y="18819"/>
                  <a:pt x="18716" y="18838"/>
                </a:cubicBezTo>
                <a:cubicBezTo>
                  <a:pt x="19063" y="18976"/>
                  <a:pt x="18785" y="19254"/>
                  <a:pt x="18647" y="19392"/>
                </a:cubicBezTo>
                <a:lnTo>
                  <a:pt x="18439" y="19462"/>
                </a:lnTo>
                <a:cubicBezTo>
                  <a:pt x="18508" y="19392"/>
                  <a:pt x="18577" y="19323"/>
                  <a:pt x="18577" y="19184"/>
                </a:cubicBezTo>
                <a:cubicBezTo>
                  <a:pt x="18577" y="19115"/>
                  <a:pt x="18231" y="18976"/>
                  <a:pt x="18161" y="18976"/>
                </a:cubicBezTo>
                <a:lnTo>
                  <a:pt x="18092" y="18976"/>
                </a:lnTo>
                <a:cubicBezTo>
                  <a:pt x="18244" y="18875"/>
                  <a:pt x="18397" y="18811"/>
                  <a:pt x="18549" y="18811"/>
                </a:cubicBezTo>
                <a:close/>
                <a:moveTo>
                  <a:pt x="17607" y="18976"/>
                </a:moveTo>
                <a:lnTo>
                  <a:pt x="17538" y="19046"/>
                </a:lnTo>
                <a:cubicBezTo>
                  <a:pt x="17424" y="19159"/>
                  <a:pt x="17542" y="19272"/>
                  <a:pt x="17665" y="19272"/>
                </a:cubicBezTo>
                <a:cubicBezTo>
                  <a:pt x="17692" y="19272"/>
                  <a:pt x="17720" y="19266"/>
                  <a:pt x="17746" y="19254"/>
                </a:cubicBezTo>
                <a:cubicBezTo>
                  <a:pt x="17815" y="19184"/>
                  <a:pt x="17884" y="19046"/>
                  <a:pt x="18023" y="19046"/>
                </a:cubicBezTo>
                <a:cubicBezTo>
                  <a:pt x="18023" y="19046"/>
                  <a:pt x="18023" y="19115"/>
                  <a:pt x="18023" y="19115"/>
                </a:cubicBezTo>
                <a:cubicBezTo>
                  <a:pt x="18023" y="19184"/>
                  <a:pt x="18023" y="19254"/>
                  <a:pt x="18023" y="19254"/>
                </a:cubicBezTo>
                <a:cubicBezTo>
                  <a:pt x="18023" y="19323"/>
                  <a:pt x="18092" y="19392"/>
                  <a:pt x="18092" y="19392"/>
                </a:cubicBezTo>
                <a:cubicBezTo>
                  <a:pt x="18092" y="19392"/>
                  <a:pt x="18023" y="19462"/>
                  <a:pt x="18092" y="19462"/>
                </a:cubicBezTo>
                <a:lnTo>
                  <a:pt x="18300" y="19531"/>
                </a:lnTo>
                <a:cubicBezTo>
                  <a:pt x="18300" y="19531"/>
                  <a:pt x="18300" y="19562"/>
                  <a:pt x="18321" y="19562"/>
                </a:cubicBezTo>
                <a:cubicBezTo>
                  <a:pt x="18331" y="19562"/>
                  <a:pt x="18346" y="19554"/>
                  <a:pt x="18369" y="19531"/>
                </a:cubicBezTo>
                <a:lnTo>
                  <a:pt x="18439" y="19531"/>
                </a:lnTo>
                <a:cubicBezTo>
                  <a:pt x="18217" y="19626"/>
                  <a:pt x="17952" y="19707"/>
                  <a:pt x="17703" y="19707"/>
                </a:cubicBezTo>
                <a:cubicBezTo>
                  <a:pt x="17407" y="19707"/>
                  <a:pt x="17134" y="19593"/>
                  <a:pt x="16983" y="19254"/>
                </a:cubicBezTo>
                <a:cubicBezTo>
                  <a:pt x="16983" y="19254"/>
                  <a:pt x="16914" y="19184"/>
                  <a:pt x="16914" y="19115"/>
                </a:cubicBezTo>
                <a:lnTo>
                  <a:pt x="16914" y="19046"/>
                </a:lnTo>
                <a:cubicBezTo>
                  <a:pt x="17122" y="19046"/>
                  <a:pt x="17399" y="19046"/>
                  <a:pt x="17607" y="18976"/>
                </a:cubicBezTo>
                <a:close/>
                <a:moveTo>
                  <a:pt x="6655" y="22512"/>
                </a:moveTo>
                <a:cubicBezTo>
                  <a:pt x="6749" y="22606"/>
                  <a:pt x="6874" y="22668"/>
                  <a:pt x="6989" y="22720"/>
                </a:cubicBezTo>
                <a:lnTo>
                  <a:pt x="6793" y="22720"/>
                </a:lnTo>
                <a:lnTo>
                  <a:pt x="6793" y="22789"/>
                </a:lnTo>
                <a:cubicBezTo>
                  <a:pt x="6655" y="22720"/>
                  <a:pt x="6516" y="22650"/>
                  <a:pt x="6447" y="22512"/>
                </a:cubicBezTo>
                <a:close/>
                <a:moveTo>
                  <a:pt x="7089" y="22765"/>
                </a:moveTo>
                <a:cubicBezTo>
                  <a:pt x="7107" y="22773"/>
                  <a:pt x="7124" y="22781"/>
                  <a:pt x="7140" y="22789"/>
                </a:cubicBezTo>
                <a:lnTo>
                  <a:pt x="7071" y="22789"/>
                </a:lnTo>
                <a:cubicBezTo>
                  <a:pt x="7079" y="22781"/>
                  <a:pt x="7085" y="22773"/>
                  <a:pt x="7089" y="22765"/>
                </a:cubicBezTo>
                <a:close/>
                <a:moveTo>
                  <a:pt x="6179" y="21892"/>
                </a:moveTo>
                <a:cubicBezTo>
                  <a:pt x="6448" y="21892"/>
                  <a:pt x="6717" y="21981"/>
                  <a:pt x="6932" y="22165"/>
                </a:cubicBezTo>
                <a:cubicBezTo>
                  <a:pt x="6981" y="22214"/>
                  <a:pt x="7029" y="22263"/>
                  <a:pt x="7054" y="22335"/>
                </a:cubicBezTo>
                <a:lnTo>
                  <a:pt x="7054" y="22335"/>
                </a:lnTo>
                <a:cubicBezTo>
                  <a:pt x="6938" y="22291"/>
                  <a:pt x="6814" y="22269"/>
                  <a:pt x="6689" y="22269"/>
                </a:cubicBezTo>
                <a:cubicBezTo>
                  <a:pt x="6533" y="22269"/>
                  <a:pt x="6377" y="22304"/>
                  <a:pt x="6239" y="22373"/>
                </a:cubicBezTo>
                <a:cubicBezTo>
                  <a:pt x="6239" y="22442"/>
                  <a:pt x="6239" y="22512"/>
                  <a:pt x="6239" y="22581"/>
                </a:cubicBezTo>
                <a:cubicBezTo>
                  <a:pt x="6308" y="22720"/>
                  <a:pt x="6377" y="22858"/>
                  <a:pt x="6516" y="22928"/>
                </a:cubicBezTo>
                <a:lnTo>
                  <a:pt x="6169" y="22928"/>
                </a:lnTo>
                <a:cubicBezTo>
                  <a:pt x="5892" y="22928"/>
                  <a:pt x="4852" y="22720"/>
                  <a:pt x="5268" y="22304"/>
                </a:cubicBezTo>
                <a:cubicBezTo>
                  <a:pt x="5500" y="22033"/>
                  <a:pt x="5840" y="21892"/>
                  <a:pt x="6179" y="21892"/>
                </a:cubicBezTo>
                <a:close/>
                <a:moveTo>
                  <a:pt x="23984" y="23759"/>
                </a:moveTo>
                <a:cubicBezTo>
                  <a:pt x="23984" y="23898"/>
                  <a:pt x="23915" y="23967"/>
                  <a:pt x="23915" y="24106"/>
                </a:cubicBezTo>
                <a:cubicBezTo>
                  <a:pt x="23915" y="24037"/>
                  <a:pt x="23846" y="23967"/>
                  <a:pt x="23776" y="23967"/>
                </a:cubicBezTo>
                <a:lnTo>
                  <a:pt x="23430" y="24175"/>
                </a:lnTo>
                <a:cubicBezTo>
                  <a:pt x="23568" y="24037"/>
                  <a:pt x="23776" y="23898"/>
                  <a:pt x="23984" y="23759"/>
                </a:cubicBezTo>
                <a:close/>
                <a:moveTo>
                  <a:pt x="24012" y="23176"/>
                </a:moveTo>
                <a:cubicBezTo>
                  <a:pt x="24135" y="23176"/>
                  <a:pt x="24233" y="23225"/>
                  <a:pt x="24331" y="23274"/>
                </a:cubicBezTo>
                <a:cubicBezTo>
                  <a:pt x="23638" y="23482"/>
                  <a:pt x="23083" y="23898"/>
                  <a:pt x="22806" y="24591"/>
                </a:cubicBezTo>
                <a:lnTo>
                  <a:pt x="22736" y="24661"/>
                </a:lnTo>
                <a:cubicBezTo>
                  <a:pt x="22806" y="23967"/>
                  <a:pt x="23291" y="23482"/>
                  <a:pt x="23846" y="23205"/>
                </a:cubicBezTo>
                <a:cubicBezTo>
                  <a:pt x="23907" y="23185"/>
                  <a:pt x="23961" y="23176"/>
                  <a:pt x="24012" y="23176"/>
                </a:cubicBezTo>
                <a:close/>
                <a:moveTo>
                  <a:pt x="24539" y="23551"/>
                </a:moveTo>
                <a:cubicBezTo>
                  <a:pt x="24608" y="23759"/>
                  <a:pt x="24539" y="23967"/>
                  <a:pt x="24400" y="24175"/>
                </a:cubicBezTo>
                <a:cubicBezTo>
                  <a:pt x="24331" y="24245"/>
                  <a:pt x="24262" y="24383"/>
                  <a:pt x="24192" y="24522"/>
                </a:cubicBezTo>
                <a:cubicBezTo>
                  <a:pt x="24054" y="24522"/>
                  <a:pt x="23984" y="24591"/>
                  <a:pt x="23915" y="24661"/>
                </a:cubicBezTo>
                <a:cubicBezTo>
                  <a:pt x="24192" y="24383"/>
                  <a:pt x="24400" y="24037"/>
                  <a:pt x="24123" y="23690"/>
                </a:cubicBezTo>
                <a:cubicBezTo>
                  <a:pt x="24262" y="23621"/>
                  <a:pt x="24400" y="23551"/>
                  <a:pt x="24539" y="23551"/>
                </a:cubicBezTo>
                <a:close/>
                <a:moveTo>
                  <a:pt x="21073" y="23759"/>
                </a:moveTo>
                <a:cubicBezTo>
                  <a:pt x="21073" y="24123"/>
                  <a:pt x="21073" y="24486"/>
                  <a:pt x="20934" y="24849"/>
                </a:cubicBezTo>
                <a:lnTo>
                  <a:pt x="20934" y="24849"/>
                </a:lnTo>
                <a:lnTo>
                  <a:pt x="20934" y="24730"/>
                </a:lnTo>
                <a:cubicBezTo>
                  <a:pt x="20934" y="24730"/>
                  <a:pt x="20934" y="24699"/>
                  <a:pt x="20914" y="24699"/>
                </a:cubicBezTo>
                <a:cubicBezTo>
                  <a:pt x="20903" y="24699"/>
                  <a:pt x="20888" y="24707"/>
                  <a:pt x="20865" y="24730"/>
                </a:cubicBezTo>
                <a:cubicBezTo>
                  <a:pt x="20865" y="24383"/>
                  <a:pt x="20934" y="24037"/>
                  <a:pt x="21073" y="23759"/>
                </a:cubicBezTo>
                <a:close/>
                <a:moveTo>
                  <a:pt x="23759" y="24240"/>
                </a:moveTo>
                <a:lnTo>
                  <a:pt x="23759" y="24240"/>
                </a:lnTo>
                <a:cubicBezTo>
                  <a:pt x="23563" y="24524"/>
                  <a:pt x="23314" y="24748"/>
                  <a:pt x="23014" y="24869"/>
                </a:cubicBezTo>
                <a:lnTo>
                  <a:pt x="23014" y="24799"/>
                </a:lnTo>
                <a:cubicBezTo>
                  <a:pt x="23262" y="24613"/>
                  <a:pt x="23511" y="24427"/>
                  <a:pt x="23759" y="24240"/>
                </a:cubicBezTo>
                <a:close/>
                <a:moveTo>
                  <a:pt x="18924" y="25354"/>
                </a:moveTo>
                <a:cubicBezTo>
                  <a:pt x="19063" y="25978"/>
                  <a:pt x="18993" y="26671"/>
                  <a:pt x="18716" y="27295"/>
                </a:cubicBezTo>
                <a:cubicBezTo>
                  <a:pt x="18439" y="26671"/>
                  <a:pt x="18508" y="25978"/>
                  <a:pt x="18855" y="25354"/>
                </a:cubicBezTo>
                <a:close/>
                <a:moveTo>
                  <a:pt x="24056" y="27818"/>
                </a:moveTo>
                <a:cubicBezTo>
                  <a:pt x="24238" y="27818"/>
                  <a:pt x="24423" y="27849"/>
                  <a:pt x="24608" y="27919"/>
                </a:cubicBezTo>
                <a:cubicBezTo>
                  <a:pt x="24400" y="28196"/>
                  <a:pt x="24054" y="28404"/>
                  <a:pt x="23776" y="28542"/>
                </a:cubicBezTo>
                <a:cubicBezTo>
                  <a:pt x="23568" y="28577"/>
                  <a:pt x="23378" y="28594"/>
                  <a:pt x="23196" y="28594"/>
                </a:cubicBezTo>
                <a:cubicBezTo>
                  <a:pt x="23014" y="28594"/>
                  <a:pt x="22840" y="28577"/>
                  <a:pt x="22667" y="28542"/>
                </a:cubicBezTo>
                <a:cubicBezTo>
                  <a:pt x="22667" y="28404"/>
                  <a:pt x="22736" y="28334"/>
                  <a:pt x="22875" y="28265"/>
                </a:cubicBezTo>
                <a:lnTo>
                  <a:pt x="23014" y="28265"/>
                </a:lnTo>
                <a:cubicBezTo>
                  <a:pt x="23014" y="28196"/>
                  <a:pt x="23014" y="28196"/>
                  <a:pt x="23014" y="28126"/>
                </a:cubicBezTo>
                <a:cubicBezTo>
                  <a:pt x="23337" y="27942"/>
                  <a:pt x="23692" y="27818"/>
                  <a:pt x="24056" y="27818"/>
                </a:cubicBezTo>
                <a:close/>
                <a:moveTo>
                  <a:pt x="9635" y="27225"/>
                </a:moveTo>
                <a:lnTo>
                  <a:pt x="9635" y="27225"/>
                </a:lnTo>
                <a:cubicBezTo>
                  <a:pt x="9982" y="27572"/>
                  <a:pt x="10329" y="28057"/>
                  <a:pt x="10467" y="28612"/>
                </a:cubicBezTo>
                <a:cubicBezTo>
                  <a:pt x="10398" y="28542"/>
                  <a:pt x="10398" y="28473"/>
                  <a:pt x="10329" y="28473"/>
                </a:cubicBezTo>
                <a:cubicBezTo>
                  <a:pt x="10259" y="28334"/>
                  <a:pt x="10190" y="28196"/>
                  <a:pt x="10121" y="28057"/>
                </a:cubicBezTo>
                <a:cubicBezTo>
                  <a:pt x="10094" y="28004"/>
                  <a:pt x="10047" y="27982"/>
                  <a:pt x="10004" y="27982"/>
                </a:cubicBezTo>
                <a:cubicBezTo>
                  <a:pt x="9933" y="27982"/>
                  <a:pt x="9870" y="28041"/>
                  <a:pt x="9913" y="28126"/>
                </a:cubicBezTo>
                <a:lnTo>
                  <a:pt x="9913" y="28265"/>
                </a:lnTo>
                <a:lnTo>
                  <a:pt x="9843" y="28265"/>
                </a:lnTo>
                <a:cubicBezTo>
                  <a:pt x="9913" y="28542"/>
                  <a:pt x="9982" y="28820"/>
                  <a:pt x="10051" y="29097"/>
                </a:cubicBezTo>
                <a:cubicBezTo>
                  <a:pt x="9843" y="28958"/>
                  <a:pt x="9705" y="28820"/>
                  <a:pt x="9705" y="28612"/>
                </a:cubicBezTo>
                <a:cubicBezTo>
                  <a:pt x="9497" y="28196"/>
                  <a:pt x="9497" y="27711"/>
                  <a:pt x="9635" y="27225"/>
                </a:cubicBezTo>
                <a:close/>
                <a:moveTo>
                  <a:pt x="10467" y="28820"/>
                </a:moveTo>
                <a:cubicBezTo>
                  <a:pt x="10536" y="29028"/>
                  <a:pt x="10606" y="29166"/>
                  <a:pt x="10606" y="29305"/>
                </a:cubicBezTo>
                <a:lnTo>
                  <a:pt x="10398" y="29305"/>
                </a:lnTo>
                <a:lnTo>
                  <a:pt x="10329" y="29166"/>
                </a:lnTo>
                <a:cubicBezTo>
                  <a:pt x="10259" y="29097"/>
                  <a:pt x="10329" y="28958"/>
                  <a:pt x="10259" y="28889"/>
                </a:cubicBezTo>
                <a:lnTo>
                  <a:pt x="10259" y="28889"/>
                </a:lnTo>
                <a:cubicBezTo>
                  <a:pt x="10280" y="28909"/>
                  <a:pt x="10306" y="28918"/>
                  <a:pt x="10333" y="28918"/>
                </a:cubicBezTo>
                <a:cubicBezTo>
                  <a:pt x="10398" y="28918"/>
                  <a:pt x="10467" y="28869"/>
                  <a:pt x="10467" y="28820"/>
                </a:cubicBezTo>
                <a:close/>
                <a:moveTo>
                  <a:pt x="6447" y="28473"/>
                </a:moveTo>
                <a:cubicBezTo>
                  <a:pt x="6655" y="28542"/>
                  <a:pt x="6932" y="28612"/>
                  <a:pt x="7071" y="28820"/>
                </a:cubicBezTo>
                <a:cubicBezTo>
                  <a:pt x="7279" y="28958"/>
                  <a:pt x="7417" y="29166"/>
                  <a:pt x="7556" y="29374"/>
                </a:cubicBezTo>
                <a:lnTo>
                  <a:pt x="7625" y="29582"/>
                </a:lnTo>
                <a:lnTo>
                  <a:pt x="7209" y="29305"/>
                </a:lnTo>
                <a:cubicBezTo>
                  <a:pt x="7140" y="29236"/>
                  <a:pt x="7001" y="29166"/>
                  <a:pt x="6932" y="29166"/>
                </a:cubicBezTo>
                <a:cubicBezTo>
                  <a:pt x="6897" y="29132"/>
                  <a:pt x="6880" y="29114"/>
                  <a:pt x="6863" y="29114"/>
                </a:cubicBezTo>
                <a:cubicBezTo>
                  <a:pt x="6845" y="29114"/>
                  <a:pt x="6828" y="29132"/>
                  <a:pt x="6793" y="29166"/>
                </a:cubicBezTo>
                <a:cubicBezTo>
                  <a:pt x="6516" y="28958"/>
                  <a:pt x="6308" y="28750"/>
                  <a:pt x="6100" y="28473"/>
                </a:cubicBezTo>
                <a:close/>
                <a:moveTo>
                  <a:pt x="13864" y="30206"/>
                </a:moveTo>
                <a:cubicBezTo>
                  <a:pt x="14072" y="30345"/>
                  <a:pt x="14210" y="30553"/>
                  <a:pt x="14280" y="30830"/>
                </a:cubicBezTo>
                <a:cubicBezTo>
                  <a:pt x="14245" y="30795"/>
                  <a:pt x="14193" y="30778"/>
                  <a:pt x="14150" y="30778"/>
                </a:cubicBezTo>
                <a:cubicBezTo>
                  <a:pt x="14106" y="30778"/>
                  <a:pt x="14072" y="30795"/>
                  <a:pt x="14072" y="30830"/>
                </a:cubicBezTo>
                <a:cubicBezTo>
                  <a:pt x="14037" y="30795"/>
                  <a:pt x="14002" y="30778"/>
                  <a:pt x="13976" y="30778"/>
                </a:cubicBezTo>
                <a:cubicBezTo>
                  <a:pt x="13950" y="30778"/>
                  <a:pt x="13933" y="30795"/>
                  <a:pt x="13933" y="30830"/>
                </a:cubicBezTo>
                <a:cubicBezTo>
                  <a:pt x="13864" y="30622"/>
                  <a:pt x="13794" y="30414"/>
                  <a:pt x="13864" y="30206"/>
                </a:cubicBezTo>
                <a:close/>
                <a:moveTo>
                  <a:pt x="9843" y="33117"/>
                </a:moveTo>
                <a:cubicBezTo>
                  <a:pt x="9943" y="33217"/>
                  <a:pt x="9863" y="33353"/>
                  <a:pt x="9759" y="33447"/>
                </a:cubicBezTo>
                <a:lnTo>
                  <a:pt x="9759" y="33447"/>
                </a:lnTo>
                <a:cubicBezTo>
                  <a:pt x="9752" y="33428"/>
                  <a:pt x="9735" y="33410"/>
                  <a:pt x="9705" y="33395"/>
                </a:cubicBezTo>
                <a:cubicBezTo>
                  <a:pt x="9635" y="33325"/>
                  <a:pt x="9566" y="33256"/>
                  <a:pt x="9497" y="33187"/>
                </a:cubicBezTo>
                <a:lnTo>
                  <a:pt x="9843" y="33117"/>
                </a:lnTo>
                <a:close/>
                <a:moveTo>
                  <a:pt x="8887" y="32937"/>
                </a:moveTo>
                <a:cubicBezTo>
                  <a:pt x="9026" y="32937"/>
                  <a:pt x="9162" y="32953"/>
                  <a:pt x="9289" y="32979"/>
                </a:cubicBezTo>
                <a:lnTo>
                  <a:pt x="9358" y="32979"/>
                </a:lnTo>
                <a:lnTo>
                  <a:pt x="9081" y="33048"/>
                </a:lnTo>
                <a:cubicBezTo>
                  <a:pt x="8942" y="33048"/>
                  <a:pt x="8873" y="33048"/>
                  <a:pt x="8734" y="33117"/>
                </a:cubicBezTo>
                <a:cubicBezTo>
                  <a:pt x="8665" y="33187"/>
                  <a:pt x="8596" y="33187"/>
                  <a:pt x="8526" y="33256"/>
                </a:cubicBezTo>
                <a:lnTo>
                  <a:pt x="8388" y="33325"/>
                </a:lnTo>
                <a:cubicBezTo>
                  <a:pt x="8388" y="33325"/>
                  <a:pt x="8388" y="33395"/>
                  <a:pt x="8388" y="33395"/>
                </a:cubicBezTo>
                <a:cubicBezTo>
                  <a:pt x="8249" y="33464"/>
                  <a:pt x="8249" y="33672"/>
                  <a:pt x="8249" y="33811"/>
                </a:cubicBezTo>
                <a:cubicBezTo>
                  <a:pt x="8110" y="33811"/>
                  <a:pt x="8041" y="33741"/>
                  <a:pt x="7902" y="33672"/>
                </a:cubicBezTo>
                <a:cubicBezTo>
                  <a:pt x="7694" y="33533"/>
                  <a:pt x="8041" y="33325"/>
                  <a:pt x="8180" y="33117"/>
                </a:cubicBezTo>
                <a:cubicBezTo>
                  <a:pt x="8399" y="32986"/>
                  <a:pt x="8647" y="32937"/>
                  <a:pt x="8887" y="32937"/>
                </a:cubicBezTo>
                <a:close/>
                <a:moveTo>
                  <a:pt x="9081" y="33395"/>
                </a:moveTo>
                <a:cubicBezTo>
                  <a:pt x="9081" y="33464"/>
                  <a:pt x="9081" y="33464"/>
                  <a:pt x="9081" y="33533"/>
                </a:cubicBezTo>
                <a:cubicBezTo>
                  <a:pt x="9011" y="33741"/>
                  <a:pt x="8804" y="33880"/>
                  <a:pt x="8596" y="33880"/>
                </a:cubicBezTo>
                <a:lnTo>
                  <a:pt x="8457" y="33880"/>
                </a:lnTo>
                <a:cubicBezTo>
                  <a:pt x="8596" y="33672"/>
                  <a:pt x="8665" y="33464"/>
                  <a:pt x="8873" y="33395"/>
                </a:cubicBezTo>
                <a:close/>
                <a:moveTo>
                  <a:pt x="4575" y="0"/>
                </a:moveTo>
                <a:cubicBezTo>
                  <a:pt x="4523" y="0"/>
                  <a:pt x="4471" y="18"/>
                  <a:pt x="4436" y="52"/>
                </a:cubicBezTo>
                <a:cubicBezTo>
                  <a:pt x="4090" y="676"/>
                  <a:pt x="4090" y="1370"/>
                  <a:pt x="4436" y="1993"/>
                </a:cubicBezTo>
                <a:cubicBezTo>
                  <a:pt x="4506" y="3102"/>
                  <a:pt x="4852" y="4212"/>
                  <a:pt x="5338" y="5251"/>
                </a:cubicBezTo>
                <a:cubicBezTo>
                  <a:pt x="4783" y="4350"/>
                  <a:pt x="4159" y="3518"/>
                  <a:pt x="3605" y="2617"/>
                </a:cubicBezTo>
                <a:cubicBezTo>
                  <a:pt x="3664" y="1970"/>
                  <a:pt x="2773" y="372"/>
                  <a:pt x="1993" y="372"/>
                </a:cubicBezTo>
                <a:cubicBezTo>
                  <a:pt x="1855" y="372"/>
                  <a:pt x="1720" y="423"/>
                  <a:pt x="1594" y="538"/>
                </a:cubicBezTo>
                <a:cubicBezTo>
                  <a:pt x="1109" y="954"/>
                  <a:pt x="1733" y="1855"/>
                  <a:pt x="2080" y="2201"/>
                </a:cubicBezTo>
                <a:cubicBezTo>
                  <a:pt x="2136" y="2314"/>
                  <a:pt x="2884" y="2934"/>
                  <a:pt x="3308" y="2934"/>
                </a:cubicBezTo>
                <a:cubicBezTo>
                  <a:pt x="3404" y="2934"/>
                  <a:pt x="3484" y="2902"/>
                  <a:pt x="3535" y="2825"/>
                </a:cubicBezTo>
                <a:cubicBezTo>
                  <a:pt x="4159" y="4073"/>
                  <a:pt x="4852" y="5251"/>
                  <a:pt x="5546" y="6430"/>
                </a:cubicBezTo>
                <a:cubicBezTo>
                  <a:pt x="5268" y="6222"/>
                  <a:pt x="4922" y="6014"/>
                  <a:pt x="4644" y="5806"/>
                </a:cubicBezTo>
                <a:cubicBezTo>
                  <a:pt x="4159" y="5459"/>
                  <a:pt x="3605" y="5113"/>
                  <a:pt x="3119" y="4697"/>
                </a:cubicBezTo>
                <a:cubicBezTo>
                  <a:pt x="3010" y="4152"/>
                  <a:pt x="2259" y="2837"/>
                  <a:pt x="1573" y="2837"/>
                </a:cubicBezTo>
                <a:cubicBezTo>
                  <a:pt x="1385" y="2837"/>
                  <a:pt x="1203" y="2934"/>
                  <a:pt x="1040" y="3172"/>
                </a:cubicBezTo>
                <a:cubicBezTo>
                  <a:pt x="450" y="3958"/>
                  <a:pt x="2029" y="5055"/>
                  <a:pt x="2789" y="5055"/>
                </a:cubicBezTo>
                <a:cubicBezTo>
                  <a:pt x="2833" y="5055"/>
                  <a:pt x="2874" y="5051"/>
                  <a:pt x="2911" y="5043"/>
                </a:cubicBezTo>
                <a:cubicBezTo>
                  <a:pt x="2981" y="5043"/>
                  <a:pt x="3050" y="5043"/>
                  <a:pt x="3119" y="4974"/>
                </a:cubicBezTo>
                <a:cubicBezTo>
                  <a:pt x="3466" y="5251"/>
                  <a:pt x="3951" y="5529"/>
                  <a:pt x="4367" y="5806"/>
                </a:cubicBezTo>
                <a:cubicBezTo>
                  <a:pt x="4852" y="6153"/>
                  <a:pt x="5338" y="6499"/>
                  <a:pt x="5823" y="6915"/>
                </a:cubicBezTo>
                <a:cubicBezTo>
                  <a:pt x="6863" y="8717"/>
                  <a:pt x="7902" y="10450"/>
                  <a:pt x="8873" y="12322"/>
                </a:cubicBezTo>
                <a:cubicBezTo>
                  <a:pt x="9566" y="13639"/>
                  <a:pt x="10259" y="15025"/>
                  <a:pt x="10814" y="16481"/>
                </a:cubicBezTo>
                <a:cubicBezTo>
                  <a:pt x="9635" y="14887"/>
                  <a:pt x="8249" y="13500"/>
                  <a:pt x="6655" y="12322"/>
                </a:cubicBezTo>
                <a:cubicBezTo>
                  <a:pt x="6377" y="11698"/>
                  <a:pt x="6100" y="10935"/>
                  <a:pt x="5754" y="10312"/>
                </a:cubicBezTo>
                <a:lnTo>
                  <a:pt x="5823" y="10312"/>
                </a:lnTo>
                <a:cubicBezTo>
                  <a:pt x="5892" y="10312"/>
                  <a:pt x="5961" y="10381"/>
                  <a:pt x="6031" y="10381"/>
                </a:cubicBezTo>
                <a:cubicBezTo>
                  <a:pt x="6049" y="10400"/>
                  <a:pt x="6073" y="10408"/>
                  <a:pt x="6097" y="10408"/>
                </a:cubicBezTo>
                <a:cubicBezTo>
                  <a:pt x="6164" y="10408"/>
                  <a:pt x="6239" y="10344"/>
                  <a:pt x="6239" y="10242"/>
                </a:cubicBezTo>
                <a:cubicBezTo>
                  <a:pt x="6100" y="9203"/>
                  <a:pt x="5407" y="8440"/>
                  <a:pt x="4436" y="8163"/>
                </a:cubicBezTo>
                <a:cubicBezTo>
                  <a:pt x="4298" y="8163"/>
                  <a:pt x="4229" y="8163"/>
                  <a:pt x="4229" y="8301"/>
                </a:cubicBezTo>
                <a:cubicBezTo>
                  <a:pt x="4229" y="8925"/>
                  <a:pt x="4506" y="9549"/>
                  <a:pt x="4991" y="9965"/>
                </a:cubicBezTo>
                <a:cubicBezTo>
                  <a:pt x="5130" y="10104"/>
                  <a:pt x="5268" y="10173"/>
                  <a:pt x="5407" y="10242"/>
                </a:cubicBezTo>
                <a:cubicBezTo>
                  <a:pt x="5754" y="10935"/>
                  <a:pt x="6100" y="11559"/>
                  <a:pt x="6447" y="12183"/>
                </a:cubicBezTo>
                <a:cubicBezTo>
                  <a:pt x="5268" y="11351"/>
                  <a:pt x="4021" y="10450"/>
                  <a:pt x="2842" y="9618"/>
                </a:cubicBezTo>
                <a:cubicBezTo>
                  <a:pt x="2911" y="9618"/>
                  <a:pt x="2911" y="9549"/>
                  <a:pt x="2911" y="9480"/>
                </a:cubicBezTo>
                <a:cubicBezTo>
                  <a:pt x="2981" y="9480"/>
                  <a:pt x="2911" y="9410"/>
                  <a:pt x="2842" y="9410"/>
                </a:cubicBezTo>
                <a:lnTo>
                  <a:pt x="2704" y="9410"/>
                </a:lnTo>
                <a:cubicBezTo>
                  <a:pt x="2426" y="8856"/>
                  <a:pt x="2010" y="8440"/>
                  <a:pt x="1594" y="8024"/>
                </a:cubicBezTo>
                <a:cubicBezTo>
                  <a:pt x="1386" y="7857"/>
                  <a:pt x="1001" y="7615"/>
                  <a:pt x="683" y="7615"/>
                </a:cubicBezTo>
                <a:cubicBezTo>
                  <a:pt x="472" y="7615"/>
                  <a:pt x="291" y="7721"/>
                  <a:pt x="208" y="8024"/>
                </a:cubicBezTo>
                <a:cubicBezTo>
                  <a:pt x="0" y="8787"/>
                  <a:pt x="1456" y="9618"/>
                  <a:pt x="2357" y="9757"/>
                </a:cubicBezTo>
                <a:cubicBezTo>
                  <a:pt x="2496" y="9826"/>
                  <a:pt x="2634" y="9896"/>
                  <a:pt x="2704" y="10034"/>
                </a:cubicBezTo>
                <a:cubicBezTo>
                  <a:pt x="2738" y="10069"/>
                  <a:pt x="2773" y="10086"/>
                  <a:pt x="2807" y="10086"/>
                </a:cubicBezTo>
                <a:cubicBezTo>
                  <a:pt x="2842" y="10086"/>
                  <a:pt x="2877" y="10069"/>
                  <a:pt x="2911" y="10034"/>
                </a:cubicBezTo>
                <a:cubicBezTo>
                  <a:pt x="4090" y="11005"/>
                  <a:pt x="5338" y="11837"/>
                  <a:pt x="6516" y="12738"/>
                </a:cubicBezTo>
                <a:cubicBezTo>
                  <a:pt x="5823" y="12599"/>
                  <a:pt x="5130" y="12460"/>
                  <a:pt x="4506" y="12460"/>
                </a:cubicBezTo>
                <a:cubicBezTo>
                  <a:pt x="4436" y="12253"/>
                  <a:pt x="4298" y="12114"/>
                  <a:pt x="4090" y="12045"/>
                </a:cubicBezTo>
                <a:cubicBezTo>
                  <a:pt x="4020" y="12038"/>
                  <a:pt x="3950" y="12034"/>
                  <a:pt x="3880" y="12034"/>
                </a:cubicBezTo>
                <a:cubicBezTo>
                  <a:pt x="3259" y="12034"/>
                  <a:pt x="2661" y="12309"/>
                  <a:pt x="2288" y="12807"/>
                </a:cubicBezTo>
                <a:cubicBezTo>
                  <a:pt x="2218" y="12876"/>
                  <a:pt x="2218" y="13015"/>
                  <a:pt x="2357" y="13084"/>
                </a:cubicBezTo>
                <a:cubicBezTo>
                  <a:pt x="2543" y="13146"/>
                  <a:pt x="2909" y="13208"/>
                  <a:pt x="3282" y="13208"/>
                </a:cubicBezTo>
                <a:cubicBezTo>
                  <a:pt x="3743" y="13208"/>
                  <a:pt x="4214" y="13114"/>
                  <a:pt x="4367" y="12807"/>
                </a:cubicBezTo>
                <a:cubicBezTo>
                  <a:pt x="4436" y="12807"/>
                  <a:pt x="4436" y="12738"/>
                  <a:pt x="4436" y="12738"/>
                </a:cubicBezTo>
                <a:cubicBezTo>
                  <a:pt x="5268" y="12738"/>
                  <a:pt x="6100" y="12807"/>
                  <a:pt x="6932" y="13084"/>
                </a:cubicBezTo>
                <a:cubicBezTo>
                  <a:pt x="8388" y="14193"/>
                  <a:pt x="9705" y="15441"/>
                  <a:pt x="10883" y="16758"/>
                </a:cubicBezTo>
                <a:lnTo>
                  <a:pt x="10952" y="16758"/>
                </a:lnTo>
                <a:cubicBezTo>
                  <a:pt x="11784" y="18976"/>
                  <a:pt x="12616" y="21195"/>
                  <a:pt x="13379" y="23482"/>
                </a:cubicBezTo>
                <a:cubicBezTo>
                  <a:pt x="13864" y="24799"/>
                  <a:pt x="14349" y="26116"/>
                  <a:pt x="14834" y="27503"/>
                </a:cubicBezTo>
                <a:cubicBezTo>
                  <a:pt x="13379" y="25007"/>
                  <a:pt x="11438" y="22789"/>
                  <a:pt x="9081" y="21195"/>
                </a:cubicBezTo>
                <a:cubicBezTo>
                  <a:pt x="8734" y="20709"/>
                  <a:pt x="8457" y="20224"/>
                  <a:pt x="8249" y="19739"/>
                </a:cubicBezTo>
                <a:cubicBezTo>
                  <a:pt x="8110" y="19323"/>
                  <a:pt x="7972" y="18907"/>
                  <a:pt x="7902" y="18491"/>
                </a:cubicBezTo>
                <a:cubicBezTo>
                  <a:pt x="7972" y="18491"/>
                  <a:pt x="8041" y="18491"/>
                  <a:pt x="8110" y="18422"/>
                </a:cubicBezTo>
                <a:cubicBezTo>
                  <a:pt x="8249" y="18075"/>
                  <a:pt x="8318" y="17659"/>
                  <a:pt x="8180" y="17313"/>
                </a:cubicBezTo>
                <a:cubicBezTo>
                  <a:pt x="8249" y="16897"/>
                  <a:pt x="8180" y="16481"/>
                  <a:pt x="8041" y="16134"/>
                </a:cubicBezTo>
                <a:cubicBezTo>
                  <a:pt x="8041" y="16065"/>
                  <a:pt x="7972" y="15996"/>
                  <a:pt x="7902" y="15996"/>
                </a:cubicBezTo>
                <a:cubicBezTo>
                  <a:pt x="7902" y="15926"/>
                  <a:pt x="7764" y="15788"/>
                  <a:pt x="7625" y="15788"/>
                </a:cubicBezTo>
                <a:cubicBezTo>
                  <a:pt x="7348" y="15857"/>
                  <a:pt x="7140" y="15996"/>
                  <a:pt x="7071" y="16273"/>
                </a:cubicBezTo>
                <a:cubicBezTo>
                  <a:pt x="6793" y="16828"/>
                  <a:pt x="6863" y="17521"/>
                  <a:pt x="7279" y="18006"/>
                </a:cubicBezTo>
                <a:cubicBezTo>
                  <a:pt x="7279" y="18283"/>
                  <a:pt x="7348" y="18491"/>
                  <a:pt x="7556" y="18630"/>
                </a:cubicBezTo>
                <a:cubicBezTo>
                  <a:pt x="7625" y="18630"/>
                  <a:pt x="7694" y="18630"/>
                  <a:pt x="7694" y="18561"/>
                </a:cubicBezTo>
                <a:cubicBezTo>
                  <a:pt x="7833" y="19392"/>
                  <a:pt x="8110" y="20155"/>
                  <a:pt x="8596" y="20848"/>
                </a:cubicBezTo>
                <a:cubicBezTo>
                  <a:pt x="7486" y="20016"/>
                  <a:pt x="6447" y="19184"/>
                  <a:pt x="5338" y="18422"/>
                </a:cubicBezTo>
                <a:lnTo>
                  <a:pt x="5338" y="18283"/>
                </a:lnTo>
                <a:cubicBezTo>
                  <a:pt x="5268" y="18006"/>
                  <a:pt x="5060" y="17729"/>
                  <a:pt x="4852" y="17590"/>
                </a:cubicBezTo>
                <a:cubicBezTo>
                  <a:pt x="4436" y="17174"/>
                  <a:pt x="3951" y="16828"/>
                  <a:pt x="3466" y="16689"/>
                </a:cubicBezTo>
                <a:lnTo>
                  <a:pt x="2911" y="16689"/>
                </a:lnTo>
                <a:cubicBezTo>
                  <a:pt x="2773" y="16689"/>
                  <a:pt x="2704" y="16828"/>
                  <a:pt x="2773" y="16897"/>
                </a:cubicBezTo>
                <a:cubicBezTo>
                  <a:pt x="2773" y="16966"/>
                  <a:pt x="2773" y="17036"/>
                  <a:pt x="2842" y="17105"/>
                </a:cubicBezTo>
                <a:cubicBezTo>
                  <a:pt x="2842" y="17521"/>
                  <a:pt x="2981" y="17937"/>
                  <a:pt x="3258" y="18214"/>
                </a:cubicBezTo>
                <a:cubicBezTo>
                  <a:pt x="3674" y="18630"/>
                  <a:pt x="4159" y="18907"/>
                  <a:pt x="4714" y="18976"/>
                </a:cubicBezTo>
                <a:cubicBezTo>
                  <a:pt x="4922" y="18976"/>
                  <a:pt x="5130" y="18907"/>
                  <a:pt x="5268" y="18699"/>
                </a:cubicBezTo>
                <a:cubicBezTo>
                  <a:pt x="7001" y="20293"/>
                  <a:pt x="8942" y="21541"/>
                  <a:pt x="10675" y="23066"/>
                </a:cubicBezTo>
                <a:cubicBezTo>
                  <a:pt x="10398" y="22928"/>
                  <a:pt x="10051" y="22858"/>
                  <a:pt x="9774" y="22789"/>
                </a:cubicBezTo>
                <a:cubicBezTo>
                  <a:pt x="8942" y="22650"/>
                  <a:pt x="8180" y="22581"/>
                  <a:pt x="7348" y="22442"/>
                </a:cubicBezTo>
                <a:cubicBezTo>
                  <a:pt x="7279" y="22373"/>
                  <a:pt x="7279" y="22304"/>
                  <a:pt x="7209" y="22165"/>
                </a:cubicBezTo>
                <a:cubicBezTo>
                  <a:pt x="6951" y="21777"/>
                  <a:pt x="6505" y="21550"/>
                  <a:pt x="6038" y="21550"/>
                </a:cubicBezTo>
                <a:cubicBezTo>
                  <a:pt x="5754" y="21550"/>
                  <a:pt x="5461" y="21635"/>
                  <a:pt x="5199" y="21819"/>
                </a:cubicBezTo>
                <a:cubicBezTo>
                  <a:pt x="4991" y="21957"/>
                  <a:pt x="4644" y="22165"/>
                  <a:pt x="4783" y="22512"/>
                </a:cubicBezTo>
                <a:cubicBezTo>
                  <a:pt x="4852" y="22789"/>
                  <a:pt x="5130" y="22997"/>
                  <a:pt x="5407" y="23066"/>
                </a:cubicBezTo>
                <a:cubicBezTo>
                  <a:pt x="5800" y="23197"/>
                  <a:pt x="6192" y="23266"/>
                  <a:pt x="6585" y="23266"/>
                </a:cubicBezTo>
                <a:cubicBezTo>
                  <a:pt x="7024" y="23266"/>
                  <a:pt x="7463" y="23180"/>
                  <a:pt x="7902" y="22997"/>
                </a:cubicBezTo>
                <a:cubicBezTo>
                  <a:pt x="7902" y="22997"/>
                  <a:pt x="7972" y="22928"/>
                  <a:pt x="7972" y="22928"/>
                </a:cubicBezTo>
                <a:cubicBezTo>
                  <a:pt x="9011" y="22997"/>
                  <a:pt x="10190" y="22928"/>
                  <a:pt x="11091" y="23344"/>
                </a:cubicBezTo>
                <a:cubicBezTo>
                  <a:pt x="11368" y="23551"/>
                  <a:pt x="11715" y="23829"/>
                  <a:pt x="11923" y="24106"/>
                </a:cubicBezTo>
                <a:lnTo>
                  <a:pt x="11992" y="24175"/>
                </a:lnTo>
                <a:cubicBezTo>
                  <a:pt x="13171" y="25284"/>
                  <a:pt x="14141" y="26532"/>
                  <a:pt x="14973" y="27988"/>
                </a:cubicBezTo>
                <a:cubicBezTo>
                  <a:pt x="16013" y="30969"/>
                  <a:pt x="16983" y="34019"/>
                  <a:pt x="17746" y="37069"/>
                </a:cubicBezTo>
                <a:cubicBezTo>
                  <a:pt x="17191" y="36029"/>
                  <a:pt x="16429" y="35128"/>
                  <a:pt x="15597" y="34365"/>
                </a:cubicBezTo>
                <a:cubicBezTo>
                  <a:pt x="14904" y="33533"/>
                  <a:pt x="14488" y="32563"/>
                  <a:pt x="14280" y="31592"/>
                </a:cubicBezTo>
                <a:lnTo>
                  <a:pt x="14349" y="31592"/>
                </a:lnTo>
                <a:cubicBezTo>
                  <a:pt x="14349" y="31592"/>
                  <a:pt x="14418" y="31662"/>
                  <a:pt x="14418" y="31731"/>
                </a:cubicBezTo>
                <a:cubicBezTo>
                  <a:pt x="14418" y="31760"/>
                  <a:pt x="14466" y="31777"/>
                  <a:pt x="14522" y="31777"/>
                </a:cubicBezTo>
                <a:cubicBezTo>
                  <a:pt x="14600" y="31777"/>
                  <a:pt x="14696" y="31743"/>
                  <a:pt x="14696" y="31662"/>
                </a:cubicBezTo>
                <a:cubicBezTo>
                  <a:pt x="14626" y="31592"/>
                  <a:pt x="14626" y="31523"/>
                  <a:pt x="14626" y="31384"/>
                </a:cubicBezTo>
                <a:cubicBezTo>
                  <a:pt x="14973" y="31246"/>
                  <a:pt x="14834" y="30830"/>
                  <a:pt x="14557" y="30483"/>
                </a:cubicBezTo>
                <a:cubicBezTo>
                  <a:pt x="14349" y="30137"/>
                  <a:pt x="14072" y="29859"/>
                  <a:pt x="13725" y="29721"/>
                </a:cubicBezTo>
                <a:cubicBezTo>
                  <a:pt x="13688" y="29702"/>
                  <a:pt x="13656" y="29694"/>
                  <a:pt x="13627" y="29694"/>
                </a:cubicBezTo>
                <a:cubicBezTo>
                  <a:pt x="13549" y="29694"/>
                  <a:pt x="13499" y="29758"/>
                  <a:pt x="13448" y="29859"/>
                </a:cubicBezTo>
                <a:cubicBezTo>
                  <a:pt x="13379" y="30345"/>
                  <a:pt x="13448" y="31246"/>
                  <a:pt x="14002" y="31454"/>
                </a:cubicBezTo>
                <a:cubicBezTo>
                  <a:pt x="14141" y="32286"/>
                  <a:pt x="14418" y="32979"/>
                  <a:pt x="14765" y="33741"/>
                </a:cubicBezTo>
                <a:cubicBezTo>
                  <a:pt x="13933" y="33117"/>
                  <a:pt x="13032" y="32563"/>
                  <a:pt x="12200" y="32078"/>
                </a:cubicBezTo>
                <a:cubicBezTo>
                  <a:pt x="11507" y="31315"/>
                  <a:pt x="10952" y="30483"/>
                  <a:pt x="10467" y="29652"/>
                </a:cubicBezTo>
                <a:cubicBezTo>
                  <a:pt x="10675" y="29652"/>
                  <a:pt x="10883" y="29582"/>
                  <a:pt x="11022" y="29444"/>
                </a:cubicBezTo>
                <a:cubicBezTo>
                  <a:pt x="11230" y="29097"/>
                  <a:pt x="11022" y="28820"/>
                  <a:pt x="10744" y="28612"/>
                </a:cubicBezTo>
                <a:cubicBezTo>
                  <a:pt x="10606" y="27919"/>
                  <a:pt x="10190" y="27225"/>
                  <a:pt x="9635" y="26809"/>
                </a:cubicBezTo>
                <a:cubicBezTo>
                  <a:pt x="9607" y="26781"/>
                  <a:pt x="9566" y="26764"/>
                  <a:pt x="9523" y="26764"/>
                </a:cubicBezTo>
                <a:cubicBezTo>
                  <a:pt x="9463" y="26764"/>
                  <a:pt x="9399" y="26798"/>
                  <a:pt x="9358" y="26879"/>
                </a:cubicBezTo>
                <a:cubicBezTo>
                  <a:pt x="8873" y="27641"/>
                  <a:pt x="9150" y="29166"/>
                  <a:pt x="10051" y="29513"/>
                </a:cubicBezTo>
                <a:lnTo>
                  <a:pt x="10190" y="29582"/>
                </a:lnTo>
                <a:cubicBezTo>
                  <a:pt x="10536" y="30345"/>
                  <a:pt x="10952" y="31107"/>
                  <a:pt x="11507" y="31731"/>
                </a:cubicBezTo>
                <a:cubicBezTo>
                  <a:pt x="10329" y="31038"/>
                  <a:pt x="9081" y="30483"/>
                  <a:pt x="8041" y="29859"/>
                </a:cubicBezTo>
                <a:cubicBezTo>
                  <a:pt x="8041" y="29790"/>
                  <a:pt x="8041" y="29790"/>
                  <a:pt x="7972" y="29721"/>
                </a:cubicBezTo>
                <a:cubicBezTo>
                  <a:pt x="7902" y="29236"/>
                  <a:pt x="7625" y="28820"/>
                  <a:pt x="7209" y="28542"/>
                </a:cubicBezTo>
                <a:cubicBezTo>
                  <a:pt x="7010" y="28393"/>
                  <a:pt x="6491" y="28102"/>
                  <a:pt x="6111" y="28102"/>
                </a:cubicBezTo>
                <a:cubicBezTo>
                  <a:pt x="5961" y="28102"/>
                  <a:pt x="5832" y="28147"/>
                  <a:pt x="5754" y="28265"/>
                </a:cubicBezTo>
                <a:cubicBezTo>
                  <a:pt x="5407" y="28750"/>
                  <a:pt x="6169" y="29166"/>
                  <a:pt x="6377" y="29305"/>
                </a:cubicBezTo>
                <a:cubicBezTo>
                  <a:pt x="6655" y="29513"/>
                  <a:pt x="6932" y="29652"/>
                  <a:pt x="7209" y="29790"/>
                </a:cubicBezTo>
                <a:cubicBezTo>
                  <a:pt x="7348" y="29929"/>
                  <a:pt x="7486" y="29998"/>
                  <a:pt x="7625" y="30067"/>
                </a:cubicBezTo>
                <a:cubicBezTo>
                  <a:pt x="7625" y="30067"/>
                  <a:pt x="7694" y="30067"/>
                  <a:pt x="7694" y="29998"/>
                </a:cubicBezTo>
                <a:lnTo>
                  <a:pt x="7764" y="29998"/>
                </a:lnTo>
                <a:cubicBezTo>
                  <a:pt x="9289" y="30969"/>
                  <a:pt x="10883" y="31870"/>
                  <a:pt x="12547" y="32702"/>
                </a:cubicBezTo>
                <a:cubicBezTo>
                  <a:pt x="12173" y="32644"/>
                  <a:pt x="11788" y="32610"/>
                  <a:pt x="11406" y="32610"/>
                </a:cubicBezTo>
                <a:cubicBezTo>
                  <a:pt x="10865" y="32610"/>
                  <a:pt x="10331" y="32678"/>
                  <a:pt x="9843" y="32840"/>
                </a:cubicBezTo>
                <a:cubicBezTo>
                  <a:pt x="9774" y="32840"/>
                  <a:pt x="9774" y="32771"/>
                  <a:pt x="9705" y="32771"/>
                </a:cubicBezTo>
                <a:cubicBezTo>
                  <a:pt x="9438" y="32656"/>
                  <a:pt x="9149" y="32605"/>
                  <a:pt x="8863" y="32605"/>
                </a:cubicBezTo>
                <a:cubicBezTo>
                  <a:pt x="8630" y="32605"/>
                  <a:pt x="8398" y="32639"/>
                  <a:pt x="8180" y="32702"/>
                </a:cubicBezTo>
                <a:cubicBezTo>
                  <a:pt x="7902" y="32840"/>
                  <a:pt x="7348" y="33325"/>
                  <a:pt x="7486" y="33741"/>
                </a:cubicBezTo>
                <a:cubicBezTo>
                  <a:pt x="7625" y="34088"/>
                  <a:pt x="7972" y="34227"/>
                  <a:pt x="8388" y="34227"/>
                </a:cubicBezTo>
                <a:cubicBezTo>
                  <a:pt x="8804" y="34227"/>
                  <a:pt x="9566" y="34019"/>
                  <a:pt x="9497" y="33464"/>
                </a:cubicBezTo>
                <a:lnTo>
                  <a:pt x="9497" y="33464"/>
                </a:lnTo>
                <a:lnTo>
                  <a:pt x="9635" y="33533"/>
                </a:lnTo>
                <a:cubicBezTo>
                  <a:pt x="9586" y="33582"/>
                  <a:pt x="9607" y="33631"/>
                  <a:pt x="9647" y="33631"/>
                </a:cubicBezTo>
                <a:cubicBezTo>
                  <a:pt x="9664" y="33631"/>
                  <a:pt x="9684" y="33623"/>
                  <a:pt x="9705" y="33603"/>
                </a:cubicBezTo>
                <a:cubicBezTo>
                  <a:pt x="9774" y="33603"/>
                  <a:pt x="10121" y="33395"/>
                  <a:pt x="10121" y="33187"/>
                </a:cubicBezTo>
                <a:cubicBezTo>
                  <a:pt x="10121" y="33117"/>
                  <a:pt x="10121" y="33117"/>
                  <a:pt x="10121" y="33048"/>
                </a:cubicBezTo>
                <a:cubicBezTo>
                  <a:pt x="10606" y="32979"/>
                  <a:pt x="11108" y="32944"/>
                  <a:pt x="11620" y="32944"/>
                </a:cubicBezTo>
                <a:cubicBezTo>
                  <a:pt x="12131" y="32944"/>
                  <a:pt x="12651" y="32979"/>
                  <a:pt x="13171" y="33048"/>
                </a:cubicBezTo>
                <a:cubicBezTo>
                  <a:pt x="15389" y="34227"/>
                  <a:pt x="17330" y="35682"/>
                  <a:pt x="18092" y="38178"/>
                </a:cubicBezTo>
                <a:cubicBezTo>
                  <a:pt x="18577" y="40396"/>
                  <a:pt x="18855" y="42683"/>
                  <a:pt x="18924" y="44971"/>
                </a:cubicBezTo>
                <a:cubicBezTo>
                  <a:pt x="18959" y="45075"/>
                  <a:pt x="19045" y="45127"/>
                  <a:pt x="19132" y="45127"/>
                </a:cubicBezTo>
                <a:cubicBezTo>
                  <a:pt x="19219" y="45127"/>
                  <a:pt x="19305" y="45075"/>
                  <a:pt x="19340" y="44971"/>
                </a:cubicBezTo>
                <a:cubicBezTo>
                  <a:pt x="19201" y="41713"/>
                  <a:pt x="18647" y="38524"/>
                  <a:pt x="17746" y="35405"/>
                </a:cubicBezTo>
                <a:cubicBezTo>
                  <a:pt x="17191" y="33672"/>
                  <a:pt x="18369" y="31454"/>
                  <a:pt x="19201" y="29790"/>
                </a:cubicBezTo>
                <a:cubicBezTo>
                  <a:pt x="19271" y="29790"/>
                  <a:pt x="19271" y="29859"/>
                  <a:pt x="19340" y="29859"/>
                </a:cubicBezTo>
                <a:cubicBezTo>
                  <a:pt x="20102" y="29097"/>
                  <a:pt x="21142" y="28612"/>
                  <a:pt x="22251" y="28404"/>
                </a:cubicBezTo>
                <a:lnTo>
                  <a:pt x="22251" y="28404"/>
                </a:lnTo>
                <a:cubicBezTo>
                  <a:pt x="22182" y="28473"/>
                  <a:pt x="22182" y="28542"/>
                  <a:pt x="22113" y="28612"/>
                </a:cubicBezTo>
                <a:cubicBezTo>
                  <a:pt x="22113" y="28750"/>
                  <a:pt x="22182" y="28820"/>
                  <a:pt x="22321" y="28889"/>
                </a:cubicBezTo>
                <a:cubicBezTo>
                  <a:pt x="22517" y="28938"/>
                  <a:pt x="22713" y="28987"/>
                  <a:pt x="22933" y="28987"/>
                </a:cubicBezTo>
                <a:cubicBezTo>
                  <a:pt x="23025" y="28987"/>
                  <a:pt x="23120" y="28979"/>
                  <a:pt x="23222" y="28958"/>
                </a:cubicBezTo>
                <a:cubicBezTo>
                  <a:pt x="23222" y="28993"/>
                  <a:pt x="23239" y="29010"/>
                  <a:pt x="23256" y="29010"/>
                </a:cubicBezTo>
                <a:cubicBezTo>
                  <a:pt x="23274" y="29010"/>
                  <a:pt x="23291" y="28993"/>
                  <a:pt x="23291" y="28958"/>
                </a:cubicBezTo>
                <a:cubicBezTo>
                  <a:pt x="23984" y="28820"/>
                  <a:pt x="24608" y="28473"/>
                  <a:pt x="25024" y="27919"/>
                </a:cubicBezTo>
                <a:cubicBezTo>
                  <a:pt x="25093" y="27849"/>
                  <a:pt x="25093" y="27711"/>
                  <a:pt x="25024" y="27641"/>
                </a:cubicBezTo>
                <a:cubicBezTo>
                  <a:pt x="24716" y="27461"/>
                  <a:pt x="24369" y="27377"/>
                  <a:pt x="24024" y="27377"/>
                </a:cubicBezTo>
                <a:cubicBezTo>
                  <a:pt x="23437" y="27377"/>
                  <a:pt x="22852" y="27621"/>
                  <a:pt x="22459" y="28057"/>
                </a:cubicBezTo>
                <a:cubicBezTo>
                  <a:pt x="21211" y="28126"/>
                  <a:pt x="20033" y="28750"/>
                  <a:pt x="19201" y="29721"/>
                </a:cubicBezTo>
                <a:lnTo>
                  <a:pt x="19479" y="29305"/>
                </a:lnTo>
                <a:cubicBezTo>
                  <a:pt x="20172" y="27780"/>
                  <a:pt x="21211" y="26394"/>
                  <a:pt x="22390" y="25284"/>
                </a:cubicBezTo>
                <a:lnTo>
                  <a:pt x="22667" y="25284"/>
                </a:lnTo>
                <a:cubicBezTo>
                  <a:pt x="22667" y="25354"/>
                  <a:pt x="22736" y="25423"/>
                  <a:pt x="22875" y="25492"/>
                </a:cubicBezTo>
                <a:cubicBezTo>
                  <a:pt x="22930" y="25514"/>
                  <a:pt x="22989" y="25524"/>
                  <a:pt x="23050" y="25524"/>
                </a:cubicBezTo>
                <a:cubicBezTo>
                  <a:pt x="23371" y="25524"/>
                  <a:pt x="23751" y="25251"/>
                  <a:pt x="23984" y="25076"/>
                </a:cubicBezTo>
                <a:cubicBezTo>
                  <a:pt x="24192" y="24869"/>
                  <a:pt x="24400" y="24661"/>
                  <a:pt x="24539" y="24453"/>
                </a:cubicBezTo>
                <a:cubicBezTo>
                  <a:pt x="24816" y="24106"/>
                  <a:pt x="24955" y="23759"/>
                  <a:pt x="24885" y="23344"/>
                </a:cubicBezTo>
                <a:cubicBezTo>
                  <a:pt x="24885" y="23274"/>
                  <a:pt x="24885" y="23205"/>
                  <a:pt x="24816" y="23205"/>
                </a:cubicBezTo>
                <a:cubicBezTo>
                  <a:pt x="24702" y="23034"/>
                  <a:pt x="24541" y="22910"/>
                  <a:pt x="24372" y="22910"/>
                </a:cubicBezTo>
                <a:cubicBezTo>
                  <a:pt x="24335" y="22910"/>
                  <a:pt x="24298" y="22915"/>
                  <a:pt x="24262" y="22928"/>
                </a:cubicBezTo>
                <a:cubicBezTo>
                  <a:pt x="24209" y="22920"/>
                  <a:pt x="24156" y="22916"/>
                  <a:pt x="24104" y="22916"/>
                </a:cubicBezTo>
                <a:cubicBezTo>
                  <a:pt x="23196" y="22916"/>
                  <a:pt x="22386" y="24020"/>
                  <a:pt x="22321" y="24938"/>
                </a:cubicBezTo>
                <a:cubicBezTo>
                  <a:pt x="21627" y="25492"/>
                  <a:pt x="21004" y="26255"/>
                  <a:pt x="20518" y="27017"/>
                </a:cubicBezTo>
                <a:lnTo>
                  <a:pt x="20588" y="26809"/>
                </a:lnTo>
                <a:cubicBezTo>
                  <a:pt x="20726" y="26394"/>
                  <a:pt x="20796" y="25908"/>
                  <a:pt x="20865" y="25492"/>
                </a:cubicBezTo>
                <a:cubicBezTo>
                  <a:pt x="21350" y="24938"/>
                  <a:pt x="21489" y="24106"/>
                  <a:pt x="21281" y="23413"/>
                </a:cubicBezTo>
                <a:cubicBezTo>
                  <a:pt x="21240" y="23332"/>
                  <a:pt x="21200" y="23298"/>
                  <a:pt x="21159" y="23298"/>
                </a:cubicBezTo>
                <a:cubicBezTo>
                  <a:pt x="21130" y="23298"/>
                  <a:pt x="21102" y="23315"/>
                  <a:pt x="21073" y="23344"/>
                </a:cubicBezTo>
                <a:cubicBezTo>
                  <a:pt x="20588" y="23967"/>
                  <a:pt x="20380" y="24730"/>
                  <a:pt x="20588" y="25492"/>
                </a:cubicBezTo>
                <a:cubicBezTo>
                  <a:pt x="20518" y="25839"/>
                  <a:pt x="20449" y="26255"/>
                  <a:pt x="20380" y="26601"/>
                </a:cubicBezTo>
                <a:cubicBezTo>
                  <a:pt x="20241" y="27087"/>
                  <a:pt x="20033" y="27572"/>
                  <a:pt x="19825" y="28057"/>
                </a:cubicBezTo>
                <a:cubicBezTo>
                  <a:pt x="19825" y="28057"/>
                  <a:pt x="19825" y="28126"/>
                  <a:pt x="19825" y="28126"/>
                </a:cubicBezTo>
                <a:cubicBezTo>
                  <a:pt x="19479" y="28820"/>
                  <a:pt x="19132" y="29513"/>
                  <a:pt x="18785" y="30206"/>
                </a:cubicBezTo>
                <a:cubicBezTo>
                  <a:pt x="18577" y="30622"/>
                  <a:pt x="18369" y="31107"/>
                  <a:pt x="18161" y="31592"/>
                </a:cubicBezTo>
                <a:cubicBezTo>
                  <a:pt x="18439" y="30414"/>
                  <a:pt x="18647" y="29166"/>
                  <a:pt x="18647" y="27919"/>
                </a:cubicBezTo>
                <a:cubicBezTo>
                  <a:pt x="18647" y="27919"/>
                  <a:pt x="18785" y="27919"/>
                  <a:pt x="18785" y="27849"/>
                </a:cubicBezTo>
                <a:cubicBezTo>
                  <a:pt x="19340" y="27017"/>
                  <a:pt x="19479" y="25908"/>
                  <a:pt x="19063" y="24938"/>
                </a:cubicBezTo>
                <a:cubicBezTo>
                  <a:pt x="19028" y="24903"/>
                  <a:pt x="18959" y="24886"/>
                  <a:pt x="18889" y="24886"/>
                </a:cubicBezTo>
                <a:cubicBezTo>
                  <a:pt x="18820" y="24886"/>
                  <a:pt x="18751" y="24903"/>
                  <a:pt x="18716" y="24938"/>
                </a:cubicBezTo>
                <a:cubicBezTo>
                  <a:pt x="18300" y="25423"/>
                  <a:pt x="18092" y="26047"/>
                  <a:pt x="18092" y="26671"/>
                </a:cubicBezTo>
                <a:cubicBezTo>
                  <a:pt x="18092" y="27017"/>
                  <a:pt x="18092" y="27572"/>
                  <a:pt x="18439" y="27711"/>
                </a:cubicBezTo>
                <a:cubicBezTo>
                  <a:pt x="18300" y="29028"/>
                  <a:pt x="18161" y="30414"/>
                  <a:pt x="18023" y="31731"/>
                </a:cubicBezTo>
                <a:cubicBezTo>
                  <a:pt x="17676" y="32494"/>
                  <a:pt x="17468" y="33325"/>
                  <a:pt x="17399" y="34157"/>
                </a:cubicBezTo>
                <a:cubicBezTo>
                  <a:pt x="16359" y="30414"/>
                  <a:pt x="14973" y="26671"/>
                  <a:pt x="13725" y="23136"/>
                </a:cubicBezTo>
                <a:lnTo>
                  <a:pt x="13517" y="22581"/>
                </a:lnTo>
                <a:cubicBezTo>
                  <a:pt x="13656" y="21611"/>
                  <a:pt x="13933" y="20640"/>
                  <a:pt x="14210" y="19670"/>
                </a:cubicBezTo>
                <a:cubicBezTo>
                  <a:pt x="14765" y="19323"/>
                  <a:pt x="15319" y="19184"/>
                  <a:pt x="15943" y="19115"/>
                </a:cubicBezTo>
                <a:lnTo>
                  <a:pt x="16567" y="19115"/>
                </a:lnTo>
                <a:cubicBezTo>
                  <a:pt x="16567" y="19462"/>
                  <a:pt x="16775" y="19808"/>
                  <a:pt x="17052" y="20016"/>
                </a:cubicBezTo>
                <a:cubicBezTo>
                  <a:pt x="17267" y="20102"/>
                  <a:pt x="17481" y="20161"/>
                  <a:pt x="17695" y="20161"/>
                </a:cubicBezTo>
                <a:cubicBezTo>
                  <a:pt x="17827" y="20161"/>
                  <a:pt x="17960" y="20138"/>
                  <a:pt x="18092" y="20086"/>
                </a:cubicBezTo>
                <a:cubicBezTo>
                  <a:pt x="18439" y="20016"/>
                  <a:pt x="18785" y="19808"/>
                  <a:pt x="18993" y="19531"/>
                </a:cubicBezTo>
                <a:cubicBezTo>
                  <a:pt x="19132" y="19392"/>
                  <a:pt x="19201" y="19254"/>
                  <a:pt x="19132" y="19046"/>
                </a:cubicBezTo>
                <a:cubicBezTo>
                  <a:pt x="18998" y="18510"/>
                  <a:pt x="18347" y="18233"/>
                  <a:pt x="17734" y="18233"/>
                </a:cubicBezTo>
                <a:cubicBezTo>
                  <a:pt x="17395" y="18233"/>
                  <a:pt x="17067" y="18318"/>
                  <a:pt x="16844" y="18491"/>
                </a:cubicBezTo>
                <a:cubicBezTo>
                  <a:pt x="16706" y="18561"/>
                  <a:pt x="16636" y="18699"/>
                  <a:pt x="16567" y="18838"/>
                </a:cubicBezTo>
                <a:cubicBezTo>
                  <a:pt x="15805" y="18838"/>
                  <a:pt x="14973" y="19046"/>
                  <a:pt x="14280" y="19462"/>
                </a:cubicBezTo>
                <a:cubicBezTo>
                  <a:pt x="14765" y="18214"/>
                  <a:pt x="15319" y="16966"/>
                  <a:pt x="15943" y="15788"/>
                </a:cubicBezTo>
                <a:cubicBezTo>
                  <a:pt x="16349" y="15869"/>
                  <a:pt x="16779" y="15903"/>
                  <a:pt x="17205" y="15903"/>
                </a:cubicBezTo>
                <a:cubicBezTo>
                  <a:pt x="17506" y="15903"/>
                  <a:pt x="17805" y="15886"/>
                  <a:pt x="18092" y="15857"/>
                </a:cubicBezTo>
                <a:cubicBezTo>
                  <a:pt x="18161" y="16065"/>
                  <a:pt x="18300" y="16273"/>
                  <a:pt x="18508" y="16412"/>
                </a:cubicBezTo>
                <a:cubicBezTo>
                  <a:pt x="18508" y="16550"/>
                  <a:pt x="18647" y="16689"/>
                  <a:pt x="18785" y="16758"/>
                </a:cubicBezTo>
                <a:cubicBezTo>
                  <a:pt x="18855" y="16758"/>
                  <a:pt x="18924" y="16758"/>
                  <a:pt x="18924" y="16620"/>
                </a:cubicBezTo>
                <a:cubicBezTo>
                  <a:pt x="18993" y="16620"/>
                  <a:pt x="19063" y="16620"/>
                  <a:pt x="19201" y="16689"/>
                </a:cubicBezTo>
                <a:cubicBezTo>
                  <a:pt x="19264" y="16698"/>
                  <a:pt x="19328" y="16702"/>
                  <a:pt x="19392" y="16702"/>
                </a:cubicBezTo>
                <a:cubicBezTo>
                  <a:pt x="19827" y="16702"/>
                  <a:pt x="20295" y="16506"/>
                  <a:pt x="20657" y="16204"/>
                </a:cubicBezTo>
                <a:cubicBezTo>
                  <a:pt x="21004" y="15649"/>
                  <a:pt x="20033" y="15303"/>
                  <a:pt x="19686" y="15303"/>
                </a:cubicBezTo>
                <a:lnTo>
                  <a:pt x="19548" y="15303"/>
                </a:lnTo>
                <a:cubicBezTo>
                  <a:pt x="19370" y="15277"/>
                  <a:pt x="19202" y="15261"/>
                  <a:pt x="19040" y="15261"/>
                </a:cubicBezTo>
                <a:cubicBezTo>
                  <a:pt x="18758" y="15261"/>
                  <a:pt x="18494" y="15309"/>
                  <a:pt x="18231" y="15441"/>
                </a:cubicBezTo>
                <a:cubicBezTo>
                  <a:pt x="18161" y="15441"/>
                  <a:pt x="18092" y="15511"/>
                  <a:pt x="18092" y="15580"/>
                </a:cubicBezTo>
                <a:lnTo>
                  <a:pt x="18092" y="15718"/>
                </a:lnTo>
                <a:cubicBezTo>
                  <a:pt x="17686" y="15637"/>
                  <a:pt x="17280" y="15604"/>
                  <a:pt x="16874" y="15604"/>
                </a:cubicBezTo>
                <a:cubicBezTo>
                  <a:pt x="16587" y="15604"/>
                  <a:pt x="16300" y="15620"/>
                  <a:pt x="16013" y="15649"/>
                </a:cubicBezTo>
                <a:cubicBezTo>
                  <a:pt x="16359" y="14887"/>
                  <a:pt x="16775" y="14055"/>
                  <a:pt x="17191" y="13292"/>
                </a:cubicBezTo>
                <a:cubicBezTo>
                  <a:pt x="17330" y="13292"/>
                  <a:pt x="17538" y="13223"/>
                  <a:pt x="17676" y="13084"/>
                </a:cubicBezTo>
                <a:cubicBezTo>
                  <a:pt x="18647" y="12738"/>
                  <a:pt x="19063" y="11629"/>
                  <a:pt x="18647" y="10728"/>
                </a:cubicBezTo>
                <a:cubicBezTo>
                  <a:pt x="18647" y="10679"/>
                  <a:pt x="18612" y="10630"/>
                  <a:pt x="18567" y="10630"/>
                </a:cubicBezTo>
                <a:cubicBezTo>
                  <a:pt x="18549" y="10630"/>
                  <a:pt x="18528" y="10638"/>
                  <a:pt x="18508" y="10658"/>
                </a:cubicBezTo>
                <a:cubicBezTo>
                  <a:pt x="18231" y="10728"/>
                  <a:pt x="17954" y="10935"/>
                  <a:pt x="17746" y="11213"/>
                </a:cubicBezTo>
                <a:cubicBezTo>
                  <a:pt x="17122" y="11629"/>
                  <a:pt x="16844" y="12391"/>
                  <a:pt x="16914" y="13154"/>
                </a:cubicBezTo>
                <a:cubicBezTo>
                  <a:pt x="16844" y="13223"/>
                  <a:pt x="16844" y="13223"/>
                  <a:pt x="16914" y="13292"/>
                </a:cubicBezTo>
                <a:cubicBezTo>
                  <a:pt x="16221" y="14332"/>
                  <a:pt x="15597" y="15511"/>
                  <a:pt x="14973" y="16758"/>
                </a:cubicBezTo>
                <a:cubicBezTo>
                  <a:pt x="15181" y="15718"/>
                  <a:pt x="15181" y="14679"/>
                  <a:pt x="15111" y="13639"/>
                </a:cubicBezTo>
                <a:cubicBezTo>
                  <a:pt x="15181" y="13639"/>
                  <a:pt x="15319" y="13639"/>
                  <a:pt x="15389" y="13570"/>
                </a:cubicBezTo>
                <a:cubicBezTo>
                  <a:pt x="15389" y="13500"/>
                  <a:pt x="15389" y="13431"/>
                  <a:pt x="15389" y="13431"/>
                </a:cubicBezTo>
                <a:cubicBezTo>
                  <a:pt x="15250" y="13292"/>
                  <a:pt x="15111" y="13223"/>
                  <a:pt x="15042" y="13015"/>
                </a:cubicBezTo>
                <a:cubicBezTo>
                  <a:pt x="14973" y="12738"/>
                  <a:pt x="14904" y="12391"/>
                  <a:pt x="14904" y="12114"/>
                </a:cubicBezTo>
                <a:cubicBezTo>
                  <a:pt x="14904" y="11767"/>
                  <a:pt x="14973" y="11421"/>
                  <a:pt x="15042" y="11074"/>
                </a:cubicBezTo>
                <a:cubicBezTo>
                  <a:pt x="15106" y="11394"/>
                  <a:pt x="15170" y="11714"/>
                  <a:pt x="15180" y="12088"/>
                </a:cubicBezTo>
                <a:lnTo>
                  <a:pt x="15180" y="12088"/>
                </a:lnTo>
                <a:cubicBezTo>
                  <a:pt x="15176" y="12009"/>
                  <a:pt x="15163" y="11957"/>
                  <a:pt x="15111" y="11906"/>
                </a:cubicBezTo>
                <a:cubicBezTo>
                  <a:pt x="15111" y="11871"/>
                  <a:pt x="15094" y="11854"/>
                  <a:pt x="15077" y="11854"/>
                </a:cubicBezTo>
                <a:cubicBezTo>
                  <a:pt x="15059" y="11854"/>
                  <a:pt x="15042" y="11871"/>
                  <a:pt x="15042" y="11906"/>
                </a:cubicBezTo>
                <a:cubicBezTo>
                  <a:pt x="15042" y="12322"/>
                  <a:pt x="15042" y="12668"/>
                  <a:pt x="15111" y="13084"/>
                </a:cubicBezTo>
                <a:cubicBezTo>
                  <a:pt x="15111" y="13154"/>
                  <a:pt x="15181" y="13188"/>
                  <a:pt x="15250" y="13188"/>
                </a:cubicBezTo>
                <a:cubicBezTo>
                  <a:pt x="15319" y="13188"/>
                  <a:pt x="15389" y="13154"/>
                  <a:pt x="15389" y="13084"/>
                </a:cubicBezTo>
                <a:cubicBezTo>
                  <a:pt x="15527" y="12253"/>
                  <a:pt x="15458" y="11351"/>
                  <a:pt x="15181" y="10589"/>
                </a:cubicBezTo>
                <a:cubicBezTo>
                  <a:pt x="15146" y="10520"/>
                  <a:pt x="15094" y="10485"/>
                  <a:pt x="15042" y="10485"/>
                </a:cubicBezTo>
                <a:cubicBezTo>
                  <a:pt x="14990" y="10485"/>
                  <a:pt x="14938" y="10520"/>
                  <a:pt x="14904" y="10589"/>
                </a:cubicBezTo>
                <a:cubicBezTo>
                  <a:pt x="14626" y="11282"/>
                  <a:pt x="14557" y="12045"/>
                  <a:pt x="14696" y="12738"/>
                </a:cubicBezTo>
                <a:cubicBezTo>
                  <a:pt x="14696" y="12946"/>
                  <a:pt x="14765" y="13154"/>
                  <a:pt x="14904" y="13362"/>
                </a:cubicBezTo>
                <a:cubicBezTo>
                  <a:pt x="14904" y="14609"/>
                  <a:pt x="14904" y="15857"/>
                  <a:pt x="14765" y="17174"/>
                </a:cubicBezTo>
                <a:cubicBezTo>
                  <a:pt x="14626" y="17451"/>
                  <a:pt x="14488" y="17729"/>
                  <a:pt x="14418" y="18006"/>
                </a:cubicBezTo>
                <a:cubicBezTo>
                  <a:pt x="14418" y="17036"/>
                  <a:pt x="14280" y="15996"/>
                  <a:pt x="13933" y="15095"/>
                </a:cubicBezTo>
                <a:cubicBezTo>
                  <a:pt x="13933" y="15095"/>
                  <a:pt x="14002" y="15025"/>
                  <a:pt x="14002" y="15025"/>
                </a:cubicBezTo>
                <a:cubicBezTo>
                  <a:pt x="14002" y="14887"/>
                  <a:pt x="14002" y="14748"/>
                  <a:pt x="14002" y="14679"/>
                </a:cubicBezTo>
                <a:cubicBezTo>
                  <a:pt x="14141" y="14401"/>
                  <a:pt x="14141" y="14193"/>
                  <a:pt x="14141" y="13916"/>
                </a:cubicBezTo>
                <a:cubicBezTo>
                  <a:pt x="14072" y="13431"/>
                  <a:pt x="13933" y="12460"/>
                  <a:pt x="13309" y="12460"/>
                </a:cubicBezTo>
                <a:cubicBezTo>
                  <a:pt x="12616" y="12460"/>
                  <a:pt x="12755" y="13362"/>
                  <a:pt x="12755" y="13778"/>
                </a:cubicBezTo>
                <a:cubicBezTo>
                  <a:pt x="12893" y="14263"/>
                  <a:pt x="13101" y="14887"/>
                  <a:pt x="13656" y="15095"/>
                </a:cubicBezTo>
                <a:cubicBezTo>
                  <a:pt x="14002" y="16134"/>
                  <a:pt x="14141" y="17243"/>
                  <a:pt x="14280" y="18353"/>
                </a:cubicBezTo>
                <a:cubicBezTo>
                  <a:pt x="13725" y="19600"/>
                  <a:pt x="13448" y="20848"/>
                  <a:pt x="13379" y="22234"/>
                </a:cubicBezTo>
                <a:cubicBezTo>
                  <a:pt x="12200" y="18976"/>
                  <a:pt x="10883" y="15788"/>
                  <a:pt x="9427" y="12668"/>
                </a:cubicBezTo>
                <a:cubicBezTo>
                  <a:pt x="9427" y="11837"/>
                  <a:pt x="9427" y="11005"/>
                  <a:pt x="9289" y="10173"/>
                </a:cubicBezTo>
                <a:cubicBezTo>
                  <a:pt x="9497" y="9480"/>
                  <a:pt x="9705" y="8856"/>
                  <a:pt x="9982" y="8301"/>
                </a:cubicBezTo>
                <a:cubicBezTo>
                  <a:pt x="10190" y="7885"/>
                  <a:pt x="10467" y="7470"/>
                  <a:pt x="10744" y="7123"/>
                </a:cubicBezTo>
                <a:lnTo>
                  <a:pt x="10883" y="7123"/>
                </a:lnTo>
                <a:cubicBezTo>
                  <a:pt x="10883" y="7192"/>
                  <a:pt x="10952" y="7192"/>
                  <a:pt x="11022" y="7192"/>
                </a:cubicBezTo>
                <a:cubicBezTo>
                  <a:pt x="11854" y="6984"/>
                  <a:pt x="12755" y="6222"/>
                  <a:pt x="12547" y="5390"/>
                </a:cubicBezTo>
                <a:cubicBezTo>
                  <a:pt x="12547" y="5321"/>
                  <a:pt x="12477" y="5251"/>
                  <a:pt x="12408" y="5251"/>
                </a:cubicBezTo>
                <a:cubicBezTo>
                  <a:pt x="11507" y="5321"/>
                  <a:pt x="10744" y="6014"/>
                  <a:pt x="10536" y="6915"/>
                </a:cubicBezTo>
                <a:cubicBezTo>
                  <a:pt x="9913" y="7747"/>
                  <a:pt x="9497" y="8717"/>
                  <a:pt x="9219" y="9757"/>
                </a:cubicBezTo>
                <a:cubicBezTo>
                  <a:pt x="9219" y="9341"/>
                  <a:pt x="9219" y="8995"/>
                  <a:pt x="9150" y="8648"/>
                </a:cubicBezTo>
                <a:cubicBezTo>
                  <a:pt x="9150" y="7400"/>
                  <a:pt x="9219" y="6083"/>
                  <a:pt x="9497" y="4835"/>
                </a:cubicBezTo>
                <a:cubicBezTo>
                  <a:pt x="9497" y="4884"/>
                  <a:pt x="9566" y="4933"/>
                  <a:pt x="9631" y="4933"/>
                </a:cubicBezTo>
                <a:cubicBezTo>
                  <a:pt x="9658" y="4933"/>
                  <a:pt x="9684" y="4925"/>
                  <a:pt x="9705" y="4905"/>
                </a:cubicBezTo>
                <a:cubicBezTo>
                  <a:pt x="10606" y="4420"/>
                  <a:pt x="10744" y="3241"/>
                  <a:pt x="10051" y="2548"/>
                </a:cubicBezTo>
                <a:cubicBezTo>
                  <a:pt x="10017" y="2513"/>
                  <a:pt x="9982" y="2496"/>
                  <a:pt x="9947" y="2496"/>
                </a:cubicBezTo>
                <a:cubicBezTo>
                  <a:pt x="9913" y="2496"/>
                  <a:pt x="9878" y="2513"/>
                  <a:pt x="9843" y="2548"/>
                </a:cubicBezTo>
                <a:cubicBezTo>
                  <a:pt x="9566" y="2756"/>
                  <a:pt x="9358" y="3172"/>
                  <a:pt x="9358" y="3588"/>
                </a:cubicBezTo>
                <a:cubicBezTo>
                  <a:pt x="9289" y="3865"/>
                  <a:pt x="9289" y="4142"/>
                  <a:pt x="9358" y="4420"/>
                </a:cubicBezTo>
                <a:cubicBezTo>
                  <a:pt x="9081" y="5390"/>
                  <a:pt x="8873" y="6360"/>
                  <a:pt x="8942" y="7400"/>
                </a:cubicBezTo>
                <a:cubicBezTo>
                  <a:pt x="8734" y="6638"/>
                  <a:pt x="8526" y="5875"/>
                  <a:pt x="8318" y="5113"/>
                </a:cubicBezTo>
                <a:lnTo>
                  <a:pt x="8318" y="4905"/>
                </a:lnTo>
                <a:cubicBezTo>
                  <a:pt x="8318" y="4835"/>
                  <a:pt x="8318" y="4835"/>
                  <a:pt x="8318" y="4766"/>
                </a:cubicBezTo>
                <a:cubicBezTo>
                  <a:pt x="8318" y="4697"/>
                  <a:pt x="8318" y="4628"/>
                  <a:pt x="8318" y="4628"/>
                </a:cubicBezTo>
                <a:cubicBezTo>
                  <a:pt x="8345" y="4680"/>
                  <a:pt x="8391" y="4703"/>
                  <a:pt x="8439" y="4703"/>
                </a:cubicBezTo>
                <a:cubicBezTo>
                  <a:pt x="8516" y="4703"/>
                  <a:pt x="8596" y="4644"/>
                  <a:pt x="8596" y="4558"/>
                </a:cubicBezTo>
                <a:cubicBezTo>
                  <a:pt x="8596" y="4073"/>
                  <a:pt x="8526" y="3588"/>
                  <a:pt x="8388" y="3172"/>
                </a:cubicBezTo>
                <a:lnTo>
                  <a:pt x="8388" y="2964"/>
                </a:lnTo>
                <a:cubicBezTo>
                  <a:pt x="8388" y="2964"/>
                  <a:pt x="8318" y="2895"/>
                  <a:pt x="8318" y="2895"/>
                </a:cubicBezTo>
                <a:cubicBezTo>
                  <a:pt x="8180" y="2617"/>
                  <a:pt x="8041" y="2340"/>
                  <a:pt x="7902" y="2132"/>
                </a:cubicBezTo>
                <a:cubicBezTo>
                  <a:pt x="7868" y="2063"/>
                  <a:pt x="7833" y="2028"/>
                  <a:pt x="7798" y="2028"/>
                </a:cubicBezTo>
                <a:cubicBezTo>
                  <a:pt x="7764" y="2028"/>
                  <a:pt x="7729" y="2063"/>
                  <a:pt x="7694" y="2132"/>
                </a:cubicBezTo>
                <a:cubicBezTo>
                  <a:pt x="7348" y="2548"/>
                  <a:pt x="7279" y="3102"/>
                  <a:pt x="7417" y="3588"/>
                </a:cubicBezTo>
                <a:cubicBezTo>
                  <a:pt x="7486" y="4073"/>
                  <a:pt x="7694" y="4558"/>
                  <a:pt x="7972" y="4974"/>
                </a:cubicBezTo>
                <a:cubicBezTo>
                  <a:pt x="8180" y="6083"/>
                  <a:pt x="8457" y="7192"/>
                  <a:pt x="8873" y="8301"/>
                </a:cubicBezTo>
                <a:cubicBezTo>
                  <a:pt x="8873" y="9688"/>
                  <a:pt x="9011" y="11005"/>
                  <a:pt x="9289" y="12391"/>
                </a:cubicBezTo>
                <a:cubicBezTo>
                  <a:pt x="8180" y="10173"/>
                  <a:pt x="7001" y="8093"/>
                  <a:pt x="5754" y="5945"/>
                </a:cubicBezTo>
                <a:lnTo>
                  <a:pt x="5754" y="5875"/>
                </a:lnTo>
                <a:cubicBezTo>
                  <a:pt x="5476" y="5182"/>
                  <a:pt x="5199" y="4420"/>
                  <a:pt x="5060" y="3726"/>
                </a:cubicBezTo>
                <a:cubicBezTo>
                  <a:pt x="4991" y="3310"/>
                  <a:pt x="4922" y="2825"/>
                  <a:pt x="4852" y="2409"/>
                </a:cubicBezTo>
                <a:lnTo>
                  <a:pt x="4852" y="2409"/>
                </a:lnTo>
                <a:cubicBezTo>
                  <a:pt x="4927" y="2521"/>
                  <a:pt x="5021" y="2592"/>
                  <a:pt x="5103" y="2592"/>
                </a:cubicBezTo>
                <a:cubicBezTo>
                  <a:pt x="5174" y="2592"/>
                  <a:pt x="5236" y="2538"/>
                  <a:pt x="5268" y="2409"/>
                </a:cubicBezTo>
                <a:cubicBezTo>
                  <a:pt x="5268" y="2409"/>
                  <a:pt x="5338" y="2409"/>
                  <a:pt x="5338" y="2340"/>
                </a:cubicBezTo>
                <a:cubicBezTo>
                  <a:pt x="5546" y="1508"/>
                  <a:pt x="5268" y="676"/>
                  <a:pt x="4714" y="52"/>
                </a:cubicBezTo>
                <a:cubicBezTo>
                  <a:pt x="4679" y="18"/>
                  <a:pt x="4627" y="0"/>
                  <a:pt x="4575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us</a:t>
            </a:r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33498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 idx="2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100" y="1062929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3982300" y="1187125"/>
            <a:ext cx="825752" cy="1257740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1106400" y="111810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slide title goes here!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1"/>
          </p:nvPr>
        </p:nvSpPr>
        <p:spPr>
          <a:xfrm>
            <a:off x="1106400" y="21176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you know what helps you make your point clear? Lists like this: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</a:pPr>
            <a:r>
              <a:rPr lang="es"/>
              <a:t>Because they’re simple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</a:pPr>
            <a:r>
              <a:rPr lang="es"/>
              <a:t>You can organize your ideas clearly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</a:pPr>
            <a:r>
              <a:rPr lang="es"/>
              <a:t>And because you’ll never forget to buy milk!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And the most important thing: the audience won’t miss the point of your presentation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86636" flipH="1">
            <a:off x="5394317" y="1670336"/>
            <a:ext cx="5314218" cy="322033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/>
          <p:nvPr/>
        </p:nvSpPr>
        <p:spPr>
          <a:xfrm>
            <a:off x="7220650" y="1354200"/>
            <a:ext cx="1661559" cy="3852617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4858225" y="2190975"/>
            <a:ext cx="35652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a great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headline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33352">
            <a:off x="-1777018" y="583596"/>
            <a:ext cx="6932285" cy="46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>
            <a:spLocks noGrp="1"/>
          </p:cNvSpPr>
          <p:nvPr>
            <p:ph type="subTitle" idx="1"/>
          </p:nvPr>
        </p:nvSpPr>
        <p:spPr>
          <a:xfrm>
            <a:off x="4827180" y="299642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This is the subtitle that makes it comprehensible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03" name="Google Shape;303;p35"/>
          <p:cNvGrpSpPr/>
          <p:nvPr/>
        </p:nvGrpSpPr>
        <p:grpSpPr>
          <a:xfrm>
            <a:off x="885661" y="984830"/>
            <a:ext cx="2414147" cy="4761444"/>
            <a:chOff x="2375975" y="2648850"/>
            <a:chExt cx="1226950" cy="2419925"/>
          </a:xfrm>
        </p:grpSpPr>
        <p:sp>
          <p:nvSpPr>
            <p:cNvPr id="304" name="Google Shape;304;p35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5"/>
          <p:cNvSpPr/>
          <p:nvPr/>
        </p:nvSpPr>
        <p:spPr>
          <a:xfrm>
            <a:off x="565481" y="3415505"/>
            <a:ext cx="1515354" cy="2330869"/>
          </a:xfrm>
          <a:custGeom>
            <a:avLst/>
            <a:gdLst/>
            <a:ahLst/>
            <a:cxnLst/>
            <a:rect l="l" t="t" r="r" b="b"/>
            <a:pathLst>
              <a:path w="28768" h="44250" extrusionOk="0">
                <a:moveTo>
                  <a:pt x="5813" y="935"/>
                </a:moveTo>
                <a:cubicBezTo>
                  <a:pt x="6102" y="935"/>
                  <a:pt x="6544" y="1543"/>
                  <a:pt x="6724" y="1948"/>
                </a:cubicBezTo>
                <a:cubicBezTo>
                  <a:pt x="7001" y="2503"/>
                  <a:pt x="7209" y="3057"/>
                  <a:pt x="7486" y="3681"/>
                </a:cubicBezTo>
                <a:cubicBezTo>
                  <a:pt x="7902" y="4651"/>
                  <a:pt x="8180" y="5622"/>
                  <a:pt x="8457" y="6662"/>
                </a:cubicBezTo>
                <a:cubicBezTo>
                  <a:pt x="8249" y="6176"/>
                  <a:pt x="7972" y="5691"/>
                  <a:pt x="7625" y="5275"/>
                </a:cubicBezTo>
                <a:lnTo>
                  <a:pt x="7625" y="5275"/>
                </a:lnTo>
                <a:cubicBezTo>
                  <a:pt x="7833" y="6038"/>
                  <a:pt x="8110" y="6662"/>
                  <a:pt x="8526" y="7286"/>
                </a:cubicBezTo>
                <a:cubicBezTo>
                  <a:pt x="8596" y="7563"/>
                  <a:pt x="8734" y="7771"/>
                  <a:pt x="8803" y="7979"/>
                </a:cubicBezTo>
                <a:cubicBezTo>
                  <a:pt x="7071" y="6246"/>
                  <a:pt x="5615" y="4097"/>
                  <a:pt x="5546" y="1601"/>
                </a:cubicBezTo>
                <a:cubicBezTo>
                  <a:pt x="5546" y="1114"/>
                  <a:pt x="5657" y="935"/>
                  <a:pt x="5813" y="935"/>
                </a:cubicBezTo>
                <a:close/>
                <a:moveTo>
                  <a:pt x="2334" y="4102"/>
                </a:moveTo>
                <a:cubicBezTo>
                  <a:pt x="2606" y="4102"/>
                  <a:pt x="2904" y="4142"/>
                  <a:pt x="3119" y="4166"/>
                </a:cubicBezTo>
                <a:cubicBezTo>
                  <a:pt x="5060" y="4582"/>
                  <a:pt x="5961" y="6315"/>
                  <a:pt x="6793" y="7909"/>
                </a:cubicBezTo>
                <a:cubicBezTo>
                  <a:pt x="6655" y="7771"/>
                  <a:pt x="6516" y="7632"/>
                  <a:pt x="6377" y="7493"/>
                </a:cubicBezTo>
                <a:cubicBezTo>
                  <a:pt x="6308" y="7424"/>
                  <a:pt x="6308" y="7355"/>
                  <a:pt x="6239" y="7286"/>
                </a:cubicBezTo>
                <a:lnTo>
                  <a:pt x="6239" y="7286"/>
                </a:lnTo>
                <a:lnTo>
                  <a:pt x="6308" y="7424"/>
                </a:lnTo>
                <a:cubicBezTo>
                  <a:pt x="6169" y="7216"/>
                  <a:pt x="5961" y="7078"/>
                  <a:pt x="5823" y="6870"/>
                </a:cubicBezTo>
                <a:cubicBezTo>
                  <a:pt x="5762" y="6829"/>
                  <a:pt x="5719" y="6812"/>
                  <a:pt x="5690" y="6812"/>
                </a:cubicBezTo>
                <a:cubicBezTo>
                  <a:pt x="5621" y="6812"/>
                  <a:pt x="5635" y="6910"/>
                  <a:pt x="5684" y="7008"/>
                </a:cubicBezTo>
                <a:cubicBezTo>
                  <a:pt x="6239" y="7563"/>
                  <a:pt x="6724" y="8117"/>
                  <a:pt x="7209" y="8741"/>
                </a:cubicBezTo>
                <a:lnTo>
                  <a:pt x="7209" y="8811"/>
                </a:lnTo>
                <a:cubicBezTo>
                  <a:pt x="6031" y="8256"/>
                  <a:pt x="4922" y="7701"/>
                  <a:pt x="3813" y="7008"/>
                </a:cubicBezTo>
                <a:cubicBezTo>
                  <a:pt x="2981" y="6454"/>
                  <a:pt x="2357" y="5760"/>
                  <a:pt x="1802" y="4929"/>
                </a:cubicBezTo>
                <a:cubicBezTo>
                  <a:pt x="1394" y="4248"/>
                  <a:pt x="1818" y="4102"/>
                  <a:pt x="2334" y="4102"/>
                </a:cubicBezTo>
                <a:close/>
                <a:moveTo>
                  <a:pt x="1846" y="8866"/>
                </a:moveTo>
                <a:cubicBezTo>
                  <a:pt x="1915" y="8866"/>
                  <a:pt x="1993" y="8871"/>
                  <a:pt x="2080" y="8880"/>
                </a:cubicBezTo>
                <a:cubicBezTo>
                  <a:pt x="3189" y="9018"/>
                  <a:pt x="4298" y="9365"/>
                  <a:pt x="5338" y="9781"/>
                </a:cubicBezTo>
                <a:cubicBezTo>
                  <a:pt x="5961" y="9989"/>
                  <a:pt x="6585" y="10336"/>
                  <a:pt x="7140" y="10682"/>
                </a:cubicBezTo>
                <a:cubicBezTo>
                  <a:pt x="7625" y="11029"/>
                  <a:pt x="8110" y="11514"/>
                  <a:pt x="8526" y="11999"/>
                </a:cubicBezTo>
                <a:lnTo>
                  <a:pt x="6239" y="10890"/>
                </a:lnTo>
                <a:cubicBezTo>
                  <a:pt x="6169" y="10890"/>
                  <a:pt x="6100" y="10890"/>
                  <a:pt x="6169" y="10959"/>
                </a:cubicBezTo>
                <a:cubicBezTo>
                  <a:pt x="6863" y="11583"/>
                  <a:pt x="7694" y="12068"/>
                  <a:pt x="8526" y="12415"/>
                </a:cubicBezTo>
                <a:cubicBezTo>
                  <a:pt x="8803" y="12554"/>
                  <a:pt x="9081" y="12692"/>
                  <a:pt x="9427" y="12831"/>
                </a:cubicBezTo>
                <a:cubicBezTo>
                  <a:pt x="8911" y="13073"/>
                  <a:pt x="8414" y="13176"/>
                  <a:pt x="7933" y="13176"/>
                </a:cubicBezTo>
                <a:cubicBezTo>
                  <a:pt x="6349" y="13176"/>
                  <a:pt x="4950" y="12055"/>
                  <a:pt x="3674" y="11098"/>
                </a:cubicBezTo>
                <a:cubicBezTo>
                  <a:pt x="3189" y="10751"/>
                  <a:pt x="2703" y="10405"/>
                  <a:pt x="2218" y="10128"/>
                </a:cubicBezTo>
                <a:cubicBezTo>
                  <a:pt x="1571" y="9739"/>
                  <a:pt x="863" y="8866"/>
                  <a:pt x="1846" y="8866"/>
                </a:cubicBezTo>
                <a:close/>
                <a:moveTo>
                  <a:pt x="11715" y="3958"/>
                </a:moveTo>
                <a:cubicBezTo>
                  <a:pt x="12339" y="4998"/>
                  <a:pt x="12824" y="6038"/>
                  <a:pt x="13240" y="7078"/>
                </a:cubicBezTo>
                <a:cubicBezTo>
                  <a:pt x="13448" y="8672"/>
                  <a:pt x="13448" y="10197"/>
                  <a:pt x="13240" y="11791"/>
                </a:cubicBezTo>
                <a:cubicBezTo>
                  <a:pt x="13032" y="10682"/>
                  <a:pt x="12824" y="9573"/>
                  <a:pt x="12685" y="8533"/>
                </a:cubicBezTo>
                <a:cubicBezTo>
                  <a:pt x="12685" y="8475"/>
                  <a:pt x="12648" y="8453"/>
                  <a:pt x="12605" y="8453"/>
                </a:cubicBezTo>
                <a:cubicBezTo>
                  <a:pt x="12547" y="8453"/>
                  <a:pt x="12477" y="8493"/>
                  <a:pt x="12477" y="8533"/>
                </a:cubicBezTo>
                <a:cubicBezTo>
                  <a:pt x="12616" y="10197"/>
                  <a:pt x="12893" y="11861"/>
                  <a:pt x="13032" y="13524"/>
                </a:cubicBezTo>
                <a:cubicBezTo>
                  <a:pt x="11784" y="11306"/>
                  <a:pt x="11160" y="8741"/>
                  <a:pt x="11160" y="6176"/>
                </a:cubicBezTo>
                <a:cubicBezTo>
                  <a:pt x="11160" y="5414"/>
                  <a:pt x="11368" y="4651"/>
                  <a:pt x="11715" y="3958"/>
                </a:cubicBezTo>
                <a:close/>
                <a:moveTo>
                  <a:pt x="5803" y="16513"/>
                </a:moveTo>
                <a:cubicBezTo>
                  <a:pt x="6277" y="16513"/>
                  <a:pt x="6751" y="16582"/>
                  <a:pt x="7209" y="16713"/>
                </a:cubicBezTo>
                <a:cubicBezTo>
                  <a:pt x="8596" y="17198"/>
                  <a:pt x="9913" y="17753"/>
                  <a:pt x="11160" y="18446"/>
                </a:cubicBezTo>
                <a:cubicBezTo>
                  <a:pt x="10328" y="18307"/>
                  <a:pt x="9427" y="18238"/>
                  <a:pt x="8526" y="18099"/>
                </a:cubicBezTo>
                <a:cubicBezTo>
                  <a:pt x="8388" y="18099"/>
                  <a:pt x="8388" y="18238"/>
                  <a:pt x="8526" y="18307"/>
                </a:cubicBezTo>
                <a:cubicBezTo>
                  <a:pt x="9566" y="18446"/>
                  <a:pt x="10675" y="18584"/>
                  <a:pt x="11784" y="18862"/>
                </a:cubicBezTo>
                <a:cubicBezTo>
                  <a:pt x="11923" y="18862"/>
                  <a:pt x="12061" y="18931"/>
                  <a:pt x="12200" y="19000"/>
                </a:cubicBezTo>
                <a:cubicBezTo>
                  <a:pt x="11565" y="19522"/>
                  <a:pt x="10766" y="19732"/>
                  <a:pt x="9918" y="19732"/>
                </a:cubicBezTo>
                <a:cubicBezTo>
                  <a:pt x="8175" y="19732"/>
                  <a:pt x="6226" y="18846"/>
                  <a:pt x="5060" y="17961"/>
                </a:cubicBezTo>
                <a:lnTo>
                  <a:pt x="5130" y="17961"/>
                </a:lnTo>
                <a:cubicBezTo>
                  <a:pt x="4922" y="17753"/>
                  <a:pt x="3951" y="16921"/>
                  <a:pt x="4228" y="16782"/>
                </a:cubicBezTo>
                <a:cubicBezTo>
                  <a:pt x="4741" y="16599"/>
                  <a:pt x="5272" y="16513"/>
                  <a:pt x="5803" y="16513"/>
                </a:cubicBezTo>
                <a:close/>
                <a:moveTo>
                  <a:pt x="17688" y="11076"/>
                </a:moveTo>
                <a:cubicBezTo>
                  <a:pt x="18453" y="11076"/>
                  <a:pt x="18865" y="15508"/>
                  <a:pt x="18924" y="16158"/>
                </a:cubicBezTo>
                <a:cubicBezTo>
                  <a:pt x="18993" y="18307"/>
                  <a:pt x="18231" y="20248"/>
                  <a:pt x="17746" y="22258"/>
                </a:cubicBezTo>
                <a:cubicBezTo>
                  <a:pt x="17953" y="20387"/>
                  <a:pt x="17953" y="18446"/>
                  <a:pt x="18023" y="16644"/>
                </a:cubicBezTo>
                <a:cubicBezTo>
                  <a:pt x="18023" y="16574"/>
                  <a:pt x="17953" y="16540"/>
                  <a:pt x="17884" y="16540"/>
                </a:cubicBezTo>
                <a:cubicBezTo>
                  <a:pt x="17815" y="16540"/>
                  <a:pt x="17746" y="16574"/>
                  <a:pt x="17746" y="16644"/>
                </a:cubicBezTo>
                <a:cubicBezTo>
                  <a:pt x="17607" y="18376"/>
                  <a:pt x="17399" y="20109"/>
                  <a:pt x="17191" y="21842"/>
                </a:cubicBezTo>
                <a:cubicBezTo>
                  <a:pt x="15943" y="18307"/>
                  <a:pt x="15458" y="15118"/>
                  <a:pt x="17260" y="11514"/>
                </a:cubicBezTo>
                <a:cubicBezTo>
                  <a:pt x="17413" y="11208"/>
                  <a:pt x="17556" y="11076"/>
                  <a:pt x="17688" y="11076"/>
                </a:cubicBezTo>
                <a:close/>
                <a:moveTo>
                  <a:pt x="8659" y="24054"/>
                </a:moveTo>
                <a:cubicBezTo>
                  <a:pt x="9674" y="24054"/>
                  <a:pt x="10714" y="24244"/>
                  <a:pt x="11646" y="24477"/>
                </a:cubicBezTo>
                <a:cubicBezTo>
                  <a:pt x="12963" y="24892"/>
                  <a:pt x="14141" y="25447"/>
                  <a:pt x="15250" y="26209"/>
                </a:cubicBezTo>
                <a:cubicBezTo>
                  <a:pt x="14280" y="26002"/>
                  <a:pt x="13240" y="26002"/>
                  <a:pt x="12547" y="25863"/>
                </a:cubicBezTo>
                <a:cubicBezTo>
                  <a:pt x="12339" y="25863"/>
                  <a:pt x="12339" y="26071"/>
                  <a:pt x="12547" y="26140"/>
                </a:cubicBezTo>
                <a:cubicBezTo>
                  <a:pt x="13517" y="26209"/>
                  <a:pt x="14488" y="26417"/>
                  <a:pt x="15458" y="26695"/>
                </a:cubicBezTo>
                <a:cubicBezTo>
                  <a:pt x="15666" y="26764"/>
                  <a:pt x="15874" y="26833"/>
                  <a:pt x="16082" y="26903"/>
                </a:cubicBezTo>
                <a:cubicBezTo>
                  <a:pt x="15282" y="27399"/>
                  <a:pt x="14483" y="27588"/>
                  <a:pt x="13688" y="27588"/>
                </a:cubicBezTo>
                <a:cubicBezTo>
                  <a:pt x="12484" y="27588"/>
                  <a:pt x="11290" y="27154"/>
                  <a:pt x="10121" y="26695"/>
                </a:cubicBezTo>
                <a:cubicBezTo>
                  <a:pt x="9289" y="26417"/>
                  <a:pt x="8526" y="26002"/>
                  <a:pt x="7764" y="25655"/>
                </a:cubicBezTo>
                <a:cubicBezTo>
                  <a:pt x="7625" y="25516"/>
                  <a:pt x="6169" y="24615"/>
                  <a:pt x="6377" y="24477"/>
                </a:cubicBezTo>
                <a:cubicBezTo>
                  <a:pt x="7079" y="24171"/>
                  <a:pt x="7862" y="24054"/>
                  <a:pt x="8659" y="24054"/>
                </a:cubicBezTo>
                <a:close/>
                <a:moveTo>
                  <a:pt x="23472" y="18813"/>
                </a:moveTo>
                <a:cubicBezTo>
                  <a:pt x="23745" y="18813"/>
                  <a:pt x="24019" y="19135"/>
                  <a:pt x="24261" y="19971"/>
                </a:cubicBezTo>
                <a:cubicBezTo>
                  <a:pt x="24608" y="21288"/>
                  <a:pt x="24677" y="22674"/>
                  <a:pt x="24539" y="23991"/>
                </a:cubicBezTo>
                <a:cubicBezTo>
                  <a:pt x="24261" y="26140"/>
                  <a:pt x="23499" y="28220"/>
                  <a:pt x="22390" y="30091"/>
                </a:cubicBezTo>
                <a:cubicBezTo>
                  <a:pt x="22736" y="28150"/>
                  <a:pt x="23014" y="26209"/>
                  <a:pt x="23083" y="24269"/>
                </a:cubicBezTo>
                <a:cubicBezTo>
                  <a:pt x="23083" y="24165"/>
                  <a:pt x="23014" y="24113"/>
                  <a:pt x="22944" y="24113"/>
                </a:cubicBezTo>
                <a:cubicBezTo>
                  <a:pt x="22875" y="24113"/>
                  <a:pt x="22806" y="24165"/>
                  <a:pt x="22806" y="24269"/>
                </a:cubicBezTo>
                <a:cubicBezTo>
                  <a:pt x="22598" y="26487"/>
                  <a:pt x="22182" y="28705"/>
                  <a:pt x="21419" y="30854"/>
                </a:cubicBezTo>
                <a:cubicBezTo>
                  <a:pt x="21350" y="29259"/>
                  <a:pt x="21142" y="27734"/>
                  <a:pt x="21073" y="26140"/>
                </a:cubicBezTo>
                <a:cubicBezTo>
                  <a:pt x="21142" y="24199"/>
                  <a:pt x="21558" y="22258"/>
                  <a:pt x="22321" y="20456"/>
                </a:cubicBezTo>
                <a:cubicBezTo>
                  <a:pt x="22617" y="19609"/>
                  <a:pt x="23043" y="18813"/>
                  <a:pt x="23472" y="18813"/>
                </a:cubicBezTo>
                <a:close/>
                <a:moveTo>
                  <a:pt x="12537" y="30942"/>
                </a:moveTo>
                <a:cubicBezTo>
                  <a:pt x="14751" y="30942"/>
                  <a:pt x="16535" y="32606"/>
                  <a:pt x="18161" y="34112"/>
                </a:cubicBezTo>
                <a:cubicBezTo>
                  <a:pt x="17538" y="33904"/>
                  <a:pt x="16914" y="33696"/>
                  <a:pt x="16221" y="33557"/>
                </a:cubicBezTo>
                <a:cubicBezTo>
                  <a:pt x="16082" y="33557"/>
                  <a:pt x="16013" y="33696"/>
                  <a:pt x="16151" y="33765"/>
                </a:cubicBezTo>
                <a:cubicBezTo>
                  <a:pt x="17122" y="34042"/>
                  <a:pt x="18092" y="34458"/>
                  <a:pt x="18993" y="34944"/>
                </a:cubicBezTo>
                <a:cubicBezTo>
                  <a:pt x="19201" y="35082"/>
                  <a:pt x="19409" y="35290"/>
                  <a:pt x="19617" y="35429"/>
                </a:cubicBezTo>
                <a:cubicBezTo>
                  <a:pt x="19047" y="35556"/>
                  <a:pt x="18470" y="35618"/>
                  <a:pt x="17895" y="35618"/>
                </a:cubicBezTo>
                <a:cubicBezTo>
                  <a:pt x="16582" y="35618"/>
                  <a:pt x="15277" y="35293"/>
                  <a:pt x="14072" y="34666"/>
                </a:cubicBezTo>
                <a:cubicBezTo>
                  <a:pt x="13171" y="34181"/>
                  <a:pt x="12339" y="33557"/>
                  <a:pt x="11576" y="32795"/>
                </a:cubicBezTo>
                <a:cubicBezTo>
                  <a:pt x="11299" y="32517"/>
                  <a:pt x="11022" y="32171"/>
                  <a:pt x="10744" y="31824"/>
                </a:cubicBezTo>
                <a:cubicBezTo>
                  <a:pt x="10190" y="31131"/>
                  <a:pt x="11022" y="31131"/>
                  <a:pt x="11507" y="31062"/>
                </a:cubicBezTo>
                <a:cubicBezTo>
                  <a:pt x="11861" y="30980"/>
                  <a:pt x="12204" y="30942"/>
                  <a:pt x="12537" y="30942"/>
                </a:cubicBezTo>
                <a:close/>
                <a:moveTo>
                  <a:pt x="27837" y="28844"/>
                </a:moveTo>
                <a:cubicBezTo>
                  <a:pt x="28130" y="28844"/>
                  <a:pt x="28074" y="30653"/>
                  <a:pt x="28074" y="30715"/>
                </a:cubicBezTo>
                <a:lnTo>
                  <a:pt x="28074" y="30784"/>
                </a:lnTo>
                <a:cubicBezTo>
                  <a:pt x="28005" y="31963"/>
                  <a:pt x="27727" y="33072"/>
                  <a:pt x="27173" y="34112"/>
                </a:cubicBezTo>
                <a:cubicBezTo>
                  <a:pt x="26618" y="35013"/>
                  <a:pt x="25856" y="35845"/>
                  <a:pt x="24885" y="36330"/>
                </a:cubicBezTo>
                <a:cubicBezTo>
                  <a:pt x="25371" y="35567"/>
                  <a:pt x="25717" y="34597"/>
                  <a:pt x="25856" y="33696"/>
                </a:cubicBezTo>
                <a:cubicBezTo>
                  <a:pt x="25821" y="33592"/>
                  <a:pt x="25752" y="33540"/>
                  <a:pt x="25691" y="33540"/>
                </a:cubicBezTo>
                <a:cubicBezTo>
                  <a:pt x="25630" y="33540"/>
                  <a:pt x="25579" y="33592"/>
                  <a:pt x="25579" y="33696"/>
                </a:cubicBezTo>
                <a:cubicBezTo>
                  <a:pt x="25371" y="34874"/>
                  <a:pt x="24816" y="35983"/>
                  <a:pt x="24054" y="36885"/>
                </a:cubicBezTo>
                <a:cubicBezTo>
                  <a:pt x="24331" y="35775"/>
                  <a:pt x="24539" y="34666"/>
                  <a:pt x="24885" y="33627"/>
                </a:cubicBezTo>
                <a:cubicBezTo>
                  <a:pt x="25440" y="31894"/>
                  <a:pt x="26410" y="30299"/>
                  <a:pt x="27727" y="28913"/>
                </a:cubicBezTo>
                <a:cubicBezTo>
                  <a:pt x="27768" y="28865"/>
                  <a:pt x="27805" y="28844"/>
                  <a:pt x="27837" y="28844"/>
                </a:cubicBezTo>
                <a:close/>
                <a:moveTo>
                  <a:pt x="5598" y="1"/>
                </a:moveTo>
                <a:cubicBezTo>
                  <a:pt x="5519" y="1"/>
                  <a:pt x="5450" y="60"/>
                  <a:pt x="5407" y="146"/>
                </a:cubicBezTo>
                <a:cubicBezTo>
                  <a:pt x="4436" y="3196"/>
                  <a:pt x="6585" y="7008"/>
                  <a:pt x="8873" y="8811"/>
                </a:cubicBezTo>
                <a:cubicBezTo>
                  <a:pt x="9081" y="9296"/>
                  <a:pt x="9219" y="9712"/>
                  <a:pt x="9289" y="10197"/>
                </a:cubicBezTo>
                <a:cubicBezTo>
                  <a:pt x="9358" y="10543"/>
                  <a:pt x="9427" y="10890"/>
                  <a:pt x="9497" y="11167"/>
                </a:cubicBezTo>
                <a:cubicBezTo>
                  <a:pt x="8942" y="10474"/>
                  <a:pt x="8388" y="9781"/>
                  <a:pt x="7764" y="9088"/>
                </a:cubicBezTo>
                <a:cubicBezTo>
                  <a:pt x="7556" y="7632"/>
                  <a:pt x="6308" y="6107"/>
                  <a:pt x="5338" y="5137"/>
                </a:cubicBezTo>
                <a:cubicBezTo>
                  <a:pt x="4536" y="4234"/>
                  <a:pt x="3407" y="3731"/>
                  <a:pt x="2267" y="3731"/>
                </a:cubicBezTo>
                <a:cubicBezTo>
                  <a:pt x="1831" y="3731"/>
                  <a:pt x="1393" y="3805"/>
                  <a:pt x="971" y="3958"/>
                </a:cubicBezTo>
                <a:cubicBezTo>
                  <a:pt x="901" y="4028"/>
                  <a:pt x="832" y="4166"/>
                  <a:pt x="901" y="4235"/>
                </a:cubicBezTo>
                <a:cubicBezTo>
                  <a:pt x="2149" y="6870"/>
                  <a:pt x="4644" y="8395"/>
                  <a:pt x="7348" y="9157"/>
                </a:cubicBezTo>
                <a:lnTo>
                  <a:pt x="7556" y="9504"/>
                </a:lnTo>
                <a:cubicBezTo>
                  <a:pt x="7590" y="9538"/>
                  <a:pt x="7642" y="9556"/>
                  <a:pt x="7694" y="9556"/>
                </a:cubicBezTo>
                <a:cubicBezTo>
                  <a:pt x="7746" y="9556"/>
                  <a:pt x="7798" y="9538"/>
                  <a:pt x="7833" y="9504"/>
                </a:cubicBezTo>
                <a:cubicBezTo>
                  <a:pt x="8457" y="10266"/>
                  <a:pt x="9011" y="11098"/>
                  <a:pt x="9635" y="11861"/>
                </a:cubicBezTo>
                <a:cubicBezTo>
                  <a:pt x="9635" y="11999"/>
                  <a:pt x="9705" y="12207"/>
                  <a:pt x="9774" y="12346"/>
                </a:cubicBezTo>
                <a:cubicBezTo>
                  <a:pt x="9774" y="12415"/>
                  <a:pt x="9913" y="12415"/>
                  <a:pt x="9982" y="12415"/>
                </a:cubicBezTo>
                <a:lnTo>
                  <a:pt x="10328" y="12970"/>
                </a:lnTo>
                <a:cubicBezTo>
                  <a:pt x="9982" y="12762"/>
                  <a:pt x="9635" y="12554"/>
                  <a:pt x="9358" y="12415"/>
                </a:cubicBezTo>
                <a:lnTo>
                  <a:pt x="8942" y="12207"/>
                </a:lnTo>
                <a:cubicBezTo>
                  <a:pt x="9011" y="12138"/>
                  <a:pt x="9011" y="12068"/>
                  <a:pt x="8942" y="11999"/>
                </a:cubicBezTo>
                <a:cubicBezTo>
                  <a:pt x="7833" y="10543"/>
                  <a:pt x="6308" y="9504"/>
                  <a:pt x="4506" y="9088"/>
                </a:cubicBezTo>
                <a:cubicBezTo>
                  <a:pt x="4023" y="8895"/>
                  <a:pt x="2668" y="8366"/>
                  <a:pt x="1702" y="8366"/>
                </a:cubicBezTo>
                <a:cubicBezTo>
                  <a:pt x="1279" y="8366"/>
                  <a:pt x="931" y="8467"/>
                  <a:pt x="763" y="8741"/>
                </a:cubicBezTo>
                <a:cubicBezTo>
                  <a:pt x="0" y="9850"/>
                  <a:pt x="2842" y="10959"/>
                  <a:pt x="3327" y="11375"/>
                </a:cubicBezTo>
                <a:cubicBezTo>
                  <a:pt x="4565" y="12304"/>
                  <a:pt x="6187" y="13540"/>
                  <a:pt x="7765" y="13540"/>
                </a:cubicBezTo>
                <a:cubicBezTo>
                  <a:pt x="8307" y="13540"/>
                  <a:pt x="8844" y="13394"/>
                  <a:pt x="9358" y="13039"/>
                </a:cubicBezTo>
                <a:cubicBezTo>
                  <a:pt x="9427" y="12970"/>
                  <a:pt x="9427" y="12970"/>
                  <a:pt x="9427" y="12900"/>
                </a:cubicBezTo>
                <a:lnTo>
                  <a:pt x="9913" y="13178"/>
                </a:lnTo>
                <a:cubicBezTo>
                  <a:pt x="10259" y="13386"/>
                  <a:pt x="10536" y="13663"/>
                  <a:pt x="10883" y="13871"/>
                </a:cubicBezTo>
                <a:cubicBezTo>
                  <a:pt x="11992" y="15673"/>
                  <a:pt x="13032" y="17475"/>
                  <a:pt x="13933" y="19347"/>
                </a:cubicBezTo>
                <a:cubicBezTo>
                  <a:pt x="13378" y="19070"/>
                  <a:pt x="12824" y="18862"/>
                  <a:pt x="12200" y="18723"/>
                </a:cubicBezTo>
                <a:cubicBezTo>
                  <a:pt x="12061" y="18654"/>
                  <a:pt x="11853" y="18584"/>
                  <a:pt x="11715" y="18584"/>
                </a:cubicBezTo>
                <a:cubicBezTo>
                  <a:pt x="11784" y="18515"/>
                  <a:pt x="11784" y="18376"/>
                  <a:pt x="11715" y="18307"/>
                </a:cubicBezTo>
                <a:cubicBezTo>
                  <a:pt x="10303" y="17047"/>
                  <a:pt x="7974" y="16043"/>
                  <a:pt x="5849" y="16043"/>
                </a:cubicBezTo>
                <a:cubicBezTo>
                  <a:pt x="5053" y="16043"/>
                  <a:pt x="4285" y="16184"/>
                  <a:pt x="3605" y="16505"/>
                </a:cubicBezTo>
                <a:cubicBezTo>
                  <a:pt x="3535" y="16505"/>
                  <a:pt x="3466" y="16713"/>
                  <a:pt x="3535" y="16782"/>
                </a:cubicBezTo>
                <a:cubicBezTo>
                  <a:pt x="4203" y="18594"/>
                  <a:pt x="7230" y="20175"/>
                  <a:pt x="9687" y="20175"/>
                </a:cubicBezTo>
                <a:cubicBezTo>
                  <a:pt x="10803" y="20175"/>
                  <a:pt x="11802" y="19849"/>
                  <a:pt x="12408" y="19070"/>
                </a:cubicBezTo>
                <a:cubicBezTo>
                  <a:pt x="12685" y="19139"/>
                  <a:pt x="12963" y="19278"/>
                  <a:pt x="13240" y="19416"/>
                </a:cubicBezTo>
                <a:cubicBezTo>
                  <a:pt x="13656" y="19694"/>
                  <a:pt x="14002" y="20109"/>
                  <a:pt x="14418" y="20387"/>
                </a:cubicBezTo>
                <a:cubicBezTo>
                  <a:pt x="14973" y="21565"/>
                  <a:pt x="15527" y="22744"/>
                  <a:pt x="16013" y="23922"/>
                </a:cubicBezTo>
                <a:cubicBezTo>
                  <a:pt x="16221" y="24407"/>
                  <a:pt x="16428" y="24892"/>
                  <a:pt x="16636" y="25447"/>
                </a:cubicBezTo>
                <a:cubicBezTo>
                  <a:pt x="16636" y="25447"/>
                  <a:pt x="16636" y="25516"/>
                  <a:pt x="16706" y="25586"/>
                </a:cubicBezTo>
                <a:lnTo>
                  <a:pt x="17260" y="26833"/>
                </a:lnTo>
                <a:cubicBezTo>
                  <a:pt x="16914" y="26625"/>
                  <a:pt x="16567" y="26487"/>
                  <a:pt x="16151" y="26417"/>
                </a:cubicBezTo>
                <a:cubicBezTo>
                  <a:pt x="16151" y="26348"/>
                  <a:pt x="16151" y="26348"/>
                  <a:pt x="16151" y="26279"/>
                </a:cubicBezTo>
                <a:cubicBezTo>
                  <a:pt x="15389" y="24754"/>
                  <a:pt x="12824" y="24130"/>
                  <a:pt x="11299" y="23783"/>
                </a:cubicBezTo>
                <a:cubicBezTo>
                  <a:pt x="10613" y="23599"/>
                  <a:pt x="9906" y="23504"/>
                  <a:pt x="9199" y="23504"/>
                </a:cubicBezTo>
                <a:cubicBezTo>
                  <a:pt x="8048" y="23504"/>
                  <a:pt x="6896" y="23754"/>
                  <a:pt x="5823" y="24269"/>
                </a:cubicBezTo>
                <a:cubicBezTo>
                  <a:pt x="5684" y="24269"/>
                  <a:pt x="5684" y="24477"/>
                  <a:pt x="5753" y="24546"/>
                </a:cubicBezTo>
                <a:cubicBezTo>
                  <a:pt x="6863" y="26071"/>
                  <a:pt x="8942" y="26695"/>
                  <a:pt x="10606" y="27319"/>
                </a:cubicBezTo>
                <a:cubicBezTo>
                  <a:pt x="11576" y="27700"/>
                  <a:pt x="12564" y="27960"/>
                  <a:pt x="13526" y="27960"/>
                </a:cubicBezTo>
                <a:cubicBezTo>
                  <a:pt x="14488" y="27960"/>
                  <a:pt x="15423" y="27700"/>
                  <a:pt x="16290" y="27041"/>
                </a:cubicBezTo>
                <a:cubicBezTo>
                  <a:pt x="16775" y="27388"/>
                  <a:pt x="17330" y="27665"/>
                  <a:pt x="17815" y="28081"/>
                </a:cubicBezTo>
                <a:cubicBezTo>
                  <a:pt x="18785" y="30507"/>
                  <a:pt x="19825" y="33003"/>
                  <a:pt x="20657" y="35498"/>
                </a:cubicBezTo>
                <a:cubicBezTo>
                  <a:pt x="20380" y="35221"/>
                  <a:pt x="20033" y="34944"/>
                  <a:pt x="19617" y="34736"/>
                </a:cubicBezTo>
                <a:cubicBezTo>
                  <a:pt x="18508" y="33349"/>
                  <a:pt x="17052" y="32171"/>
                  <a:pt x="15458" y="31339"/>
                </a:cubicBezTo>
                <a:cubicBezTo>
                  <a:pt x="14558" y="30752"/>
                  <a:pt x="13503" y="30452"/>
                  <a:pt x="12430" y="30452"/>
                </a:cubicBezTo>
                <a:cubicBezTo>
                  <a:pt x="11604" y="30452"/>
                  <a:pt x="10766" y="30630"/>
                  <a:pt x="9982" y="30992"/>
                </a:cubicBezTo>
                <a:cubicBezTo>
                  <a:pt x="9913" y="31062"/>
                  <a:pt x="9843" y="31200"/>
                  <a:pt x="9913" y="31339"/>
                </a:cubicBezTo>
                <a:cubicBezTo>
                  <a:pt x="11336" y="33803"/>
                  <a:pt x="14619" y="36094"/>
                  <a:pt x="17713" y="36094"/>
                </a:cubicBezTo>
                <a:cubicBezTo>
                  <a:pt x="18535" y="36094"/>
                  <a:pt x="19345" y="35932"/>
                  <a:pt x="20102" y="35567"/>
                </a:cubicBezTo>
                <a:cubicBezTo>
                  <a:pt x="20449" y="35845"/>
                  <a:pt x="20796" y="36261"/>
                  <a:pt x="21073" y="36677"/>
                </a:cubicBezTo>
                <a:cubicBezTo>
                  <a:pt x="21974" y="39103"/>
                  <a:pt x="22667" y="41598"/>
                  <a:pt x="23291" y="44094"/>
                </a:cubicBezTo>
                <a:cubicBezTo>
                  <a:pt x="23291" y="44198"/>
                  <a:pt x="23378" y="44250"/>
                  <a:pt x="23456" y="44250"/>
                </a:cubicBezTo>
                <a:cubicBezTo>
                  <a:pt x="23534" y="44250"/>
                  <a:pt x="23603" y="44198"/>
                  <a:pt x="23568" y="44094"/>
                </a:cubicBezTo>
                <a:cubicBezTo>
                  <a:pt x="23360" y="42361"/>
                  <a:pt x="23083" y="40697"/>
                  <a:pt x="22598" y="39033"/>
                </a:cubicBezTo>
                <a:cubicBezTo>
                  <a:pt x="23083" y="38548"/>
                  <a:pt x="23568" y="38063"/>
                  <a:pt x="24054" y="37508"/>
                </a:cubicBezTo>
                <a:cubicBezTo>
                  <a:pt x="25579" y="36469"/>
                  <a:pt x="27173" y="35637"/>
                  <a:pt x="27866" y="33835"/>
                </a:cubicBezTo>
                <a:cubicBezTo>
                  <a:pt x="28559" y="31963"/>
                  <a:pt x="28767" y="30022"/>
                  <a:pt x="28559" y="28150"/>
                </a:cubicBezTo>
                <a:cubicBezTo>
                  <a:pt x="28507" y="27994"/>
                  <a:pt x="28416" y="27916"/>
                  <a:pt x="28315" y="27916"/>
                </a:cubicBezTo>
                <a:cubicBezTo>
                  <a:pt x="28282" y="27916"/>
                  <a:pt x="28247" y="27925"/>
                  <a:pt x="28213" y="27942"/>
                </a:cubicBezTo>
                <a:cubicBezTo>
                  <a:pt x="26826" y="28844"/>
                  <a:pt x="25856" y="30161"/>
                  <a:pt x="25232" y="31686"/>
                </a:cubicBezTo>
                <a:cubicBezTo>
                  <a:pt x="24331" y="33488"/>
                  <a:pt x="24192" y="35360"/>
                  <a:pt x="23499" y="37231"/>
                </a:cubicBezTo>
                <a:lnTo>
                  <a:pt x="23430" y="37300"/>
                </a:lnTo>
                <a:cubicBezTo>
                  <a:pt x="23291" y="37370"/>
                  <a:pt x="23291" y="37508"/>
                  <a:pt x="23360" y="37578"/>
                </a:cubicBezTo>
                <a:cubicBezTo>
                  <a:pt x="23083" y="37924"/>
                  <a:pt x="22806" y="38271"/>
                  <a:pt x="22528" y="38617"/>
                </a:cubicBezTo>
                <a:cubicBezTo>
                  <a:pt x="22043" y="37023"/>
                  <a:pt x="21489" y="35498"/>
                  <a:pt x="20934" y="33973"/>
                </a:cubicBezTo>
                <a:cubicBezTo>
                  <a:pt x="21419" y="33072"/>
                  <a:pt x="21835" y="32171"/>
                  <a:pt x="22113" y="31200"/>
                </a:cubicBezTo>
                <a:cubicBezTo>
                  <a:pt x="25163" y="27457"/>
                  <a:pt x="25856" y="22328"/>
                  <a:pt x="23915" y="17891"/>
                </a:cubicBezTo>
                <a:cubicBezTo>
                  <a:pt x="23874" y="17810"/>
                  <a:pt x="23810" y="17776"/>
                  <a:pt x="23736" y="17776"/>
                </a:cubicBezTo>
                <a:cubicBezTo>
                  <a:pt x="23683" y="17776"/>
                  <a:pt x="23626" y="17793"/>
                  <a:pt x="23568" y="17822"/>
                </a:cubicBezTo>
                <a:cubicBezTo>
                  <a:pt x="21835" y="18931"/>
                  <a:pt x="21419" y="21288"/>
                  <a:pt x="20934" y="23229"/>
                </a:cubicBezTo>
                <a:cubicBezTo>
                  <a:pt x="20380" y="26140"/>
                  <a:pt x="20865" y="28913"/>
                  <a:pt x="21073" y="31894"/>
                </a:cubicBezTo>
                <a:cubicBezTo>
                  <a:pt x="20934" y="32379"/>
                  <a:pt x="20796" y="32864"/>
                  <a:pt x="20588" y="33419"/>
                </a:cubicBezTo>
                <a:cubicBezTo>
                  <a:pt x="19478" y="30646"/>
                  <a:pt x="18231" y="27873"/>
                  <a:pt x="17052" y="25239"/>
                </a:cubicBezTo>
                <a:cubicBezTo>
                  <a:pt x="17260" y="24546"/>
                  <a:pt x="17399" y="23783"/>
                  <a:pt x="17538" y="23090"/>
                </a:cubicBezTo>
                <a:cubicBezTo>
                  <a:pt x="17566" y="23119"/>
                  <a:pt x="17619" y="23136"/>
                  <a:pt x="17670" y="23136"/>
                </a:cubicBezTo>
                <a:cubicBezTo>
                  <a:pt x="17743" y="23136"/>
                  <a:pt x="17815" y="23102"/>
                  <a:pt x="17815" y="23021"/>
                </a:cubicBezTo>
                <a:cubicBezTo>
                  <a:pt x="19548" y="19070"/>
                  <a:pt x="20241" y="14009"/>
                  <a:pt x="17815" y="10197"/>
                </a:cubicBezTo>
                <a:cubicBezTo>
                  <a:pt x="17780" y="10093"/>
                  <a:pt x="17694" y="10041"/>
                  <a:pt x="17607" y="10041"/>
                </a:cubicBezTo>
                <a:cubicBezTo>
                  <a:pt x="17520" y="10041"/>
                  <a:pt x="17434" y="10093"/>
                  <a:pt x="17399" y="10197"/>
                </a:cubicBezTo>
                <a:cubicBezTo>
                  <a:pt x="15042" y="13940"/>
                  <a:pt x="14903" y="18654"/>
                  <a:pt x="17122" y="22536"/>
                </a:cubicBezTo>
                <a:lnTo>
                  <a:pt x="16844" y="24477"/>
                </a:lnTo>
                <a:cubicBezTo>
                  <a:pt x="15735" y="22050"/>
                  <a:pt x="14626" y="19624"/>
                  <a:pt x="13378" y="17267"/>
                </a:cubicBezTo>
                <a:cubicBezTo>
                  <a:pt x="13586" y="16020"/>
                  <a:pt x="13586" y="14703"/>
                  <a:pt x="13448" y="13455"/>
                </a:cubicBezTo>
                <a:cubicBezTo>
                  <a:pt x="14002" y="9989"/>
                  <a:pt x="14349" y="6246"/>
                  <a:pt x="11923" y="3404"/>
                </a:cubicBezTo>
                <a:cubicBezTo>
                  <a:pt x="11888" y="3369"/>
                  <a:pt x="11819" y="3352"/>
                  <a:pt x="11750" y="3352"/>
                </a:cubicBezTo>
                <a:cubicBezTo>
                  <a:pt x="11680" y="3352"/>
                  <a:pt x="11611" y="3369"/>
                  <a:pt x="11576" y="3404"/>
                </a:cubicBezTo>
                <a:cubicBezTo>
                  <a:pt x="9705" y="6107"/>
                  <a:pt x="10883" y="11791"/>
                  <a:pt x="13032" y="14217"/>
                </a:cubicBezTo>
                <a:cubicBezTo>
                  <a:pt x="13032" y="15049"/>
                  <a:pt x="13032" y="15812"/>
                  <a:pt x="13032" y="16644"/>
                </a:cubicBezTo>
                <a:cubicBezTo>
                  <a:pt x="12131" y="15049"/>
                  <a:pt x="11160" y="13524"/>
                  <a:pt x="10121" y="11999"/>
                </a:cubicBezTo>
                <a:cubicBezTo>
                  <a:pt x="9982" y="10890"/>
                  <a:pt x="9705" y="9850"/>
                  <a:pt x="9289" y="8741"/>
                </a:cubicBezTo>
                <a:cubicBezTo>
                  <a:pt x="9289" y="8741"/>
                  <a:pt x="9289" y="8672"/>
                  <a:pt x="9289" y="8672"/>
                </a:cubicBezTo>
                <a:cubicBezTo>
                  <a:pt x="9081" y="6870"/>
                  <a:pt x="8665" y="5067"/>
                  <a:pt x="7902" y="3473"/>
                </a:cubicBezTo>
                <a:cubicBezTo>
                  <a:pt x="7417" y="2225"/>
                  <a:pt x="6932" y="839"/>
                  <a:pt x="5753" y="76"/>
                </a:cubicBezTo>
                <a:cubicBezTo>
                  <a:pt x="5701" y="23"/>
                  <a:pt x="5648" y="1"/>
                  <a:pt x="5598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99999" flipH="1">
            <a:off x="4737888" y="1054144"/>
            <a:ext cx="6935795" cy="420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027" y="1033250"/>
            <a:ext cx="3403551" cy="228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1031800" y="1268875"/>
            <a:ext cx="53907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Awesome Words</a:t>
            </a:r>
            <a:endParaRPr/>
          </a:p>
        </p:txBody>
      </p:sp>
      <p:sp>
        <p:nvSpPr>
          <p:cNvPr id="397" name="Google Shape;397;p36"/>
          <p:cNvSpPr txBox="1">
            <a:spLocks noGrp="1"/>
          </p:cNvSpPr>
          <p:nvPr>
            <p:ph type="subTitle" idx="1"/>
          </p:nvPr>
        </p:nvSpPr>
        <p:spPr>
          <a:xfrm>
            <a:off x="1124855" y="2372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Because key words are great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catching your audience’s attention</a:t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7205975" y="2125574"/>
            <a:ext cx="2362666" cy="375830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6"/>
          <p:cNvSpPr/>
          <p:nvPr/>
        </p:nvSpPr>
        <p:spPr>
          <a:xfrm rot="362143">
            <a:off x="7855227" y="376670"/>
            <a:ext cx="1541318" cy="2865303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Services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subTitle" idx="1"/>
          </p:nvPr>
        </p:nvSpPr>
        <p:spPr>
          <a:xfrm>
            <a:off x="768900" y="34873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title" idx="2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pic>
        <p:nvPicPr>
          <p:cNvPr id="407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19564">
            <a:off x="3345493" y="1266961"/>
            <a:ext cx="8502191" cy="570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7"/>
          <p:cNvSpPr/>
          <p:nvPr/>
        </p:nvSpPr>
        <p:spPr>
          <a:xfrm>
            <a:off x="5867728" y="3020048"/>
            <a:ext cx="2152815" cy="342449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6562946" y="605501"/>
            <a:ext cx="2622115" cy="5171622"/>
            <a:chOff x="2375975" y="2648850"/>
            <a:chExt cx="1226950" cy="2419925"/>
          </a:xfrm>
        </p:grpSpPr>
        <p:sp>
          <p:nvSpPr>
            <p:cNvPr id="410" name="Google Shape;410;p37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37"/>
          <p:cNvSpPr/>
          <p:nvPr/>
        </p:nvSpPr>
        <p:spPr>
          <a:xfrm rot="847033">
            <a:off x="4375224" y="2542329"/>
            <a:ext cx="2080238" cy="3933477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1"/>
          <p:cNvGrpSpPr/>
          <p:nvPr/>
        </p:nvGrpSpPr>
        <p:grpSpPr>
          <a:xfrm>
            <a:off x="847700" y="2006401"/>
            <a:ext cx="2268900" cy="2571732"/>
            <a:chOff x="847688" y="1763875"/>
            <a:chExt cx="2268900" cy="2811250"/>
          </a:xfrm>
        </p:grpSpPr>
        <p:sp>
          <p:nvSpPr>
            <p:cNvPr id="639" name="Google Shape;639;p41"/>
            <p:cNvSpPr/>
            <p:nvPr/>
          </p:nvSpPr>
          <p:spPr>
            <a:xfrm>
              <a:off x="847688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650950" y="1763875"/>
              <a:ext cx="662400" cy="298500"/>
            </a:xfrm>
            <a:prstGeom prst="rect">
              <a:avLst/>
            </a:prstGeom>
            <a:solidFill>
              <a:srgbClr val="F9C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3451375" y="2006401"/>
            <a:ext cx="2268900" cy="2571732"/>
            <a:chOff x="3451363" y="1763875"/>
            <a:chExt cx="2268900" cy="2811250"/>
          </a:xfrm>
        </p:grpSpPr>
        <p:sp>
          <p:nvSpPr>
            <p:cNvPr id="642" name="Google Shape;642;p41"/>
            <p:cNvSpPr/>
            <p:nvPr/>
          </p:nvSpPr>
          <p:spPr>
            <a:xfrm>
              <a:off x="3451363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4278900" y="1763875"/>
              <a:ext cx="662400" cy="298500"/>
            </a:xfrm>
            <a:prstGeom prst="rect">
              <a:avLst/>
            </a:prstGeom>
            <a:solidFill>
              <a:srgbClr val="F9C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6027425" y="2057630"/>
            <a:ext cx="2268900" cy="2554876"/>
            <a:chOff x="6027413" y="1819875"/>
            <a:chExt cx="2268900" cy="2792825"/>
          </a:xfrm>
        </p:grpSpPr>
        <p:sp>
          <p:nvSpPr>
            <p:cNvPr id="645" name="Google Shape;645;p41"/>
            <p:cNvSpPr/>
            <p:nvPr/>
          </p:nvSpPr>
          <p:spPr>
            <a:xfrm>
              <a:off x="6027413" y="1981400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830675" y="1819875"/>
              <a:ext cx="662400" cy="298500"/>
            </a:xfrm>
            <a:prstGeom prst="rect">
              <a:avLst/>
            </a:prstGeom>
            <a:solidFill>
              <a:srgbClr val="F9C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41"/>
          <p:cNvSpPr txBox="1">
            <a:spLocks noGrp="1"/>
          </p:cNvSpPr>
          <p:nvPr>
            <p:ph type="title" idx="4"/>
          </p:nvPr>
        </p:nvSpPr>
        <p:spPr>
          <a:xfrm>
            <a:off x="720000" y="4422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 could use three columns, why not?</a:t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 rot="1098459">
            <a:off x="6920824" y="1672791"/>
            <a:ext cx="482103" cy="896227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-1673549">
            <a:off x="1635352" y="1669023"/>
            <a:ext cx="693600" cy="90376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4290173" y="1767812"/>
            <a:ext cx="563680" cy="858567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 txBox="1">
            <a:spLocks noGrp="1"/>
          </p:cNvSpPr>
          <p:nvPr>
            <p:ph type="title"/>
          </p:nvPr>
        </p:nvSpPr>
        <p:spPr>
          <a:xfrm>
            <a:off x="332443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</a:t>
            </a:r>
            <a:endParaRPr/>
          </a:p>
        </p:txBody>
      </p:sp>
      <p:sp>
        <p:nvSpPr>
          <p:cNvPr id="652" name="Google Shape;652;p41"/>
          <p:cNvSpPr txBox="1">
            <a:spLocks noGrp="1"/>
          </p:cNvSpPr>
          <p:nvPr>
            <p:ph type="subTitle" idx="1"/>
          </p:nvPr>
        </p:nvSpPr>
        <p:spPr>
          <a:xfrm>
            <a:off x="3504425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hot, even hotter than Mercury</a:t>
            </a:r>
            <a:endParaRPr/>
          </a:p>
        </p:txBody>
      </p:sp>
      <p:sp>
        <p:nvSpPr>
          <p:cNvPr id="653" name="Google Shape;653;p41"/>
          <p:cNvSpPr txBox="1">
            <a:spLocks noGrp="1"/>
          </p:cNvSpPr>
          <p:nvPr>
            <p:ph type="title" idx="2"/>
          </p:nvPr>
        </p:nvSpPr>
        <p:spPr>
          <a:xfrm>
            <a:off x="584738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Saturn</a:t>
            </a:r>
            <a:endParaRPr/>
          </a:p>
        </p:txBody>
      </p:sp>
      <p:sp>
        <p:nvSpPr>
          <p:cNvPr id="654" name="Google Shape;654;p41"/>
          <p:cNvSpPr txBox="1">
            <a:spLocks noGrp="1"/>
          </p:cNvSpPr>
          <p:nvPr>
            <p:ph type="subTitle" idx="3"/>
          </p:nvPr>
        </p:nvSpPr>
        <p:spPr>
          <a:xfrm>
            <a:off x="6027388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Yes, this is the ringed one. It’s a gas giant, composed mostly of hydrogen and helium</a:t>
            </a:r>
            <a:endParaRPr/>
          </a:p>
        </p:txBody>
      </p:sp>
      <p:sp>
        <p:nvSpPr>
          <p:cNvPr id="655" name="Google Shape;655;p41"/>
          <p:cNvSpPr txBox="1">
            <a:spLocks noGrp="1"/>
          </p:cNvSpPr>
          <p:nvPr>
            <p:ph type="title" idx="5"/>
          </p:nvPr>
        </p:nvSpPr>
        <p:spPr>
          <a:xfrm>
            <a:off x="725313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Mars</a:t>
            </a:r>
            <a:endParaRPr/>
          </a:p>
        </p:txBody>
      </p:sp>
      <p:sp>
        <p:nvSpPr>
          <p:cNvPr id="656" name="Google Shape;656;p41"/>
          <p:cNvSpPr txBox="1">
            <a:spLocks noGrp="1"/>
          </p:cNvSpPr>
          <p:nvPr>
            <p:ph type="subTitle" idx="6"/>
          </p:nvPr>
        </p:nvSpPr>
        <p:spPr>
          <a:xfrm>
            <a:off x="905300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dust, which gives the planet its reddish cast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ral Wedd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233</Words>
  <Application>Microsoft Office PowerPoint</Application>
  <PresentationFormat>นำเสนอทางหน้าจอ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8" baseType="lpstr">
      <vt:lpstr>Merriweather</vt:lpstr>
      <vt:lpstr>Playfair Display</vt:lpstr>
      <vt:lpstr>Arial</vt:lpstr>
      <vt:lpstr>Merriweather Light</vt:lpstr>
      <vt:lpstr>Playfair Display Regular</vt:lpstr>
      <vt:lpstr>Floral Wedding</vt:lpstr>
      <vt:lpstr>Floral Wedding</vt:lpstr>
      <vt:lpstr>งานนำเสนอ PowerPoint</vt:lpstr>
      <vt:lpstr>งานนำเสนอ PowerPoint</vt:lpstr>
      <vt:lpstr>About us</vt:lpstr>
      <vt:lpstr>The slide title goes here!</vt:lpstr>
      <vt:lpstr>This is a great headline</vt:lpstr>
      <vt:lpstr>Awesome Words</vt:lpstr>
      <vt:lpstr>Services</vt:lpstr>
      <vt:lpstr>You could use three columns, why not?</vt:lpstr>
      <vt:lpstr>Option 1</vt:lpstr>
      <vt:lpstr>Organization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Floral Wedding</dc:title>
  <dc:creator>Asus</dc:creator>
  <cp:lastModifiedBy>I-com</cp:lastModifiedBy>
  <cp:revision>3</cp:revision>
  <dcterms:modified xsi:type="dcterms:W3CDTF">2020-04-21T04:27:05Z</dcterms:modified>
</cp:coreProperties>
</file>