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BCC93-1FF8-44D8-8EC4-566D6E9ACAFD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45FE-3DAD-4E5A-93C8-102A9F885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5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45FE-3DAD-4E5A-93C8-102A9F8852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4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www.kaggle.com/mczielinski/bitcoin-historical-data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hiyan/understanding-lstm-and-its-diagrams-37e2f46f171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290" y="1751527"/>
            <a:ext cx="7096259" cy="1287887"/>
          </a:xfrm>
        </p:spPr>
        <p:txBody>
          <a:bodyPr/>
          <a:lstStyle/>
          <a:p>
            <a:r>
              <a:rPr lang="en-IN" sz="6600" dirty="0" smtClean="0"/>
              <a:t>BITCOIN TRADER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269" y="5564182"/>
            <a:ext cx="3425004" cy="488889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Berlin Sans FB Demi" panose="020E0802020502020306" pitchFamily="34" charset="0"/>
              </a:rPr>
              <a:t>TEAM :  CODE TO SURVIVE</a:t>
            </a:r>
          </a:p>
          <a:p>
            <a:endParaRPr lang="en-IN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latin typeface="Elephant" panose="02020904090505020303" pitchFamily="18" charset="0"/>
              </a:rPr>
              <a:t>OUR AIM</a:t>
            </a:r>
            <a:endParaRPr lang="en-IN" sz="4800" dirty="0">
              <a:latin typeface="Elephant" panose="0202090409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58" y="2021984"/>
            <a:ext cx="7697842" cy="4836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50" y="2987898"/>
            <a:ext cx="4134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pperplate Gothic Bold" panose="020E0705020206020404" pitchFamily="34" charset="0"/>
              </a:rPr>
              <a:t>Maximizing Profit by comparing prices of two bitcoin exchanges and predicting the maximum profit that can be made per minute.</a:t>
            </a:r>
            <a:endParaRPr lang="en-IN" sz="24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186" y="447188"/>
            <a:ext cx="10763812" cy="970450"/>
          </a:xfrm>
        </p:spPr>
        <p:txBody>
          <a:bodyPr/>
          <a:lstStyle/>
          <a:p>
            <a:pPr algn="ctr"/>
            <a:r>
              <a:rPr lang="en-IN" sz="4800" dirty="0" smtClean="0">
                <a:latin typeface="Myriad Pro Light" panose="020B0603030403020204" pitchFamily="34" charset="0"/>
              </a:rPr>
              <a:t>OUR PREDICTIVE MODEL</a:t>
            </a:r>
            <a:endParaRPr lang="en-IN" sz="4800" dirty="0">
              <a:latin typeface="Myriad Pro Light" panose="020B06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276" y="4297964"/>
            <a:ext cx="9451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Copperplate Gothic Light" panose="020E0507020206020404" pitchFamily="34" charset="0"/>
              </a:rPr>
              <a:t>OUR MODEL IS TRAINED ON BITCOIN HISTORICAL DATASET FOR THE EXCHANGES ON COINBASE AND BTC-E THAT GIVES US VARIOUS PRICES FOR THE TIMESTAMPS PER MINUTE DIFFERENCE USING THE RECURRENT NETWORKS. THE TRAINING IS DONE ON THE LSTM (LONG SHORT-TERM MEMORY) NETWORK THAT IS TRAINED ON THE DATASET OF ABOUT 3 YEARS </a:t>
            </a:r>
            <a:endParaRPr lang="en-IN" sz="2000" dirty="0">
              <a:latin typeface="Copperplate Gothic Light" panose="020E05070202060204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591" y="2636185"/>
            <a:ext cx="7976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WE ARE PREDICTING THE CLOSING PRICES OF THE BITCOIN ON THE EXCHANGE </a:t>
            </a:r>
            <a:r>
              <a:rPr lang="en-IN" sz="2000" dirty="0">
                <a:latin typeface="Copperplate Gothic Light" panose="020E0507020206020404" pitchFamily="34" charset="0"/>
              </a:rPr>
              <a:t>COINBASE AND </a:t>
            </a:r>
            <a:r>
              <a:rPr lang="en-IN" sz="2000" dirty="0" smtClean="0">
                <a:latin typeface="Copperplate Gothic Light" panose="020E0507020206020404" pitchFamily="34" charset="0"/>
              </a:rPr>
              <a:t>BTC-E AND INVESTING IN THE EXCHANGE BASED ON THEIR MAXIMUM PROFIT PERCENTAGE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1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5" y="1906073"/>
            <a:ext cx="10457645" cy="4700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7132" y="618186"/>
            <a:ext cx="936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Perpetua Titling MT" panose="02020502060505020804" pitchFamily="18" charset="0"/>
              </a:rPr>
              <a:t>GRAPHICAL REPRESENTATION OF DATA </a:t>
            </a:r>
            <a:endParaRPr lang="en-IN" sz="3600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447188"/>
            <a:ext cx="10763812" cy="970450"/>
          </a:xfrm>
        </p:spPr>
        <p:txBody>
          <a:bodyPr/>
          <a:lstStyle/>
          <a:p>
            <a:pPr algn="ctr"/>
            <a:r>
              <a:rPr lang="en-IN" sz="4800" dirty="0" smtClean="0">
                <a:latin typeface="Myriad Pro Light" panose="020B0603030403020204" pitchFamily="34" charset="0"/>
              </a:rPr>
              <a:t>LONG SHORT TERM MEMORY</a:t>
            </a:r>
            <a:endParaRPr lang="en-IN" sz="4800" dirty="0">
              <a:latin typeface="Myriad Pro Light" panose="020B06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1" y="2087919"/>
            <a:ext cx="6980349" cy="456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" y="6130344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ROOT MEAN SQUARE ERROR: 44%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2276" y="2459865"/>
            <a:ext cx="37219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LSTM block has different gates which have the ability to forget, add new information from/in the current cell state.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36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593" y="408551"/>
            <a:ext cx="3216920" cy="970450"/>
          </a:xfrm>
        </p:spPr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1935" y="3168203"/>
            <a:ext cx="11399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BITCOIN HISTORICAL DATASET  </a:t>
            </a:r>
            <a:r>
              <a:rPr lang="en-IN" sz="2000" dirty="0"/>
              <a:t>:  </a:t>
            </a:r>
            <a:endParaRPr lang="en-IN" sz="2000" dirty="0" smtClean="0"/>
          </a:p>
          <a:p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www.kaggle.com/mczielinski/bitcoin-historical-data/data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/>
              <a:t>LSTM SOURCES </a:t>
            </a:r>
            <a:r>
              <a:rPr lang="en-IN" sz="2000" dirty="0" smtClean="0"/>
              <a:t>: </a:t>
            </a:r>
          </a:p>
          <a:p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://colah.github.io/posts/2015-08-Understanding-LSTMs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r>
              <a:rPr lang="en-IN" sz="2000" dirty="0" smtClean="0">
                <a:hlinkClick r:id="rId4"/>
              </a:rPr>
              <a:t>https</a:t>
            </a:r>
            <a:r>
              <a:rPr lang="en-IN" sz="2000" dirty="0">
                <a:hlinkClick r:id="rId4"/>
              </a:rPr>
              <a:t>://medium.com/@</a:t>
            </a:r>
            <a:r>
              <a:rPr lang="en-IN" sz="2000" dirty="0" smtClean="0">
                <a:hlinkClick r:id="rId4"/>
              </a:rPr>
              <a:t>shiyan/understanding-lstm-and-its-diagrams-37e2f46f1714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0105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2447" y="2266683"/>
            <a:ext cx="6978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>
                <a:solidFill>
                  <a:schemeClr val="accent3">
                    <a:lumMod val="75000"/>
                  </a:schemeClr>
                </a:solidFill>
                <a:latin typeface="Bell MT" panose="02020503060305020303" pitchFamily="18" charset="0"/>
              </a:rPr>
              <a:t>THANK YOU</a:t>
            </a:r>
            <a:endParaRPr lang="en-IN" sz="8800" dirty="0">
              <a:solidFill>
                <a:schemeClr val="accent3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172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Bell MT</vt:lpstr>
      <vt:lpstr>Berlin Sans FB Demi</vt:lpstr>
      <vt:lpstr>Calibri</vt:lpstr>
      <vt:lpstr>Century Gothic</vt:lpstr>
      <vt:lpstr>Copperplate Gothic Bold</vt:lpstr>
      <vt:lpstr>Copperplate Gothic Light</vt:lpstr>
      <vt:lpstr>Elephant</vt:lpstr>
      <vt:lpstr>Myriad Pro Light</vt:lpstr>
      <vt:lpstr>Perpetua Titling MT</vt:lpstr>
      <vt:lpstr>Wingdings 2</vt:lpstr>
      <vt:lpstr>Quotable</vt:lpstr>
      <vt:lpstr>BITCOIN TRADER</vt:lpstr>
      <vt:lpstr>OUR AIM</vt:lpstr>
      <vt:lpstr>OUR PREDICTIVE MODEL</vt:lpstr>
      <vt:lpstr>PowerPoint Presentation</vt:lpstr>
      <vt:lpstr>LONG SHORT TERM MEMORY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TRADER</dc:title>
  <dc:creator>RATTANDEEP SINGH</dc:creator>
  <cp:lastModifiedBy>RATTANDEEP SINGH</cp:lastModifiedBy>
  <cp:revision>9</cp:revision>
  <dcterms:created xsi:type="dcterms:W3CDTF">2017-10-07T23:32:24Z</dcterms:created>
  <dcterms:modified xsi:type="dcterms:W3CDTF">2017-10-08T00:43:35Z</dcterms:modified>
</cp:coreProperties>
</file>