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04A6-1A80-494A-ADB7-02CF0DDE8B69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9C88-CCBE-B242-8A9A-2167FB5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Presentation that will be available on </a:t>
            </a:r>
            <a:r>
              <a:rPr lang="en-US" dirty="0" err="1" smtClean="0"/>
              <a:t>GitHub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Presentation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</dc:title>
  <dc:creator>Matt</dc:creator>
  <cp:lastModifiedBy>Matt</cp:lastModifiedBy>
  <cp:revision>1</cp:revision>
  <dcterms:created xsi:type="dcterms:W3CDTF">2015-04-27T01:08:08Z</dcterms:created>
  <dcterms:modified xsi:type="dcterms:W3CDTF">2015-04-27T01:15:36Z</dcterms:modified>
</cp:coreProperties>
</file>