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Storming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How I learned to stop worrying and </a:t>
            </a:r>
            <a:r>
              <a:rPr lang="en-US" smtClean="0"/>
              <a:t>love meetings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15</TotalTime>
  <Words>12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Hardcover</vt:lpstr>
      <vt:lpstr>Event Storming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Storming</dc:title>
  <dc:creator>Matt</dc:creator>
  <cp:lastModifiedBy>Matt</cp:lastModifiedBy>
  <cp:revision>2</cp:revision>
  <dcterms:created xsi:type="dcterms:W3CDTF">2016-09-19T13:35:37Z</dcterms:created>
  <dcterms:modified xsi:type="dcterms:W3CDTF">2016-09-19T13:50:55Z</dcterms:modified>
</cp:coreProperties>
</file>