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77" r:id="rId9"/>
    <p:sldId id="265" r:id="rId10"/>
    <p:sldId id="266" r:id="rId11"/>
    <p:sldId id="278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EFE1-F374-0147-88E7-E4D1DD4A3129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8754A-317F-9444-BD18-3D423B0F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Ruby Sinatra wiki page showing basic</a:t>
            </a:r>
            <a:r>
              <a:rPr lang="en-US" baseline="0" dirty="0" smtClean="0"/>
              <a:t> syntax</a:t>
            </a:r>
            <a:endParaRPr lang="en-US" dirty="0" smtClean="0"/>
          </a:p>
          <a:p>
            <a:r>
              <a:rPr lang="en-US" dirty="0" smtClean="0"/>
              <a:t>Show the </a:t>
            </a:r>
            <a:r>
              <a:rPr lang="en-US" dirty="0" err="1" smtClean="0"/>
              <a:t>techradar</a:t>
            </a:r>
            <a:r>
              <a:rPr lang="en-US" dirty="0" smtClean="0"/>
              <a:t> Adopt recommendation page</a:t>
            </a:r>
          </a:p>
          <a:p>
            <a:r>
              <a:rPr lang="en-US" dirty="0" smtClean="0"/>
              <a:t>Show releases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IRepository</a:t>
            </a:r>
            <a:r>
              <a:rPr lang="en-US" dirty="0" smtClean="0"/>
              <a:t> and how it gets injected onto the Binding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binding</a:t>
            </a:r>
            <a:r>
              <a:rPr lang="en-US" baseline="0" dirty="0" smtClean="0"/>
              <a:t> example with</a:t>
            </a:r>
          </a:p>
          <a:p>
            <a:r>
              <a:rPr lang="en-US" baseline="0" dirty="0" smtClean="0"/>
              <a:t>	List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ViewBag</a:t>
            </a:r>
            <a:endParaRPr lang="en-US" baseline="0" dirty="0" smtClean="0"/>
          </a:p>
          <a:p>
            <a:r>
              <a:rPr lang="en-US" baseline="0" dirty="0" smtClean="0"/>
              <a:t>	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97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folders that came in from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that default to the scripts folder</a:t>
            </a:r>
          </a:p>
          <a:p>
            <a:r>
              <a:rPr lang="en-US" baseline="0" dirty="0" smtClean="0"/>
              <a:t>Demo folder setup in the </a:t>
            </a:r>
            <a:r>
              <a:rPr lang="en-US" baseline="0" dirty="0" err="1" smtClean="0"/>
              <a:t>bootstrapper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1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pipelines</a:t>
            </a:r>
            <a:r>
              <a:rPr lang="en-US" baseline="0" dirty="0" smtClean="0"/>
              <a:t> at the module level and defined in the </a:t>
            </a:r>
            <a:r>
              <a:rPr lang="en-US" baseline="0" dirty="0" err="1" smtClean="0"/>
              <a:t>bootstrapper</a:t>
            </a:r>
            <a:r>
              <a:rPr lang="en-US" baseline="0" dirty="0" smtClean="0"/>
              <a:t> using module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custom error pages within and</a:t>
            </a:r>
            <a:r>
              <a:rPr lang="en-US" baseline="0" dirty="0" smtClean="0"/>
              <a:t> the overriding class from Identity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7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diagnostic </a:t>
            </a:r>
            <a:r>
              <a:rPr lang="en-US" dirty="0" err="1" smtClean="0"/>
              <a:t>config</a:t>
            </a:r>
            <a:r>
              <a:rPr lang="en-US" dirty="0" smtClean="0"/>
              <a:t> in main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Forms Authentication setup in Identity</a:t>
            </a:r>
            <a:r>
              <a:rPr lang="en-US" baseline="0" dirty="0" smtClean="0"/>
              <a:t> app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Bootstrapper</a:t>
            </a:r>
            <a:r>
              <a:rPr lang="en-US" baseline="0" dirty="0" smtClean="0"/>
              <a:t> integration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UserMapper</a:t>
            </a:r>
            <a:endParaRPr lang="en-US" baseline="0" dirty="0" smtClean="0"/>
          </a:p>
          <a:p>
            <a:r>
              <a:rPr lang="en-US" baseline="0" dirty="0" smtClean="0"/>
              <a:t>	Login Module</a:t>
            </a:r>
          </a:p>
          <a:p>
            <a:r>
              <a:rPr lang="en-US" baseline="0" dirty="0" smtClean="0"/>
              <a:t>	Admin modules with Requires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Autofac</a:t>
            </a:r>
            <a:r>
              <a:rPr lang="en-US" baseline="0" dirty="0" smtClean="0"/>
              <a:t> setup with different </a:t>
            </a:r>
            <a:r>
              <a:rPr lang="en-US" baseline="0" dirty="0" err="1" smtClean="0"/>
              <a:t>bootstrapper</a:t>
            </a:r>
            <a:r>
              <a:rPr lang="en-US" baseline="0" dirty="0" smtClean="0"/>
              <a:t> override in Identity app</a:t>
            </a:r>
          </a:p>
          <a:p>
            <a:r>
              <a:rPr lang="en-US" baseline="0" dirty="0" smtClean="0"/>
              <a:t>Show different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options via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nancy.bootstrappers</a:t>
            </a:r>
            <a:r>
              <a:rPr lang="en-US" baseline="0" dirty="0" smtClean="0"/>
              <a:t> is the look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8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Nancy browser tests in Identity App</a:t>
            </a:r>
          </a:p>
          <a:p>
            <a:r>
              <a:rPr lang="en-US" dirty="0" smtClean="0"/>
              <a:t>Detail</a:t>
            </a:r>
            <a:r>
              <a:rPr lang="en-US" baseline="0" dirty="0" smtClean="0"/>
              <a:t> one of the tests</a:t>
            </a:r>
          </a:p>
          <a:p>
            <a:r>
              <a:rPr lang="en-US" baseline="0" dirty="0" smtClean="0"/>
              <a:t>Run them in </a:t>
            </a:r>
            <a:r>
              <a:rPr lang="en-US" baseline="0" dirty="0" err="1" smtClean="0"/>
              <a:t>nunit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4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Razor implementation</a:t>
            </a:r>
          </a:p>
          <a:p>
            <a:r>
              <a:rPr lang="en-US" dirty="0" smtClean="0"/>
              <a:t>Go</a:t>
            </a:r>
            <a:r>
              <a:rPr lang="en-US" baseline="0" dirty="0" smtClean="0"/>
              <a:t> through other available View Engines on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– lookup </a:t>
            </a:r>
            <a:r>
              <a:rPr lang="en-US" baseline="0" dirty="0" err="1" smtClean="0"/>
              <a:t>nancy.viewengines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setup and creation of simple hello world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5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sidewaffle</a:t>
            </a:r>
            <a:r>
              <a:rPr lang="en-US" baseline="0" dirty="0" smtClean="0"/>
              <a:t>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Self</a:t>
            </a:r>
            <a:r>
              <a:rPr lang="en-US" baseline="0" dirty="0" smtClean="0"/>
              <a:t> hosted goes through </a:t>
            </a:r>
            <a:r>
              <a:rPr lang="en-US" baseline="0" dirty="0" err="1" smtClean="0"/>
              <a:t>Owin</a:t>
            </a:r>
            <a:r>
              <a:rPr lang="en-US" baseline="0" dirty="0" smtClean="0"/>
              <a:t> using a console app</a:t>
            </a:r>
          </a:p>
          <a:p>
            <a:r>
              <a:rPr lang="en-US" baseline="0" dirty="0" smtClean="0"/>
              <a:t>	This in turn can be used to be run as a service</a:t>
            </a:r>
          </a:p>
          <a:p>
            <a:r>
              <a:rPr lang="en-US" baseline="0" dirty="0" smtClean="0"/>
              <a:t>	Since it is </a:t>
            </a:r>
            <a:r>
              <a:rPr lang="en-US" baseline="0" dirty="0" err="1" smtClean="0"/>
              <a:t>Owin</a:t>
            </a:r>
            <a:r>
              <a:rPr lang="en-US" baseline="0" dirty="0" smtClean="0"/>
              <a:t> it can run on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or Mac computers through Mono</a:t>
            </a:r>
          </a:p>
          <a:p>
            <a:r>
              <a:rPr lang="en-US" baseline="0" dirty="0" err="1" smtClean="0"/>
              <a:t>ASP.Net</a:t>
            </a:r>
            <a:r>
              <a:rPr lang="en-US" baseline="0" dirty="0" smtClean="0"/>
              <a:t> goes through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Route scoring</a:t>
            </a:r>
          </a:p>
          <a:p>
            <a:r>
              <a:rPr lang="en-US" dirty="0" smtClean="0"/>
              <a:t>Show off various</a:t>
            </a:r>
            <a:r>
              <a:rPr lang="en-US" baseline="0" dirty="0" smtClean="0"/>
              <a:t> routing examples</a:t>
            </a:r>
          </a:p>
          <a:p>
            <a:r>
              <a:rPr lang="en-US" baseline="0" dirty="0" smtClean="0"/>
              <a:t>	Basic routes and how they follow the above </a:t>
            </a:r>
          </a:p>
          <a:p>
            <a:r>
              <a:rPr lang="en-US" baseline="0" dirty="0" smtClean="0"/>
              <a:t>	Binding example to show off the post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Nonasync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SampleApiModule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2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response types of</a:t>
            </a:r>
          </a:p>
          <a:p>
            <a:r>
              <a:rPr lang="en-US" dirty="0" smtClean="0"/>
              <a:t>	String – Base Module</a:t>
            </a:r>
          </a:p>
          <a:p>
            <a:r>
              <a:rPr lang="en-US" dirty="0" smtClean="0"/>
              <a:t>	View – Binding Example</a:t>
            </a:r>
          </a:p>
          <a:p>
            <a:r>
              <a:rPr lang="en-US" dirty="0" smtClean="0"/>
              <a:t>	As – </a:t>
            </a:r>
            <a:r>
              <a:rPr lang="en-US" dirty="0" err="1" smtClean="0"/>
              <a:t>Api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NancyFX</a:t>
            </a:r>
            <a:r>
              <a:rPr lang="en-US" dirty="0" smtClean="0"/>
              <a:t> Binding example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MoreBinding</a:t>
            </a:r>
            <a:r>
              <a:rPr lang="en-US" dirty="0" smtClean="0"/>
              <a:t> Example to show off blacklist and list binding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754A-317F-9444-BD18-3D423B0FC9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4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ancyFx/Nancy/wiki/Nancy-and-Valid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ancyFx/Nancy/wiki/Bootstrapp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ancyFx/Nancy/wiki/The-Super-Simple-View-Engin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NancyFx/Nancy/wiki/Managing-static-cont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ancyFx/Nancy/wiki/The-before-and-after-module-hook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log.tommyparnell.com/custom-error-pages-in-nancy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NancyFx/Nancy/wiki/Diagnostic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NancyFx/Nancy/wiki/Testing-your-applicati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NancyFx/Nancy/wiki/Razor-View-Engin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ancyfx.org/" TargetMode="External"/><Relationship Id="rId4" Type="http://schemas.openxmlformats.org/officeDocument/2006/relationships/hyperlink" Target="https://github.com/NancyFx/Nancy/wiki/Documentation" TargetMode="External"/><Relationship Id="rId5" Type="http://schemas.openxmlformats.org/officeDocument/2006/relationships/hyperlink" Target="https://twitter.com/nancyfx" TargetMode="External"/><Relationship Id="rId6" Type="http://schemas.openxmlformats.org/officeDocument/2006/relationships/hyperlink" Target="https://twitter.com/thecodejunki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ancyFx/Nancy/wiki/Document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NancyFx/Nancy/wiki/Exploring-the-nancy-modu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ancyFx/Nancy/wiki/Defining-rout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short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7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Nancy has in built binding that can</a:t>
            </a:r>
          </a:p>
          <a:p>
            <a:pPr lvl="1"/>
            <a:r>
              <a:rPr lang="en-US" dirty="0" smtClean="0"/>
              <a:t>Bind to a dynamic</a:t>
            </a:r>
          </a:p>
          <a:p>
            <a:pPr lvl="1"/>
            <a:r>
              <a:rPr lang="en-US" dirty="0" smtClean="0"/>
              <a:t>Bind to a concrete type</a:t>
            </a:r>
          </a:p>
          <a:p>
            <a:pPr lvl="1"/>
            <a:r>
              <a:rPr lang="en-US" dirty="0" smtClean="0"/>
              <a:t>Bind to a list of concrete types</a:t>
            </a:r>
          </a:p>
          <a:p>
            <a:r>
              <a:rPr lang="en-US" dirty="0" smtClean="0"/>
              <a:t>Data can also be blacklisted </a:t>
            </a:r>
            <a:endParaRPr lang="en-US" dirty="0" smtClean="0"/>
          </a:p>
          <a:p>
            <a:r>
              <a:rPr lang="en-US" dirty="0" smtClean="0"/>
              <a:t>Binding </a:t>
            </a:r>
            <a:r>
              <a:rPr lang="en-US" dirty="0" smtClean="0"/>
              <a:t>can also be mixed with validation for greater flexibility (Fluent Assertions for example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https://github.com/NancyFx/Nancy/wiki/Nancy-and-</a:t>
            </a:r>
            <a:r>
              <a:rPr lang="en-US" dirty="0" smtClean="0">
                <a:hlinkClick r:id="rId3"/>
              </a:rPr>
              <a:t>Validation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1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Where the Magic happens in Nancy</a:t>
            </a:r>
          </a:p>
          <a:p>
            <a:r>
              <a:rPr lang="en-US" dirty="0" smtClean="0"/>
              <a:t>Central type where</a:t>
            </a:r>
          </a:p>
          <a:p>
            <a:pPr lvl="1"/>
            <a:r>
              <a:rPr lang="en-US" dirty="0" smtClean="0"/>
              <a:t>Initialize and Configure </a:t>
            </a:r>
            <a:r>
              <a:rPr lang="en-US" dirty="0" err="1" smtClean="0"/>
              <a:t>IoC</a:t>
            </a:r>
            <a:r>
              <a:rPr lang="en-US" dirty="0" smtClean="0"/>
              <a:t> Containers</a:t>
            </a:r>
          </a:p>
          <a:p>
            <a:pPr lvl="1"/>
            <a:r>
              <a:rPr lang="en-US" dirty="0" smtClean="0"/>
              <a:t>Scan Assembly and register modules</a:t>
            </a:r>
          </a:p>
          <a:p>
            <a:pPr lvl="1"/>
            <a:r>
              <a:rPr lang="en-US" dirty="0" smtClean="0"/>
              <a:t>Run start up tasks</a:t>
            </a:r>
          </a:p>
          <a:p>
            <a:pPr lvl="1"/>
            <a:r>
              <a:rPr lang="en-US" dirty="0" smtClean="0"/>
              <a:t>Initialize application level pipelines (more on this later)</a:t>
            </a:r>
          </a:p>
          <a:p>
            <a:r>
              <a:rPr lang="en-US" dirty="0" smtClean="0"/>
              <a:t>Override Application Startup and Request Startup to extend functionality</a:t>
            </a:r>
          </a:p>
          <a:p>
            <a:pPr lvl="1"/>
            <a:r>
              <a:rPr lang="en-US" dirty="0" smtClean="0"/>
              <a:t>Application Startup: Runs once at application start up</a:t>
            </a:r>
          </a:p>
          <a:p>
            <a:pPr lvl="1"/>
            <a:r>
              <a:rPr lang="en-US" dirty="0" smtClean="0"/>
              <a:t>Request Startup: First entry point of the request</a:t>
            </a:r>
          </a:p>
          <a:p>
            <a:r>
              <a:rPr lang="en-US" dirty="0">
                <a:hlinkClick r:id="rId3"/>
              </a:rPr>
              <a:t>https://github.com/NancyFx/Nancy/wiki/</a:t>
            </a:r>
            <a:r>
              <a:rPr lang="en-US" dirty="0" smtClean="0">
                <a:hlinkClick r:id="rId3"/>
              </a:rPr>
              <a:t>Bootstrapper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0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is built into the core of Nancy</a:t>
            </a:r>
          </a:p>
          <a:p>
            <a:r>
              <a:rPr lang="en-US" dirty="0" err="1" smtClean="0"/>
              <a:t>TinyIoC</a:t>
            </a:r>
            <a:r>
              <a:rPr lang="en-US" dirty="0" smtClean="0"/>
              <a:t> is the default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Registered types are automatically injected into the Module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 simple view engine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View Engine used by Nancy</a:t>
            </a:r>
          </a:p>
          <a:p>
            <a:r>
              <a:rPr lang="en-US" dirty="0" smtClean="0"/>
              <a:t>Designed to be very simple to implement</a:t>
            </a:r>
          </a:p>
          <a:p>
            <a:pPr lvl="1"/>
            <a:r>
              <a:rPr lang="en-US" dirty="0" smtClean="0"/>
              <a:t>But not not as functional as other view engines</a:t>
            </a:r>
          </a:p>
          <a:p>
            <a:r>
              <a:rPr lang="en-US" dirty="0">
                <a:hlinkClick r:id="rId3"/>
              </a:rPr>
              <a:t>https://github.com/NancyFx/Nancy/wiki/The-Super-Simple-View-</a:t>
            </a:r>
            <a:r>
              <a:rPr lang="en-US" dirty="0" smtClean="0">
                <a:hlinkClick r:id="rId3"/>
              </a:rPr>
              <a:t>Engine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3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, html, images, and other content need to be placed in certain folders or they will be ignored</a:t>
            </a:r>
          </a:p>
          <a:p>
            <a:r>
              <a:rPr lang="en-US" dirty="0" smtClean="0"/>
              <a:t>The Content folder is the default</a:t>
            </a:r>
          </a:p>
          <a:p>
            <a:r>
              <a:rPr lang="en-US" dirty="0" smtClean="0"/>
              <a:t>Additional folders can be registered in the </a:t>
            </a:r>
            <a:r>
              <a:rPr lang="en-US" dirty="0" err="1" smtClean="0"/>
              <a:t>bootstrapper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https://github.com/NancyFx/Nancy/wiki/Managing-static-</a:t>
            </a:r>
            <a:r>
              <a:rPr lang="en-US" dirty="0" smtClean="0">
                <a:hlinkClick r:id="rId3"/>
              </a:rPr>
              <a:t>content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4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the ability to alter a request before or </a:t>
            </a:r>
            <a:r>
              <a:rPr lang="en-US" dirty="0" smtClean="0"/>
              <a:t>perform an action after</a:t>
            </a:r>
            <a:endParaRPr lang="en-US" dirty="0"/>
          </a:p>
          <a:p>
            <a:r>
              <a:rPr lang="en-US" dirty="0"/>
              <a:t>Declared on a </a:t>
            </a:r>
            <a:r>
              <a:rPr lang="en-US" dirty="0" smtClean="0"/>
              <a:t>global or module level</a:t>
            </a:r>
          </a:p>
          <a:p>
            <a:r>
              <a:rPr lang="en-US" dirty="0">
                <a:hlinkClick r:id="rId3"/>
              </a:rPr>
              <a:t>https://github.com/NancyFx/Nancy/wiki/The-before-and-after-module-</a:t>
            </a:r>
            <a:r>
              <a:rPr lang="en-US" dirty="0" smtClean="0">
                <a:hlinkClick r:id="rId3"/>
              </a:rPr>
              <a:t>hooks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7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 Status codes Handling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HTTP Status Codes can be intercepted </a:t>
            </a:r>
          </a:p>
          <a:p>
            <a:r>
              <a:rPr lang="en-US" dirty="0" smtClean="0"/>
              <a:t>Once intercepted the request can be routed to a custom error page</a:t>
            </a:r>
          </a:p>
          <a:p>
            <a:r>
              <a:rPr lang="en-US" dirty="0">
                <a:hlinkClick r:id="rId3"/>
              </a:rPr>
              <a:t>https://blog.tommyparnell.com/custom-error-pages-in-nancy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8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has a built in diagnostics dashboard</a:t>
            </a:r>
          </a:p>
          <a:p>
            <a:r>
              <a:rPr lang="en-US" dirty="0" smtClean="0"/>
              <a:t>Just configure in the </a:t>
            </a:r>
            <a:r>
              <a:rPr lang="en-US" dirty="0" err="1" smtClean="0"/>
              <a:t>bootstrapper</a:t>
            </a:r>
            <a:r>
              <a:rPr lang="en-US" dirty="0" smtClean="0"/>
              <a:t> for it to appear</a:t>
            </a:r>
          </a:p>
          <a:p>
            <a:r>
              <a:rPr lang="en-US" dirty="0" smtClean="0"/>
              <a:t>Combine with Error Traces (</a:t>
            </a:r>
            <a:r>
              <a:rPr lang="en-US" dirty="0" err="1" smtClean="0"/>
              <a:t>DisableErrorTraces</a:t>
            </a:r>
            <a:r>
              <a:rPr lang="en-US" dirty="0" smtClean="0"/>
              <a:t> = false) </a:t>
            </a:r>
            <a:r>
              <a:rPr lang="en-US" smtClean="0"/>
              <a:t>to </a:t>
            </a:r>
            <a:r>
              <a:rPr lang="en-US" smtClean="0"/>
              <a:t>debug the </a:t>
            </a:r>
            <a:r>
              <a:rPr lang="en-US" dirty="0" smtClean="0"/>
              <a:t>app</a:t>
            </a:r>
          </a:p>
          <a:p>
            <a:r>
              <a:rPr lang="en-US" dirty="0">
                <a:hlinkClick r:id="rId3"/>
              </a:rPr>
              <a:t>https://github.com/NancyFx/Nancy/wiki/</a:t>
            </a:r>
            <a:r>
              <a:rPr lang="en-US" dirty="0" smtClean="0">
                <a:hlinkClick r:id="rId3"/>
              </a:rPr>
              <a:t>Diagnostics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6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Following types of authentication are available: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Basic</a:t>
            </a:r>
          </a:p>
          <a:p>
            <a:r>
              <a:rPr lang="en-US" dirty="0" smtClean="0"/>
              <a:t>Modules requiring authentication simply get a </a:t>
            </a:r>
            <a:r>
              <a:rPr lang="en-US" dirty="0" err="1" smtClean="0"/>
              <a:t>RequiresAuthentication</a:t>
            </a:r>
            <a:r>
              <a:rPr lang="en-US" dirty="0" smtClean="0"/>
              <a:t>() in the constructor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NancyFx</a:t>
            </a:r>
            <a:r>
              <a:rPr lang="en-US" dirty="0"/>
              <a:t>/Nancy/wiki/Authentication-overview</a:t>
            </a:r>
            <a:endParaRPr lang="en-US" dirty="0" smtClean="0"/>
          </a:p>
          <a:p>
            <a:r>
              <a:rPr lang="en-US" dirty="0" smtClean="0"/>
              <a:t>Demo of Forms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7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TinyIoC</a:t>
            </a:r>
            <a:r>
              <a:rPr lang="en-US" dirty="0" smtClean="0"/>
              <a:t> is the default but more options are available</a:t>
            </a:r>
          </a:p>
          <a:p>
            <a:r>
              <a:rPr lang="en-US" dirty="0" smtClean="0"/>
              <a:t>Implementing a different </a:t>
            </a:r>
            <a:r>
              <a:rPr lang="en-US" dirty="0" err="1" smtClean="0"/>
              <a:t>IoC</a:t>
            </a:r>
            <a:r>
              <a:rPr lang="en-US" dirty="0" smtClean="0"/>
              <a:t> container does require different </a:t>
            </a:r>
            <a:r>
              <a:rPr lang="en-US" dirty="0" err="1" smtClean="0"/>
              <a:t>bootstrapper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IoC</a:t>
            </a:r>
            <a:r>
              <a:rPr lang="en-US" dirty="0" smtClean="0"/>
              <a:t> containers are supported</a:t>
            </a:r>
          </a:p>
          <a:p>
            <a:r>
              <a:rPr lang="en-US" dirty="0" smtClean="0"/>
              <a:t>Demo of </a:t>
            </a:r>
            <a:r>
              <a:rPr lang="en-US" dirty="0" err="1" smtClean="0"/>
              <a:t>Autofac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8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presentation will</a:t>
            </a:r>
          </a:p>
          <a:p>
            <a:pPr lvl="1"/>
            <a:r>
              <a:rPr lang="en-US" dirty="0" smtClean="0"/>
              <a:t>Give a short introduction into </a:t>
            </a:r>
            <a:r>
              <a:rPr lang="en-US" dirty="0" err="1" smtClean="0"/>
              <a:t>NancyFX</a:t>
            </a:r>
            <a:r>
              <a:rPr lang="en-US" dirty="0" smtClean="0"/>
              <a:t> along with various features</a:t>
            </a:r>
          </a:p>
          <a:p>
            <a:pPr lvl="1"/>
            <a:r>
              <a:rPr lang="en-US" dirty="0" smtClean="0"/>
              <a:t>How to get started using </a:t>
            </a:r>
            <a:r>
              <a:rPr lang="en-US" dirty="0" err="1" smtClean="0"/>
              <a:t>NancyFX</a:t>
            </a:r>
            <a:endParaRPr lang="en-US" dirty="0" smtClean="0"/>
          </a:p>
          <a:p>
            <a:pPr lvl="1"/>
            <a:r>
              <a:rPr lang="en-US" dirty="0" smtClean="0"/>
              <a:t>Show where to learn more about </a:t>
            </a:r>
            <a:r>
              <a:rPr lang="en-US" dirty="0" err="1" smtClean="0"/>
              <a:t>NancyFX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This presentation will not</a:t>
            </a:r>
          </a:p>
          <a:p>
            <a:pPr lvl="1"/>
            <a:r>
              <a:rPr lang="en-US" dirty="0" smtClean="0"/>
              <a:t>Go into great detail into any one feature</a:t>
            </a:r>
          </a:p>
          <a:p>
            <a:pPr lvl="1"/>
            <a:r>
              <a:rPr lang="en-US" dirty="0" smtClean="0"/>
              <a:t>Go through every possible extension</a:t>
            </a:r>
          </a:p>
          <a:p>
            <a:pPr lvl="1"/>
            <a:r>
              <a:rPr lang="en-US" dirty="0" smtClean="0"/>
              <a:t>Debate the merits of </a:t>
            </a:r>
            <a:r>
              <a:rPr lang="en-US" dirty="0" err="1" smtClean="0"/>
              <a:t>NancyFX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other HTTP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5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Nancy.testing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Nancy.Testing</a:t>
            </a:r>
            <a:r>
              <a:rPr lang="en-US" dirty="0" smtClean="0"/>
              <a:t> library allows for a some basic </a:t>
            </a:r>
            <a:r>
              <a:rPr lang="en-US" dirty="0" err="1" smtClean="0"/>
              <a:t>api</a:t>
            </a:r>
            <a:r>
              <a:rPr lang="en-US" dirty="0" smtClean="0"/>
              <a:t>/route level testing</a:t>
            </a:r>
          </a:p>
          <a:p>
            <a:r>
              <a:rPr lang="en-US" dirty="0" smtClean="0"/>
              <a:t>Allows for integration tests which test the full server stack</a:t>
            </a:r>
          </a:p>
          <a:p>
            <a:r>
              <a:rPr lang="en-US" dirty="0" smtClean="0"/>
              <a:t>Plugs right into </a:t>
            </a:r>
            <a:r>
              <a:rPr lang="en-US" dirty="0" err="1" smtClean="0"/>
              <a:t>Nunit</a:t>
            </a:r>
            <a:r>
              <a:rPr lang="en-US" dirty="0" smtClean="0"/>
              <a:t> or any other desired unit testing framework</a:t>
            </a:r>
          </a:p>
          <a:p>
            <a:r>
              <a:rPr lang="en-US" dirty="0">
                <a:hlinkClick r:id="rId3"/>
              </a:rPr>
              <a:t>https://github.com/NancyFx/Nancy/wiki/Testing-your-</a:t>
            </a:r>
            <a:r>
              <a:rPr lang="en-US" dirty="0" smtClean="0">
                <a:hlinkClick r:id="rId3"/>
              </a:rPr>
              <a:t>application</a:t>
            </a:r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3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View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other View Engines are supported</a:t>
            </a:r>
          </a:p>
          <a:p>
            <a:r>
              <a:rPr lang="en-US" dirty="0" smtClean="0"/>
              <a:t>Review </a:t>
            </a:r>
            <a:r>
              <a:rPr lang="en-US" dirty="0" err="1" smtClean="0"/>
              <a:t>Nuget</a:t>
            </a:r>
            <a:r>
              <a:rPr lang="en-US" dirty="0" smtClean="0"/>
              <a:t> to see options available</a:t>
            </a:r>
          </a:p>
          <a:p>
            <a:r>
              <a:rPr lang="en-US" dirty="0" smtClean="0"/>
              <a:t>Nancy also has a custom Razor implementation</a:t>
            </a:r>
          </a:p>
          <a:p>
            <a:r>
              <a:rPr lang="en-US" dirty="0">
                <a:hlinkClick r:id="rId3"/>
              </a:rPr>
              <a:t>https://github.com/NancyFx/Nancy/wiki/Razor-View-</a:t>
            </a:r>
            <a:r>
              <a:rPr lang="en-US" dirty="0" smtClean="0">
                <a:hlinkClick r:id="rId3"/>
              </a:rPr>
              <a:t>Engine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7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NancyFX</a:t>
            </a:r>
            <a:r>
              <a:rPr lang="en-US" dirty="0"/>
              <a:t> Home: </a:t>
            </a:r>
            <a:r>
              <a:rPr lang="en-US" dirty="0">
                <a:hlinkClick r:id="rId3"/>
              </a:rPr>
              <a:t>http://nancyfx.org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NancyFX</a:t>
            </a:r>
            <a:r>
              <a:rPr lang="en-US" dirty="0"/>
              <a:t> Documentation: </a:t>
            </a:r>
            <a:r>
              <a:rPr lang="en-US" dirty="0">
                <a:hlinkClick r:id="rId4"/>
              </a:rPr>
              <a:t>https://github.com/NancyFx/Nancy/wiki/</a:t>
            </a:r>
            <a:r>
              <a:rPr lang="en-US" dirty="0" smtClean="0">
                <a:hlinkClick r:id="rId4"/>
              </a:rPr>
              <a:t>Documentation</a:t>
            </a:r>
            <a:endParaRPr lang="en-US" dirty="0" smtClean="0"/>
          </a:p>
          <a:p>
            <a:r>
              <a:rPr lang="en-US" dirty="0" err="1" smtClean="0"/>
              <a:t>NancyFX</a:t>
            </a:r>
            <a:r>
              <a:rPr lang="en-US" dirty="0"/>
              <a:t> Twitter: </a:t>
            </a:r>
            <a:r>
              <a:rPr lang="en-US" dirty="0">
                <a:hlinkClick r:id="rId5"/>
              </a:rPr>
              <a:t>https://twitter.com/</a:t>
            </a:r>
            <a:r>
              <a:rPr lang="en-US" dirty="0" smtClean="0">
                <a:hlinkClick r:id="rId5"/>
              </a:rPr>
              <a:t>nancyfx</a:t>
            </a:r>
            <a:endParaRPr lang="en-US" dirty="0" smtClean="0"/>
          </a:p>
          <a:p>
            <a:r>
              <a:rPr lang="en-US" dirty="0" err="1" smtClean="0"/>
              <a:t>TheCodeJunkie</a:t>
            </a:r>
            <a:r>
              <a:rPr lang="en-US" dirty="0" smtClean="0"/>
              <a:t> (Major </a:t>
            </a:r>
            <a:r>
              <a:rPr lang="en-US" dirty="0" err="1" smtClean="0"/>
              <a:t>dev</a:t>
            </a:r>
            <a:r>
              <a:rPr lang="en-US" dirty="0" smtClean="0"/>
              <a:t> on project)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https://twitter.com/</a:t>
            </a:r>
            <a:r>
              <a:rPr lang="en-US" dirty="0" smtClean="0">
                <a:hlinkClick r:id="rId6"/>
              </a:rPr>
              <a:t>thecodejunkie</a:t>
            </a:r>
            <a:endParaRPr lang="en-US" dirty="0" smtClean="0"/>
          </a:p>
          <a:p>
            <a:r>
              <a:rPr lang="en-US" dirty="0" err="1" smtClean="0"/>
              <a:t>SideWaffle</a:t>
            </a:r>
            <a:r>
              <a:rPr lang="en-US" dirty="0" smtClean="0"/>
              <a:t> </a:t>
            </a:r>
            <a:r>
              <a:rPr lang="en-US" dirty="0"/>
              <a:t>Nancy Templates: http://</a:t>
            </a:r>
            <a:r>
              <a:rPr lang="en-US" dirty="0" err="1"/>
              <a:t>sidewaffle.com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ancyFX Logo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NancyFx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framework for building HTTP services</a:t>
            </a:r>
          </a:p>
          <a:p>
            <a:pPr lvl="1"/>
            <a:r>
              <a:rPr lang="en-US" dirty="0" smtClean="0"/>
              <a:t>Named after Nancy Sinatra</a:t>
            </a:r>
          </a:p>
          <a:p>
            <a:pPr lvl="1"/>
            <a:r>
              <a:rPr lang="en-US" dirty="0" smtClean="0"/>
              <a:t>Based on the Ruby Sinatra HTTP framework</a:t>
            </a:r>
          </a:p>
          <a:p>
            <a:pPr lvl="1"/>
            <a:r>
              <a:rPr lang="en-US" dirty="0" smtClean="0"/>
              <a:t>Low Ceremony</a:t>
            </a:r>
          </a:p>
          <a:p>
            <a:pPr lvl="1"/>
            <a:r>
              <a:rPr lang="en-US" dirty="0" smtClean="0"/>
              <a:t>Highly extensible</a:t>
            </a:r>
          </a:p>
          <a:p>
            <a:r>
              <a:rPr lang="en-US" dirty="0" smtClean="0"/>
              <a:t>Developed over 5 years</a:t>
            </a:r>
          </a:p>
          <a:p>
            <a:pPr lvl="1"/>
            <a:r>
              <a:rPr lang="en-US" dirty="0" smtClean="0"/>
              <a:t>Last release in Dec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8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Nancy setup?</a:t>
            </a:r>
          </a:p>
          <a:p>
            <a:r>
              <a:rPr lang="en-US" dirty="0" smtClean="0"/>
              <a:t>To begin just:</a:t>
            </a:r>
          </a:p>
          <a:p>
            <a:pPr lvl="1"/>
            <a:r>
              <a:rPr lang="en-US" dirty="0" smtClean="0"/>
              <a:t>Install Nancy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Install the </a:t>
            </a:r>
            <a:r>
              <a:rPr lang="en-US" dirty="0" err="1" smtClean="0"/>
              <a:t>Nancy.Hosting.AspNet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Create a Nancy Module with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Nancy Requests are first handled via the Host</a:t>
            </a:r>
          </a:p>
          <a:p>
            <a:r>
              <a:rPr lang="en-US" dirty="0" smtClean="0"/>
              <a:t>Many hosting options available</a:t>
            </a:r>
          </a:p>
          <a:p>
            <a:pPr lvl="1"/>
            <a:r>
              <a:rPr lang="en-US" dirty="0">
                <a:hlinkClick r:id="rId3"/>
              </a:rPr>
              <a:t>https://github.com/NancyFx/Nancy/wiki/</a:t>
            </a:r>
            <a:r>
              <a:rPr lang="en-US" dirty="0" smtClean="0">
                <a:hlinkClick r:id="rId3"/>
              </a:rPr>
              <a:t>Documentation</a:t>
            </a:r>
            <a:endParaRPr lang="en-US" dirty="0"/>
          </a:p>
          <a:p>
            <a:r>
              <a:rPr lang="en-US" dirty="0" smtClean="0"/>
              <a:t>Demo Self Hosted and </a:t>
            </a:r>
            <a:r>
              <a:rPr lang="en-US" dirty="0" err="1" smtClean="0"/>
              <a:t>ASP.Net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4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Nancy module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read at global level during start up</a:t>
            </a:r>
          </a:p>
          <a:p>
            <a:r>
              <a:rPr lang="en-US" dirty="0" smtClean="0"/>
              <a:t>Defined by extending </a:t>
            </a:r>
            <a:r>
              <a:rPr lang="en-US" dirty="0" err="1" smtClean="0"/>
              <a:t>Nancy.NancyModule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https://github.com/NancyFx/Nancy/wiki/Exploring-the-nancy-</a:t>
            </a:r>
            <a:r>
              <a:rPr lang="en-US" dirty="0" smtClean="0">
                <a:hlinkClick r:id="rId3"/>
              </a:rPr>
              <a:t>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46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Nancy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Nancy will route the Request to the appropriate module</a:t>
            </a:r>
          </a:p>
          <a:p>
            <a:r>
              <a:rPr lang="en-US" dirty="0" smtClean="0"/>
              <a:t>Each route consists of the following:</a:t>
            </a:r>
          </a:p>
          <a:p>
            <a:pPr lvl="1"/>
            <a:r>
              <a:rPr lang="en-US" dirty="0" smtClean="0"/>
              <a:t>HTTP Verb</a:t>
            </a:r>
          </a:p>
          <a:p>
            <a:pPr lvl="1"/>
            <a:r>
              <a:rPr lang="en-US" dirty="0" smtClean="0"/>
              <a:t>The Route</a:t>
            </a:r>
          </a:p>
          <a:p>
            <a:pPr lvl="1"/>
            <a:r>
              <a:rPr lang="en-US" dirty="0" smtClean="0"/>
              <a:t>Parameters declared within route</a:t>
            </a:r>
          </a:p>
          <a:p>
            <a:pPr lvl="1"/>
            <a:r>
              <a:rPr lang="en-US" dirty="0" smtClean="0"/>
              <a:t>Types added to parameters to further restrict routes</a:t>
            </a:r>
          </a:p>
          <a:p>
            <a:pPr lvl="1"/>
            <a:r>
              <a:rPr lang="en-US" dirty="0" smtClean="0"/>
              <a:t>Route Function</a:t>
            </a:r>
            <a:endParaRPr lang="en-US" dirty="0"/>
          </a:p>
          <a:p>
            <a:r>
              <a:rPr lang="en-US" dirty="0"/>
              <a:t>Base </a:t>
            </a:r>
            <a:r>
              <a:rPr lang="en-US" dirty="0" smtClean="0"/>
              <a:t>route is </a:t>
            </a:r>
            <a:r>
              <a:rPr lang="en-US" dirty="0"/>
              <a:t>defined in </a:t>
            </a:r>
            <a:r>
              <a:rPr lang="en-US" dirty="0" smtClean="0"/>
              <a:t>constructor</a:t>
            </a:r>
          </a:p>
          <a:p>
            <a:r>
              <a:rPr lang="en-US" dirty="0"/>
              <a:t>Route Scoring: </a:t>
            </a:r>
            <a:r>
              <a:rPr lang="en-US" dirty="0" smtClean="0"/>
              <a:t>	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://github.com/NancyFx/Nancy/wiki/Defining-</a:t>
            </a:r>
            <a:r>
              <a:rPr lang="en-US" sz="1400" dirty="0" smtClean="0">
                <a:hlinkClick r:id="rId3"/>
              </a:rPr>
              <a:t>routes</a:t>
            </a:r>
            <a:endParaRPr lang="en-US" sz="1400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that gets passed to Route Function</a:t>
            </a:r>
          </a:p>
          <a:p>
            <a:pPr lvl="1"/>
            <a:r>
              <a:rPr lang="en-US" dirty="0" smtClean="0"/>
              <a:t>Route Parameters are found on this type</a:t>
            </a:r>
          </a:p>
          <a:p>
            <a:r>
              <a:rPr lang="en-US" dirty="0" smtClean="0"/>
              <a:t>Query and Form values found on request in this type</a:t>
            </a:r>
          </a:p>
          <a:p>
            <a:r>
              <a:rPr lang="en-US" dirty="0" smtClean="0"/>
              <a:t>Works as a dynamic, accessed via </a:t>
            </a:r>
            <a:r>
              <a:rPr lang="en-US" dirty="0" err="1" smtClean="0"/>
              <a:t>params.MyValue</a:t>
            </a:r>
            <a:endParaRPr lang="en-US" dirty="0" smtClean="0"/>
          </a:p>
          <a:p>
            <a:pPr lvl="1"/>
            <a:r>
              <a:rPr lang="en-US" dirty="0" smtClean="0"/>
              <a:t>Type has a </a:t>
            </a:r>
            <a:r>
              <a:rPr lang="en-US" dirty="0" err="1" smtClean="0"/>
              <a:t>HasValue</a:t>
            </a:r>
            <a:r>
              <a:rPr lang="en-US" dirty="0" smtClean="0"/>
              <a:t> if additional check is needed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NancyFx</a:t>
            </a:r>
            <a:r>
              <a:rPr lang="en-US" sz="1400" dirty="0"/>
              <a:t>/Nancy/wiki/Taking-a-look-at-the-</a:t>
            </a:r>
            <a:r>
              <a:rPr lang="en-US" sz="1400" dirty="0" err="1"/>
              <a:t>DynamicDictionary</a:t>
            </a:r>
            <a:endParaRPr lang="en-US" sz="1400" dirty="0" smtClean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188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Nancy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Nancy Module implementations return Response which can be defined as a</a:t>
            </a:r>
            <a:endParaRPr lang="en-US" dirty="0"/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HTTP Status Code (</a:t>
            </a:r>
            <a:r>
              <a:rPr lang="en-US" dirty="0" err="1" smtClean="0"/>
              <a:t>enum</a:t>
            </a:r>
            <a:r>
              <a:rPr lang="en-US" dirty="0" smtClean="0"/>
              <a:t> or 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Action Stream </a:t>
            </a:r>
          </a:p>
          <a:p>
            <a:pPr lvl="2"/>
            <a:r>
              <a:rPr lang="en-US" dirty="0" err="1" smtClean="0"/>
              <a:t>Response.AsText</a:t>
            </a:r>
            <a:r>
              <a:rPr lang="en-US" dirty="0" smtClean="0"/>
              <a:t>, </a:t>
            </a:r>
            <a:r>
              <a:rPr lang="en-US" dirty="0" err="1" smtClean="0"/>
              <a:t>AsJson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New Response type</a:t>
            </a:r>
          </a:p>
          <a:p>
            <a:r>
              <a:rPr lang="en-US" dirty="0" smtClean="0"/>
              <a:t>Demo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0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6609</TotalTime>
  <Words>1169</Words>
  <Application>Microsoft Macintosh PowerPoint</Application>
  <PresentationFormat>On-screen Show (4:3)</PresentationFormat>
  <Paragraphs>210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Couture</vt:lpstr>
      <vt:lpstr>NancyFX</vt:lpstr>
      <vt:lpstr>Goals</vt:lpstr>
      <vt:lpstr>What is NancyFx?</vt:lpstr>
      <vt:lpstr>Hello world module</vt:lpstr>
      <vt:lpstr>Hosting</vt:lpstr>
      <vt:lpstr>Nancy module</vt:lpstr>
      <vt:lpstr>Nancy routing</vt:lpstr>
      <vt:lpstr>Dynamic dictionary</vt:lpstr>
      <vt:lpstr>Nancy response</vt:lpstr>
      <vt:lpstr>Model binding</vt:lpstr>
      <vt:lpstr>Bootstrapper</vt:lpstr>
      <vt:lpstr>IoC everywhere</vt:lpstr>
      <vt:lpstr>Super simple view engine</vt:lpstr>
      <vt:lpstr>Static content</vt:lpstr>
      <vt:lpstr>Pipelines</vt:lpstr>
      <vt:lpstr>HTTP Status codes Handling</vt:lpstr>
      <vt:lpstr>Diagnostics</vt:lpstr>
      <vt:lpstr>authentication</vt:lpstr>
      <vt:lpstr>Ioc customization</vt:lpstr>
      <vt:lpstr>Nancy.testing</vt:lpstr>
      <vt:lpstr>More View engines</vt:lpstr>
      <vt:lpstr>More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NancyFX</dc:title>
  <dc:creator>Matt</dc:creator>
  <cp:lastModifiedBy>Matt</cp:lastModifiedBy>
  <cp:revision>117</cp:revision>
  <dcterms:created xsi:type="dcterms:W3CDTF">2016-01-26T01:09:02Z</dcterms:created>
  <dcterms:modified xsi:type="dcterms:W3CDTF">2016-02-03T02:07:02Z</dcterms:modified>
</cp:coreProperties>
</file>