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9144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presProps" Target="presProps.xml" /><Relationship Id="rId15" Type="http://schemas.openxmlformats.org/officeDocument/2006/relationships/tableStyles" Target="tableStyles.xml" /><Relationship Id="rId1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142999" y="1122364"/>
            <a:ext cx="6858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142999" y="3602038"/>
            <a:ext cx="6858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6543673" y="365125"/>
            <a:ext cx="1971675" cy="5811837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28650" y="365125"/>
            <a:ext cx="5800724" cy="5811837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23887" y="1709737"/>
            <a:ext cx="78867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23887" y="4589462"/>
            <a:ext cx="78867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628650" y="1825624"/>
            <a:ext cx="38861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4629151" y="1825624"/>
            <a:ext cx="38861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29840" y="365124"/>
            <a:ext cx="7886700" cy="1325562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29840" y="1681162"/>
            <a:ext cx="3868340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29840" y="2505074"/>
            <a:ext cx="3868340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4629151" y="1681162"/>
            <a:ext cx="3887390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4629151" y="2505074"/>
            <a:ext cx="3887390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29840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3887390" y="987424"/>
            <a:ext cx="462915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29840" y="2057401"/>
            <a:ext cx="2949177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29840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3887390" y="987424"/>
            <a:ext cx="4629150" cy="48736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29840" y="2057401"/>
            <a:ext cx="2949177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accent4">
            <a:lumMod val="20000"/>
            <a:lumOff val="80000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28649" y="365124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28649" y="18256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628649" y="6356349"/>
            <a:ext cx="20574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3028949" y="6356349"/>
            <a:ext cx="30861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6457949" y="6356349"/>
            <a:ext cx="20574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0827539" name="Rectangle 1624582968" hidden="0"/>
          <p:cNvSpPr/>
          <p:nvPr isPhoto="0" userDrawn="0"/>
        </p:nvSpPr>
        <p:spPr bwMode="auto">
          <a:xfrm rot="5399942">
            <a:off x="5435998" y="3168000"/>
            <a:ext cx="6876000" cy="540000"/>
          </a:xfrm>
          <a:prstGeom prst="rect">
            <a:avLst/>
          </a:prstGeom>
          <a:solidFill>
            <a:srgbClr val="4FC1E8"/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0" rIns="91440" bIns="0" numCol="1" spcCol="0" rtlCol="0" fromWordArt="0" anchor="ctr" anchorCtr="0" forceAA="0" compatLnSpc="0"/>
          <a:lstStyle/>
          <a:p>
            <a:pPr algn="ctr">
              <a:lnSpc>
                <a:spcPct val="100000"/>
              </a:lnSpc>
              <a:defRPr/>
            </a:pPr>
            <a:r>
              <a:rPr sz="3600" b="1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LISTEN</a:t>
            </a:r>
            <a:endParaRPr/>
          </a:p>
        </p:txBody>
      </p:sp>
      <p:sp>
        <p:nvSpPr>
          <p:cNvPr id="531989322" name=" 531989321" hidden="0"/>
          <p:cNvSpPr/>
          <p:nvPr isPhoto="0" userDrawn="0"/>
        </p:nvSpPr>
        <p:spPr bwMode="auto">
          <a:xfrm>
            <a:off x="5918499" y="4313884"/>
            <a:ext cx="214293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/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269438060" name="Picture 1269438059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361595" y="1554847"/>
            <a:ext cx="5771197" cy="4610554"/>
          </a:xfrm>
          <a:prstGeom prst="rect">
            <a:avLst/>
          </a:prstGeom>
        </p:spPr>
      </p:pic>
      <p:sp>
        <p:nvSpPr>
          <p:cNvPr id="911591401" name="TextBox 911591400" hidden="0"/>
          <p:cNvSpPr txBox="1"/>
          <p:nvPr isPhoto="0" userDrawn="0"/>
        </p:nvSpPr>
        <p:spPr bwMode="auto">
          <a:xfrm>
            <a:off x="6581009" y="935022"/>
            <a:ext cx="1643951" cy="36579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/>
              <a:t>Scale Factors: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28088" name="Rectangle 2054668154" hidden="0"/>
          <p:cNvSpPr/>
          <p:nvPr isPhoto="0" userDrawn="0"/>
        </p:nvSpPr>
        <p:spPr bwMode="auto">
          <a:xfrm rot="5399942">
            <a:off x="5435997" y="3168000"/>
            <a:ext cx="6876000" cy="540000"/>
          </a:xfrm>
          <a:prstGeom prst="rect">
            <a:avLst/>
          </a:prstGeom>
          <a:solidFill>
            <a:srgbClr val="ED5564"/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sz="3600" b="1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ACTIVITY</a:t>
            </a:r>
            <a:endParaRPr/>
          </a:p>
        </p:txBody>
      </p:sp>
      <p:sp>
        <p:nvSpPr>
          <p:cNvPr id="393667939" name=" 393667938" hidden="0"/>
          <p:cNvSpPr/>
          <p:nvPr isPhoto="0" userDrawn="0"/>
        </p:nvSpPr>
        <p:spPr bwMode="auto">
          <a:xfrm>
            <a:off x="1130104" y="453262"/>
            <a:ext cx="169301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/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704424431" name="Picture 704424430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375756" y="-1"/>
            <a:ext cx="7807493" cy="68416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9690699" name=" 239690698" hidden="0"/>
          <p:cNvSpPr/>
          <p:nvPr isPhoto="0" userDrawn="0"/>
        </p:nvSpPr>
        <p:spPr bwMode="auto">
          <a:xfrm>
            <a:off x="1130104" y="453262"/>
            <a:ext cx="169301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/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1183194854" name="Rectangle 5562995" hidden="0"/>
          <p:cNvSpPr/>
          <p:nvPr isPhoto="0" userDrawn="0"/>
        </p:nvSpPr>
        <p:spPr bwMode="auto">
          <a:xfrm rot="5399977">
            <a:off x="5435999" y="3168000"/>
            <a:ext cx="6876000" cy="540000"/>
          </a:xfrm>
          <a:prstGeom prst="rect">
            <a:avLst/>
          </a:prstGeom>
          <a:solidFill>
            <a:srgbClr val="A0D568"/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sz="3600" b="1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DISCUSS</a:t>
            </a:r>
            <a:endParaRPr/>
          </a:p>
        </p:txBody>
      </p:sp>
      <p:pic>
        <p:nvPicPr>
          <p:cNvPr id="560259984" name="Picture 560259983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570300" y="1533254"/>
            <a:ext cx="5479418" cy="5306747"/>
          </a:xfrm>
          <a:prstGeom prst="rect">
            <a:avLst/>
          </a:prstGeom>
        </p:spPr>
      </p:pic>
      <p:sp>
        <p:nvSpPr>
          <p:cNvPr id="737172581" name="TextBox 737172580" hidden="0"/>
          <p:cNvSpPr txBox="1"/>
          <p:nvPr isPhoto="0" userDrawn="0"/>
        </p:nvSpPr>
        <p:spPr bwMode="auto">
          <a:xfrm>
            <a:off x="621330" y="269886"/>
            <a:ext cx="7110186" cy="11887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/>
              <a:t>What about if we try to enlarge the shape below using: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A center of enlargement (0, 0)</a:t>
            </a:r>
            <a:endParaRPr/>
          </a:p>
          <a:p>
            <a:pPr>
              <a:defRPr/>
            </a:pPr>
            <a:r>
              <a:rPr/>
              <a:t>A scale factor of </a:t>
            </a:r>
            <a:r>
              <a:rPr b="1"/>
              <a:t>-1??</a:t>
            </a:r>
            <a:endParaRPr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4786912" name="Rectangle 2054668154" hidden="0"/>
          <p:cNvSpPr/>
          <p:nvPr isPhoto="0" userDrawn="0"/>
        </p:nvSpPr>
        <p:spPr bwMode="auto">
          <a:xfrm rot="5399942">
            <a:off x="5435997" y="3168000"/>
            <a:ext cx="6876000" cy="540000"/>
          </a:xfrm>
          <a:prstGeom prst="rect">
            <a:avLst/>
          </a:prstGeom>
          <a:solidFill>
            <a:srgbClr val="ED5564"/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sz="3600" b="1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ACTIVITY</a:t>
            </a:r>
            <a:endParaRPr/>
          </a:p>
        </p:txBody>
      </p:sp>
      <p:pic>
        <p:nvPicPr>
          <p:cNvPr id="1921267251" name="Picture 1921267250" hidden="0"/>
          <p:cNvPicPr>
            <a:picLocks noChangeAspect="1"/>
          </p:cNvPicPr>
          <p:nvPr isPhoto="0" userDrawn="0"/>
        </p:nvPicPr>
        <p:blipFill>
          <a:blip r:embed="rId2"/>
          <a:srcRect l="4374" t="0" r="0" b="0"/>
          <a:stretch/>
        </p:blipFill>
        <p:spPr bwMode="auto">
          <a:xfrm>
            <a:off x="0" y="811371"/>
            <a:ext cx="8603974" cy="53436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0797663" name="Rectangle 2054668154" hidden="0"/>
          <p:cNvSpPr/>
          <p:nvPr isPhoto="0" userDrawn="0"/>
        </p:nvSpPr>
        <p:spPr bwMode="auto">
          <a:xfrm rot="5399942">
            <a:off x="5435997" y="3168000"/>
            <a:ext cx="6876000" cy="540000"/>
          </a:xfrm>
          <a:prstGeom prst="rect">
            <a:avLst/>
          </a:prstGeom>
          <a:solidFill>
            <a:srgbClr val="ED5564"/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sz="3600" b="1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ANSWER</a:t>
            </a:r>
            <a:endParaRPr/>
          </a:p>
        </p:txBody>
      </p:sp>
      <p:pic>
        <p:nvPicPr>
          <p:cNvPr id="634666433" name="Picture 634666432" hidden="0"/>
          <p:cNvPicPr>
            <a:picLocks noChangeAspect="1"/>
          </p:cNvPicPr>
          <p:nvPr isPhoto="0" userDrawn="0"/>
        </p:nvPicPr>
        <p:blipFill>
          <a:blip r:embed="rId2"/>
          <a:srcRect l="4374" t="0" r="0" b="0"/>
          <a:stretch/>
        </p:blipFill>
        <p:spPr bwMode="auto">
          <a:xfrm>
            <a:off x="0" y="811371"/>
            <a:ext cx="8603974" cy="5343662"/>
          </a:xfrm>
          <a:prstGeom prst="rect">
            <a:avLst/>
          </a:prstGeom>
        </p:spPr>
      </p:pic>
      <p:sp>
        <p:nvSpPr>
          <p:cNvPr id="2139332640" name="Rectangle 2139332639" hidden="0"/>
          <p:cNvSpPr/>
          <p:nvPr isPhoto="0" userDrawn="0"/>
        </p:nvSpPr>
        <p:spPr bwMode="auto">
          <a:xfrm>
            <a:off x="1975802" y="2341926"/>
            <a:ext cx="1197178" cy="1992385"/>
          </a:xfrm>
          <a:prstGeom prst="rect">
            <a:avLst/>
          </a:prstGeom>
          <a:solidFill>
            <a:srgbClr val="FF0000">
              <a:alpha val="44999"/>
            </a:srgbClr>
          </a:solidFill>
          <a:ln w="28575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65879418" name="Right Triangle 1265879417" hidden="0"/>
          <p:cNvSpPr/>
          <p:nvPr isPhoto="0" userDrawn="0"/>
        </p:nvSpPr>
        <p:spPr bwMode="auto">
          <a:xfrm>
            <a:off x="5488692" y="2997316"/>
            <a:ext cx="2726421" cy="987454"/>
          </a:xfrm>
          <a:prstGeom prst="rtTriangle">
            <a:avLst/>
          </a:prstGeom>
          <a:solidFill>
            <a:srgbClr val="FFC000">
              <a:alpha val="52000"/>
            </a:srgbClr>
          </a:solidFill>
          <a:ln w="28575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254948" name="Rectangle 1624582968" hidden="0"/>
          <p:cNvSpPr/>
          <p:nvPr isPhoto="0" userDrawn="0"/>
        </p:nvSpPr>
        <p:spPr bwMode="auto">
          <a:xfrm rot="5399942">
            <a:off x="5435998" y="3168000"/>
            <a:ext cx="6876000" cy="540000"/>
          </a:xfrm>
          <a:prstGeom prst="rect">
            <a:avLst/>
          </a:prstGeom>
          <a:solidFill>
            <a:srgbClr val="4FC1E8"/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0" rIns="91440" bIns="0" numCol="1" spcCol="0" rtlCol="0" fromWordArt="0" anchor="ctr" anchorCtr="0" forceAA="0" compatLnSpc="0"/>
          <a:lstStyle/>
          <a:p>
            <a:pPr algn="ctr">
              <a:lnSpc>
                <a:spcPct val="100000"/>
              </a:lnSpc>
              <a:defRPr/>
            </a:pPr>
            <a:r>
              <a:rPr sz="3600" b="1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LISTEN</a:t>
            </a:r>
            <a:endParaRPr/>
          </a:p>
        </p:txBody>
      </p:sp>
      <p:pic>
        <p:nvPicPr>
          <p:cNvPr id="905463061" name="Picture 905463060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738345" y="1057362"/>
            <a:ext cx="5699039" cy="5494788"/>
          </a:xfrm>
          <a:prstGeom prst="rect">
            <a:avLst/>
          </a:prstGeom>
        </p:spPr>
      </p:pic>
      <p:sp>
        <p:nvSpPr>
          <p:cNvPr id="376591533" name="TextBox 376591532" hidden="0"/>
          <p:cNvSpPr txBox="1"/>
          <p:nvPr isPhoto="0" userDrawn="0"/>
        </p:nvSpPr>
        <p:spPr bwMode="auto">
          <a:xfrm>
            <a:off x="385389" y="305848"/>
            <a:ext cx="7751221" cy="6401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/>
              <a:t>Enlarge the shape below by a scale factor of 2 using P as the center of enlargement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3449914" name="Rectangle 2054668154" hidden="0"/>
          <p:cNvSpPr/>
          <p:nvPr isPhoto="0" userDrawn="0"/>
        </p:nvSpPr>
        <p:spPr bwMode="auto">
          <a:xfrm rot="5399942">
            <a:off x="5435997" y="3168000"/>
            <a:ext cx="6876000" cy="540000"/>
          </a:xfrm>
          <a:prstGeom prst="rect">
            <a:avLst/>
          </a:prstGeom>
          <a:solidFill>
            <a:srgbClr val="ED5564"/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sz="3600" b="1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ACTIVITY</a:t>
            </a:r>
            <a:endParaRPr/>
          </a:p>
        </p:txBody>
      </p:sp>
      <p:pic>
        <p:nvPicPr>
          <p:cNvPr id="1785200938" name="Picture 1785200937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2102598" y="1605216"/>
            <a:ext cx="4591049" cy="4629150"/>
          </a:xfrm>
          <a:prstGeom prst="rect">
            <a:avLst/>
          </a:prstGeom>
        </p:spPr>
      </p:pic>
      <p:sp>
        <p:nvSpPr>
          <p:cNvPr id="499778059" name="TextBox 499778058" hidden="0"/>
          <p:cNvSpPr txBox="1"/>
          <p:nvPr isPhoto="0" userDrawn="0"/>
        </p:nvSpPr>
        <p:spPr bwMode="auto">
          <a:xfrm>
            <a:off x="385389" y="436926"/>
            <a:ext cx="7752768" cy="6401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/>
              <a:t>Enlarge the shape below by a scale factor of 2 using P as the center of enlargement</a:t>
            </a:r>
            <a:r>
              <a:rPr lang="en-GB"/>
              <a:t>. Draw the result in your books.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0276283" name="Rectangle 2054668154" hidden="0"/>
          <p:cNvSpPr/>
          <p:nvPr isPhoto="0" userDrawn="0"/>
        </p:nvSpPr>
        <p:spPr bwMode="auto">
          <a:xfrm rot="5399942">
            <a:off x="5435997" y="3168000"/>
            <a:ext cx="6876000" cy="540000"/>
          </a:xfrm>
          <a:prstGeom prst="rect">
            <a:avLst/>
          </a:prstGeom>
          <a:solidFill>
            <a:srgbClr val="ED5564"/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sz="3600" b="1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ANSWER</a:t>
            </a:r>
            <a:endParaRPr/>
          </a:p>
        </p:txBody>
      </p:sp>
      <p:pic>
        <p:nvPicPr>
          <p:cNvPr id="1109549376" name="Picture 1109549375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2102598" y="1605216"/>
            <a:ext cx="4591049" cy="4629150"/>
          </a:xfrm>
          <a:prstGeom prst="rect">
            <a:avLst/>
          </a:prstGeom>
        </p:spPr>
      </p:pic>
      <p:sp>
        <p:nvSpPr>
          <p:cNvPr id="1739005786" name="TextBox 1739005785" hidden="0"/>
          <p:cNvSpPr txBox="1"/>
          <p:nvPr isPhoto="0" userDrawn="0"/>
        </p:nvSpPr>
        <p:spPr bwMode="auto">
          <a:xfrm>
            <a:off x="385389" y="436926"/>
            <a:ext cx="7752768" cy="6401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/>
              <a:t>Enlarge the shape below by a scale factor of 2 using P as the center of enlargement</a:t>
            </a:r>
            <a:r>
              <a:rPr lang="en-GB"/>
              <a:t>. Draw the result in your books.</a:t>
            </a:r>
            <a:endParaRPr/>
          </a:p>
        </p:txBody>
      </p:sp>
      <p:pic>
        <p:nvPicPr>
          <p:cNvPr id="280742549" name="Picture 280742548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3242889" y="4273142"/>
            <a:ext cx="2691467" cy="1502598"/>
          </a:xfrm>
          <a:prstGeom prst="rect">
            <a:avLst/>
          </a:prstGeom>
        </p:spPr>
      </p:pic>
      <p:cxnSp>
        <p:nvCxnSpPr>
          <p:cNvPr id="2" name="Straight Connector 1" hidden="0"/>
          <p:cNvCxnSpPr>
            <a:cxnSpLocks/>
          </p:cNvCxnSpPr>
          <p:nvPr isPhoto="0" userDrawn="0"/>
        </p:nvCxnSpPr>
        <p:spPr bwMode="auto">
          <a:xfrm>
            <a:off x="2570022" y="2053554"/>
            <a:ext cx="3364334" cy="2219586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1567883" name="Straight Connector 1981567882" hidden="0"/>
          <p:cNvCxnSpPr>
            <a:cxnSpLocks/>
          </p:cNvCxnSpPr>
          <p:nvPr isPhoto="0" userDrawn="0"/>
        </p:nvCxnSpPr>
        <p:spPr bwMode="auto">
          <a:xfrm>
            <a:off x="2570022" y="2053554"/>
            <a:ext cx="672867" cy="2971101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944965" name="Straight Connector 506944964" hidden="0"/>
          <p:cNvCxnSpPr>
            <a:cxnSpLocks/>
          </p:cNvCxnSpPr>
          <p:nvPr isPhoto="0" userDrawn="0"/>
        </p:nvCxnSpPr>
        <p:spPr bwMode="auto">
          <a:xfrm>
            <a:off x="2570022" y="2053554"/>
            <a:ext cx="2018601" cy="297110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75204632" name="Rectangle 2054668154" hidden="0"/>
          <p:cNvSpPr/>
          <p:nvPr isPhoto="0" userDrawn="0"/>
        </p:nvSpPr>
        <p:spPr bwMode="auto">
          <a:xfrm rot="5399942">
            <a:off x="5435997" y="3168000"/>
            <a:ext cx="6876000" cy="540000"/>
          </a:xfrm>
          <a:prstGeom prst="rect">
            <a:avLst/>
          </a:prstGeom>
          <a:solidFill>
            <a:srgbClr val="ED5564"/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sz="3600" b="1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ACTIVITY</a:t>
            </a:r>
            <a:endParaRPr/>
          </a:p>
        </p:txBody>
      </p:sp>
      <p:pic>
        <p:nvPicPr>
          <p:cNvPr id="299468398" name="Picture 299468397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0" y="737550"/>
            <a:ext cx="8603973" cy="5971668"/>
          </a:xfrm>
          <a:prstGeom prst="rect">
            <a:avLst/>
          </a:prstGeom>
        </p:spPr>
      </p:pic>
      <p:sp>
        <p:nvSpPr>
          <p:cNvPr id="164908481" name="TextBox 164908480" hidden="0"/>
          <p:cNvSpPr txBox="1"/>
          <p:nvPr isPhoto="0" userDrawn="0"/>
        </p:nvSpPr>
        <p:spPr bwMode="auto">
          <a:xfrm>
            <a:off x="263050" y="174770"/>
            <a:ext cx="6896717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/>
              <a:t>Draw the answers to each of the following in your books: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854177884" name="Picture 1854177883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-4067" y="777729"/>
            <a:ext cx="8608089" cy="5856260"/>
          </a:xfrm>
          <a:prstGeom prst="rect">
            <a:avLst/>
          </a:prstGeom>
        </p:spPr>
      </p:pic>
      <p:sp>
        <p:nvSpPr>
          <p:cNvPr id="1937777984" name="Rectangle 2054668154" hidden="0"/>
          <p:cNvSpPr/>
          <p:nvPr isPhoto="0" userDrawn="0"/>
        </p:nvSpPr>
        <p:spPr bwMode="auto">
          <a:xfrm rot="5399942">
            <a:off x="5435997" y="3168000"/>
            <a:ext cx="6876000" cy="540000"/>
          </a:xfrm>
          <a:prstGeom prst="rect">
            <a:avLst/>
          </a:prstGeom>
          <a:solidFill>
            <a:srgbClr val="ED5564"/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sz="3600" b="1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ANSWER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6681179" name="Rectangle 2054668154" hidden="0"/>
          <p:cNvSpPr/>
          <p:nvPr isPhoto="0" userDrawn="0"/>
        </p:nvSpPr>
        <p:spPr bwMode="auto">
          <a:xfrm rot="5399942">
            <a:off x="5435997" y="3168000"/>
            <a:ext cx="6876000" cy="540000"/>
          </a:xfrm>
          <a:prstGeom prst="rect">
            <a:avLst/>
          </a:prstGeom>
          <a:solidFill>
            <a:srgbClr val="ED5564"/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sz="3600" b="1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ACTIVITY</a:t>
            </a:r>
            <a:endParaRPr/>
          </a:p>
        </p:txBody>
      </p:sp>
      <p:sp>
        <p:nvSpPr>
          <p:cNvPr id="1096598118" name=" 1096598117" hidden="0"/>
          <p:cNvSpPr/>
          <p:nvPr isPhoto="0" userDrawn="0"/>
        </p:nvSpPr>
        <p:spPr bwMode="auto">
          <a:xfrm>
            <a:off x="1130104" y="453262"/>
            <a:ext cx="169301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/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502036989" name="Picture 502036988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385591" y="1"/>
            <a:ext cx="7930155" cy="68759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ONLYOFFICE/7.1.1.57</Application>
  <DocSecurity>0</DocSecurity>
  <PresentationFormat>On-screen Show (4:3)</PresentationFormat>
  <Paragraphs>0</Paragraphs>
  <Slides>11</Slides>
  <Notes>11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dc:identifier/>
  <dc:language/>
  <cp:lastModifiedBy/>
  <cp:revision>8</cp:revision>
  <dcterms:created xsi:type="dcterms:W3CDTF">2012-12-03T06:56:55Z</dcterms:created>
  <dcterms:modified xsi:type="dcterms:W3CDTF">2022-09-07T17:21:38Z</dcterms:modified>
  <cp:category/>
  <cp:contentStatus/>
  <cp:version/>
</cp:coreProperties>
</file>