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4"/>
  </p:sldMasterIdLst>
  <p:notesMasterIdLst>
    <p:notesMasterId r:id="rId18"/>
  </p:notesMasterIdLst>
  <p:handoutMasterIdLst>
    <p:handoutMasterId r:id="rId19"/>
  </p:handoutMasterIdLst>
  <p:sldIdLst>
    <p:sldId id="310" r:id="rId5"/>
    <p:sldId id="309" r:id="rId6"/>
    <p:sldId id="311" r:id="rId7"/>
    <p:sldId id="312" r:id="rId8"/>
    <p:sldId id="306" r:id="rId9"/>
    <p:sldId id="305" r:id="rId10"/>
    <p:sldId id="314" r:id="rId11"/>
    <p:sldId id="302" r:id="rId12"/>
    <p:sldId id="301" r:id="rId13"/>
    <p:sldId id="316" r:id="rId14"/>
    <p:sldId id="315" r:id="rId15"/>
    <p:sldId id="300" r:id="rId16"/>
    <p:sldId id="298"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AE8"/>
    <a:srgbClr val="476977"/>
  </p:clrMru>
  <p:extLst>
    <p:ext uri="{E76CE94A-603C-4142-B9EB-6D1370010A27}">
      <p14:discardImageEditData xmlns:p14="http://schemas.microsoft.com/office/powerpoint/2010/main" val="0"/>
    </p:ext>
    <p:ext uri="{D31A062A-798A-4329-ABDD-BBA856620510}">
      <p14:defaultImageDpi xmlns:p14="http://schemas.microsoft.com/office/powerpoint/2010/main" val="15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9" autoAdjust="0"/>
    <p:restoredTop sz="95394" autoAdjust="0"/>
  </p:normalViewPr>
  <p:slideViewPr>
    <p:cSldViewPr snapToGrid="0">
      <p:cViewPr varScale="1">
        <p:scale>
          <a:sx n="84" d="100"/>
          <a:sy n="84" d="100"/>
        </p:scale>
        <p:origin x="80" y="157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0" d="100"/>
        <a:sy n="60" d="100"/>
      </p:scale>
      <p:origin x="0" y="0"/>
    </p:cViewPr>
  </p:sorterViewPr>
  <p:notesViewPr>
    <p:cSldViewPr snapToGrid="0">
      <p:cViewPr varScale="1">
        <p:scale>
          <a:sx n="67" d="100"/>
          <a:sy n="67" d="100"/>
        </p:scale>
        <p:origin x="3120" y="7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viewProps" Target="view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handoutMaster" Target="handoutMasters/handout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lotArea>
      <c:layout/>
      <c:barChart>
        <c:barDir val="col"/>
        <c:grouping val="clustered"/>
        <c:varyColors val="0"/>
        <c:ser>
          <c:idx val="0"/>
          <c:order val="0"/>
          <c:tx>
            <c:strRef>
              <c:f>Sheet1!$H$46</c:f>
              <c:strCache>
                <c:ptCount val="1"/>
                <c:pt idx="0">
                  <c:v>Pleasant days %</c:v>
                </c:pt>
              </c:strCache>
            </c:strRef>
          </c:tx>
          <c:spPr>
            <a:solidFill>
              <a:schemeClr val="accent1">
                <a:lumMod val="75000"/>
              </a:schemeClr>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Sheet1!$B$47:$B$61</c:f>
              <c:strCache>
                <c:ptCount val="15"/>
                <c:pt idx="0">
                  <c:v>SONNBLICK</c:v>
                </c:pt>
                <c:pt idx="1">
                  <c:v>MADRID</c:v>
                </c:pt>
                <c:pt idx="2">
                  <c:v>BELAGRADE</c:v>
                </c:pt>
                <c:pt idx="3">
                  <c:v>BUDAPEST</c:v>
                </c:pt>
                <c:pt idx="4">
                  <c:v>LJUBLJANA</c:v>
                </c:pt>
                <c:pt idx="5">
                  <c:v>BASEL </c:v>
                </c:pt>
                <c:pt idx="6">
                  <c:v>HEATHROW</c:v>
                </c:pt>
                <c:pt idx="7">
                  <c:v>DUSSELDORF</c:v>
                </c:pt>
                <c:pt idx="8">
                  <c:v>MAASTRICHT</c:v>
                </c:pt>
                <c:pt idx="9">
                  <c:v>MUNCHENB</c:v>
                </c:pt>
                <c:pt idx="10">
                  <c:v>STOCKHOLM</c:v>
                </c:pt>
                <c:pt idx="11">
                  <c:v>DEBILT</c:v>
                </c:pt>
                <c:pt idx="12">
                  <c:v>OSLO</c:v>
                </c:pt>
                <c:pt idx="13">
                  <c:v>KASSEL</c:v>
                </c:pt>
                <c:pt idx="14">
                  <c:v>VALENTIA</c:v>
                </c:pt>
              </c:strCache>
            </c:strRef>
          </c:cat>
          <c:val>
            <c:numRef>
              <c:f>Sheet1!$H$47:$H$61</c:f>
              <c:numCache>
                <c:formatCode>0.0%</c:formatCode>
                <c:ptCount val="15"/>
                <c:pt idx="0">
                  <c:v>1</c:v>
                </c:pt>
                <c:pt idx="1">
                  <c:v>0.42262112234227955</c:v>
                </c:pt>
                <c:pt idx="2">
                  <c:v>0.30986406413384454</c:v>
                </c:pt>
                <c:pt idx="3">
                  <c:v>0.30934123387940049</c:v>
                </c:pt>
                <c:pt idx="4">
                  <c:v>0.27535726734053678</c:v>
                </c:pt>
                <c:pt idx="5">
                  <c:v>0.2338794004879749</c:v>
                </c:pt>
                <c:pt idx="6">
                  <c:v>0.20982920878354827</c:v>
                </c:pt>
                <c:pt idx="7">
                  <c:v>0.18905732706046349</c:v>
                </c:pt>
                <c:pt idx="8">
                  <c:v>0.18821889159986058</c:v>
                </c:pt>
                <c:pt idx="9">
                  <c:v>0.18343504795117699</c:v>
                </c:pt>
                <c:pt idx="10">
                  <c:v>0.16782851167654234</c:v>
                </c:pt>
                <c:pt idx="11">
                  <c:v>0.16451725339839665</c:v>
                </c:pt>
                <c:pt idx="12">
                  <c:v>0.1566747995817358</c:v>
                </c:pt>
                <c:pt idx="13">
                  <c:v>0.1563262460787731</c:v>
                </c:pt>
                <c:pt idx="14">
                  <c:v>3.3461136284419657E-2</c:v>
                </c:pt>
              </c:numCache>
            </c:numRef>
          </c:val>
          <c:extLst>
            <c:ext xmlns:c16="http://schemas.microsoft.com/office/drawing/2014/chart" uri="{C3380CC4-5D6E-409C-BE32-E72D297353CC}">
              <c16:uniqueId val="{00000000-4709-4481-932C-4073E135B73D}"/>
            </c:ext>
          </c:extLst>
        </c:ser>
        <c:dLbls>
          <c:showLegendKey val="0"/>
          <c:showVal val="0"/>
          <c:showCatName val="0"/>
          <c:showSerName val="0"/>
          <c:showPercent val="0"/>
          <c:showBubbleSize val="0"/>
        </c:dLbls>
        <c:gapWidth val="219"/>
        <c:overlap val="-27"/>
        <c:axId val="681318712"/>
        <c:axId val="681319072"/>
      </c:barChart>
      <c:catAx>
        <c:axId val="681318712"/>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1319072"/>
        <c:crosses val="autoZero"/>
        <c:auto val="1"/>
        <c:lblAlgn val="ctr"/>
        <c:lblOffset val="100"/>
        <c:noMultiLvlLbl val="0"/>
      </c:catAx>
      <c:valAx>
        <c:axId val="681319072"/>
        <c:scaling>
          <c:orientation val="minMax"/>
          <c:max val="1"/>
        </c:scaling>
        <c:delete val="0"/>
        <c:axPos val="l"/>
        <c:majorGridlines>
          <c:spPr>
            <a:ln w="9525" cap="flat" cmpd="sng" algn="ctr">
              <a:solidFill>
                <a:schemeClr val="bg1"/>
              </a:solidFill>
              <a:round/>
            </a:ln>
            <a:effectLst/>
          </c:spPr>
        </c:majorGridlines>
        <c:numFmt formatCode="0.0%"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681318712"/>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6AA3114B-0CDD-4419-A4DE-E0C29A2AE1A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FC25048-78D1-4821-8E2B-7A77CCA12F8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252186-C111-43A8-A0F7-F77FFDE4DF82}" type="datetimeFigureOut">
              <a:rPr lang="en-US" smtClean="0"/>
              <a:t>10/15/2025</a:t>
            </a:fld>
            <a:endParaRPr lang="en-US" dirty="0"/>
          </a:p>
        </p:txBody>
      </p:sp>
      <p:sp>
        <p:nvSpPr>
          <p:cNvPr id="4" name="Footer Placeholder 3">
            <a:extLst>
              <a:ext uri="{FF2B5EF4-FFF2-40B4-BE49-F238E27FC236}">
                <a16:creationId xmlns:a16="http://schemas.microsoft.com/office/drawing/2014/main" id="{01924695-047D-4CC8-8801-1AA37457E73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0F00293-63F6-438D-A9A8-024975FD55F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D56CFAD-C154-4C9C-AD01-665A5055065E}" type="slidenum">
              <a:rPr lang="en-US" smtClean="0"/>
              <a:t>‹#›</a:t>
            </a:fld>
            <a:endParaRPr lang="en-US" dirty="0"/>
          </a:p>
        </p:txBody>
      </p:sp>
    </p:spTree>
    <p:extLst>
      <p:ext uri="{BB962C8B-B14F-4D97-AF65-F5344CB8AC3E}">
        <p14:creationId xmlns:p14="http://schemas.microsoft.com/office/powerpoint/2010/main" val="399787910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E2BBB5B-F3DE-41D7-B279-483D20E8E363}" type="datetimeFigureOut">
              <a:rPr lang="en-US" smtClean="0"/>
              <a:t>10/15/2025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5B62BC0-7DC4-4569-951D-2BB9475345C6}" type="slidenum">
              <a:rPr lang="en-US" smtClean="0"/>
              <a:t>‹#›</a:t>
            </a:fld>
            <a:endParaRPr lang="en-US" dirty="0"/>
          </a:p>
        </p:txBody>
      </p:sp>
    </p:spTree>
    <p:extLst>
      <p:ext uri="{BB962C8B-B14F-4D97-AF65-F5344CB8AC3E}">
        <p14:creationId xmlns:p14="http://schemas.microsoft.com/office/powerpoint/2010/main" val="33446415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accent4">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1"/>
            </a:solidFill>
          </a:ln>
        </p:spPr>
        <p:txBody>
          <a:bodyPr lIns="914400" tIns="91440" rIns="914400" anchor="ctr"/>
          <a:lstStyle>
            <a:lvl1pPr algn="ctr">
              <a:defRPr sz="5400" b="1" cap="all" spc="100" baseline="0">
                <a:solidFill>
                  <a:schemeClr val="accent1"/>
                </a:solidFill>
              </a:defRPr>
            </a:lvl1pPr>
          </a:lstStyle>
          <a:p>
            <a:r>
              <a:rPr lang="en-US" dirty="0"/>
              <a:t>Click to add title</a:t>
            </a:r>
          </a:p>
        </p:txBody>
      </p:sp>
    </p:spTree>
    <p:extLst>
      <p:ext uri="{BB962C8B-B14F-4D97-AF65-F5344CB8AC3E}">
        <p14:creationId xmlns:p14="http://schemas.microsoft.com/office/powerpoint/2010/main" val="11483287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Financial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5E8994-67B0-7A02-C300-3232691564F0}"/>
              </a:ext>
              <a:ext uri="{C183D7F6-B498-43B3-948B-1728B52AA6E4}">
                <adec:decorative xmlns:adec="http://schemas.microsoft.com/office/drawing/2017/decorative" val="1"/>
              </a:ext>
            </a:extLst>
          </p:cNvPr>
          <p:cNvSpPr/>
          <p:nvPr userDrawn="1"/>
        </p:nvSpPr>
        <p:spPr>
          <a:xfrm>
            <a:off x="4532671" y="0"/>
            <a:ext cx="7659329" cy="6858000"/>
          </a:xfrm>
          <a:prstGeom prst="rect">
            <a:avLst/>
          </a:prstGeom>
          <a:solidFill>
            <a:schemeClr val="accent2">
              <a:lumMod val="40000"/>
              <a:lumOff val="60000"/>
              <a:alpha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DD96D4A-16D3-4C35-A383-2DF039D54CF4}"/>
              </a:ext>
            </a:extLst>
          </p:cNvPr>
          <p:cNvSpPr>
            <a:spLocks noGrp="1"/>
          </p:cNvSpPr>
          <p:nvPr>
            <p:ph type="title" hasCustomPrompt="1"/>
          </p:nvPr>
        </p:nvSpPr>
        <p:spPr>
          <a:xfrm>
            <a:off x="933791" y="787869"/>
            <a:ext cx="2743200" cy="2142144"/>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Click to add title</a:t>
            </a:r>
          </a:p>
        </p:txBody>
      </p:sp>
      <p:sp>
        <p:nvSpPr>
          <p:cNvPr id="12" name="Text Placeholder 11">
            <a:extLst>
              <a:ext uri="{FF2B5EF4-FFF2-40B4-BE49-F238E27FC236}">
                <a16:creationId xmlns:a16="http://schemas.microsoft.com/office/drawing/2014/main" id="{2EA6B5C4-24E3-C021-071B-DFF6C6CC497B}"/>
              </a:ext>
            </a:extLst>
          </p:cNvPr>
          <p:cNvSpPr>
            <a:spLocks noGrp="1"/>
          </p:cNvSpPr>
          <p:nvPr>
            <p:ph type="body" sz="quarter" idx="16" hasCustomPrompt="1"/>
          </p:nvPr>
        </p:nvSpPr>
        <p:spPr>
          <a:xfrm>
            <a:off x="933449" y="3429000"/>
            <a:ext cx="2920796" cy="2927350"/>
          </a:xfrm>
          <a:prstGeom prst="rect">
            <a:avLst/>
          </a:prstGeom>
        </p:spPr>
        <p:txBody>
          <a:bodyPr/>
          <a:lstStyle>
            <a:lvl1pPr marL="0" indent="0">
              <a:lnSpc>
                <a:spcPct val="125000"/>
              </a:lnSpc>
              <a:spcBef>
                <a:spcPts val="0"/>
              </a:spcBef>
              <a:spcAft>
                <a:spcPts val="600"/>
              </a:spcAft>
              <a:buNone/>
              <a:defRPr sz="1800" spc="100" baseline="0"/>
            </a:lvl1pPr>
            <a:lvl2pPr marL="457200" indent="0">
              <a:lnSpc>
                <a:spcPct val="125000"/>
              </a:lnSpc>
              <a:spcBef>
                <a:spcPts val="0"/>
              </a:spcBef>
              <a:spcAft>
                <a:spcPts val="600"/>
              </a:spcAft>
              <a:buNone/>
              <a:defRPr sz="1600" spc="100" baseline="0"/>
            </a:lvl2pPr>
            <a:lvl3pPr marL="914400" indent="0">
              <a:lnSpc>
                <a:spcPct val="125000"/>
              </a:lnSpc>
              <a:spcBef>
                <a:spcPts val="0"/>
              </a:spcBef>
              <a:spcAft>
                <a:spcPts val="600"/>
              </a:spcAft>
              <a:buNone/>
              <a:defRPr sz="1400" spc="100" baseline="0"/>
            </a:lvl3pPr>
            <a:lvl4pPr marL="1371600" indent="0">
              <a:lnSpc>
                <a:spcPct val="125000"/>
              </a:lnSpc>
              <a:spcBef>
                <a:spcPts val="0"/>
              </a:spcBef>
              <a:spcAft>
                <a:spcPts val="600"/>
              </a:spcAft>
              <a:buNone/>
              <a:defRPr sz="1200" spc="100" baseline="0"/>
            </a:lvl4pPr>
            <a:lvl5pPr marL="1828800" indent="0">
              <a:lnSpc>
                <a:spcPct val="125000"/>
              </a:lnSpc>
              <a:spcBef>
                <a:spcPts val="0"/>
              </a:spcBef>
              <a:spcAft>
                <a:spcPts val="600"/>
              </a:spcAft>
              <a:buNone/>
              <a:defRPr sz="12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9">
            <a:extLst>
              <a:ext uri="{FF2B5EF4-FFF2-40B4-BE49-F238E27FC236}">
                <a16:creationId xmlns:a16="http://schemas.microsoft.com/office/drawing/2014/main" id="{FF255611-8280-41F3-A5FA-821E144AEAE7}"/>
              </a:ext>
            </a:extLst>
          </p:cNvPr>
          <p:cNvSpPr>
            <a:spLocks noGrp="1"/>
          </p:cNvSpPr>
          <p:nvPr>
            <p:ph sz="quarter" idx="15" hasCustomPrompt="1"/>
          </p:nvPr>
        </p:nvSpPr>
        <p:spPr>
          <a:xfrm>
            <a:off x="5220928" y="787869"/>
            <a:ext cx="6292646" cy="5432263"/>
          </a:xfrm>
          <a:prstGeom prst="rect">
            <a:avLst/>
          </a:prstGeom>
        </p:spPr>
        <p:txBody>
          <a:bodyPr/>
          <a:lstStyle>
            <a:lvl1pPr marL="0" indent="0" algn="ctr">
              <a:buNone/>
              <a:defRPr sz="1800" cap="all" baseline="0">
                <a:solidFill>
                  <a:schemeClr val="tx1"/>
                </a:solidFill>
              </a:defRPr>
            </a:lvl1pPr>
            <a:lvl2pPr marL="457200" indent="0">
              <a:buNone/>
              <a:defRPr sz="1600" cap="all" baseline="0">
                <a:solidFill>
                  <a:schemeClr val="accent5">
                    <a:lumMod val="50000"/>
                  </a:schemeClr>
                </a:solidFill>
              </a:defRPr>
            </a:lvl2pPr>
            <a:lvl3pPr marL="914400" indent="0">
              <a:buNone/>
              <a:defRPr sz="1400" cap="all" baseline="0">
                <a:solidFill>
                  <a:schemeClr val="accent5">
                    <a:lumMod val="50000"/>
                  </a:schemeClr>
                </a:solidFill>
              </a:defRPr>
            </a:lvl3pPr>
            <a:lvl4pPr marL="1371600" indent="0">
              <a:buNone/>
              <a:defRPr sz="1200" cap="all" baseline="0">
                <a:solidFill>
                  <a:schemeClr val="accent5">
                    <a:lumMod val="50000"/>
                  </a:schemeClr>
                </a:solidFill>
              </a:defRPr>
            </a:lvl4pPr>
            <a:lvl5pPr marL="1828800" indent="0">
              <a:buNone/>
              <a:defRPr sz="1200" cap="all" baseline="0">
                <a:solidFill>
                  <a:schemeClr val="accent5">
                    <a:lumMod val="50000"/>
                  </a:schemeClr>
                </a:solidFill>
              </a:defRPr>
            </a:lvl5pPr>
          </a:lstStyle>
          <a:p>
            <a:pPr lvl="0"/>
            <a:r>
              <a:rPr lang="en-US" dirty="0"/>
              <a:t>Click to add content</a:t>
            </a:r>
          </a:p>
        </p:txBody>
      </p:sp>
      <p:sp>
        <p:nvSpPr>
          <p:cNvPr id="3" name="Date Placeholder 2">
            <a:extLst>
              <a:ext uri="{FF2B5EF4-FFF2-40B4-BE49-F238E27FC236}">
                <a16:creationId xmlns:a16="http://schemas.microsoft.com/office/drawing/2014/main" id="{33453DB9-3C4B-4136-96D2-08A7D5AD418F}"/>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81464841-801A-499A-BFD2-9731D2D89C25}"/>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F9C78F9D-CD73-4D53-A871-D6C0B643A68D}"/>
              </a:ext>
            </a:extLst>
          </p:cNvPr>
          <p:cNvSpPr>
            <a:spLocks noGrp="1"/>
          </p:cNvSpPr>
          <p:nvPr>
            <p:ph type="sldNum" sz="quarter" idx="12"/>
          </p:nvPr>
        </p:nvSpPr>
        <p:spPr>
          <a:xfrm>
            <a:off x="8610600" y="6356350"/>
            <a:ext cx="2743200" cy="365125"/>
          </a:xfrm>
          <a:prstGeom prst="rect">
            <a:avLst/>
          </a:prstGeom>
        </p:spPr>
        <p:txBody>
          <a:bodyPr/>
          <a:lstStyle>
            <a:lvl1pPr>
              <a:defRPr>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3788064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ur Competi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41225E-57F6-4605-A684-F9B30F1F664E}"/>
              </a:ext>
            </a:extLst>
          </p:cNvPr>
          <p:cNvSpPr>
            <a:spLocks noGrp="1"/>
          </p:cNvSpPr>
          <p:nvPr>
            <p:ph type="title" hasCustomPrompt="1"/>
          </p:nvPr>
        </p:nvSpPr>
        <p:spPr>
          <a:xfrm>
            <a:off x="-10559" y="1"/>
            <a:ext cx="4952999" cy="2182482"/>
          </a:xfrm>
          <a:prstGeom prst="rect">
            <a:avLst/>
          </a:prstGeom>
          <a:solidFill>
            <a:schemeClr val="accent2">
              <a:alpha val="92000"/>
            </a:schemeClr>
          </a:solidFill>
        </p:spPr>
        <p:txBody>
          <a:bodyPr lIns="731520" rIns="731520" anchor="ctr"/>
          <a:lstStyle>
            <a:lvl1pPr algn="ctr">
              <a:defRPr sz="2400" cap="all" spc="100" baseline="0">
                <a:solidFill>
                  <a:schemeClr val="bg1"/>
                </a:solidFill>
              </a:defRPr>
            </a:lvl1pPr>
          </a:lstStyle>
          <a:p>
            <a:r>
              <a:rPr lang="en-US" dirty="0"/>
              <a:t>Click to add title</a:t>
            </a:r>
          </a:p>
        </p:txBody>
      </p:sp>
      <p:sp>
        <p:nvSpPr>
          <p:cNvPr id="7" name="Picture Placeholder 8">
            <a:extLst>
              <a:ext uri="{FF2B5EF4-FFF2-40B4-BE49-F238E27FC236}">
                <a16:creationId xmlns:a16="http://schemas.microsoft.com/office/drawing/2014/main" id="{C93927AF-DF09-4CE5-8767-B2ECF0215BF5}"/>
              </a:ext>
            </a:extLst>
          </p:cNvPr>
          <p:cNvSpPr>
            <a:spLocks noGrp="1"/>
          </p:cNvSpPr>
          <p:nvPr>
            <p:ph type="pic" sz="quarter" idx="10" hasCustomPrompt="1"/>
          </p:nvPr>
        </p:nvSpPr>
        <p:spPr>
          <a:xfrm>
            <a:off x="4942932" y="0"/>
            <a:ext cx="7249067" cy="2182483"/>
          </a:xfrm>
          <a:prstGeom prst="rect">
            <a:avLst/>
          </a:prstGeom>
        </p:spPr>
        <p:txBody>
          <a:bodyPr/>
          <a:lstStyle>
            <a:lvl1pPr marL="0" indent="0" algn="ctr">
              <a:buNone/>
              <a:defRPr/>
            </a:lvl1pPr>
          </a:lstStyle>
          <a:p>
            <a:r>
              <a:rPr lang="en-US" dirty="0"/>
              <a:t>Click to add photo</a:t>
            </a:r>
          </a:p>
        </p:txBody>
      </p:sp>
      <p:sp>
        <p:nvSpPr>
          <p:cNvPr id="11" name="Text Placeholder 10">
            <a:extLst>
              <a:ext uri="{FF2B5EF4-FFF2-40B4-BE49-F238E27FC236}">
                <a16:creationId xmlns:a16="http://schemas.microsoft.com/office/drawing/2014/main" id="{FE8D114B-8AAB-41D6-AFCF-750066A65291}"/>
              </a:ext>
            </a:extLst>
          </p:cNvPr>
          <p:cNvSpPr>
            <a:spLocks noGrp="1"/>
          </p:cNvSpPr>
          <p:nvPr>
            <p:ph type="body" sz="quarter" idx="12" hasCustomPrompt="1"/>
          </p:nvPr>
        </p:nvSpPr>
        <p:spPr>
          <a:xfrm>
            <a:off x="819728" y="2924355"/>
            <a:ext cx="3769525" cy="3300645"/>
          </a:xfrm>
          <a:prstGeom prst="rect">
            <a:avLst/>
          </a:prstGeom>
        </p:spPr>
        <p:txBody>
          <a:bodyPr anchor="t"/>
          <a:lstStyle>
            <a:lvl1pPr marL="0" indent="0" algn="l">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6" name="Content Placeholder 5">
            <a:extLst>
              <a:ext uri="{FF2B5EF4-FFF2-40B4-BE49-F238E27FC236}">
                <a16:creationId xmlns:a16="http://schemas.microsoft.com/office/drawing/2014/main" id="{46E5C19A-AE6A-FEDE-6B3C-9B1701F4C501}"/>
              </a:ext>
            </a:extLst>
          </p:cNvPr>
          <p:cNvSpPr>
            <a:spLocks noGrp="1"/>
          </p:cNvSpPr>
          <p:nvPr>
            <p:ph sz="quarter" idx="13" hasCustomPrompt="1"/>
          </p:nvPr>
        </p:nvSpPr>
        <p:spPr>
          <a:xfrm>
            <a:off x="4933262" y="2932801"/>
            <a:ext cx="6411912" cy="3300851"/>
          </a:xfrm>
          <a:prstGeom prst="rect">
            <a:avLst/>
          </a:prstGeom>
        </p:spPr>
        <p:txBody>
          <a:bodyPr/>
          <a:lstStyle>
            <a:lvl1pPr marL="283464" indent="-283464">
              <a:lnSpc>
                <a:spcPct val="125000"/>
              </a:lnSpc>
              <a:spcBef>
                <a:spcPts val="0"/>
              </a:spcBef>
              <a:spcAft>
                <a:spcPts val="0"/>
              </a:spcAft>
              <a:defRPr sz="1800" spc="100" baseline="0"/>
            </a:lvl1pPr>
            <a:lvl2pPr marL="914400" indent="-283464">
              <a:lnSpc>
                <a:spcPct val="125000"/>
              </a:lnSpc>
              <a:spcBef>
                <a:spcPts val="0"/>
              </a:spcBef>
              <a:spcAft>
                <a:spcPts val="0"/>
              </a:spcAft>
              <a:defRPr sz="1800" spc="100" baseline="0"/>
            </a:lvl2pPr>
            <a:lvl3pPr marL="1371600" indent="-283464">
              <a:lnSpc>
                <a:spcPct val="125000"/>
              </a:lnSpc>
              <a:spcBef>
                <a:spcPts val="0"/>
              </a:spcBef>
              <a:spcAft>
                <a:spcPts val="0"/>
              </a:spcAft>
              <a:defRPr sz="1800" spc="100" baseline="0"/>
            </a:lvl3pPr>
            <a:lvl4pPr marL="1828800" indent="-283464">
              <a:lnSpc>
                <a:spcPct val="125000"/>
              </a:lnSpc>
              <a:spcBef>
                <a:spcPts val="0"/>
              </a:spcBef>
              <a:spcAft>
                <a:spcPts val="0"/>
              </a:spcAft>
              <a:defRPr sz="1800" spc="100" baseline="0"/>
            </a:lvl4pPr>
            <a:lvl5pPr marL="2286000" indent="-283464">
              <a:lnSpc>
                <a:spcPct val="125000"/>
              </a:lnSpc>
              <a:spcBef>
                <a:spcPts val="0"/>
              </a:spcBef>
              <a:spcAft>
                <a:spcPts val="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8751D887-2419-4911-A7CC-9B5A598D71E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9" name="Footer Placeholder 4">
            <a:extLst>
              <a:ext uri="{FF2B5EF4-FFF2-40B4-BE49-F238E27FC236}">
                <a16:creationId xmlns:a16="http://schemas.microsoft.com/office/drawing/2014/main" id="{B8B214E0-C574-4CE5-8FF0-E0F965A4A0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6C033920-FB08-49F3-8A75-14E68EF78DB9}"/>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519510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A96722F2-1968-8B82-9382-187D808D9CAE}"/>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Title 9">
            <a:extLst>
              <a:ext uri="{FF2B5EF4-FFF2-40B4-BE49-F238E27FC236}">
                <a16:creationId xmlns:a16="http://schemas.microsoft.com/office/drawing/2014/main" id="{8F6663C8-5425-48D7-9E9D-F2B794222FA5}"/>
              </a:ext>
            </a:extLst>
          </p:cNvPr>
          <p:cNvSpPr>
            <a:spLocks noGrp="1"/>
          </p:cNvSpPr>
          <p:nvPr>
            <p:ph type="title" hasCustomPrompt="1"/>
          </p:nvPr>
        </p:nvSpPr>
        <p:spPr>
          <a:xfrm>
            <a:off x="838200" y="241541"/>
            <a:ext cx="10515600" cy="1215894"/>
          </a:xfrm>
          <a:prstGeom prst="rect">
            <a:avLst/>
          </a:prstGeom>
        </p:spPr>
        <p:txBody>
          <a:bodyPr anchor="b"/>
          <a:lstStyle>
            <a:lvl1pPr algn="ctr">
              <a:defRPr sz="2400" cap="all" spc="100" baseline="0">
                <a:solidFill>
                  <a:schemeClr val="tx2"/>
                </a:solidFill>
              </a:defRPr>
            </a:lvl1pPr>
          </a:lstStyle>
          <a:p>
            <a:r>
              <a:rPr lang="en-US" dirty="0"/>
              <a:t>CLICK TO add title</a:t>
            </a:r>
          </a:p>
        </p:txBody>
      </p:sp>
      <p:sp>
        <p:nvSpPr>
          <p:cNvPr id="30" name="Content Placeholder 29">
            <a:extLst>
              <a:ext uri="{FF2B5EF4-FFF2-40B4-BE49-F238E27FC236}">
                <a16:creationId xmlns:a16="http://schemas.microsoft.com/office/drawing/2014/main" id="{E7176063-74EF-4FC1-A687-2F5900412F55}"/>
              </a:ext>
            </a:extLst>
          </p:cNvPr>
          <p:cNvSpPr>
            <a:spLocks noGrp="1"/>
          </p:cNvSpPr>
          <p:nvPr>
            <p:ph sz="quarter" idx="35" hasCustomPrompt="1"/>
          </p:nvPr>
        </p:nvSpPr>
        <p:spPr>
          <a:xfrm>
            <a:off x="859468" y="2674190"/>
            <a:ext cx="10494331" cy="3605840"/>
          </a:xfrm>
          <a:prstGeom prst="rect">
            <a:avLst/>
          </a:prstGeom>
        </p:spPr>
        <p:txBody>
          <a:bodyPr/>
          <a:lstStyle>
            <a:lvl1pPr marL="0" indent="0">
              <a:buNone/>
              <a:defRPr sz="1400" cap="all" baseline="0"/>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39058ECB-2935-45B1-80F1-ED38302C2759}"/>
              </a:ext>
            </a:extLst>
          </p:cNvPr>
          <p:cNvSpPr>
            <a:spLocks noGrp="1"/>
          </p:cNvSpPr>
          <p:nvPr>
            <p:ph type="dt" sz="half" idx="10"/>
          </p:nvPr>
        </p:nvSpPr>
        <p:spPr>
          <a:xfrm>
            <a:off x="838200" y="6356350"/>
            <a:ext cx="2743200" cy="365125"/>
          </a:xfrm>
          <a:prstGeom prst="rect">
            <a:avLst/>
          </a:prstGeom>
        </p:spPr>
        <p:txBody>
          <a:bodyPr/>
          <a:lstStyle/>
          <a:p>
            <a:r>
              <a:rPr lang="en-US" dirty="0"/>
              <a:t>20XX</a:t>
            </a:r>
          </a:p>
        </p:txBody>
      </p:sp>
      <p:sp>
        <p:nvSpPr>
          <p:cNvPr id="4" name="Footer Placeholder 3">
            <a:extLst>
              <a:ext uri="{FF2B5EF4-FFF2-40B4-BE49-F238E27FC236}">
                <a16:creationId xmlns:a16="http://schemas.microsoft.com/office/drawing/2014/main" id="{B8FC42CC-A62B-40E8-907A-F15D7C216F8A}"/>
              </a:ext>
            </a:extLst>
          </p:cNvPr>
          <p:cNvSpPr>
            <a:spLocks noGrp="1"/>
          </p:cNvSpPr>
          <p:nvPr>
            <p:ph type="ftr" sz="quarter" idx="11"/>
          </p:nvPr>
        </p:nvSpPr>
        <p:spPr>
          <a:xfrm>
            <a:off x="4038600" y="6356350"/>
            <a:ext cx="4114800" cy="365125"/>
          </a:xfrm>
          <a:prstGeom prst="rect">
            <a:avLst/>
          </a:prstGeom>
        </p:spPr>
        <p:txBody>
          <a:bodyPr/>
          <a:lstStyle/>
          <a:p>
            <a:r>
              <a:rPr lang="en-US" dirty="0"/>
              <a:t>Pitch deck</a:t>
            </a:r>
          </a:p>
        </p:txBody>
      </p:sp>
      <p:sp>
        <p:nvSpPr>
          <p:cNvPr id="5" name="Slide Number Placeholder 4">
            <a:extLst>
              <a:ext uri="{FF2B5EF4-FFF2-40B4-BE49-F238E27FC236}">
                <a16:creationId xmlns:a16="http://schemas.microsoft.com/office/drawing/2014/main" id="{333E0735-85DE-48C3-8FE9-0754F9ABD6C1}"/>
              </a:ext>
            </a:extLst>
          </p:cNvPr>
          <p:cNvSpPr>
            <a:spLocks noGrp="1"/>
          </p:cNvSpPr>
          <p:nvPr>
            <p:ph type="sldNum" sz="quarter" idx="12"/>
          </p:nvPr>
        </p:nvSpPr>
        <p:spPr>
          <a:xfrm>
            <a:off x="8610600" y="6356350"/>
            <a:ext cx="2743200" cy="365125"/>
          </a:xfrm>
          <a:prstGeom prst="rect">
            <a:avLst/>
          </a:prstGeom>
        </p:spPr>
        <p:txBody>
          <a:body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781160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ank you 2">
    <p:bg>
      <p:bgPr>
        <a:solidFill>
          <a:schemeClr val="accent5">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130061" y="1541398"/>
            <a:ext cx="4442603" cy="2124827"/>
          </a:xfrm>
          <a:prstGeom prst="rect">
            <a:avLst/>
          </a:prstGeom>
          <a:noFill/>
          <a:ln w="28575">
            <a:solidFill>
              <a:schemeClr val="tx1"/>
            </a:solidFill>
          </a:ln>
        </p:spPr>
        <p:txBody>
          <a:bodyPr anchor="ctr"/>
          <a:lstStyle>
            <a:lvl1pPr algn="ctr">
              <a:defRPr sz="2400" cap="all" spc="100" baseline="0">
                <a:solidFill>
                  <a:schemeClr val="tx1"/>
                </a:solidFill>
              </a:defRPr>
            </a:lvl1pPr>
          </a:lstStyle>
          <a:p>
            <a:r>
              <a:rPr lang="en-US" dirty="0"/>
              <a:t>Add title</a:t>
            </a:r>
          </a:p>
        </p:txBody>
      </p:sp>
      <p:sp>
        <p:nvSpPr>
          <p:cNvPr id="38" name="Text Placeholder 10">
            <a:extLst>
              <a:ext uri="{FF2B5EF4-FFF2-40B4-BE49-F238E27FC236}">
                <a16:creationId xmlns:a16="http://schemas.microsoft.com/office/drawing/2014/main" id="{34C23C4D-3C16-4A17-BF8A-A9C4E2F013E3}"/>
              </a:ext>
            </a:extLst>
          </p:cNvPr>
          <p:cNvSpPr>
            <a:spLocks noGrp="1"/>
          </p:cNvSpPr>
          <p:nvPr>
            <p:ph type="body" sz="quarter" idx="19" hasCustomPrompt="1"/>
          </p:nvPr>
        </p:nvSpPr>
        <p:spPr>
          <a:xfrm>
            <a:off x="1130061" y="3984426"/>
            <a:ext cx="4442603" cy="2424999"/>
          </a:xfrm>
          <a:prstGeom prst="rect">
            <a:avLst/>
          </a:prstGeom>
        </p:spPr>
        <p:txBody>
          <a:bodyPr anchor="t"/>
          <a:lstStyle>
            <a:lvl1pPr marL="0" indent="0" algn="ctr">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6771736" y="0"/>
            <a:ext cx="5420263" cy="6858000"/>
          </a:xfrm>
          <a:prstGeom prst="rect">
            <a:avLst/>
          </a:prstGeom>
        </p:spPr>
        <p:txBody>
          <a:bodyPr/>
          <a:lstStyle>
            <a:lvl1pPr marL="0" indent="0" algn="ctr">
              <a:buNone/>
              <a:defRPr/>
            </a:lvl1pPr>
          </a:lstStyle>
          <a:p>
            <a:r>
              <a:rPr lang="en-US" dirty="0"/>
              <a:t>Click to add photo</a:t>
            </a:r>
          </a:p>
        </p:txBody>
      </p:sp>
    </p:spTree>
    <p:extLst>
      <p:ext uri="{BB962C8B-B14F-4D97-AF65-F5344CB8AC3E}">
        <p14:creationId xmlns:p14="http://schemas.microsoft.com/office/powerpoint/2010/main" val="42577993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
    <p:bg>
      <p:bgPr>
        <a:solidFill>
          <a:schemeClr val="accent5">
            <a:alpha val="10000"/>
          </a:schemeClr>
        </a:solidFill>
        <a:effectLst/>
      </p:bgPr>
    </p:bg>
    <p:spTree>
      <p:nvGrpSpPr>
        <p:cNvPr id="1" name=""/>
        <p:cNvGrpSpPr/>
        <p:nvPr/>
      </p:nvGrpSpPr>
      <p:grpSpPr>
        <a:xfrm>
          <a:off x="0" y="0"/>
          <a:ext cx="0" cy="0"/>
          <a:chOff x="0" y="0"/>
          <a:chExt cx="0" cy="0"/>
        </a:xfrm>
      </p:grpSpPr>
      <p:sp>
        <p:nvSpPr>
          <p:cNvPr id="11" name="Picture Placeholder 8">
            <a:extLst>
              <a:ext uri="{FF2B5EF4-FFF2-40B4-BE49-F238E27FC236}">
                <a16:creationId xmlns:a16="http://schemas.microsoft.com/office/drawing/2014/main" id="{50298920-F98C-4AFF-A39F-BB5644F96EBA}"/>
              </a:ext>
            </a:extLst>
          </p:cNvPr>
          <p:cNvSpPr>
            <a:spLocks noGrp="1"/>
          </p:cNvSpPr>
          <p:nvPr>
            <p:ph type="pic" sz="quarter" idx="10" hasCustomPrompt="1"/>
          </p:nvPr>
        </p:nvSpPr>
        <p:spPr>
          <a:xfrm>
            <a:off x="0" y="0"/>
            <a:ext cx="6772276" cy="6858000"/>
          </a:xfrm>
          <a:prstGeom prst="rect">
            <a:avLst/>
          </a:prstGeom>
          <a:solidFill>
            <a:schemeClr val="accent4">
              <a:lumMod val="60000"/>
              <a:lumOff val="40000"/>
            </a:schemeClr>
          </a:solidFill>
        </p:spPr>
        <p:txBody>
          <a:bodyPr/>
          <a:lstStyle>
            <a:lvl1pPr marL="0" indent="0" algn="ctr">
              <a:buNone/>
              <a:defRPr>
                <a:solidFill>
                  <a:schemeClr val="tx1"/>
                </a:solidFill>
              </a:defRPr>
            </a:lvl1pPr>
          </a:lstStyle>
          <a:p>
            <a:r>
              <a:rPr lang="en-US" dirty="0"/>
              <a:t>Click to add photo</a:t>
            </a:r>
          </a:p>
        </p:txBody>
      </p:sp>
      <p:sp>
        <p:nvSpPr>
          <p:cNvPr id="2" name="Title 1">
            <a:extLst>
              <a:ext uri="{FF2B5EF4-FFF2-40B4-BE49-F238E27FC236}">
                <a16:creationId xmlns:a16="http://schemas.microsoft.com/office/drawing/2014/main" id="{7D906EC1-D867-4113-B1E4-72ADCC4B1586}"/>
              </a:ext>
            </a:extLst>
          </p:cNvPr>
          <p:cNvSpPr>
            <a:spLocks noGrp="1"/>
          </p:cNvSpPr>
          <p:nvPr>
            <p:ph type="title" hasCustomPrompt="1"/>
          </p:nvPr>
        </p:nvSpPr>
        <p:spPr>
          <a:xfrm>
            <a:off x="1224747" y="2365057"/>
            <a:ext cx="4377400" cy="2160644"/>
          </a:xfrm>
          <a:prstGeom prst="rect">
            <a:avLst/>
          </a:prstGeom>
          <a:gradFill>
            <a:gsLst>
              <a:gs pos="50000">
                <a:schemeClr val="accent1">
                  <a:lumMod val="5000"/>
                  <a:lumOff val="95000"/>
                  <a:alpha val="0"/>
                </a:schemeClr>
              </a:gs>
              <a:gs pos="50000">
                <a:schemeClr val="accent5">
                  <a:alpha val="10000"/>
                </a:schemeClr>
              </a:gs>
            </a:gsLst>
            <a:lin ang="0" scaled="0"/>
          </a:gradFill>
          <a:ln w="28575">
            <a:solidFill>
              <a:schemeClr val="bg1"/>
            </a:solidFill>
          </a:ln>
        </p:spPr>
        <p:txBody>
          <a:bodyPr anchor="ctr"/>
          <a:lstStyle>
            <a:lvl1pPr algn="ctr">
              <a:defRPr sz="2400" cap="all" spc="100" baseline="0">
                <a:solidFill>
                  <a:schemeClr val="bg1"/>
                </a:solidFill>
              </a:defRPr>
            </a:lvl1pPr>
          </a:lstStyle>
          <a:p>
            <a:r>
              <a:rPr lang="en-US" dirty="0"/>
              <a:t>Add title</a:t>
            </a:r>
          </a:p>
        </p:txBody>
      </p:sp>
      <p:sp>
        <p:nvSpPr>
          <p:cNvPr id="12" name="Text Placeholder 11">
            <a:extLst>
              <a:ext uri="{FF2B5EF4-FFF2-40B4-BE49-F238E27FC236}">
                <a16:creationId xmlns:a16="http://schemas.microsoft.com/office/drawing/2014/main" id="{FB3EFFF7-FFC6-16DF-B4AB-DD5A1A1DA92A}"/>
              </a:ext>
            </a:extLst>
          </p:cNvPr>
          <p:cNvSpPr>
            <a:spLocks noGrp="1"/>
          </p:cNvSpPr>
          <p:nvPr>
            <p:ph type="body" sz="quarter" idx="12" hasCustomPrompt="1"/>
          </p:nvPr>
        </p:nvSpPr>
        <p:spPr>
          <a:xfrm>
            <a:off x="3427896" y="0"/>
            <a:ext cx="3344379" cy="6858000"/>
          </a:xfrm>
          <a:custGeom>
            <a:avLst/>
            <a:gdLst>
              <a:gd name="connsiteX0" fmla="*/ 0 w 3344379"/>
              <a:gd name="connsiteY0" fmla="*/ 0 h 6858000"/>
              <a:gd name="connsiteX1" fmla="*/ 3344379 w 3344379"/>
              <a:gd name="connsiteY1" fmla="*/ 0 h 6858000"/>
              <a:gd name="connsiteX2" fmla="*/ 3344379 w 3344379"/>
              <a:gd name="connsiteY2" fmla="*/ 6858000 h 6858000"/>
              <a:gd name="connsiteX3" fmla="*/ 0 w 3344379"/>
              <a:gd name="connsiteY3" fmla="*/ 6858000 h 6858000"/>
            </a:gdLst>
            <a:ahLst/>
            <a:cxnLst>
              <a:cxn ang="0">
                <a:pos x="connsiteX0" y="connsiteY0"/>
              </a:cxn>
              <a:cxn ang="0">
                <a:pos x="connsiteX1" y="connsiteY1"/>
              </a:cxn>
              <a:cxn ang="0">
                <a:pos x="connsiteX2" y="connsiteY2"/>
              </a:cxn>
              <a:cxn ang="0">
                <a:pos x="connsiteX3" y="connsiteY3"/>
              </a:cxn>
            </a:cxnLst>
            <a:rect l="l" t="t" r="r" b="b"/>
            <a:pathLst>
              <a:path w="3344379" h="6858000">
                <a:moveTo>
                  <a:pt x="0" y="0"/>
                </a:moveTo>
                <a:lnTo>
                  <a:pt x="3344379" y="0"/>
                </a:lnTo>
                <a:lnTo>
                  <a:pt x="3344379" y="6858000"/>
                </a:lnTo>
                <a:lnTo>
                  <a:pt x="0" y="6858000"/>
                </a:lnTo>
                <a:close/>
              </a:path>
            </a:pathLst>
          </a:custGeom>
          <a:solidFill>
            <a:schemeClr val="accent5">
              <a:alpha val="10000"/>
            </a:schemeClr>
          </a:solidFill>
        </p:spPr>
        <p:txBody>
          <a:bodyPr wrap="square">
            <a:noAutofit/>
          </a:bodyPr>
          <a:lstStyle>
            <a:lvl1pPr marL="0" indent="0">
              <a:buNone/>
              <a:defRPr>
                <a:noFill/>
              </a:defRPr>
            </a:lvl1pPr>
          </a:lstStyle>
          <a:p>
            <a:pPr lvl="0"/>
            <a:r>
              <a:rPr lang="en-US" dirty="0"/>
              <a:t>Blank</a:t>
            </a:r>
          </a:p>
        </p:txBody>
      </p:sp>
      <p:sp>
        <p:nvSpPr>
          <p:cNvPr id="6" name="Text Placeholder 5">
            <a:extLst>
              <a:ext uri="{FF2B5EF4-FFF2-40B4-BE49-F238E27FC236}">
                <a16:creationId xmlns:a16="http://schemas.microsoft.com/office/drawing/2014/main" id="{DE6E802E-B214-0AE3-69C8-CBCA885C703A}"/>
              </a:ext>
            </a:extLst>
          </p:cNvPr>
          <p:cNvSpPr>
            <a:spLocks noGrp="1"/>
          </p:cNvSpPr>
          <p:nvPr>
            <p:ph type="body" sz="quarter" idx="11" hasCustomPrompt="1"/>
          </p:nvPr>
        </p:nvSpPr>
        <p:spPr>
          <a:xfrm>
            <a:off x="7835900" y="2071688"/>
            <a:ext cx="3773488" cy="2732087"/>
          </a:xfrm>
          <a:prstGeom prst="rect">
            <a:avLst/>
          </a:prstGeom>
        </p:spPr>
        <p:txBody>
          <a:bodyPr anchor="ctr"/>
          <a:lstStyle>
            <a:lvl1pPr marL="0" indent="0">
              <a:lnSpc>
                <a:spcPct val="125000"/>
              </a:lnSpc>
              <a:spcBef>
                <a:spcPts val="0"/>
              </a:spcBef>
              <a:spcAft>
                <a:spcPts val="600"/>
              </a:spcAft>
              <a:buNone/>
              <a:defRPr sz="1800" spc="100" baseline="0"/>
            </a:lvl1pPr>
            <a:lvl2pPr marL="457200" indent="0">
              <a:lnSpc>
                <a:spcPct val="125000"/>
              </a:lnSpc>
              <a:spcBef>
                <a:spcPts val="0"/>
              </a:spcBef>
              <a:spcAft>
                <a:spcPts val="600"/>
              </a:spcAft>
              <a:buNone/>
              <a:defRPr sz="1800" spc="100" baseline="0"/>
            </a:lvl2pPr>
            <a:lvl3pPr marL="914400" indent="0">
              <a:lnSpc>
                <a:spcPct val="125000"/>
              </a:lnSpc>
              <a:spcBef>
                <a:spcPts val="0"/>
              </a:spcBef>
              <a:spcAft>
                <a:spcPts val="600"/>
              </a:spcAft>
              <a:buNone/>
              <a:defRPr sz="1800" spc="100" baseline="0"/>
            </a:lvl3pPr>
            <a:lvl4pPr marL="1371600" indent="0">
              <a:lnSpc>
                <a:spcPct val="125000"/>
              </a:lnSpc>
              <a:spcBef>
                <a:spcPts val="0"/>
              </a:spcBef>
              <a:spcAft>
                <a:spcPts val="600"/>
              </a:spcAft>
              <a:buNone/>
              <a:defRPr sz="1800" spc="100" baseline="0"/>
            </a:lvl4pPr>
            <a:lvl5pPr marL="1828800" indent="0">
              <a:lnSpc>
                <a:spcPct val="125000"/>
              </a:lnSpc>
              <a:spcBef>
                <a:spcPts val="0"/>
              </a:spcBef>
              <a:spcAft>
                <a:spcPts val="600"/>
              </a:spcAft>
              <a:buNone/>
              <a:defRPr sz="1800" spc="100" baseline="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3">
            <a:extLst>
              <a:ext uri="{FF2B5EF4-FFF2-40B4-BE49-F238E27FC236}">
                <a16:creationId xmlns:a16="http://schemas.microsoft.com/office/drawing/2014/main" id="{E0398655-42A6-4DBC-9542-9A8D10B44A63}"/>
              </a:ext>
            </a:extLst>
          </p:cNvPr>
          <p:cNvSpPr>
            <a:spLocks noGrp="1"/>
          </p:cNvSpPr>
          <p:nvPr>
            <p:ph type="dt" sz="half" idx="2"/>
          </p:nvPr>
        </p:nvSpPr>
        <p:spPr>
          <a:xfrm>
            <a:off x="838200" y="6356350"/>
            <a:ext cx="1590675"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9" name="Footer Placeholder 4">
            <a:extLst>
              <a:ext uri="{FF2B5EF4-FFF2-40B4-BE49-F238E27FC236}">
                <a16:creationId xmlns:a16="http://schemas.microsoft.com/office/drawing/2014/main" id="{1FF7C44B-1689-4CA8-B0BC-0671EA12750F}"/>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effectLst/>
                <a:latin typeface="+mj-lt"/>
              </a:defRPr>
            </a:lvl1pPr>
          </a:lstStyle>
          <a:p>
            <a:r>
              <a:rPr lang="en-US" dirty="0"/>
              <a:t>Pitch deck</a:t>
            </a:r>
          </a:p>
        </p:txBody>
      </p:sp>
      <p:sp>
        <p:nvSpPr>
          <p:cNvPr id="10" name="Slide Number Placeholder 5">
            <a:extLst>
              <a:ext uri="{FF2B5EF4-FFF2-40B4-BE49-F238E27FC236}">
                <a16:creationId xmlns:a16="http://schemas.microsoft.com/office/drawing/2014/main" id="{7D6105C8-7607-448C-9CD2-9CA33B49B4DB}"/>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42380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Divider Slide 2">
    <p:bg>
      <p:bgPr>
        <a:solidFill>
          <a:schemeClr val="accent4">
            <a:lumMod val="50000"/>
          </a:schemeClr>
        </a:solidFill>
        <a:effectLst/>
      </p:bgPr>
    </p:bg>
    <p:spTree>
      <p:nvGrpSpPr>
        <p:cNvPr id="1" name=""/>
        <p:cNvGrpSpPr/>
        <p:nvPr/>
      </p:nvGrpSpPr>
      <p:grpSpPr>
        <a:xfrm>
          <a:off x="0" y="0"/>
          <a:ext cx="0" cy="0"/>
          <a:chOff x="0" y="0"/>
          <a:chExt cx="0" cy="0"/>
        </a:xfrm>
      </p:grpSpPr>
      <p:sp>
        <p:nvSpPr>
          <p:cNvPr id="7" name="Picture Placeholder 7">
            <a:extLst>
              <a:ext uri="{FF2B5EF4-FFF2-40B4-BE49-F238E27FC236}">
                <a16:creationId xmlns:a16="http://schemas.microsoft.com/office/drawing/2014/main" id="{02728A58-8DE2-4B1C-B6CA-F2AED56F4504}"/>
              </a:ext>
            </a:extLst>
          </p:cNvPr>
          <p:cNvSpPr>
            <a:spLocks noGrp="1"/>
          </p:cNvSpPr>
          <p:nvPr>
            <p:ph type="pic" sz="quarter" idx="10" hasCustomPrompt="1"/>
          </p:nvPr>
        </p:nvSpPr>
        <p:spPr>
          <a:xfrm>
            <a:off x="0" y="-2"/>
            <a:ext cx="12192000" cy="6858000"/>
          </a:xfrm>
          <a:prstGeom prst="rect">
            <a:avLst/>
          </a:prstGeom>
        </p:spPr>
        <p:txBody>
          <a:bodyPr/>
          <a:lstStyle>
            <a:lvl1pPr marL="0" indent="0" algn="ctr">
              <a:buNone/>
              <a:defRPr>
                <a:solidFill>
                  <a:schemeClr val="bg1"/>
                </a:solidFill>
              </a:defRPr>
            </a:lvl1pPr>
          </a:lstStyle>
          <a:p>
            <a:r>
              <a:rPr lang="en-US" dirty="0"/>
              <a:t>Click to add photo</a:t>
            </a:r>
          </a:p>
        </p:txBody>
      </p:sp>
      <p:sp>
        <p:nvSpPr>
          <p:cNvPr id="2" name="Title 1">
            <a:extLst>
              <a:ext uri="{FF2B5EF4-FFF2-40B4-BE49-F238E27FC236}">
                <a16:creationId xmlns:a16="http://schemas.microsoft.com/office/drawing/2014/main" id="{B69D7CAC-EE78-4BAE-94EA-EBE4BB118115}"/>
              </a:ext>
            </a:extLst>
          </p:cNvPr>
          <p:cNvSpPr>
            <a:spLocks noGrp="1"/>
          </p:cNvSpPr>
          <p:nvPr>
            <p:ph type="title" hasCustomPrompt="1"/>
          </p:nvPr>
        </p:nvSpPr>
        <p:spPr>
          <a:xfrm>
            <a:off x="1199909" y="2335192"/>
            <a:ext cx="9792182" cy="2187616"/>
          </a:xfrm>
          <a:prstGeom prst="rect">
            <a:avLst/>
          </a:prstGeom>
          <a:noFill/>
          <a:ln w="38100">
            <a:solidFill>
              <a:schemeClr val="accent5"/>
            </a:solidFill>
          </a:ln>
        </p:spPr>
        <p:txBody>
          <a:bodyPr lIns="914400" tIns="182880" rIns="914400" anchor="ctr"/>
          <a:lstStyle>
            <a:lvl1pPr algn="ctr">
              <a:defRPr sz="5400" b="1" cap="all" spc="100" baseline="0">
                <a:solidFill>
                  <a:schemeClr val="accent5"/>
                </a:solidFill>
              </a:defRPr>
            </a:lvl1pPr>
          </a:lstStyle>
          <a:p>
            <a:r>
              <a:rPr lang="en-US" dirty="0"/>
              <a:t>Click to add title</a:t>
            </a:r>
          </a:p>
        </p:txBody>
      </p:sp>
    </p:spTree>
    <p:extLst>
      <p:ext uri="{BB962C8B-B14F-4D97-AF65-F5344CB8AC3E}">
        <p14:creationId xmlns:p14="http://schemas.microsoft.com/office/powerpoint/2010/main" val="1737129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5">
            <a:alpha val="10000"/>
          </a:schemeClr>
        </a:solidFill>
        <a:effectLst/>
      </p:bgPr>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ECC6C658-B6F5-98D2-4D95-EA3030D6F090}"/>
              </a:ext>
              <a:ext uri="{C183D7F6-B498-43B3-948B-1728B52AA6E4}">
                <adec:decorative xmlns:adec="http://schemas.microsoft.com/office/drawing/2017/decorative" val="1"/>
              </a:ext>
            </a:extLst>
          </p:cNvPr>
          <p:cNvSpPr/>
          <p:nvPr userDrawn="1"/>
        </p:nvSpPr>
        <p:spPr>
          <a:xfrm>
            <a:off x="-20322" y="-7084"/>
            <a:ext cx="12212321" cy="6858000"/>
          </a:xfrm>
          <a:prstGeom prst="rect">
            <a:avLst/>
          </a:prstGeom>
          <a:solidFill>
            <a:schemeClr val="accent5">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1250065" y="2372810"/>
            <a:ext cx="4352081" cy="2129742"/>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6789480" y="0"/>
            <a:ext cx="5394960" cy="6858000"/>
          </a:xfrm>
          <a:prstGeom prst="rect">
            <a:avLst/>
          </a:prstGeom>
        </p:spPr>
        <p:txBody>
          <a:bodyPr/>
          <a:lstStyle>
            <a:lvl1pPr marL="0" indent="0" algn="ctr">
              <a:buNone/>
              <a:defRPr/>
            </a:lvl1pPr>
          </a:lstStyle>
          <a:p>
            <a:r>
              <a:rPr lang="en-US" dirty="0"/>
              <a:t>Click to add photo</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6713335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roblem">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0C3FAF69-7EBE-817B-DCEA-4A1595820E3E}"/>
              </a:ext>
              <a:ext uri="{C183D7F6-B498-43B3-948B-1728B52AA6E4}">
                <adec:decorative xmlns:adec="http://schemas.microsoft.com/office/drawing/2017/decorative" val="1"/>
              </a:ext>
            </a:extLst>
          </p:cNvPr>
          <p:cNvSpPr/>
          <p:nvPr userDrawn="1"/>
        </p:nvSpPr>
        <p:spPr>
          <a:xfrm>
            <a:off x="-1" y="-7515"/>
            <a:ext cx="4661648" cy="6871651"/>
          </a:xfrm>
          <a:prstGeom prst="rect">
            <a:avLst/>
          </a:prstGeom>
          <a:solidFill>
            <a:srgbClr val="4769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720FC4D-FDE2-42C3-B907-27B071B649CC}"/>
              </a:ext>
            </a:extLst>
          </p:cNvPr>
          <p:cNvSpPr>
            <a:spLocks noGrp="1"/>
          </p:cNvSpPr>
          <p:nvPr>
            <p:ph type="title" hasCustomPrompt="1"/>
          </p:nvPr>
        </p:nvSpPr>
        <p:spPr>
          <a:xfrm>
            <a:off x="636608" y="804862"/>
            <a:ext cx="3401992" cy="5121375"/>
          </a:xfrm>
          <a:prstGeom prst="rect">
            <a:avLst/>
          </a:prstGeom>
          <a:ln w="28575">
            <a:noFill/>
          </a:ln>
        </p:spPr>
        <p:txBody>
          <a:bodyPr anchor="ctr"/>
          <a:lstStyle>
            <a:lvl1pPr algn="ctr">
              <a:defRPr sz="2400" cap="all" spc="100" baseline="0">
                <a:solidFill>
                  <a:schemeClr val="bg1"/>
                </a:solidFill>
              </a:defRPr>
            </a:lvl1pPr>
          </a:lstStyle>
          <a:p>
            <a:r>
              <a:rPr lang="en-US" dirty="0"/>
              <a:t>Title</a:t>
            </a:r>
          </a:p>
        </p:txBody>
      </p:sp>
      <p:sp>
        <p:nvSpPr>
          <p:cNvPr id="6" name="Content Placeholder 5">
            <a:extLst>
              <a:ext uri="{FF2B5EF4-FFF2-40B4-BE49-F238E27FC236}">
                <a16:creationId xmlns:a16="http://schemas.microsoft.com/office/drawing/2014/main" id="{6F4F9403-8AE5-DF79-EFCF-E99EABB83417}"/>
              </a:ext>
            </a:extLst>
          </p:cNvPr>
          <p:cNvSpPr>
            <a:spLocks noGrp="1"/>
          </p:cNvSpPr>
          <p:nvPr>
            <p:ph sz="quarter" idx="10" hasCustomPrompt="1"/>
          </p:nvPr>
        </p:nvSpPr>
        <p:spPr>
          <a:xfrm>
            <a:off x="5579338" y="804863"/>
            <a:ext cx="5716587" cy="5248276"/>
          </a:xfrm>
          <a:prstGeom prst="rect">
            <a:avLst/>
          </a:prstGeom>
        </p:spPr>
        <p:txBody>
          <a:bodyPr anchor="ctr"/>
          <a:lstStyle>
            <a:lvl1pPr marL="283464" indent="-283464">
              <a:lnSpc>
                <a:spcPct val="125000"/>
              </a:lnSpc>
              <a:spcBef>
                <a:spcPts val="0"/>
              </a:spcBef>
              <a:spcAft>
                <a:spcPts val="600"/>
              </a:spcAft>
              <a:defRPr sz="1800"/>
            </a:lvl1pPr>
            <a:lvl2pPr marL="731520" indent="-283464">
              <a:lnSpc>
                <a:spcPct val="125000"/>
              </a:lnSpc>
              <a:spcBef>
                <a:spcPts val="0"/>
              </a:spcBef>
              <a:spcAft>
                <a:spcPts val="600"/>
              </a:spcAft>
              <a:defRPr sz="1800"/>
            </a:lvl2pPr>
            <a:lvl3pPr marL="1097280" indent="-283464">
              <a:lnSpc>
                <a:spcPct val="125000"/>
              </a:lnSpc>
              <a:spcBef>
                <a:spcPts val="0"/>
              </a:spcBef>
              <a:spcAft>
                <a:spcPts val="600"/>
              </a:spcAft>
              <a:defRPr sz="1800"/>
            </a:lvl3pPr>
            <a:lvl4pPr marL="1463040" indent="-283464">
              <a:lnSpc>
                <a:spcPct val="125000"/>
              </a:lnSpc>
              <a:spcBef>
                <a:spcPts val="0"/>
              </a:spcBef>
              <a:spcAft>
                <a:spcPts val="600"/>
              </a:spcAft>
              <a:defRPr sz="1800"/>
            </a:lvl4pPr>
            <a:lvl5pPr marL="1828800" indent="-283464">
              <a:lnSpc>
                <a:spcPct val="125000"/>
              </a:lnSpc>
              <a:spcBef>
                <a:spcPts val="0"/>
              </a:spcBef>
              <a:spcAft>
                <a:spcPts val="600"/>
              </a:spcAft>
              <a:defRPr sz="18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6" name="Date Placeholder 3">
            <a:extLst>
              <a:ext uri="{FF2B5EF4-FFF2-40B4-BE49-F238E27FC236}">
                <a16:creationId xmlns:a16="http://schemas.microsoft.com/office/drawing/2014/main" id="{D38E30C9-543F-4532-B571-2F2EF52E7A1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17" name="Footer Placeholder 4">
            <a:extLst>
              <a:ext uri="{FF2B5EF4-FFF2-40B4-BE49-F238E27FC236}">
                <a16:creationId xmlns:a16="http://schemas.microsoft.com/office/drawing/2014/main" id="{9E2F8B6B-A63E-448F-86E5-CF3F12A2971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18" name="Slide Number Placeholder 5">
            <a:extLst>
              <a:ext uri="{FF2B5EF4-FFF2-40B4-BE49-F238E27FC236}">
                <a16:creationId xmlns:a16="http://schemas.microsoft.com/office/drawing/2014/main" id="{5EC1D779-DE8A-45DF-9A79-70F63DD68BA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34764910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bg>
      <p:bgPr>
        <a:solidFill>
          <a:schemeClr val="accent5">
            <a:alpha val="1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AED10-F37C-48B3-A407-EDC6878C712E}"/>
              </a:ext>
            </a:extLst>
          </p:cNvPr>
          <p:cNvSpPr>
            <a:spLocks noGrp="1"/>
          </p:cNvSpPr>
          <p:nvPr>
            <p:ph type="title" hasCustomPrompt="1"/>
          </p:nvPr>
        </p:nvSpPr>
        <p:spPr>
          <a:xfrm>
            <a:off x="6647727" y="2060294"/>
            <a:ext cx="4359795" cy="2141316"/>
          </a:xfrm>
          <a:prstGeom prst="rect">
            <a:avLst/>
          </a:prstGeom>
          <a:ln w="28575">
            <a:solidFill>
              <a:schemeClr val="accent4">
                <a:lumMod val="50000"/>
              </a:schemeClr>
            </a:solidFill>
          </a:ln>
        </p:spPr>
        <p:txBody>
          <a:bodyPr anchor="ctr"/>
          <a:lstStyle>
            <a:lvl1pPr algn="ctr">
              <a:defRPr sz="2400" cap="all" spc="100" baseline="0">
                <a:solidFill>
                  <a:schemeClr val="accent4">
                    <a:lumMod val="50000"/>
                  </a:schemeClr>
                </a:solidFill>
              </a:defRPr>
            </a:lvl1pPr>
          </a:lstStyle>
          <a:p>
            <a:r>
              <a:rPr lang="en-US" dirty="0"/>
              <a:t>Add title</a:t>
            </a:r>
          </a:p>
        </p:txBody>
      </p:sp>
      <p:sp>
        <p:nvSpPr>
          <p:cNvPr id="9" name="Picture Placeholder 8">
            <a:extLst>
              <a:ext uri="{FF2B5EF4-FFF2-40B4-BE49-F238E27FC236}">
                <a16:creationId xmlns:a16="http://schemas.microsoft.com/office/drawing/2014/main" id="{0ED8B338-CD86-47FF-A4B9-9EE6A11AFBFD}"/>
              </a:ext>
            </a:extLst>
          </p:cNvPr>
          <p:cNvSpPr>
            <a:spLocks noGrp="1"/>
          </p:cNvSpPr>
          <p:nvPr>
            <p:ph type="pic" sz="quarter" idx="15" hasCustomPrompt="1"/>
          </p:nvPr>
        </p:nvSpPr>
        <p:spPr>
          <a:xfrm>
            <a:off x="0" y="-9009"/>
            <a:ext cx="5521124" cy="6878584"/>
          </a:xfrm>
          <a:prstGeom prst="rect">
            <a:avLst/>
          </a:prstGeom>
        </p:spPr>
        <p:txBody>
          <a:bodyPr/>
          <a:lstStyle>
            <a:lvl1pPr marL="0" indent="0" algn="ctr">
              <a:buNone/>
              <a:defRPr/>
            </a:lvl1pPr>
          </a:lstStyle>
          <a:p>
            <a:r>
              <a:rPr lang="en-US" dirty="0"/>
              <a:t>Click to add photo</a:t>
            </a:r>
          </a:p>
        </p:txBody>
      </p:sp>
      <p:sp>
        <p:nvSpPr>
          <p:cNvPr id="7" name="Text Placeholder 10">
            <a:extLst>
              <a:ext uri="{FF2B5EF4-FFF2-40B4-BE49-F238E27FC236}">
                <a16:creationId xmlns:a16="http://schemas.microsoft.com/office/drawing/2014/main" id="{F20D097E-45D7-422E-A8D1-635C7DE9A997}"/>
              </a:ext>
            </a:extLst>
          </p:cNvPr>
          <p:cNvSpPr>
            <a:spLocks noGrp="1"/>
          </p:cNvSpPr>
          <p:nvPr>
            <p:ph type="body" sz="quarter" idx="14" hasCustomPrompt="1"/>
          </p:nvPr>
        </p:nvSpPr>
        <p:spPr>
          <a:xfrm>
            <a:off x="6670878" y="4550199"/>
            <a:ext cx="4359795" cy="1790164"/>
          </a:xfrm>
          <a:prstGeom prst="rect">
            <a:avLst/>
          </a:prstGeom>
        </p:spPr>
        <p:txBody>
          <a:bodyPr anchor="t"/>
          <a:lstStyle>
            <a:lvl1pPr marL="0" indent="0" algn="ctr">
              <a:lnSpc>
                <a:spcPct val="80000"/>
              </a:lnSpc>
              <a:spcBef>
                <a:spcPts val="0"/>
              </a:spcBef>
              <a:buNone/>
              <a:defRPr sz="1800" b="1" cap="all" spc="100" baseline="0">
                <a:solidFill>
                  <a:schemeClr val="accent4">
                    <a:lumMod val="50000"/>
                  </a:schemeClr>
                </a:solidFill>
                <a:latin typeface="+mn-lt"/>
              </a:defRPr>
            </a:lvl1pPr>
          </a:lstStyle>
          <a:p>
            <a:pPr lvl="0"/>
            <a:r>
              <a:rPr lang="en-US" dirty="0"/>
              <a:t>Click to add text</a:t>
            </a:r>
          </a:p>
        </p:txBody>
      </p:sp>
      <p:sp>
        <p:nvSpPr>
          <p:cNvPr id="15" name="Date Placeholder 2">
            <a:extLst>
              <a:ext uri="{FF2B5EF4-FFF2-40B4-BE49-F238E27FC236}">
                <a16:creationId xmlns:a16="http://schemas.microsoft.com/office/drawing/2014/main" id="{19507D12-915D-42C7-9250-F3912C1CAEBE}"/>
              </a:ext>
            </a:extLst>
          </p:cNvPr>
          <p:cNvSpPr>
            <a:spLocks noGrp="1"/>
          </p:cNvSpPr>
          <p:nvPr>
            <p:ph type="dt" sz="half" idx="10"/>
          </p:nvPr>
        </p:nvSpPr>
        <p:spPr>
          <a:xfrm>
            <a:off x="838200" y="6356350"/>
            <a:ext cx="2743200" cy="365125"/>
          </a:xfrm>
          <a:prstGeom prst="rect">
            <a:avLst/>
          </a:prstGeom>
        </p:spPr>
        <p:txBody>
          <a:bodyPr/>
          <a:lstStyle>
            <a:lvl1pPr>
              <a:defRPr/>
            </a:lvl1pPr>
          </a:lstStyle>
          <a:p>
            <a:r>
              <a:rPr lang="en-US" dirty="0"/>
              <a:t>20XX</a:t>
            </a:r>
          </a:p>
        </p:txBody>
      </p:sp>
      <p:sp>
        <p:nvSpPr>
          <p:cNvPr id="12" name="Footer Placeholder 4">
            <a:extLst>
              <a:ext uri="{FF2B5EF4-FFF2-40B4-BE49-F238E27FC236}">
                <a16:creationId xmlns:a16="http://schemas.microsoft.com/office/drawing/2014/main" id="{14520C17-104B-4F9D-B1D8-2FA4676B3C15}"/>
              </a:ext>
            </a:extLst>
          </p:cNvPr>
          <p:cNvSpPr>
            <a:spLocks noGrp="1"/>
          </p:cNvSpPr>
          <p:nvPr>
            <p:ph type="ftr" sz="quarter" idx="3"/>
          </p:nvPr>
        </p:nvSpPr>
        <p:spPr>
          <a:xfrm>
            <a:off x="6473608" y="6356350"/>
            <a:ext cx="27432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219F9CF7-C4CD-4EEB-A49F-1820A981A249}"/>
              </a:ext>
            </a:extLst>
          </p:cNvPr>
          <p:cNvSpPr>
            <a:spLocks noGrp="1"/>
          </p:cNvSpPr>
          <p:nvPr>
            <p:ph type="sldNum" sz="quarter" idx="4"/>
          </p:nvPr>
        </p:nvSpPr>
        <p:spPr>
          <a:xfrm>
            <a:off x="9791700" y="6356350"/>
            <a:ext cx="15621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20019122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Solu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A5AC9-F6E1-46F9-8810-475475E17B9A}"/>
              </a:ext>
            </a:extLst>
          </p:cNvPr>
          <p:cNvSpPr>
            <a:spLocks noGrp="1"/>
          </p:cNvSpPr>
          <p:nvPr>
            <p:ph type="title" hasCustomPrompt="1"/>
          </p:nvPr>
        </p:nvSpPr>
        <p:spPr>
          <a:xfrm>
            <a:off x="5134980" y="706056"/>
            <a:ext cx="6323957" cy="1088020"/>
          </a:xfrm>
          <a:prstGeom prst="rect">
            <a:avLst/>
          </a:prstGeom>
          <a:ln w="28575">
            <a:solidFill>
              <a:schemeClr val="accent2"/>
            </a:solidFill>
          </a:ln>
        </p:spPr>
        <p:txBody>
          <a:bodyPr anchor="ctr"/>
          <a:lstStyle>
            <a:lvl1pPr algn="ctr">
              <a:defRPr sz="2400" cap="all" spc="100" baseline="0">
                <a:solidFill>
                  <a:schemeClr val="accent2"/>
                </a:solidFill>
              </a:defRPr>
            </a:lvl1pPr>
          </a:lstStyle>
          <a:p>
            <a:r>
              <a:rPr lang="en-US" dirty="0"/>
              <a:t>Title</a:t>
            </a:r>
          </a:p>
        </p:txBody>
      </p:sp>
      <p:sp>
        <p:nvSpPr>
          <p:cNvPr id="9" name="Picture Placeholder 8">
            <a:extLst>
              <a:ext uri="{FF2B5EF4-FFF2-40B4-BE49-F238E27FC236}">
                <a16:creationId xmlns:a16="http://schemas.microsoft.com/office/drawing/2014/main" id="{952C02D9-C262-43C0-BE24-402661B0594A}"/>
              </a:ext>
            </a:extLst>
          </p:cNvPr>
          <p:cNvSpPr>
            <a:spLocks noGrp="1"/>
          </p:cNvSpPr>
          <p:nvPr>
            <p:ph type="pic" sz="quarter" idx="10" hasCustomPrompt="1"/>
          </p:nvPr>
        </p:nvSpPr>
        <p:spPr>
          <a:xfrm>
            <a:off x="-1" y="0"/>
            <a:ext cx="4495801" cy="6858000"/>
          </a:xfrm>
          <a:prstGeom prst="rect">
            <a:avLst/>
          </a:prstGeom>
        </p:spPr>
        <p:txBody>
          <a:bodyPr/>
          <a:lstStyle>
            <a:lvl1pPr marL="0" indent="0" algn="ctr">
              <a:buNone/>
              <a:defRPr sz="2000"/>
            </a:lvl1pPr>
          </a:lstStyle>
          <a:p>
            <a:r>
              <a:rPr lang="en-US" dirty="0"/>
              <a:t>Click to add photo</a:t>
            </a:r>
          </a:p>
        </p:txBody>
      </p:sp>
      <p:sp>
        <p:nvSpPr>
          <p:cNvPr id="6" name="Content Placeholder 5">
            <a:extLst>
              <a:ext uri="{FF2B5EF4-FFF2-40B4-BE49-F238E27FC236}">
                <a16:creationId xmlns:a16="http://schemas.microsoft.com/office/drawing/2014/main" id="{3BC3273F-AE8F-21E6-A06E-52686D65496D}"/>
              </a:ext>
            </a:extLst>
          </p:cNvPr>
          <p:cNvSpPr>
            <a:spLocks noGrp="1"/>
          </p:cNvSpPr>
          <p:nvPr>
            <p:ph sz="quarter" idx="11" hasCustomPrompt="1"/>
          </p:nvPr>
        </p:nvSpPr>
        <p:spPr>
          <a:xfrm>
            <a:off x="5135563" y="2291786"/>
            <a:ext cx="301783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A011C768-FB8E-F917-0CF9-C9B7DA4CAA62}"/>
              </a:ext>
            </a:extLst>
          </p:cNvPr>
          <p:cNvSpPr>
            <a:spLocks noGrp="1"/>
          </p:cNvSpPr>
          <p:nvPr>
            <p:ph sz="quarter" idx="12" hasCustomPrompt="1"/>
          </p:nvPr>
        </p:nvSpPr>
        <p:spPr>
          <a:xfrm>
            <a:off x="8473281" y="2294680"/>
            <a:ext cx="3136127" cy="3967224"/>
          </a:xfrm>
          <a:prstGeom prst="rect">
            <a:avLst/>
          </a:prstGeom>
        </p:spPr>
        <p:txBody>
          <a:bodyPr/>
          <a:lstStyle>
            <a:lvl1pPr marL="0" indent="0">
              <a:lnSpc>
                <a:spcPct val="125000"/>
              </a:lnSpc>
              <a:spcBef>
                <a:spcPts val="0"/>
              </a:spcBef>
              <a:spcAft>
                <a:spcPts val="600"/>
              </a:spcAft>
              <a:buNone/>
              <a:defRPr sz="1800" spc="100" baseline="0"/>
            </a:lvl1pPr>
            <a:lvl2pPr marL="283464" indent="-283464">
              <a:lnSpc>
                <a:spcPct val="125000"/>
              </a:lnSpc>
              <a:spcBef>
                <a:spcPts val="0"/>
              </a:spcBef>
              <a:spcAft>
                <a:spcPts val="600"/>
              </a:spcAft>
              <a:defRPr sz="1800" spc="100" baseline="0"/>
            </a:lvl2pPr>
            <a:lvl3pPr marL="685800" indent="-283464">
              <a:lnSpc>
                <a:spcPct val="125000"/>
              </a:lnSpc>
              <a:spcBef>
                <a:spcPts val="0"/>
              </a:spcBef>
              <a:spcAft>
                <a:spcPts val="600"/>
              </a:spcAft>
              <a:defRPr sz="1800" spc="100" baseline="0"/>
            </a:lvl3pPr>
            <a:lvl4pPr marL="1143000" indent="-283464">
              <a:lnSpc>
                <a:spcPct val="125000"/>
              </a:lnSpc>
              <a:spcBef>
                <a:spcPts val="0"/>
              </a:spcBef>
              <a:spcAft>
                <a:spcPts val="600"/>
              </a:spcAft>
              <a:defRPr sz="1800" spc="100" baseline="0"/>
            </a:lvl4pPr>
            <a:lvl5pPr marL="1600200" indent="-283464">
              <a:lnSpc>
                <a:spcPct val="125000"/>
              </a:lnSpc>
              <a:spcBef>
                <a:spcPts val="0"/>
              </a:spcBef>
              <a:spcAft>
                <a:spcPts val="600"/>
              </a:spcAft>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0" name="Date Placeholder 3">
            <a:extLst>
              <a:ext uri="{FF2B5EF4-FFF2-40B4-BE49-F238E27FC236}">
                <a16:creationId xmlns:a16="http://schemas.microsoft.com/office/drawing/2014/main" id="{61AB9D5A-1951-48B0-9CAE-84FC869BE54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31" name="Footer Placeholder 4">
            <a:extLst>
              <a:ext uri="{FF2B5EF4-FFF2-40B4-BE49-F238E27FC236}">
                <a16:creationId xmlns:a16="http://schemas.microsoft.com/office/drawing/2014/main" id="{3AEF9F4B-0EB4-4C9F-9159-80E393F3A1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32" name="Slide Number Placeholder 5">
            <a:extLst>
              <a:ext uri="{FF2B5EF4-FFF2-40B4-BE49-F238E27FC236}">
                <a16:creationId xmlns:a16="http://schemas.microsoft.com/office/drawing/2014/main" id="{6BC4F905-196D-4DFF-9947-C56088B56F3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0312096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duct Overview">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8FD970D0-182D-96E3-04B5-5D634F9C4F08}"/>
              </a:ext>
              <a:ext uri="{C183D7F6-B498-43B3-948B-1728B52AA6E4}">
                <adec:decorative xmlns:adec="http://schemas.microsoft.com/office/drawing/2017/decorative" val="1"/>
              </a:ext>
            </a:extLst>
          </p:cNvPr>
          <p:cNvSpPr/>
          <p:nvPr userDrawn="1"/>
        </p:nvSpPr>
        <p:spPr>
          <a:xfrm>
            <a:off x="0" y="0"/>
            <a:ext cx="12192000" cy="2170545"/>
          </a:xfrm>
          <a:prstGeom prst="rect">
            <a:avLst/>
          </a:prstGeom>
          <a:solidFill>
            <a:schemeClr val="accent2">
              <a:lumMod val="20000"/>
              <a:lumOff val="80000"/>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B6AEFB40-063A-41A7-9581-865BBE62C3C5}"/>
              </a:ext>
            </a:extLst>
          </p:cNvPr>
          <p:cNvSpPr>
            <a:spLocks noGrp="1"/>
          </p:cNvSpPr>
          <p:nvPr>
            <p:ph type="title" hasCustomPrompt="1"/>
          </p:nvPr>
        </p:nvSpPr>
        <p:spPr>
          <a:xfrm>
            <a:off x="838200" y="226143"/>
            <a:ext cx="10515600" cy="1229033"/>
          </a:xfrm>
          <a:prstGeom prst="rect">
            <a:avLst/>
          </a:prstGeom>
        </p:spPr>
        <p:txBody>
          <a:bodyPr anchor="b"/>
          <a:lstStyle>
            <a:lvl1pPr algn="ctr">
              <a:defRPr sz="2400" cap="all" spc="100" baseline="0">
                <a:solidFill>
                  <a:schemeClr val="tx2">
                    <a:lumMod val="75000"/>
                  </a:schemeClr>
                </a:solidFill>
              </a:defRPr>
            </a:lvl1pPr>
          </a:lstStyle>
          <a:p>
            <a:r>
              <a:rPr lang="en-US" dirty="0"/>
              <a:t>Click to add title</a:t>
            </a:r>
          </a:p>
        </p:txBody>
      </p:sp>
      <p:sp>
        <p:nvSpPr>
          <p:cNvPr id="8" name="Content Placeholder 7">
            <a:extLst>
              <a:ext uri="{FF2B5EF4-FFF2-40B4-BE49-F238E27FC236}">
                <a16:creationId xmlns:a16="http://schemas.microsoft.com/office/drawing/2014/main" id="{9E453354-6167-7227-F443-F984688CC493}"/>
              </a:ext>
            </a:extLst>
          </p:cNvPr>
          <p:cNvSpPr>
            <a:spLocks noGrp="1"/>
          </p:cNvSpPr>
          <p:nvPr>
            <p:ph sz="quarter" idx="10" hasCustomPrompt="1"/>
          </p:nvPr>
        </p:nvSpPr>
        <p:spPr>
          <a:xfrm>
            <a:off x="849775" y="2858625"/>
            <a:ext cx="3941763" cy="3338513"/>
          </a:xfrm>
          <a:prstGeom prst="rect">
            <a:avLst/>
          </a:prstGeom>
        </p:spPr>
        <p:txBody>
          <a:bodyPr/>
          <a:lstStyle>
            <a:lvl1pPr marL="347472" indent="-347472">
              <a:lnSpc>
                <a:spcPct val="125000"/>
              </a:lnSpc>
              <a:spcBef>
                <a:spcPts val="0"/>
              </a:spcBef>
              <a:spcAft>
                <a:spcPts val="600"/>
              </a:spcAft>
              <a:buFont typeface="+mj-lt"/>
              <a:buAutoNum type="arabicPeriod"/>
              <a:defRPr sz="1800" spc="100" baseline="0"/>
            </a:lvl1pPr>
            <a:lvl2pPr marL="685800" indent="-347472">
              <a:lnSpc>
                <a:spcPct val="125000"/>
              </a:lnSpc>
              <a:spcBef>
                <a:spcPts val="0"/>
              </a:spcBef>
              <a:spcAft>
                <a:spcPts val="600"/>
              </a:spcAft>
              <a:buFont typeface="+mj-lt"/>
              <a:buAutoNum type="alphaLcPeriod"/>
              <a:defRPr sz="1600" spc="100" baseline="0"/>
            </a:lvl2pPr>
            <a:lvl3pPr marL="1143000" indent="-347472">
              <a:lnSpc>
                <a:spcPct val="125000"/>
              </a:lnSpc>
              <a:spcBef>
                <a:spcPts val="0"/>
              </a:spcBef>
              <a:spcAft>
                <a:spcPts val="600"/>
              </a:spcAft>
              <a:buFont typeface="+mj-lt"/>
              <a:buAutoNum type="arabicParenR"/>
              <a:defRPr sz="1400" spc="100" baseline="0"/>
            </a:lvl3pPr>
            <a:lvl4pPr marL="1600200" indent="-347472">
              <a:lnSpc>
                <a:spcPct val="125000"/>
              </a:lnSpc>
              <a:spcBef>
                <a:spcPts val="0"/>
              </a:spcBef>
              <a:spcAft>
                <a:spcPts val="600"/>
              </a:spcAft>
              <a:buFont typeface="+mj-lt"/>
              <a:buAutoNum type="alphaLcParenR"/>
              <a:defRPr sz="1200" spc="100" baseline="0"/>
            </a:lvl4pPr>
            <a:lvl5pPr marL="2057400" indent="-347472">
              <a:lnSpc>
                <a:spcPct val="125000"/>
              </a:lnSpc>
              <a:spcBef>
                <a:spcPts val="0"/>
              </a:spcBef>
              <a:spcAft>
                <a:spcPts val="600"/>
              </a:spcAft>
              <a:buFont typeface="+mj-lt"/>
              <a:buAutoNum type="romanLcPeriod"/>
              <a:defRPr sz="12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Content Placeholder 7">
            <a:extLst>
              <a:ext uri="{FF2B5EF4-FFF2-40B4-BE49-F238E27FC236}">
                <a16:creationId xmlns:a16="http://schemas.microsoft.com/office/drawing/2014/main" id="{DDA14B5C-C6A4-65FB-34DD-E1C0FF465FF7}"/>
              </a:ext>
            </a:extLst>
          </p:cNvPr>
          <p:cNvSpPr>
            <a:spLocks noGrp="1"/>
          </p:cNvSpPr>
          <p:nvPr>
            <p:ph sz="quarter" idx="11" hasCustomPrompt="1"/>
          </p:nvPr>
        </p:nvSpPr>
        <p:spPr>
          <a:xfrm>
            <a:off x="5342681" y="2858625"/>
            <a:ext cx="6011119" cy="3338513"/>
          </a:xfrm>
          <a:prstGeom prst="rect">
            <a:avLst/>
          </a:prstGeom>
        </p:spPr>
        <p:txBody>
          <a:bodyPr/>
          <a:lstStyle>
            <a:lvl1pPr marL="0" indent="0">
              <a:lnSpc>
                <a:spcPct val="125000"/>
              </a:lnSpc>
              <a:spcBef>
                <a:spcPts val="0"/>
              </a:spcBef>
              <a:spcAft>
                <a:spcPts val="600"/>
              </a:spcAft>
              <a:buFont typeface="+mj-lt"/>
              <a:buNone/>
              <a:defRPr sz="1800" spc="100" baseline="0"/>
            </a:lvl1pPr>
            <a:lvl2pPr marL="285750" indent="-285750">
              <a:lnSpc>
                <a:spcPct val="125000"/>
              </a:lnSpc>
              <a:spcBef>
                <a:spcPts val="0"/>
              </a:spcBef>
              <a:spcAft>
                <a:spcPts val="600"/>
              </a:spcAft>
              <a:buFont typeface="Arial" panose="020B0604020202020204" pitchFamily="34" charset="0"/>
              <a:buChar char="•"/>
              <a:defRPr sz="1800" spc="100" baseline="0"/>
            </a:lvl2pPr>
            <a:lvl3pPr marL="685800" indent="-285750">
              <a:lnSpc>
                <a:spcPct val="125000"/>
              </a:lnSpc>
              <a:spcBef>
                <a:spcPts val="0"/>
              </a:spcBef>
              <a:spcAft>
                <a:spcPts val="600"/>
              </a:spcAft>
              <a:buFont typeface="Arial" panose="020B0604020202020204" pitchFamily="34" charset="0"/>
              <a:buChar char="•"/>
              <a:defRPr sz="1800" spc="100" baseline="0"/>
            </a:lvl3pPr>
            <a:lvl4pPr marL="1143000" indent="-285750">
              <a:lnSpc>
                <a:spcPct val="125000"/>
              </a:lnSpc>
              <a:spcBef>
                <a:spcPts val="0"/>
              </a:spcBef>
              <a:spcAft>
                <a:spcPts val="600"/>
              </a:spcAft>
              <a:buFont typeface="Arial" panose="020B0604020202020204" pitchFamily="34" charset="0"/>
              <a:buChar char="•"/>
              <a:defRPr sz="1800" spc="100" baseline="0"/>
            </a:lvl4pPr>
            <a:lvl5pPr marL="1600200" indent="-285750">
              <a:lnSpc>
                <a:spcPct val="125000"/>
              </a:lnSpc>
              <a:spcBef>
                <a:spcPts val="0"/>
              </a:spcBef>
              <a:spcAft>
                <a:spcPts val="600"/>
              </a:spcAft>
              <a:buFont typeface="Arial" panose="020B0604020202020204" pitchFamily="34" charset="0"/>
              <a:buChar char="•"/>
              <a:defRPr sz="1800" spc="100" baseline="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0" name="Date Placeholder 3">
            <a:extLst>
              <a:ext uri="{FF2B5EF4-FFF2-40B4-BE49-F238E27FC236}">
                <a16:creationId xmlns:a16="http://schemas.microsoft.com/office/drawing/2014/main" id="{573EDDB2-8AC2-4A88-95EE-20082E77DE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41" name="Footer Placeholder 4">
            <a:extLst>
              <a:ext uri="{FF2B5EF4-FFF2-40B4-BE49-F238E27FC236}">
                <a16:creationId xmlns:a16="http://schemas.microsoft.com/office/drawing/2014/main" id="{325A34CF-B8DC-4A28-86BC-8D450E3D3C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42" name="Slide Number Placeholder 5">
            <a:extLst>
              <a:ext uri="{FF2B5EF4-FFF2-40B4-BE49-F238E27FC236}">
                <a16:creationId xmlns:a16="http://schemas.microsoft.com/office/drawing/2014/main" id="{3F009426-0603-4EF7-8DE1-0CA50818F7A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14765567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About U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1E109A-BBBE-498A-AC65-464AAF5710C4}"/>
              </a:ext>
            </a:extLst>
          </p:cNvPr>
          <p:cNvSpPr>
            <a:spLocks noGrp="1"/>
          </p:cNvSpPr>
          <p:nvPr>
            <p:ph type="title" hasCustomPrompt="1"/>
          </p:nvPr>
        </p:nvSpPr>
        <p:spPr>
          <a:xfrm>
            <a:off x="914400" y="766915"/>
            <a:ext cx="2782529" cy="2163098"/>
          </a:xfrm>
          <a:prstGeom prst="rect">
            <a:avLst/>
          </a:prstGeom>
          <a:ln w="28575">
            <a:solidFill>
              <a:schemeClr val="accent2"/>
            </a:solidFill>
          </a:ln>
        </p:spPr>
        <p:txBody>
          <a:bodyPr anchor="ctr"/>
          <a:lstStyle>
            <a:lvl1pPr algn="ctr">
              <a:lnSpc>
                <a:spcPct val="100000"/>
              </a:lnSpc>
              <a:defRPr sz="2400" cap="all" spc="100" baseline="0">
                <a:solidFill>
                  <a:schemeClr val="accent2"/>
                </a:solidFill>
              </a:defRPr>
            </a:lvl1pPr>
          </a:lstStyle>
          <a:p>
            <a:r>
              <a:rPr lang="en-US" dirty="0"/>
              <a:t>title</a:t>
            </a:r>
          </a:p>
        </p:txBody>
      </p:sp>
      <p:sp>
        <p:nvSpPr>
          <p:cNvPr id="10" name="Text Placeholder 10">
            <a:extLst>
              <a:ext uri="{FF2B5EF4-FFF2-40B4-BE49-F238E27FC236}">
                <a16:creationId xmlns:a16="http://schemas.microsoft.com/office/drawing/2014/main" id="{7408009F-7441-4960-8688-598E5537784A}"/>
              </a:ext>
            </a:extLst>
          </p:cNvPr>
          <p:cNvSpPr>
            <a:spLocks noGrp="1"/>
          </p:cNvSpPr>
          <p:nvPr>
            <p:ph type="body" sz="quarter" idx="12" hasCustomPrompt="1"/>
          </p:nvPr>
        </p:nvSpPr>
        <p:spPr>
          <a:xfrm>
            <a:off x="4864796" y="960385"/>
            <a:ext cx="6341212" cy="1969628"/>
          </a:xfrm>
          <a:prstGeom prst="rect">
            <a:avLst/>
          </a:prstGeom>
        </p:spPr>
        <p:txBody>
          <a:bodyPr anchor="t"/>
          <a:lstStyle>
            <a:lvl1pPr marL="0" indent="0" algn="l">
              <a:lnSpc>
                <a:spcPct val="125000"/>
              </a:lnSpc>
              <a:spcBef>
                <a:spcPts val="0"/>
              </a:spcBef>
              <a:spcAft>
                <a:spcPts val="600"/>
              </a:spcAft>
              <a:buNone/>
              <a:defRPr sz="1800" cap="none" spc="100" baseline="0">
                <a:solidFill>
                  <a:schemeClr val="tx1"/>
                </a:solidFill>
                <a:latin typeface="+mn-lt"/>
              </a:defRPr>
            </a:lvl1pPr>
          </a:lstStyle>
          <a:p>
            <a:pPr lvl="0"/>
            <a:r>
              <a:rPr lang="en-US" dirty="0"/>
              <a:t>Click to add text</a:t>
            </a:r>
          </a:p>
        </p:txBody>
      </p:sp>
      <p:sp>
        <p:nvSpPr>
          <p:cNvPr id="8" name="Picture Placeholder 7">
            <a:extLst>
              <a:ext uri="{FF2B5EF4-FFF2-40B4-BE49-F238E27FC236}">
                <a16:creationId xmlns:a16="http://schemas.microsoft.com/office/drawing/2014/main" id="{0721A019-F5C2-4A15-A6AE-C03209D1D7DB}"/>
              </a:ext>
            </a:extLst>
          </p:cNvPr>
          <p:cNvSpPr>
            <a:spLocks noGrp="1"/>
          </p:cNvSpPr>
          <p:nvPr>
            <p:ph type="pic" sz="quarter" idx="10" hasCustomPrompt="1"/>
          </p:nvPr>
        </p:nvSpPr>
        <p:spPr>
          <a:xfrm>
            <a:off x="0" y="3716594"/>
            <a:ext cx="12192000" cy="3141406"/>
          </a:xfrm>
          <a:prstGeom prst="rect">
            <a:avLst/>
          </a:prstGeom>
        </p:spPr>
        <p:txBody>
          <a:bodyPr/>
          <a:lstStyle>
            <a:lvl1pPr marL="0" indent="0" algn="ctr">
              <a:buNone/>
              <a:defRPr/>
            </a:lvl1pPr>
          </a:lstStyle>
          <a:p>
            <a:r>
              <a:rPr lang="en-US" dirty="0"/>
              <a:t>Click to add photo</a:t>
            </a:r>
          </a:p>
        </p:txBody>
      </p:sp>
      <p:sp>
        <p:nvSpPr>
          <p:cNvPr id="11" name="Date Placeholder 3">
            <a:extLst>
              <a:ext uri="{FF2B5EF4-FFF2-40B4-BE49-F238E27FC236}">
                <a16:creationId xmlns:a16="http://schemas.microsoft.com/office/drawing/2014/main" id="{CFE1DF53-32D0-456E-8221-7FCD23325DB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1"/>
                </a:solidFill>
                <a:effectLst>
                  <a:outerShdw blurRad="38100" dist="38100" dir="2700000" algn="tl">
                    <a:srgbClr val="000000">
                      <a:alpha val="43137"/>
                    </a:srgbClr>
                  </a:outerShdw>
                </a:effectLst>
              </a:defRPr>
            </a:lvl1pPr>
          </a:lstStyle>
          <a:p>
            <a:r>
              <a:rPr lang="en-US" dirty="0"/>
              <a:t>20XX</a:t>
            </a:r>
          </a:p>
        </p:txBody>
      </p:sp>
      <p:sp>
        <p:nvSpPr>
          <p:cNvPr id="12" name="Footer Placeholder 4">
            <a:extLst>
              <a:ext uri="{FF2B5EF4-FFF2-40B4-BE49-F238E27FC236}">
                <a16:creationId xmlns:a16="http://schemas.microsoft.com/office/drawing/2014/main" id="{DC108F1B-58C5-43B6-8251-B1392CA9A80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1"/>
                </a:solidFill>
                <a:effectLst>
                  <a:outerShdw blurRad="38100" dist="38100" dir="2700000" algn="tl">
                    <a:srgbClr val="000000">
                      <a:alpha val="43137"/>
                    </a:srgbClr>
                  </a:outerShdw>
                </a:effectLst>
                <a:latin typeface="+mj-lt"/>
              </a:defRPr>
            </a:lvl1pPr>
          </a:lstStyle>
          <a:p>
            <a:r>
              <a:rPr lang="en-US" dirty="0"/>
              <a:t>Pitch deck</a:t>
            </a:r>
          </a:p>
        </p:txBody>
      </p:sp>
      <p:sp>
        <p:nvSpPr>
          <p:cNvPr id="13" name="Slide Number Placeholder 5">
            <a:extLst>
              <a:ext uri="{FF2B5EF4-FFF2-40B4-BE49-F238E27FC236}">
                <a16:creationId xmlns:a16="http://schemas.microsoft.com/office/drawing/2014/main" id="{C530B1E0-03D4-4E5B-A2A7-903B17B306C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1"/>
                </a:solidFill>
                <a:effectLst>
                  <a:outerShdw blurRad="38100" dist="38100" dir="2700000" algn="tl">
                    <a:srgbClr val="000000">
                      <a:alpha val="43137"/>
                    </a:srgbClr>
                  </a:outerShdw>
                </a:effectLst>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16912113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7BE02389-643A-44A3-9E32-4459CAEAC3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spc="100" baseline="0">
                <a:solidFill>
                  <a:schemeClr val="bg2">
                    <a:lumMod val="50000"/>
                  </a:schemeClr>
                </a:solidFill>
              </a:defRPr>
            </a:lvl1pPr>
          </a:lstStyle>
          <a:p>
            <a:r>
              <a:rPr lang="en-US" dirty="0"/>
              <a:t>20XX</a:t>
            </a:r>
          </a:p>
        </p:txBody>
      </p:sp>
      <p:sp>
        <p:nvSpPr>
          <p:cNvPr id="5" name="Footer Placeholder 4">
            <a:extLst>
              <a:ext uri="{FF2B5EF4-FFF2-40B4-BE49-F238E27FC236}">
                <a16:creationId xmlns:a16="http://schemas.microsoft.com/office/drawing/2014/main" id="{1E3E221A-6F27-4890-B073-7BA27B8FB51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b="1" i="0" cap="all" spc="100" baseline="0">
                <a:solidFill>
                  <a:schemeClr val="bg2">
                    <a:lumMod val="50000"/>
                  </a:schemeClr>
                </a:solidFill>
                <a:latin typeface="+mj-lt"/>
              </a:defRPr>
            </a:lvl1pPr>
          </a:lstStyle>
          <a:p>
            <a:r>
              <a:rPr lang="en-US" dirty="0"/>
              <a:t>Pitch deck</a:t>
            </a:r>
          </a:p>
        </p:txBody>
      </p:sp>
      <p:sp>
        <p:nvSpPr>
          <p:cNvPr id="6" name="Slide Number Placeholder 5">
            <a:extLst>
              <a:ext uri="{FF2B5EF4-FFF2-40B4-BE49-F238E27FC236}">
                <a16:creationId xmlns:a16="http://schemas.microsoft.com/office/drawing/2014/main" id="{40B06CAC-A122-486F-81C6-4299D83E941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spc="100" baseline="0">
                <a:solidFill>
                  <a:schemeClr val="bg2">
                    <a:lumMod val="50000"/>
                  </a:schemeClr>
                </a:solidFill>
              </a:defRPr>
            </a:lvl1pPr>
          </a:lstStyle>
          <a:p>
            <a:fld id="{EA87306C-81BA-4795-A5CA-9392456A8C1E}" type="slidenum">
              <a:rPr lang="en-US" smtClean="0"/>
              <a:pPr/>
              <a:t>‹#›</a:t>
            </a:fld>
            <a:endParaRPr lang="en-US" dirty="0"/>
          </a:p>
        </p:txBody>
      </p:sp>
    </p:spTree>
    <p:extLst>
      <p:ext uri="{BB962C8B-B14F-4D97-AF65-F5344CB8AC3E}">
        <p14:creationId xmlns:p14="http://schemas.microsoft.com/office/powerpoint/2010/main" val="4230113875"/>
      </p:ext>
    </p:extLst>
  </p:cSld>
  <p:clrMap bg1="lt1" tx1="dk1" bg2="lt2" tx2="dk2" accent1="accent1" accent2="accent2" accent3="accent3" accent4="accent4" accent5="accent5" accent6="accent6" hlink="hlink" folHlink="folHlink"/>
  <p:sldLayoutIdLst>
    <p:sldLayoutId id="2147483655" r:id="rId1"/>
    <p:sldLayoutId id="2147483656" r:id="rId2"/>
    <p:sldLayoutId id="2147483673" r:id="rId3"/>
    <p:sldLayoutId id="2147483669" r:id="rId4"/>
    <p:sldLayoutId id="2147483651" r:id="rId5"/>
    <p:sldLayoutId id="2147483671" r:id="rId6"/>
    <p:sldLayoutId id="2147483652" r:id="rId7"/>
    <p:sldLayoutId id="2147483653" r:id="rId8"/>
    <p:sldLayoutId id="2147483650" r:id="rId9"/>
    <p:sldLayoutId id="2147483664" r:id="rId10"/>
    <p:sldLayoutId id="2147483659" r:id="rId11"/>
    <p:sldLayoutId id="2147483662" r:id="rId12"/>
    <p:sldLayoutId id="214748367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hyperlink" Target="https://github.com/ratul-debnath/ML-Pt-1-WeatherStations" TargetMode="Externa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4.jpg"/><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9.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Close-up of a green field">
            <a:extLst>
              <a:ext uri="{FF2B5EF4-FFF2-40B4-BE49-F238E27FC236}">
                <a16:creationId xmlns:a16="http://schemas.microsoft.com/office/drawing/2014/main" id="{FE4A4B5C-D71A-0CFA-A601-EB93F13F5AA0}"/>
              </a:ext>
            </a:extLst>
          </p:cNvPr>
          <p:cNvPicPr>
            <a:picLocks noGrp="1" noChangeAspect="1"/>
          </p:cNvPicPr>
          <p:nvPr>
            <p:ph type="pic" sz="quarter" idx="10"/>
          </p:nvPr>
        </p:nvPicPr>
        <p:blipFill>
          <a:blip r:embed="rId2">
            <a:alphaModFix amt="50000"/>
          </a:blip>
          <a:srcRect/>
          <a:stretch/>
        </p:blipFill>
        <p:spPr>
          <a:xfrm>
            <a:off x="0" y="-2"/>
            <a:ext cx="12192000" cy="6858000"/>
          </a:xfrm>
        </p:spPr>
      </p:pic>
      <p:sp>
        <p:nvSpPr>
          <p:cNvPr id="7" name="Title 6">
            <a:extLst>
              <a:ext uri="{FF2B5EF4-FFF2-40B4-BE49-F238E27FC236}">
                <a16:creationId xmlns:a16="http://schemas.microsoft.com/office/drawing/2014/main" id="{C0147929-8D39-DAA9-C3C5-4829D9C31C27}"/>
              </a:ext>
            </a:extLst>
          </p:cNvPr>
          <p:cNvSpPr>
            <a:spLocks noGrp="1"/>
          </p:cNvSpPr>
          <p:nvPr>
            <p:ph type="title"/>
          </p:nvPr>
        </p:nvSpPr>
        <p:spPr>
          <a:xfrm>
            <a:off x="2541589" y="2335192"/>
            <a:ext cx="7108821" cy="2187616"/>
          </a:xfrm>
        </p:spPr>
        <p:txBody>
          <a:bodyPr/>
          <a:lstStyle/>
          <a:p>
            <a:r>
              <a:rPr lang="en-US" dirty="0">
                <a:solidFill>
                  <a:schemeClr val="bg1"/>
                </a:solidFill>
              </a:rPr>
              <a:t>Predicting</a:t>
            </a:r>
            <a:r>
              <a:rPr lang="en-US" dirty="0"/>
              <a:t> </a:t>
            </a:r>
            <a:br>
              <a:rPr lang="en-US" dirty="0"/>
            </a:br>
            <a:r>
              <a:rPr lang="en-US" dirty="0"/>
              <a:t>pleasant days</a:t>
            </a:r>
          </a:p>
        </p:txBody>
      </p:sp>
      <p:grpSp>
        <p:nvGrpSpPr>
          <p:cNvPr id="3" name="Group 2">
            <a:extLst>
              <a:ext uri="{FF2B5EF4-FFF2-40B4-BE49-F238E27FC236}">
                <a16:creationId xmlns:a16="http://schemas.microsoft.com/office/drawing/2014/main" id="{88140F17-8EAA-949D-3E0E-EA4E71D7A033}"/>
              </a:ext>
            </a:extLst>
          </p:cNvPr>
          <p:cNvGrpSpPr/>
          <p:nvPr/>
        </p:nvGrpSpPr>
        <p:grpSpPr>
          <a:xfrm>
            <a:off x="11572142" y="0"/>
            <a:ext cx="668214" cy="705682"/>
            <a:chOff x="11572142" y="0"/>
            <a:chExt cx="668214" cy="705682"/>
          </a:xfrm>
        </p:grpSpPr>
        <p:pic>
          <p:nvPicPr>
            <p:cNvPr id="1026" name="Picture 2" descr="Climate Wins">
              <a:extLst>
                <a:ext uri="{FF2B5EF4-FFF2-40B4-BE49-F238E27FC236}">
                  <a16:creationId xmlns:a16="http://schemas.microsoft.com/office/drawing/2014/main" id="{F751F389-CBA1-65F6-F43C-94FBA26B76A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4638" y="0"/>
              <a:ext cx="577362" cy="54958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65553CDD-563D-C10C-6DE6-190330884CA9}"/>
                </a:ext>
              </a:extLst>
            </p:cNvPr>
            <p:cNvSpPr txBox="1"/>
            <p:nvPr/>
          </p:nvSpPr>
          <p:spPr>
            <a:xfrm>
              <a:off x="11572142" y="505627"/>
              <a:ext cx="668214" cy="200055"/>
            </a:xfrm>
            <a:prstGeom prst="rect">
              <a:avLst/>
            </a:prstGeom>
            <a:noFill/>
          </p:spPr>
          <p:txBody>
            <a:bodyPr wrap="square" rtlCol="0">
              <a:spAutoFit/>
            </a:bodyPr>
            <a:lstStyle/>
            <a:p>
              <a:r>
                <a:rPr lang="en-CA" sz="700" b="1"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rPr>
                <a:t>ClimateWins</a:t>
              </a:r>
              <a:endParaRPr lang="en-US" sz="700" b="1" dirty="0">
                <a:solidFill>
                  <a:schemeClr val="accent5">
                    <a:lumMod val="40000"/>
                    <a:lumOff val="60000"/>
                  </a:schemeClr>
                </a:solidFill>
                <a:latin typeface="Calibri" panose="020F0502020204030204" pitchFamily="34" charset="0"/>
                <a:ea typeface="Calibri" panose="020F0502020204030204" pitchFamily="34" charset="0"/>
                <a:cs typeface="Calibri" panose="020F0502020204030204" pitchFamily="34" charset="0"/>
              </a:endParaRPr>
            </a:p>
          </p:txBody>
        </p:sp>
      </p:grpSp>
      <p:sp>
        <p:nvSpPr>
          <p:cNvPr id="4" name="TextBox 3">
            <a:extLst>
              <a:ext uri="{FF2B5EF4-FFF2-40B4-BE49-F238E27FC236}">
                <a16:creationId xmlns:a16="http://schemas.microsoft.com/office/drawing/2014/main" id="{A2A7CCBE-07D6-C6B5-A69C-5866BE40C1A6}"/>
              </a:ext>
            </a:extLst>
          </p:cNvPr>
          <p:cNvSpPr txBox="1"/>
          <p:nvPr/>
        </p:nvSpPr>
        <p:spPr>
          <a:xfrm>
            <a:off x="6885229" y="4712677"/>
            <a:ext cx="2765181" cy="1354217"/>
          </a:xfrm>
          <a:prstGeom prst="rect">
            <a:avLst/>
          </a:prstGeom>
          <a:noFill/>
        </p:spPr>
        <p:txBody>
          <a:bodyPr wrap="square" rtlCol="0">
            <a:spAutoFit/>
          </a:bodyPr>
          <a:lstStyle/>
          <a:p>
            <a:pPr algn="r"/>
            <a:r>
              <a:rPr lang="en-CA" dirty="0">
                <a:solidFill>
                  <a:schemeClr val="accent5">
                    <a:lumMod val="60000"/>
                    <a:lumOff val="40000"/>
                  </a:schemeClr>
                </a:solidFill>
              </a:rPr>
              <a:t>Using </a:t>
            </a:r>
            <a:r>
              <a:rPr lang="en-CA" b="1" dirty="0">
                <a:solidFill>
                  <a:schemeClr val="accent5">
                    <a:lumMod val="60000"/>
                    <a:lumOff val="40000"/>
                  </a:schemeClr>
                </a:solidFill>
              </a:rPr>
              <a:t>Machine Learning</a:t>
            </a:r>
            <a:r>
              <a:rPr lang="en-CA" dirty="0">
                <a:solidFill>
                  <a:schemeClr val="accent5">
                    <a:lumMod val="60000"/>
                    <a:lumOff val="40000"/>
                  </a:schemeClr>
                </a:solidFill>
              </a:rPr>
              <a:t> </a:t>
            </a:r>
          </a:p>
          <a:p>
            <a:pPr algn="r"/>
            <a:r>
              <a:rPr lang="en-CA" dirty="0">
                <a:solidFill>
                  <a:schemeClr val="accent5">
                    <a:lumMod val="60000"/>
                    <a:lumOff val="40000"/>
                  </a:schemeClr>
                </a:solidFill>
              </a:rPr>
              <a:t>for </a:t>
            </a:r>
            <a:r>
              <a:rPr lang="en-CA" i="1" dirty="0">
                <a:solidFill>
                  <a:schemeClr val="accent5">
                    <a:lumMod val="60000"/>
                    <a:lumOff val="40000"/>
                  </a:schemeClr>
                </a:solidFill>
              </a:rPr>
              <a:t>predicting the weather</a:t>
            </a:r>
          </a:p>
          <a:p>
            <a:pPr algn="r"/>
            <a:endParaRPr lang="en-CA" dirty="0"/>
          </a:p>
          <a:p>
            <a:pPr algn="r"/>
            <a:r>
              <a:rPr lang="en-CA" sz="1400" i="1" dirty="0">
                <a:solidFill>
                  <a:schemeClr val="accent5">
                    <a:lumMod val="60000"/>
                    <a:lumOff val="40000"/>
                  </a:schemeClr>
                </a:solidFill>
              </a:rPr>
              <a:t>October 14, 2025</a:t>
            </a:r>
          </a:p>
          <a:p>
            <a:pPr algn="r"/>
            <a:r>
              <a:rPr lang="en-CA" sz="1400" b="1" dirty="0">
                <a:solidFill>
                  <a:schemeClr val="accent5">
                    <a:lumMod val="60000"/>
                    <a:lumOff val="40000"/>
                  </a:schemeClr>
                </a:solidFill>
              </a:rPr>
              <a:t>Data Analyst:</a:t>
            </a:r>
            <a:r>
              <a:rPr lang="en-CA" sz="1400" dirty="0">
                <a:solidFill>
                  <a:schemeClr val="accent5">
                    <a:lumMod val="60000"/>
                    <a:lumOff val="40000"/>
                  </a:schemeClr>
                </a:solidFill>
              </a:rPr>
              <a:t> Ratul Debnath</a:t>
            </a:r>
            <a:endParaRPr lang="en-US" sz="1400" dirty="0">
              <a:solidFill>
                <a:schemeClr val="accent5">
                  <a:lumMod val="60000"/>
                  <a:lumOff val="40000"/>
                </a:schemeClr>
              </a:solidFill>
            </a:endParaRPr>
          </a:p>
        </p:txBody>
      </p:sp>
    </p:spTree>
    <p:extLst>
      <p:ext uri="{BB962C8B-B14F-4D97-AF65-F5344CB8AC3E}">
        <p14:creationId xmlns:p14="http://schemas.microsoft.com/office/powerpoint/2010/main" val="17602684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7FAF1-F76E-597B-B7C7-B5263583232F}"/>
              </a:ext>
            </a:extLst>
          </p:cNvPr>
          <p:cNvSpPr>
            <a:spLocks noGrp="1"/>
          </p:cNvSpPr>
          <p:nvPr>
            <p:ph type="title"/>
          </p:nvPr>
        </p:nvSpPr>
        <p:spPr>
          <a:xfrm>
            <a:off x="933791" y="787869"/>
            <a:ext cx="2743200" cy="1703871"/>
          </a:xfrm>
        </p:spPr>
        <p:txBody>
          <a:bodyPr/>
          <a:lstStyle/>
          <a:p>
            <a:r>
              <a:rPr lang="en-CA" dirty="0"/>
              <a:t>ANN Model</a:t>
            </a:r>
            <a:endParaRPr lang="en-US" dirty="0"/>
          </a:p>
        </p:txBody>
      </p:sp>
      <p:sp>
        <p:nvSpPr>
          <p:cNvPr id="3" name="Text Placeholder 2">
            <a:extLst>
              <a:ext uri="{FF2B5EF4-FFF2-40B4-BE49-F238E27FC236}">
                <a16:creationId xmlns:a16="http://schemas.microsoft.com/office/drawing/2014/main" id="{48B44FBF-04BA-54F7-0465-55B1B440796F}"/>
              </a:ext>
            </a:extLst>
          </p:cNvPr>
          <p:cNvSpPr>
            <a:spLocks noGrp="1"/>
          </p:cNvSpPr>
          <p:nvPr>
            <p:ph type="body" sz="quarter" idx="16"/>
          </p:nvPr>
        </p:nvSpPr>
        <p:spPr>
          <a:xfrm>
            <a:off x="933448" y="2972442"/>
            <a:ext cx="3486151" cy="3504558"/>
          </a:xfrm>
        </p:spPr>
        <p:txBody>
          <a:bodyPr/>
          <a:lstStyle/>
          <a:p>
            <a:r>
              <a:rPr lang="en-CA" dirty="0"/>
              <a:t>Madrid shows to have the highest percentage of pleasant days at 42.3%. Kassel in Germany shows to be the lowest at 15.7%. Both seem accurate. </a:t>
            </a:r>
            <a:r>
              <a:rPr lang="en-CA" dirty="0" err="1"/>
              <a:t>Sonnblick</a:t>
            </a:r>
            <a:r>
              <a:rPr lang="en-CA" dirty="0"/>
              <a:t> and Valentia seem to be overfitting and underfitting respectively, so will be disregarded from analysis.</a:t>
            </a:r>
            <a:endParaRPr lang="en-US" dirty="0"/>
          </a:p>
        </p:txBody>
      </p:sp>
      <p:sp>
        <p:nvSpPr>
          <p:cNvPr id="5" name="Slide Number Placeholder 4">
            <a:extLst>
              <a:ext uri="{FF2B5EF4-FFF2-40B4-BE49-F238E27FC236}">
                <a16:creationId xmlns:a16="http://schemas.microsoft.com/office/drawing/2014/main" id="{6CD4AE1B-FC4A-025B-273E-5298A6D21D70}"/>
              </a:ext>
            </a:extLst>
          </p:cNvPr>
          <p:cNvSpPr>
            <a:spLocks noGrp="1"/>
          </p:cNvSpPr>
          <p:nvPr>
            <p:ph type="sldNum" sz="quarter" idx="12"/>
          </p:nvPr>
        </p:nvSpPr>
        <p:spPr/>
        <p:txBody>
          <a:bodyPr/>
          <a:lstStyle/>
          <a:p>
            <a:fld id="{EA87306C-81BA-4795-A5CA-9392456A8C1E}" type="slidenum">
              <a:rPr lang="en-US" smtClean="0"/>
              <a:pPr/>
              <a:t>10</a:t>
            </a:fld>
            <a:endParaRPr lang="en-US" dirty="0"/>
          </a:p>
        </p:txBody>
      </p:sp>
      <p:graphicFrame>
        <p:nvGraphicFramePr>
          <p:cNvPr id="7" name="Chart 6">
            <a:extLst>
              <a:ext uri="{FF2B5EF4-FFF2-40B4-BE49-F238E27FC236}">
                <a16:creationId xmlns:a16="http://schemas.microsoft.com/office/drawing/2014/main" id="{99FAA922-D9E1-AC6D-F69C-ABC4C318868F}"/>
              </a:ext>
            </a:extLst>
          </p:cNvPr>
          <p:cNvGraphicFramePr>
            <a:graphicFrameLocks/>
          </p:cNvGraphicFramePr>
          <p:nvPr>
            <p:extLst>
              <p:ext uri="{D42A27DB-BD31-4B8C-83A1-F6EECF244321}">
                <p14:modId xmlns:p14="http://schemas.microsoft.com/office/powerpoint/2010/main" val="3237811087"/>
              </p:ext>
            </p:extLst>
          </p:nvPr>
        </p:nvGraphicFramePr>
        <p:xfrm>
          <a:off x="5207000" y="387032"/>
          <a:ext cx="6146800" cy="596931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41240446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2C3F3A-9ED9-2A46-BBF3-98DA46903D8E}"/>
            </a:ext>
          </a:extLst>
        </p:cNvPr>
        <p:cNvGrpSpPr/>
        <p:nvPr/>
      </p:nvGrpSpPr>
      <p:grpSpPr>
        <a:xfrm>
          <a:off x="0" y="0"/>
          <a:ext cx="0" cy="0"/>
          <a:chOff x="0" y="0"/>
          <a:chExt cx="0" cy="0"/>
        </a:xfrm>
      </p:grpSpPr>
      <p:sp>
        <p:nvSpPr>
          <p:cNvPr id="13" name="Title 12">
            <a:extLst>
              <a:ext uri="{FF2B5EF4-FFF2-40B4-BE49-F238E27FC236}">
                <a16:creationId xmlns:a16="http://schemas.microsoft.com/office/drawing/2014/main" id="{8384C2D7-D983-25E1-036F-16B8DF76FC46}"/>
              </a:ext>
            </a:extLst>
          </p:cNvPr>
          <p:cNvSpPr>
            <a:spLocks noGrp="1"/>
          </p:cNvSpPr>
          <p:nvPr>
            <p:ph type="title"/>
          </p:nvPr>
        </p:nvSpPr>
        <p:spPr>
          <a:xfrm>
            <a:off x="933791" y="787869"/>
            <a:ext cx="2743200" cy="763345"/>
          </a:xfrm>
        </p:spPr>
        <p:txBody>
          <a:bodyPr/>
          <a:lstStyle/>
          <a:p>
            <a:r>
              <a:rPr lang="en-US" dirty="0"/>
              <a:t>Ann model</a:t>
            </a:r>
          </a:p>
        </p:txBody>
      </p:sp>
      <p:sp>
        <p:nvSpPr>
          <p:cNvPr id="21" name="Text Placeholder 20">
            <a:extLst>
              <a:ext uri="{FF2B5EF4-FFF2-40B4-BE49-F238E27FC236}">
                <a16:creationId xmlns:a16="http://schemas.microsoft.com/office/drawing/2014/main" id="{0B4E0368-C61F-53AB-0ED8-D72537E419B6}"/>
              </a:ext>
            </a:extLst>
          </p:cNvPr>
          <p:cNvSpPr>
            <a:spLocks noGrp="1"/>
          </p:cNvSpPr>
          <p:nvPr>
            <p:ph type="body" sz="quarter" idx="16"/>
          </p:nvPr>
        </p:nvSpPr>
        <p:spPr>
          <a:xfrm>
            <a:off x="933448" y="2006600"/>
            <a:ext cx="3034395" cy="4349750"/>
          </a:xfrm>
        </p:spPr>
        <p:txBody>
          <a:bodyPr/>
          <a:lstStyle/>
          <a:p>
            <a:r>
              <a:rPr lang="en-CA" dirty="0"/>
              <a:t>The ANN model on this dataset can accurately predict whether the day will be pleasant or not with a ~91% accuracy. This is incredibly high given the unpredictability of whether. Especially in Northern and Eastern Europe. </a:t>
            </a:r>
            <a:endParaRPr lang="en-US" dirty="0"/>
          </a:p>
        </p:txBody>
      </p:sp>
      <p:sp>
        <p:nvSpPr>
          <p:cNvPr id="2" name="Slide Number Placeholder 1">
            <a:extLst>
              <a:ext uri="{FF2B5EF4-FFF2-40B4-BE49-F238E27FC236}">
                <a16:creationId xmlns:a16="http://schemas.microsoft.com/office/drawing/2014/main" id="{DC606535-27D7-CBCB-85A2-7B5C81293501}"/>
              </a:ext>
            </a:extLst>
          </p:cNvPr>
          <p:cNvSpPr>
            <a:spLocks noGrp="1"/>
          </p:cNvSpPr>
          <p:nvPr>
            <p:ph type="sldNum" sz="quarter" idx="12"/>
          </p:nvPr>
        </p:nvSpPr>
        <p:spPr/>
        <p:txBody>
          <a:bodyPr/>
          <a:lstStyle/>
          <a:p>
            <a:fld id="{EA87306C-81BA-4795-A5CA-9392456A8C1E}" type="slidenum">
              <a:rPr lang="en-US" smtClean="0"/>
              <a:pPr/>
              <a:t>11</a:t>
            </a:fld>
            <a:endParaRPr lang="en-US" dirty="0"/>
          </a:p>
        </p:txBody>
      </p:sp>
      <p:graphicFrame>
        <p:nvGraphicFramePr>
          <p:cNvPr id="5" name="Content Placeholder 4">
            <a:extLst>
              <a:ext uri="{FF2B5EF4-FFF2-40B4-BE49-F238E27FC236}">
                <a16:creationId xmlns:a16="http://schemas.microsoft.com/office/drawing/2014/main" id="{63A38776-51A5-7F57-4037-E1BD23DED05C}"/>
              </a:ext>
            </a:extLst>
          </p:cNvPr>
          <p:cNvGraphicFramePr>
            <a:graphicFrameLocks noGrp="1"/>
          </p:cNvGraphicFramePr>
          <p:nvPr>
            <p:ph sz="quarter" idx="15"/>
            <p:extLst>
              <p:ext uri="{D42A27DB-BD31-4B8C-83A1-F6EECF244321}">
                <p14:modId xmlns:p14="http://schemas.microsoft.com/office/powerpoint/2010/main" val="1072956310"/>
              </p:ext>
            </p:extLst>
          </p:nvPr>
        </p:nvGraphicFramePr>
        <p:xfrm>
          <a:off x="5554661" y="1460670"/>
          <a:ext cx="5973309" cy="4349750"/>
        </p:xfrm>
        <a:graphic>
          <a:graphicData uri="http://schemas.openxmlformats.org/drawingml/2006/table">
            <a:tbl>
              <a:tblPr firstRow="1" firstCol="1" bandRow="1">
                <a:tableStyleId>{9DCAF9ED-07DC-4A11-8D7F-57B35C25682E}</a:tableStyleId>
              </a:tblPr>
              <a:tblGrid>
                <a:gridCol w="1159604">
                  <a:extLst>
                    <a:ext uri="{9D8B030D-6E8A-4147-A177-3AD203B41FA5}">
                      <a16:colId xmlns:a16="http://schemas.microsoft.com/office/drawing/2014/main" val="207821528"/>
                    </a:ext>
                  </a:extLst>
                </a:gridCol>
                <a:gridCol w="682578">
                  <a:extLst>
                    <a:ext uri="{9D8B030D-6E8A-4147-A177-3AD203B41FA5}">
                      <a16:colId xmlns:a16="http://schemas.microsoft.com/office/drawing/2014/main" val="371519746"/>
                    </a:ext>
                  </a:extLst>
                </a:gridCol>
                <a:gridCol w="914400">
                  <a:extLst>
                    <a:ext uri="{9D8B030D-6E8A-4147-A177-3AD203B41FA5}">
                      <a16:colId xmlns:a16="http://schemas.microsoft.com/office/drawing/2014/main" val="3829919563"/>
                    </a:ext>
                  </a:extLst>
                </a:gridCol>
                <a:gridCol w="898071">
                  <a:extLst>
                    <a:ext uri="{9D8B030D-6E8A-4147-A177-3AD203B41FA5}">
                      <a16:colId xmlns:a16="http://schemas.microsoft.com/office/drawing/2014/main" val="4024949614"/>
                    </a:ext>
                  </a:extLst>
                </a:gridCol>
                <a:gridCol w="906236">
                  <a:extLst>
                    <a:ext uri="{9D8B030D-6E8A-4147-A177-3AD203B41FA5}">
                      <a16:colId xmlns:a16="http://schemas.microsoft.com/office/drawing/2014/main" val="3466931839"/>
                    </a:ext>
                  </a:extLst>
                </a:gridCol>
                <a:gridCol w="1412420">
                  <a:extLst>
                    <a:ext uri="{9D8B030D-6E8A-4147-A177-3AD203B41FA5}">
                      <a16:colId xmlns:a16="http://schemas.microsoft.com/office/drawing/2014/main" val="2143994906"/>
                    </a:ext>
                  </a:extLst>
                </a:gridCol>
              </a:tblGrid>
              <a:tr h="263090">
                <a:tc>
                  <a:txBody>
                    <a:bodyPr/>
                    <a:lstStyle/>
                    <a:p>
                      <a:pPr marL="0" marR="0">
                        <a:lnSpc>
                          <a:spcPct val="115000"/>
                        </a:lnSpc>
                        <a:spcBef>
                          <a:spcPts val="500"/>
                        </a:spcBef>
                        <a:spcAft>
                          <a:spcPts val="1000"/>
                        </a:spcAft>
                        <a:buNone/>
                      </a:pPr>
                      <a:r>
                        <a:rPr lang="en-US" sz="1100">
                          <a:effectLst/>
                        </a:rPr>
                        <a:t>Weather Station</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gridSpan="2">
                  <a:txBody>
                    <a:bodyPr/>
                    <a:lstStyle/>
                    <a:p>
                      <a:pPr marL="0" marR="0" algn="ctr">
                        <a:lnSpc>
                          <a:spcPct val="115000"/>
                        </a:lnSpc>
                        <a:spcBef>
                          <a:spcPts val="500"/>
                        </a:spcBef>
                        <a:spcAft>
                          <a:spcPts val="1000"/>
                        </a:spcAft>
                        <a:buNone/>
                      </a:pPr>
                      <a:r>
                        <a:rPr lang="en-US" sz="1100" dirty="0">
                          <a:effectLst/>
                        </a:rPr>
                        <a:t>CORRECT</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hMerge="1">
                  <a:txBody>
                    <a:bodyPr/>
                    <a:lstStyle/>
                    <a:p>
                      <a:endParaRPr lang="en-US"/>
                    </a:p>
                  </a:txBody>
                  <a:tcPr/>
                </a:tc>
                <a:tc>
                  <a:txBody>
                    <a:bodyPr/>
                    <a:lstStyle/>
                    <a:p>
                      <a:pPr marL="0" marR="0" algn="ctr">
                        <a:lnSpc>
                          <a:spcPct val="115000"/>
                        </a:lnSpc>
                        <a:spcBef>
                          <a:spcPts val="500"/>
                        </a:spcBef>
                        <a:spcAft>
                          <a:spcPts val="1000"/>
                        </a:spcAft>
                        <a:buNone/>
                      </a:pPr>
                      <a:r>
                        <a:rPr lang="en-US" sz="1100">
                          <a:effectLst/>
                        </a:rPr>
                        <a:t>FALSE -VE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500"/>
                        </a:spcBef>
                        <a:spcAft>
                          <a:spcPts val="1000"/>
                        </a:spcAft>
                        <a:buNone/>
                      </a:pPr>
                      <a:r>
                        <a:rPr lang="en-US" sz="1100">
                          <a:effectLst/>
                        </a:rPr>
                        <a:t>FALSE +VE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ctr">
                        <a:lnSpc>
                          <a:spcPct val="115000"/>
                        </a:lnSpc>
                        <a:spcBef>
                          <a:spcPts val="500"/>
                        </a:spcBef>
                        <a:spcAft>
                          <a:spcPts val="1000"/>
                        </a:spcAft>
                        <a:buNone/>
                      </a:pPr>
                      <a:r>
                        <a:rPr lang="en-US" sz="1100" dirty="0">
                          <a:effectLst/>
                        </a:rPr>
                        <a:t>ACCURACY</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846633039"/>
                  </a:ext>
                </a:extLst>
              </a:tr>
              <a:tr h="254320">
                <a:tc>
                  <a:txBody>
                    <a:bodyPr/>
                    <a:lstStyle/>
                    <a:p>
                      <a:pPr marL="0" marR="0">
                        <a:lnSpc>
                          <a:spcPct val="115000"/>
                        </a:lnSpc>
                        <a:spcBef>
                          <a:spcPts val="500"/>
                        </a:spcBef>
                        <a:spcAft>
                          <a:spcPts val="1000"/>
                        </a:spcAft>
                        <a:buNone/>
                      </a:pPr>
                      <a:r>
                        <a:rPr lang="en-US" sz="1100">
                          <a:effectLst/>
                        </a:rPr>
                        <a:t>BASEL </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4118</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1342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88</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190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90.3%</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177768707"/>
                  </a:ext>
                </a:extLst>
              </a:tr>
              <a:tr h="254320">
                <a:tc>
                  <a:txBody>
                    <a:bodyPr/>
                    <a:lstStyle/>
                    <a:p>
                      <a:pPr marL="0" marR="0">
                        <a:lnSpc>
                          <a:spcPct val="115000"/>
                        </a:lnSpc>
                        <a:spcBef>
                          <a:spcPts val="500"/>
                        </a:spcBef>
                        <a:spcAft>
                          <a:spcPts val="1000"/>
                        </a:spcAft>
                        <a:buNone/>
                      </a:pPr>
                      <a:r>
                        <a:rPr lang="en-US" sz="1100">
                          <a:effectLst/>
                        </a:rPr>
                        <a:t>BELAGRADE</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3652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1778</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218</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90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89.3%</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422483567"/>
                  </a:ext>
                </a:extLst>
              </a:tr>
              <a:tr h="254320">
                <a:tc>
                  <a:txBody>
                    <a:bodyPr/>
                    <a:lstStyle/>
                    <a:p>
                      <a:pPr marL="0" marR="0">
                        <a:lnSpc>
                          <a:spcPct val="115000"/>
                        </a:lnSpc>
                        <a:spcBef>
                          <a:spcPts val="500"/>
                        </a:spcBef>
                        <a:spcAft>
                          <a:spcPts val="1000"/>
                        </a:spcAft>
                        <a:buNone/>
                      </a:pPr>
                      <a:r>
                        <a:rPr lang="en-US" sz="1100">
                          <a:effectLst/>
                        </a:rPr>
                        <a:t>BUDAPEST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3715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1775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77</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171</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91.4%</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4285305439"/>
                  </a:ext>
                </a:extLst>
              </a:tr>
              <a:tr h="254320">
                <a:tc>
                  <a:txBody>
                    <a:bodyPr/>
                    <a:lstStyle/>
                    <a:p>
                      <a:pPr marL="0" marR="0">
                        <a:lnSpc>
                          <a:spcPct val="115000"/>
                        </a:lnSpc>
                        <a:spcBef>
                          <a:spcPts val="500"/>
                        </a:spcBef>
                        <a:spcAft>
                          <a:spcPts val="1000"/>
                        </a:spcAft>
                        <a:buNone/>
                      </a:pPr>
                      <a:r>
                        <a:rPr lang="en-US" sz="1100">
                          <a:effectLst/>
                        </a:rPr>
                        <a:t>DEBILT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4393</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944</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193</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208</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86.0%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399783193"/>
                  </a:ext>
                </a:extLst>
              </a:tr>
              <a:tr h="254320">
                <a:tc>
                  <a:txBody>
                    <a:bodyPr/>
                    <a:lstStyle/>
                    <a:p>
                      <a:pPr marL="0" marR="0">
                        <a:lnSpc>
                          <a:spcPct val="115000"/>
                        </a:lnSpc>
                        <a:spcBef>
                          <a:spcPts val="500"/>
                        </a:spcBef>
                        <a:spcAft>
                          <a:spcPts val="1000"/>
                        </a:spcAft>
                        <a:buNone/>
                      </a:pPr>
                      <a:r>
                        <a:rPr lang="en-US" sz="1100">
                          <a:effectLst/>
                        </a:rPr>
                        <a:t>DUSSELDORF</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4374</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1085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168</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112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90.2%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364850899"/>
                  </a:ext>
                </a:extLst>
              </a:tr>
              <a:tr h="254320">
                <a:tc>
                  <a:txBody>
                    <a:bodyPr/>
                    <a:lstStyle/>
                    <a:p>
                      <a:pPr marL="0" marR="0">
                        <a:lnSpc>
                          <a:spcPct val="115000"/>
                        </a:lnSpc>
                        <a:spcBef>
                          <a:spcPts val="500"/>
                        </a:spcBef>
                        <a:spcAft>
                          <a:spcPts val="1000"/>
                        </a:spcAft>
                        <a:buNone/>
                      </a:pPr>
                      <a:r>
                        <a:rPr lang="en-US" sz="1100">
                          <a:effectLst/>
                        </a:rPr>
                        <a:t>HEATHROW</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4270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1204</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41</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223</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90.8%</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521815279"/>
                  </a:ext>
                </a:extLst>
              </a:tr>
              <a:tr h="254320">
                <a:tc>
                  <a:txBody>
                    <a:bodyPr/>
                    <a:lstStyle/>
                    <a:p>
                      <a:pPr marL="0" marR="0">
                        <a:lnSpc>
                          <a:spcPct val="115000"/>
                        </a:lnSpc>
                        <a:spcBef>
                          <a:spcPts val="500"/>
                        </a:spcBef>
                        <a:spcAft>
                          <a:spcPts val="1000"/>
                        </a:spcAft>
                        <a:buNone/>
                      </a:pPr>
                      <a:r>
                        <a:rPr lang="en-US" sz="1100">
                          <a:effectLst/>
                        </a:rPr>
                        <a:t>KASSEL</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4570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897</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101</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170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90.6%</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240945799"/>
                  </a:ext>
                </a:extLst>
              </a:tr>
              <a:tr h="254320">
                <a:tc>
                  <a:txBody>
                    <a:bodyPr/>
                    <a:lstStyle/>
                    <a:p>
                      <a:pPr marL="0" marR="0">
                        <a:lnSpc>
                          <a:spcPct val="115000"/>
                        </a:lnSpc>
                        <a:spcBef>
                          <a:spcPts val="500"/>
                        </a:spcBef>
                        <a:spcAft>
                          <a:spcPts val="1000"/>
                        </a:spcAft>
                        <a:buNone/>
                      </a:pPr>
                      <a:r>
                        <a:rPr lang="en-US" sz="1100">
                          <a:effectLst/>
                        </a:rPr>
                        <a:t>LJUBLJANA</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3840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1580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308</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88.9%</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563152524"/>
                  </a:ext>
                </a:extLst>
              </a:tr>
              <a:tr h="254320">
                <a:tc>
                  <a:txBody>
                    <a:bodyPr/>
                    <a:lstStyle/>
                    <a:p>
                      <a:pPr marL="0" marR="0">
                        <a:lnSpc>
                          <a:spcPct val="115000"/>
                        </a:lnSpc>
                        <a:spcBef>
                          <a:spcPts val="500"/>
                        </a:spcBef>
                        <a:spcAft>
                          <a:spcPts val="1000"/>
                        </a:spcAft>
                        <a:buNone/>
                      </a:pPr>
                      <a:r>
                        <a:rPr lang="en-US" sz="1100">
                          <a:effectLst/>
                        </a:rPr>
                        <a:t>MAASTRICHT</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4384</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1080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120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154</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90.4%</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826283250"/>
                  </a:ext>
                </a:extLst>
              </a:tr>
              <a:tr h="254320">
                <a:tc>
                  <a:txBody>
                    <a:bodyPr/>
                    <a:lstStyle/>
                    <a:p>
                      <a:pPr marL="0" marR="0">
                        <a:lnSpc>
                          <a:spcPct val="115000"/>
                        </a:lnSpc>
                        <a:spcBef>
                          <a:spcPts val="500"/>
                        </a:spcBef>
                        <a:spcAft>
                          <a:spcPts val="1000"/>
                        </a:spcAft>
                        <a:buNone/>
                      </a:pPr>
                      <a:r>
                        <a:rPr lang="en-US" sz="1100">
                          <a:effectLst/>
                        </a:rPr>
                        <a:t>MADRID</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3112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2425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126</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75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93.0%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614854869"/>
                  </a:ext>
                </a:extLst>
              </a:tr>
              <a:tr h="254320">
                <a:tc>
                  <a:txBody>
                    <a:bodyPr/>
                    <a:lstStyle/>
                    <a:p>
                      <a:pPr marL="0" marR="0">
                        <a:lnSpc>
                          <a:spcPct val="115000"/>
                        </a:lnSpc>
                        <a:spcBef>
                          <a:spcPts val="500"/>
                        </a:spcBef>
                        <a:spcAft>
                          <a:spcPts val="1000"/>
                        </a:spcAft>
                        <a:buNone/>
                      </a:pPr>
                      <a:r>
                        <a:rPr lang="en-US" sz="1100">
                          <a:effectLst/>
                        </a:rPr>
                        <a:t>MUNCHENB</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4386</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1052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145</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152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89.6%</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753550373"/>
                  </a:ext>
                </a:extLst>
              </a:tr>
              <a:tr h="254320">
                <a:tc>
                  <a:txBody>
                    <a:bodyPr/>
                    <a:lstStyle/>
                    <a:p>
                      <a:pPr marL="0" marR="0">
                        <a:lnSpc>
                          <a:spcPct val="115000"/>
                        </a:lnSpc>
                        <a:spcBef>
                          <a:spcPts val="500"/>
                        </a:spcBef>
                        <a:spcAft>
                          <a:spcPts val="1000"/>
                        </a:spcAft>
                        <a:buNone/>
                      </a:pPr>
                      <a:r>
                        <a:rPr lang="en-US" sz="1100">
                          <a:effectLst/>
                        </a:rPr>
                        <a:t>OSLO</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4467</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899</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34</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338</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87.0%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1216159780"/>
                  </a:ext>
                </a:extLst>
              </a:tr>
              <a:tr h="254320">
                <a:tc>
                  <a:txBody>
                    <a:bodyPr/>
                    <a:lstStyle/>
                    <a:p>
                      <a:pPr marL="0" marR="0">
                        <a:lnSpc>
                          <a:spcPct val="115000"/>
                        </a:lnSpc>
                        <a:spcBef>
                          <a:spcPts val="500"/>
                        </a:spcBef>
                        <a:spcAft>
                          <a:spcPts val="1000"/>
                        </a:spcAft>
                        <a:buNone/>
                      </a:pPr>
                      <a:r>
                        <a:rPr lang="en-US" sz="1100">
                          <a:effectLst/>
                        </a:rPr>
                        <a:t>SONNBLICK</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5738</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100.0%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557338386"/>
                  </a:ext>
                </a:extLst>
              </a:tr>
              <a:tr h="254320">
                <a:tc>
                  <a:txBody>
                    <a:bodyPr/>
                    <a:lstStyle/>
                    <a:p>
                      <a:pPr marL="0" marR="0">
                        <a:lnSpc>
                          <a:spcPct val="115000"/>
                        </a:lnSpc>
                        <a:spcBef>
                          <a:spcPts val="500"/>
                        </a:spcBef>
                        <a:spcAft>
                          <a:spcPts val="1000"/>
                        </a:spcAft>
                        <a:buNone/>
                      </a:pPr>
                      <a:r>
                        <a:rPr lang="en-US" sz="1100">
                          <a:effectLst/>
                        </a:rPr>
                        <a:t>STOCKHOLM</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4481</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963</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14</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280</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89.8%</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822893878"/>
                  </a:ext>
                </a:extLst>
              </a:tr>
              <a:tr h="263090">
                <a:tc>
                  <a:txBody>
                    <a:bodyPr/>
                    <a:lstStyle/>
                    <a:p>
                      <a:pPr marL="0" marR="0">
                        <a:lnSpc>
                          <a:spcPct val="115000"/>
                        </a:lnSpc>
                        <a:spcBef>
                          <a:spcPts val="500"/>
                        </a:spcBef>
                        <a:spcAft>
                          <a:spcPts val="1000"/>
                        </a:spcAft>
                        <a:buNone/>
                      </a:pPr>
                      <a:r>
                        <a:rPr lang="en-US" sz="1100">
                          <a:effectLst/>
                        </a:rPr>
                        <a:t>VALENTIA</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5356</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192</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119</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71</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a:effectLst/>
                        </a:rPr>
                        <a:t>93.4%</a:t>
                      </a:r>
                      <a:endParaRPr lang="en-US" sz="100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2550541890"/>
                  </a:ext>
                </a:extLst>
              </a:tr>
              <a:tr h="263090">
                <a:tc>
                  <a:txBody>
                    <a:bodyPr/>
                    <a:lstStyle/>
                    <a:p>
                      <a:pPr>
                        <a:lnSpc>
                          <a:spcPct val="115000"/>
                        </a:lnSpc>
                        <a:buNone/>
                      </a:pPr>
                      <a:endParaRPr lang="en-US" sz="10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buNone/>
                      </a:pPr>
                      <a:endParaRPr lang="en-US" sz="10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buNone/>
                      </a:pPr>
                      <a:endParaRPr lang="en-US" sz="1000">
                        <a:effectLst/>
                        <a:latin typeface="Calibri" panose="020F0502020204030204" pitchFamily="34" charset="0"/>
                        <a:cs typeface="Times New Roman" panose="02020603050405020304" pitchFamily="18" charset="0"/>
                      </a:endParaRPr>
                    </a:p>
                  </a:txBody>
                  <a:tcPr marL="68580" marR="68580" marT="0" marB="0" anchor="b"/>
                </a:tc>
                <a:tc>
                  <a:txBody>
                    <a:bodyPr/>
                    <a:lstStyle/>
                    <a:p>
                      <a:pPr>
                        <a:lnSpc>
                          <a:spcPct val="115000"/>
                        </a:lnSpc>
                        <a:buNone/>
                      </a:pPr>
                      <a:endParaRPr lang="en-US" sz="1000">
                        <a:effectLst/>
                        <a:latin typeface="Calibri" panose="020F0502020204030204" pitchFamily="34" charset="0"/>
                        <a:cs typeface="Times New Roman" panose="02020603050405020304" pitchFamily="18" charset="0"/>
                      </a:endParaRPr>
                    </a:p>
                  </a:txBody>
                  <a:tcPr marL="68580" marR="68580" marT="0" marB="0" anchor="b"/>
                </a:tc>
                <a:tc>
                  <a:txBody>
                    <a:bodyPr/>
                    <a:lstStyle/>
                    <a:p>
                      <a:pPr marL="0" marR="0">
                        <a:lnSpc>
                          <a:spcPct val="115000"/>
                        </a:lnSpc>
                        <a:spcBef>
                          <a:spcPts val="500"/>
                        </a:spcBef>
                        <a:spcAft>
                          <a:spcPts val="1000"/>
                        </a:spcAft>
                        <a:buNone/>
                      </a:pPr>
                      <a:r>
                        <a:rPr lang="en-US" sz="1100" b="1" dirty="0">
                          <a:effectLst/>
                        </a:rPr>
                        <a:t>AVERAGE </a:t>
                      </a:r>
                      <a:endParaRPr lang="en-US" sz="1000" b="1"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tc>
                  <a:txBody>
                    <a:bodyPr/>
                    <a:lstStyle/>
                    <a:p>
                      <a:pPr marL="0" marR="0" algn="r">
                        <a:lnSpc>
                          <a:spcPct val="115000"/>
                        </a:lnSpc>
                        <a:spcBef>
                          <a:spcPts val="500"/>
                        </a:spcBef>
                        <a:spcAft>
                          <a:spcPts val="1000"/>
                        </a:spcAft>
                        <a:buNone/>
                      </a:pPr>
                      <a:r>
                        <a:rPr lang="en-US" sz="1100" dirty="0">
                          <a:effectLst/>
                        </a:rPr>
                        <a:t>90.7%</a:t>
                      </a:r>
                      <a:endParaRPr lang="en-US" sz="1000" dirty="0">
                        <a:effectLst/>
                        <a:latin typeface="Calibri" panose="020F0502020204030204" pitchFamily="34" charset="0"/>
                        <a:ea typeface="Times New Roman" panose="02020603050405020304" pitchFamily="18" charset="0"/>
                        <a:cs typeface="Times New Roman" panose="02020603050405020304" pitchFamily="18" charset="0"/>
                      </a:endParaRPr>
                    </a:p>
                  </a:txBody>
                  <a:tcPr marL="68580" marR="68580" marT="0" marB="0" anchor="b"/>
                </a:tc>
                <a:extLst>
                  <a:ext uri="{0D108BD9-81ED-4DB2-BD59-A6C34878D82A}">
                    <a16:rowId xmlns:a16="http://schemas.microsoft.com/office/drawing/2014/main" val="3696086630"/>
                  </a:ext>
                </a:extLst>
              </a:tr>
            </a:tbl>
          </a:graphicData>
        </a:graphic>
      </p:graphicFrame>
    </p:spTree>
    <p:extLst>
      <p:ext uri="{BB962C8B-B14F-4D97-AF65-F5344CB8AC3E}">
        <p14:creationId xmlns:p14="http://schemas.microsoft.com/office/powerpoint/2010/main" val="19812095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D682336-2973-D5FA-2FBF-7B9AA0E56191}"/>
              </a:ext>
            </a:extLst>
          </p:cNvPr>
          <p:cNvSpPr>
            <a:spLocks noGrp="1"/>
          </p:cNvSpPr>
          <p:nvPr>
            <p:ph type="title"/>
          </p:nvPr>
        </p:nvSpPr>
        <p:spPr>
          <a:xfrm>
            <a:off x="-10559" y="1"/>
            <a:ext cx="4952999" cy="2182482"/>
          </a:xfrm>
        </p:spPr>
        <p:txBody>
          <a:bodyPr/>
          <a:lstStyle/>
          <a:p>
            <a:r>
              <a:rPr lang="en-US" dirty="0"/>
              <a:t>Recommendations</a:t>
            </a:r>
          </a:p>
        </p:txBody>
      </p:sp>
      <p:pic>
        <p:nvPicPr>
          <p:cNvPr id="60" name="Picture Placeholder 59" descr="A picture containing grass sprouting">
            <a:extLst>
              <a:ext uri="{FF2B5EF4-FFF2-40B4-BE49-F238E27FC236}">
                <a16:creationId xmlns:a16="http://schemas.microsoft.com/office/drawing/2014/main" id="{203BE455-3949-41E3-AD2E-8F6C87C38369}"/>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t="179" b="179"/>
          <a:stretch/>
        </p:blipFill>
        <p:spPr>
          <a:xfrm>
            <a:off x="4942932" y="0"/>
            <a:ext cx="7249067" cy="2182483"/>
          </a:xfrm>
        </p:spPr>
      </p:pic>
      <p:sp>
        <p:nvSpPr>
          <p:cNvPr id="8" name="Text Placeholder 7">
            <a:extLst>
              <a:ext uri="{FF2B5EF4-FFF2-40B4-BE49-F238E27FC236}">
                <a16:creationId xmlns:a16="http://schemas.microsoft.com/office/drawing/2014/main" id="{1944C2A3-12E7-A6E7-1D8A-9A1EC6331F24}"/>
              </a:ext>
            </a:extLst>
          </p:cNvPr>
          <p:cNvSpPr>
            <a:spLocks noGrp="1"/>
          </p:cNvSpPr>
          <p:nvPr>
            <p:ph type="body" sz="quarter" idx="12"/>
          </p:nvPr>
        </p:nvSpPr>
        <p:spPr>
          <a:xfrm>
            <a:off x="857829" y="2712265"/>
            <a:ext cx="3159926" cy="3644085"/>
          </a:xfrm>
        </p:spPr>
        <p:style>
          <a:lnRef idx="2">
            <a:schemeClr val="accent1"/>
          </a:lnRef>
          <a:fillRef idx="1">
            <a:schemeClr val="lt1"/>
          </a:fillRef>
          <a:effectRef idx="0">
            <a:schemeClr val="accent1"/>
          </a:effectRef>
          <a:fontRef idx="minor">
            <a:schemeClr val="dk1"/>
          </a:fontRef>
        </p:style>
        <p:txBody>
          <a:bodyPr/>
          <a:lstStyle/>
          <a:p>
            <a:pPr marL="285750" indent="-285750">
              <a:buFont typeface="Arial" panose="020B0604020202020204" pitchFamily="34" charset="0"/>
              <a:buChar char="•"/>
            </a:pPr>
            <a:r>
              <a:rPr lang="en-US" dirty="0"/>
              <a:t>Model Choice: </a:t>
            </a:r>
          </a:p>
          <a:p>
            <a:r>
              <a:rPr lang="en-US" sz="1200" dirty="0"/>
              <a:t>Lead with ANN, keep Decision Tree as a fallback. </a:t>
            </a:r>
          </a:p>
          <a:p>
            <a:endParaRPr lang="en-US" sz="1200" dirty="0"/>
          </a:p>
          <a:p>
            <a:pPr marL="285750" indent="-285750">
              <a:buFont typeface="Arial" panose="020B0604020202020204" pitchFamily="34" charset="0"/>
              <a:buChar char="•"/>
            </a:pPr>
            <a:r>
              <a:rPr lang="en-US" dirty="0"/>
              <a:t>Stabilize Training: </a:t>
            </a:r>
          </a:p>
          <a:p>
            <a:r>
              <a:rPr lang="en-US" sz="1200" dirty="0"/>
              <a:t>Standardize scaling </a:t>
            </a:r>
          </a:p>
          <a:p>
            <a:endParaRPr lang="en-US" sz="1200" dirty="0"/>
          </a:p>
          <a:p>
            <a:pPr marL="285750" indent="-285750">
              <a:buFont typeface="Arial" panose="020B0604020202020204" pitchFamily="34" charset="0"/>
              <a:buChar char="•"/>
            </a:pPr>
            <a:r>
              <a:rPr lang="en-US" dirty="0"/>
              <a:t>Tuning: </a:t>
            </a:r>
          </a:p>
          <a:p>
            <a:r>
              <a:rPr lang="en-US" sz="1200" dirty="0"/>
              <a:t>Further tuning is required to reduce the false negatives and false positives. </a:t>
            </a:r>
          </a:p>
        </p:txBody>
      </p:sp>
      <p:sp>
        <p:nvSpPr>
          <p:cNvPr id="2" name="Slide Number Placeholder 1">
            <a:extLst>
              <a:ext uri="{FF2B5EF4-FFF2-40B4-BE49-F238E27FC236}">
                <a16:creationId xmlns:a16="http://schemas.microsoft.com/office/drawing/2014/main" id="{98B4D8E8-D0EF-11C8-495B-3876957CDB28}"/>
              </a:ext>
            </a:extLst>
          </p:cNvPr>
          <p:cNvSpPr>
            <a:spLocks noGrp="1"/>
          </p:cNvSpPr>
          <p:nvPr>
            <p:ph type="sldNum" sz="quarter" idx="4"/>
          </p:nvPr>
        </p:nvSpPr>
        <p:spPr/>
        <p:txBody>
          <a:bodyPr/>
          <a:lstStyle/>
          <a:p>
            <a:fld id="{EA87306C-81BA-4795-A5CA-9392456A8C1E}" type="slidenum">
              <a:rPr lang="en-US" smtClean="0"/>
              <a:pPr/>
              <a:t>12</a:t>
            </a:fld>
            <a:endParaRPr lang="en-US" dirty="0"/>
          </a:p>
        </p:txBody>
      </p:sp>
      <p:sp>
        <p:nvSpPr>
          <p:cNvPr id="7" name="Text Placeholder 7">
            <a:extLst>
              <a:ext uri="{FF2B5EF4-FFF2-40B4-BE49-F238E27FC236}">
                <a16:creationId xmlns:a16="http://schemas.microsoft.com/office/drawing/2014/main" id="{86B5B6F5-5A41-90B2-A471-B9B99B8EB496}"/>
              </a:ext>
            </a:extLst>
          </p:cNvPr>
          <p:cNvSpPr txBox="1">
            <a:spLocks/>
          </p:cNvSpPr>
          <p:nvPr/>
        </p:nvSpPr>
        <p:spPr>
          <a:xfrm>
            <a:off x="4659202" y="2712265"/>
            <a:ext cx="3159926" cy="3644085"/>
          </a:xfrm>
          <a:prstGeom prst="rect">
            <a:avLst/>
          </a:prstGeom>
        </p:spPr>
        <p:style>
          <a:lnRef idx="2">
            <a:schemeClr val="accent1"/>
          </a:lnRef>
          <a:fillRef idx="1">
            <a:schemeClr val="lt1"/>
          </a:fillRef>
          <a:effectRef idx="0">
            <a:schemeClr val="accent1"/>
          </a:effectRef>
          <a:fontRef idx="minor">
            <a:schemeClr val="dk1"/>
          </a:fontRef>
        </p:style>
        <p:txBody>
          <a:bodyPr anchor="t"/>
          <a:lstStyle>
            <a:lvl1pPr marL="0" indent="0" algn="l" defTabSz="914400" rtl="0" eaLnBrk="1" latinLnBrk="0" hangingPunct="1">
              <a:lnSpc>
                <a:spcPct val="125000"/>
              </a:lnSpc>
              <a:spcBef>
                <a:spcPts val="0"/>
              </a:spcBef>
              <a:spcAft>
                <a:spcPts val="600"/>
              </a:spcAft>
              <a:buFont typeface="Arial" panose="020B0604020202020204" pitchFamily="34" charset="0"/>
              <a:buNone/>
              <a:defRPr sz="18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Definition Clarity: </a:t>
            </a:r>
          </a:p>
          <a:p>
            <a:r>
              <a:rPr lang="en-US" sz="1200" dirty="0"/>
              <a:t>Define “pleasant day” with stake holders.</a:t>
            </a:r>
          </a:p>
          <a:p>
            <a:r>
              <a:rPr lang="en-US" sz="1200" dirty="0"/>
              <a:t> </a:t>
            </a:r>
          </a:p>
          <a:p>
            <a:pPr marL="285750" indent="-285750">
              <a:buFont typeface="Arial" panose="020B0604020202020204" pitchFamily="34" charset="0"/>
              <a:buChar char="•"/>
            </a:pPr>
            <a:r>
              <a:rPr lang="en-US" dirty="0"/>
              <a:t>Stabilize Training: </a:t>
            </a:r>
          </a:p>
          <a:p>
            <a:r>
              <a:rPr lang="en-US" sz="1200" dirty="0"/>
              <a:t>Standardize scaling </a:t>
            </a:r>
          </a:p>
          <a:p>
            <a:endParaRPr lang="en-US" sz="1200" dirty="0"/>
          </a:p>
          <a:p>
            <a:pPr marL="285750" indent="-285750">
              <a:buFont typeface="Arial" panose="020B0604020202020204" pitchFamily="34" charset="0"/>
              <a:buChar char="•"/>
            </a:pPr>
            <a:r>
              <a:rPr lang="en-US" dirty="0"/>
              <a:t>Add Features: </a:t>
            </a:r>
          </a:p>
          <a:p>
            <a:r>
              <a:rPr lang="en-US" sz="1200" dirty="0"/>
              <a:t>Add Lags, rolling stats, seasonality  </a:t>
            </a:r>
          </a:p>
        </p:txBody>
      </p:sp>
      <p:sp>
        <p:nvSpPr>
          <p:cNvPr id="11" name="Text Placeholder 7">
            <a:extLst>
              <a:ext uri="{FF2B5EF4-FFF2-40B4-BE49-F238E27FC236}">
                <a16:creationId xmlns:a16="http://schemas.microsoft.com/office/drawing/2014/main" id="{F6EA13BB-1DA8-4E93-9CCF-959F184918F3}"/>
              </a:ext>
            </a:extLst>
          </p:cNvPr>
          <p:cNvSpPr txBox="1">
            <a:spLocks/>
          </p:cNvSpPr>
          <p:nvPr/>
        </p:nvSpPr>
        <p:spPr>
          <a:xfrm>
            <a:off x="8460575" y="2712265"/>
            <a:ext cx="3159926" cy="3644085"/>
          </a:xfrm>
          <a:prstGeom prst="rect">
            <a:avLst/>
          </a:prstGeom>
        </p:spPr>
        <p:style>
          <a:lnRef idx="2">
            <a:schemeClr val="accent1"/>
          </a:lnRef>
          <a:fillRef idx="1">
            <a:schemeClr val="lt1"/>
          </a:fillRef>
          <a:effectRef idx="0">
            <a:schemeClr val="accent1"/>
          </a:effectRef>
          <a:fontRef idx="minor">
            <a:schemeClr val="dk1"/>
          </a:fontRef>
        </p:style>
        <p:txBody>
          <a:bodyPr anchor="t"/>
          <a:lstStyle>
            <a:lvl1pPr marL="0" indent="0" algn="l" defTabSz="914400" rtl="0" eaLnBrk="1" latinLnBrk="0" hangingPunct="1">
              <a:lnSpc>
                <a:spcPct val="125000"/>
              </a:lnSpc>
              <a:spcBef>
                <a:spcPts val="0"/>
              </a:spcBef>
              <a:spcAft>
                <a:spcPts val="600"/>
              </a:spcAft>
              <a:buFont typeface="Arial" panose="020B0604020202020204" pitchFamily="34" charset="0"/>
              <a:buNone/>
              <a:defRPr sz="1800" kern="1200" cap="none" spc="100" baseline="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US" dirty="0"/>
              <a:t>Bias: </a:t>
            </a:r>
          </a:p>
          <a:p>
            <a:r>
              <a:rPr lang="en-US" sz="1200" dirty="0"/>
              <a:t>Audit Coverage gaps, ensure data collecting equipment is maintained and calibrated.  </a:t>
            </a:r>
          </a:p>
          <a:p>
            <a:endParaRPr lang="en-US" sz="1200" dirty="0"/>
          </a:p>
          <a:p>
            <a:pPr marL="285750" indent="-285750">
              <a:buFont typeface="Arial" panose="020B0604020202020204" pitchFamily="34" charset="0"/>
              <a:buChar char="•"/>
            </a:pPr>
            <a:r>
              <a:rPr lang="en-US" dirty="0"/>
              <a:t>Stabilize Training: </a:t>
            </a:r>
          </a:p>
          <a:p>
            <a:r>
              <a:rPr lang="en-US" sz="1200" dirty="0"/>
              <a:t>Standardize scaling </a:t>
            </a:r>
          </a:p>
          <a:p>
            <a:endParaRPr lang="en-US" sz="1200" dirty="0"/>
          </a:p>
          <a:p>
            <a:pPr marL="285750" indent="-285750">
              <a:buFont typeface="Arial" panose="020B0604020202020204" pitchFamily="34" charset="0"/>
              <a:buChar char="•"/>
            </a:pPr>
            <a:r>
              <a:rPr lang="en-US" dirty="0"/>
              <a:t>Delivery: </a:t>
            </a:r>
          </a:p>
          <a:p>
            <a:r>
              <a:rPr lang="en-US" sz="1200" dirty="0"/>
              <a:t>Simple Dashboard for daily monitoring </a:t>
            </a:r>
          </a:p>
        </p:txBody>
      </p:sp>
    </p:spTree>
    <p:extLst>
      <p:ext uri="{BB962C8B-B14F-4D97-AF65-F5344CB8AC3E}">
        <p14:creationId xmlns:p14="http://schemas.microsoft.com/office/powerpoint/2010/main" val="1884517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ACBCD3B-EAB4-87E8-85AB-C9DDB7162C68}"/>
              </a:ext>
            </a:extLst>
          </p:cNvPr>
          <p:cNvSpPr>
            <a:spLocks noGrp="1"/>
          </p:cNvSpPr>
          <p:nvPr>
            <p:ph type="title"/>
          </p:nvPr>
        </p:nvSpPr>
        <p:spPr>
          <a:xfrm>
            <a:off x="1130061" y="1541398"/>
            <a:ext cx="4442603" cy="2124827"/>
          </a:xfrm>
        </p:spPr>
        <p:txBody>
          <a:bodyPr/>
          <a:lstStyle/>
          <a:p>
            <a:r>
              <a:rPr lang="en-US" dirty="0"/>
              <a:t>Thank you</a:t>
            </a:r>
          </a:p>
        </p:txBody>
      </p:sp>
      <p:sp>
        <p:nvSpPr>
          <p:cNvPr id="6" name="Text Placeholder 5">
            <a:extLst>
              <a:ext uri="{FF2B5EF4-FFF2-40B4-BE49-F238E27FC236}">
                <a16:creationId xmlns:a16="http://schemas.microsoft.com/office/drawing/2014/main" id="{75335026-4908-B82C-0C3C-4E5E0498CB6A}"/>
              </a:ext>
            </a:extLst>
          </p:cNvPr>
          <p:cNvSpPr>
            <a:spLocks noGrp="1"/>
          </p:cNvSpPr>
          <p:nvPr>
            <p:ph type="body" sz="quarter" idx="19"/>
          </p:nvPr>
        </p:nvSpPr>
        <p:spPr/>
        <p:txBody>
          <a:bodyPr/>
          <a:lstStyle/>
          <a:p>
            <a:pPr algn="l"/>
            <a:r>
              <a:rPr lang="en-US" b="1" dirty="0"/>
              <a:t>Ratul Debnath</a:t>
            </a:r>
            <a:r>
              <a:rPr lang="en-US" dirty="0"/>
              <a:t>​​</a:t>
            </a:r>
          </a:p>
          <a:p>
            <a:pPr algn="l"/>
            <a:r>
              <a:rPr lang="en-US" dirty="0"/>
              <a:t>705-970-0224​</a:t>
            </a:r>
          </a:p>
          <a:p>
            <a:pPr algn="l"/>
            <a:r>
              <a:rPr lang="en-US" sz="1400" dirty="0">
                <a:hlinkClick r:id="rId2"/>
              </a:rPr>
              <a:t>https://</a:t>
            </a:r>
            <a:r>
              <a:rPr lang="en-US" b="1" dirty="0">
                <a:hlinkClick r:id="rId2"/>
              </a:rPr>
              <a:t>github.com</a:t>
            </a:r>
            <a:r>
              <a:rPr lang="en-US" dirty="0">
                <a:hlinkClick r:id="rId2"/>
              </a:rPr>
              <a:t>/</a:t>
            </a:r>
            <a:r>
              <a:rPr lang="en-US" sz="1400" dirty="0">
                <a:hlinkClick r:id="rId2"/>
              </a:rPr>
              <a:t>ratul-debnath/ML-Pt-1-WeatherStations</a:t>
            </a:r>
            <a:endParaRPr lang="en-US" sz="1400" dirty="0"/>
          </a:p>
          <a:p>
            <a:pPr algn="l"/>
            <a:endParaRPr lang="en-US" dirty="0"/>
          </a:p>
        </p:txBody>
      </p:sp>
      <p:pic>
        <p:nvPicPr>
          <p:cNvPr id="15" name="Picture Placeholder 14" descr="A close up of a leaf">
            <a:extLst>
              <a:ext uri="{FF2B5EF4-FFF2-40B4-BE49-F238E27FC236}">
                <a16:creationId xmlns:a16="http://schemas.microsoft.com/office/drawing/2014/main" id="{C59CFD32-0A41-78F6-63F2-D8BBA2F23D00}"/>
              </a:ext>
            </a:extLst>
          </p:cNvPr>
          <p:cNvPicPr>
            <a:picLocks noGrp="1" noChangeAspect="1"/>
          </p:cNvPicPr>
          <p:nvPr>
            <p:ph type="pic" sz="quarter" idx="10"/>
          </p:nvPr>
        </p:nvPicPr>
        <p:blipFill>
          <a:blip r:embed="rId3"/>
          <a:srcRect l="55" r="55"/>
          <a:stretch/>
        </p:blipFill>
        <p:spPr>
          <a:xfrm>
            <a:off x="6771736" y="0"/>
            <a:ext cx="5420263" cy="6858000"/>
          </a:xfrm>
        </p:spPr>
      </p:pic>
    </p:spTree>
    <p:extLst>
      <p:ext uri="{BB962C8B-B14F-4D97-AF65-F5344CB8AC3E}">
        <p14:creationId xmlns:p14="http://schemas.microsoft.com/office/powerpoint/2010/main" val="30101510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A green rolling hills with a sunset">
            <a:extLst>
              <a:ext uri="{FF2B5EF4-FFF2-40B4-BE49-F238E27FC236}">
                <a16:creationId xmlns:a16="http://schemas.microsoft.com/office/drawing/2014/main" id="{565AB0FC-9FCD-FDB2-1D84-F3D855D83877}"/>
              </a:ext>
            </a:extLst>
          </p:cNvPr>
          <p:cNvPicPr>
            <a:picLocks noGrp="1" noChangeAspect="1"/>
          </p:cNvPicPr>
          <p:nvPr>
            <p:ph type="pic" sz="quarter" idx="10"/>
          </p:nvPr>
        </p:nvPicPr>
        <p:blipFill>
          <a:blip r:embed="rId2"/>
          <a:srcRect/>
          <a:stretch/>
        </p:blipFill>
        <p:spPr>
          <a:xfrm>
            <a:off x="0" y="0"/>
            <a:ext cx="6772276" cy="6858000"/>
          </a:xfrm>
        </p:spPr>
      </p:pic>
      <p:sp>
        <p:nvSpPr>
          <p:cNvPr id="47" name="Title 46">
            <a:extLst>
              <a:ext uri="{FF2B5EF4-FFF2-40B4-BE49-F238E27FC236}">
                <a16:creationId xmlns:a16="http://schemas.microsoft.com/office/drawing/2014/main" id="{3F9E60C6-15AA-4C95-9519-652CD08A827C}"/>
              </a:ext>
            </a:extLst>
          </p:cNvPr>
          <p:cNvSpPr>
            <a:spLocks noGrp="1"/>
          </p:cNvSpPr>
          <p:nvPr>
            <p:ph type="title"/>
          </p:nvPr>
        </p:nvSpPr>
        <p:spPr>
          <a:xfrm>
            <a:off x="1224747" y="2365057"/>
            <a:ext cx="4377400" cy="2160644"/>
          </a:xfrm>
        </p:spPr>
        <p:txBody>
          <a:bodyPr/>
          <a:lstStyle/>
          <a:p>
            <a:r>
              <a:rPr lang="en-US" noProof="0" dirty="0"/>
              <a:t>Table of content</a:t>
            </a:r>
            <a:endParaRPr lang="en-US" dirty="0"/>
          </a:p>
        </p:txBody>
      </p:sp>
      <p:sp>
        <p:nvSpPr>
          <p:cNvPr id="19" name="Text Placeholder 18">
            <a:extLst>
              <a:ext uri="{FF2B5EF4-FFF2-40B4-BE49-F238E27FC236}">
                <a16:creationId xmlns:a16="http://schemas.microsoft.com/office/drawing/2014/main" id="{E0E8875C-8FE5-DCE1-106E-5F34DFD1618E}"/>
              </a:ext>
            </a:extLst>
          </p:cNvPr>
          <p:cNvSpPr>
            <a:spLocks noGrp="1"/>
          </p:cNvSpPr>
          <p:nvPr>
            <p:ph type="body" sz="quarter" idx="12"/>
          </p:nvPr>
        </p:nvSpPr>
        <p:spPr/>
        <p:txBody>
          <a:bodyPr/>
          <a:lstStyle/>
          <a:p>
            <a:endParaRPr lang="en-US" dirty="0"/>
          </a:p>
        </p:txBody>
      </p:sp>
      <p:sp>
        <p:nvSpPr>
          <p:cNvPr id="4" name="Text Placeholder 3">
            <a:extLst>
              <a:ext uri="{FF2B5EF4-FFF2-40B4-BE49-F238E27FC236}">
                <a16:creationId xmlns:a16="http://schemas.microsoft.com/office/drawing/2014/main" id="{39D3AADE-5119-8CE2-0DD5-2BD7E3403288}"/>
              </a:ext>
            </a:extLst>
          </p:cNvPr>
          <p:cNvSpPr>
            <a:spLocks noGrp="1"/>
          </p:cNvSpPr>
          <p:nvPr>
            <p:ph type="body" sz="quarter" idx="11"/>
          </p:nvPr>
        </p:nvSpPr>
        <p:spPr>
          <a:xfrm>
            <a:off x="7835900" y="2071688"/>
            <a:ext cx="3773488" cy="2732087"/>
          </a:xfrm>
        </p:spPr>
        <p:txBody>
          <a:bodyPr/>
          <a:lstStyle/>
          <a:p>
            <a:r>
              <a:rPr lang="en-US" dirty="0"/>
              <a:t>1. Project Objective</a:t>
            </a:r>
          </a:p>
          <a:p>
            <a:r>
              <a:rPr lang="en-US" dirty="0"/>
              <a:t>2. Training Models</a:t>
            </a:r>
          </a:p>
          <a:p>
            <a:r>
              <a:rPr lang="en-US" dirty="0"/>
              <a:t>3. Understanding the Data</a:t>
            </a:r>
          </a:p>
          <a:p>
            <a:r>
              <a:rPr lang="en-US" dirty="0"/>
              <a:t>4. Analytics</a:t>
            </a:r>
          </a:p>
          <a:p>
            <a:r>
              <a:rPr lang="en-US" dirty="0"/>
              <a:t>5. Recommendations</a:t>
            </a:r>
          </a:p>
        </p:txBody>
      </p:sp>
      <p:sp>
        <p:nvSpPr>
          <p:cNvPr id="20" name="Slide Number Placeholder 19">
            <a:extLst>
              <a:ext uri="{FF2B5EF4-FFF2-40B4-BE49-F238E27FC236}">
                <a16:creationId xmlns:a16="http://schemas.microsoft.com/office/drawing/2014/main" id="{DA9558D5-EB6D-C2EA-C5E2-790769448541}"/>
              </a:ext>
            </a:extLst>
          </p:cNvPr>
          <p:cNvSpPr>
            <a:spLocks noGrp="1"/>
          </p:cNvSpPr>
          <p:nvPr>
            <p:ph type="sldNum" sz="quarter" idx="4"/>
          </p:nvPr>
        </p:nvSpPr>
        <p:spPr/>
        <p:txBody>
          <a:bodyPr/>
          <a:lstStyle/>
          <a:p>
            <a:fld id="{EA87306C-81BA-4795-A5CA-9392456A8C1E}" type="slidenum">
              <a:rPr lang="en-US" smtClean="0"/>
              <a:pPr/>
              <a:t>2</a:t>
            </a:fld>
            <a:endParaRPr lang="en-US" dirty="0"/>
          </a:p>
        </p:txBody>
      </p:sp>
      <p:grpSp>
        <p:nvGrpSpPr>
          <p:cNvPr id="2" name="Group 1">
            <a:extLst>
              <a:ext uri="{FF2B5EF4-FFF2-40B4-BE49-F238E27FC236}">
                <a16:creationId xmlns:a16="http://schemas.microsoft.com/office/drawing/2014/main" id="{D4CB8177-7E0D-0234-24F7-AAEE2862699A}"/>
              </a:ext>
            </a:extLst>
          </p:cNvPr>
          <p:cNvGrpSpPr/>
          <p:nvPr/>
        </p:nvGrpSpPr>
        <p:grpSpPr>
          <a:xfrm>
            <a:off x="11572142" y="0"/>
            <a:ext cx="668214" cy="705682"/>
            <a:chOff x="11572142" y="0"/>
            <a:chExt cx="668214" cy="705682"/>
          </a:xfrm>
        </p:grpSpPr>
        <p:pic>
          <p:nvPicPr>
            <p:cNvPr id="3" name="Picture 2" descr="Climate Wins">
              <a:extLst>
                <a:ext uri="{FF2B5EF4-FFF2-40B4-BE49-F238E27FC236}">
                  <a16:creationId xmlns:a16="http://schemas.microsoft.com/office/drawing/2014/main" id="{9468B5E8-1C28-7FA3-CB96-F6DEAB9442F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4638" y="0"/>
              <a:ext cx="577362" cy="5495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1B39F487-3738-A7FF-5AEB-E5C1DECAF268}"/>
                </a:ext>
              </a:extLst>
            </p:cNvPr>
            <p:cNvSpPr txBox="1"/>
            <p:nvPr/>
          </p:nvSpPr>
          <p:spPr>
            <a:xfrm>
              <a:off x="11572142" y="505627"/>
              <a:ext cx="668214" cy="200055"/>
            </a:xfrm>
            <a:prstGeom prst="rect">
              <a:avLst/>
            </a:prstGeom>
            <a:noFill/>
          </p:spPr>
          <p:txBody>
            <a:bodyPr wrap="square" rtlCol="0">
              <a:spAutoFit/>
            </a:bodyPr>
            <a:lstStyle/>
            <a:p>
              <a:r>
                <a:rPr lang="en-CA" sz="700" b="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ClimateWins</a:t>
              </a:r>
              <a:endParaRPr lang="en-US" sz="700" b="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59029278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 field of wheat with tracks in it">
            <a:extLst>
              <a:ext uri="{FF2B5EF4-FFF2-40B4-BE49-F238E27FC236}">
                <a16:creationId xmlns:a16="http://schemas.microsoft.com/office/drawing/2014/main" id="{5BA975B6-ACDF-974C-4B0A-792DE5F09CB6}"/>
              </a:ext>
            </a:extLst>
          </p:cNvPr>
          <p:cNvPicPr>
            <a:picLocks noGrp="1" noChangeAspect="1"/>
          </p:cNvPicPr>
          <p:nvPr>
            <p:ph type="pic" sz="quarter" idx="10"/>
          </p:nvPr>
        </p:nvPicPr>
        <p:blipFill>
          <a:blip r:embed="rId2">
            <a:alphaModFix amt="50000"/>
          </a:blip>
          <a:srcRect/>
          <a:stretch/>
        </p:blipFill>
        <p:spPr>
          <a:xfrm>
            <a:off x="0" y="-2"/>
            <a:ext cx="12192000" cy="6858000"/>
          </a:xfrm>
        </p:spPr>
      </p:pic>
      <p:sp>
        <p:nvSpPr>
          <p:cNvPr id="3" name="Title 2">
            <a:extLst>
              <a:ext uri="{FF2B5EF4-FFF2-40B4-BE49-F238E27FC236}">
                <a16:creationId xmlns:a16="http://schemas.microsoft.com/office/drawing/2014/main" id="{05BF4AF3-2D87-5D1D-245D-49E6F0B09A40}"/>
              </a:ext>
            </a:extLst>
          </p:cNvPr>
          <p:cNvSpPr>
            <a:spLocks noGrp="1"/>
          </p:cNvSpPr>
          <p:nvPr>
            <p:ph type="title"/>
          </p:nvPr>
        </p:nvSpPr>
        <p:spPr>
          <a:xfrm>
            <a:off x="1199909" y="2335192"/>
            <a:ext cx="9792182" cy="2187616"/>
          </a:xfrm>
        </p:spPr>
        <p:txBody>
          <a:bodyPr/>
          <a:lstStyle/>
          <a:p>
            <a:r>
              <a:rPr lang="en-US" dirty="0"/>
              <a:t>Objective</a:t>
            </a:r>
          </a:p>
        </p:txBody>
      </p:sp>
      <p:grpSp>
        <p:nvGrpSpPr>
          <p:cNvPr id="2" name="Group 1">
            <a:extLst>
              <a:ext uri="{FF2B5EF4-FFF2-40B4-BE49-F238E27FC236}">
                <a16:creationId xmlns:a16="http://schemas.microsoft.com/office/drawing/2014/main" id="{896A194D-2EE0-AD38-DB4C-E8BDF22EADA9}"/>
              </a:ext>
            </a:extLst>
          </p:cNvPr>
          <p:cNvGrpSpPr/>
          <p:nvPr/>
        </p:nvGrpSpPr>
        <p:grpSpPr>
          <a:xfrm>
            <a:off x="11572142" y="0"/>
            <a:ext cx="668214" cy="705682"/>
            <a:chOff x="11572142" y="0"/>
            <a:chExt cx="668214" cy="705682"/>
          </a:xfrm>
        </p:grpSpPr>
        <p:pic>
          <p:nvPicPr>
            <p:cNvPr id="4" name="Picture 3" descr="Climate Wins">
              <a:extLst>
                <a:ext uri="{FF2B5EF4-FFF2-40B4-BE49-F238E27FC236}">
                  <a16:creationId xmlns:a16="http://schemas.microsoft.com/office/drawing/2014/main" id="{6C266D66-4B49-0ED3-A660-444C0BBB781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614638" y="0"/>
              <a:ext cx="577362" cy="54958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F5DA9AF8-2169-B00C-7FA8-6725675D51D1}"/>
                </a:ext>
              </a:extLst>
            </p:cNvPr>
            <p:cNvSpPr txBox="1"/>
            <p:nvPr/>
          </p:nvSpPr>
          <p:spPr>
            <a:xfrm>
              <a:off x="11572142" y="505627"/>
              <a:ext cx="668214" cy="200055"/>
            </a:xfrm>
            <a:prstGeom prst="rect">
              <a:avLst/>
            </a:prstGeom>
            <a:noFill/>
          </p:spPr>
          <p:txBody>
            <a:bodyPr wrap="square" rtlCol="0">
              <a:spAutoFit/>
            </a:bodyPr>
            <a:lstStyle/>
            <a:p>
              <a:r>
                <a:rPr lang="en-CA" sz="700" b="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ClimateWins</a:t>
              </a:r>
              <a:endParaRPr lang="en-US" sz="700" b="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1710073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4AEBF-73B2-2188-6E43-D85E829780A8}"/>
              </a:ext>
            </a:extLst>
          </p:cNvPr>
          <p:cNvSpPr>
            <a:spLocks noGrp="1"/>
          </p:cNvSpPr>
          <p:nvPr>
            <p:ph type="title"/>
          </p:nvPr>
        </p:nvSpPr>
        <p:spPr>
          <a:xfrm>
            <a:off x="670561" y="609600"/>
            <a:ext cx="5897880" cy="4297136"/>
          </a:xfrm>
        </p:spPr>
        <p:txBody>
          <a:bodyPr/>
          <a:lstStyle/>
          <a:p>
            <a:pPr algn="l"/>
            <a:r>
              <a:rPr lang="en-CA" dirty="0"/>
              <a:t>1. Build and present a ML approach that helps </a:t>
            </a:r>
            <a:r>
              <a:rPr lang="en-CA" dirty="0">
                <a:solidFill>
                  <a:schemeClr val="accent5">
                    <a:lumMod val="75000"/>
                  </a:schemeClr>
                </a:solidFill>
              </a:rPr>
              <a:t>ClimateWins</a:t>
            </a:r>
            <a:r>
              <a:rPr lang="en-CA" dirty="0">
                <a:solidFill>
                  <a:schemeClr val="accent5">
                    <a:lumMod val="60000"/>
                    <a:lumOff val="40000"/>
                  </a:schemeClr>
                </a:solidFill>
              </a:rPr>
              <a:t> </a:t>
            </a:r>
            <a:r>
              <a:rPr lang="en-CA" i="1" dirty="0"/>
              <a:t>forecast</a:t>
            </a:r>
            <a:r>
              <a:rPr lang="en-CA" dirty="0"/>
              <a:t> weather-related outcomes to </a:t>
            </a:r>
            <a:r>
              <a:rPr lang="en-CA" i="1" dirty="0"/>
              <a:t>guide decisions</a:t>
            </a:r>
            <a:r>
              <a:rPr lang="en-CA" dirty="0"/>
              <a:t>.</a:t>
            </a:r>
            <a:br>
              <a:rPr lang="en-CA" dirty="0"/>
            </a:br>
            <a:br>
              <a:rPr lang="en-CA" dirty="0"/>
            </a:br>
            <a:r>
              <a:rPr lang="en-CA" dirty="0"/>
              <a:t>2.Business framing: </a:t>
            </a:r>
            <a:r>
              <a:rPr lang="en-CA" b="1" dirty="0">
                <a:solidFill>
                  <a:schemeClr val="accent6">
                    <a:lumMod val="50000"/>
                  </a:schemeClr>
                </a:solidFill>
              </a:rPr>
              <a:t>reduce costly misclassifications of </a:t>
            </a:r>
            <a:r>
              <a:rPr lang="en-CA" b="1" i="1" dirty="0">
                <a:solidFill>
                  <a:schemeClr val="accent6">
                    <a:lumMod val="50000"/>
                  </a:schemeClr>
                </a:solidFill>
              </a:rPr>
              <a:t>'pleasant' vs 'unpleasant' </a:t>
            </a:r>
            <a:r>
              <a:rPr lang="en-CA" b="1" dirty="0">
                <a:solidFill>
                  <a:schemeClr val="accent6">
                    <a:lumMod val="50000"/>
                  </a:schemeClr>
                </a:solidFill>
              </a:rPr>
              <a:t>conditions</a:t>
            </a:r>
            <a:br>
              <a:rPr lang="en-CA" b="1" dirty="0">
                <a:solidFill>
                  <a:schemeClr val="accent6">
                    <a:lumMod val="50000"/>
                  </a:schemeClr>
                </a:solidFill>
              </a:rPr>
            </a:br>
            <a:r>
              <a:rPr lang="en-CA" b="1" dirty="0">
                <a:solidFill>
                  <a:schemeClr val="accent6">
                    <a:lumMod val="50000"/>
                  </a:schemeClr>
                </a:solidFill>
              </a:rPr>
              <a:t>Deliver: clear model, evaluation, risks, and next steps for deployment</a:t>
            </a:r>
          </a:p>
        </p:txBody>
      </p:sp>
      <p:pic>
        <p:nvPicPr>
          <p:cNvPr id="7" name="Picture Placeholder 4" descr="A close-up of a field">
            <a:extLst>
              <a:ext uri="{FF2B5EF4-FFF2-40B4-BE49-F238E27FC236}">
                <a16:creationId xmlns:a16="http://schemas.microsoft.com/office/drawing/2014/main" id="{DA3FAC68-747F-999F-4EF5-874B39A6DD5B}"/>
              </a:ext>
            </a:extLst>
          </p:cNvPr>
          <p:cNvPicPr>
            <a:picLocks noGrp="1" noChangeAspect="1"/>
          </p:cNvPicPr>
          <p:nvPr>
            <p:ph type="pic" sz="quarter" idx="15"/>
          </p:nvPr>
        </p:nvPicPr>
        <p:blipFill>
          <a:blip r:embed="rId2"/>
          <a:srcRect l="234" r="234"/>
          <a:stretch/>
        </p:blipFill>
        <p:spPr>
          <a:xfrm>
            <a:off x="6789480" y="0"/>
            <a:ext cx="5394960" cy="6858000"/>
          </a:xfrm>
        </p:spPr>
      </p:pic>
      <p:sp>
        <p:nvSpPr>
          <p:cNvPr id="5" name="Slide Number Placeholder 4">
            <a:extLst>
              <a:ext uri="{FF2B5EF4-FFF2-40B4-BE49-F238E27FC236}">
                <a16:creationId xmlns:a16="http://schemas.microsoft.com/office/drawing/2014/main" id="{B51885A6-2008-15E5-517B-3CBBFE99B11A}"/>
              </a:ext>
            </a:extLst>
          </p:cNvPr>
          <p:cNvSpPr>
            <a:spLocks noGrp="1"/>
          </p:cNvSpPr>
          <p:nvPr>
            <p:ph type="sldNum" sz="quarter" idx="4"/>
          </p:nvPr>
        </p:nvSpPr>
        <p:spPr>
          <a:xfrm>
            <a:off x="9791700" y="6356350"/>
            <a:ext cx="1562100" cy="365125"/>
          </a:xfrm>
        </p:spPr>
        <p:txBody>
          <a:bodyPr/>
          <a:lstStyle/>
          <a:p>
            <a:fld id="{EA87306C-81BA-4795-A5CA-9392456A8C1E}" type="slidenum">
              <a:rPr lang="en-US" smtClean="0"/>
              <a:pPr/>
              <a:t>4</a:t>
            </a:fld>
            <a:endParaRPr lang="en-US" dirty="0"/>
          </a:p>
        </p:txBody>
      </p:sp>
    </p:spTree>
    <p:extLst>
      <p:ext uri="{BB962C8B-B14F-4D97-AF65-F5344CB8AC3E}">
        <p14:creationId xmlns:p14="http://schemas.microsoft.com/office/powerpoint/2010/main" val="7882262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 name="Title 25">
            <a:extLst>
              <a:ext uri="{FF2B5EF4-FFF2-40B4-BE49-F238E27FC236}">
                <a16:creationId xmlns:a16="http://schemas.microsoft.com/office/drawing/2014/main" id="{CDA2767E-38F3-49F7-BE02-EA3E6C7C8096}"/>
              </a:ext>
            </a:extLst>
          </p:cNvPr>
          <p:cNvSpPr>
            <a:spLocks noGrp="1"/>
          </p:cNvSpPr>
          <p:nvPr>
            <p:ph type="title"/>
          </p:nvPr>
        </p:nvSpPr>
        <p:spPr>
          <a:xfrm>
            <a:off x="5579338" y="247988"/>
            <a:ext cx="3401992" cy="1113745"/>
          </a:xfrm>
          <a:ln>
            <a:noFill/>
          </a:ln>
        </p:spPr>
        <p:txBody>
          <a:bodyPr/>
          <a:lstStyle/>
          <a:p>
            <a:r>
              <a:rPr lang="en-US" noProof="0" dirty="0">
                <a:solidFill>
                  <a:schemeClr val="accent4">
                    <a:lumMod val="60000"/>
                    <a:lumOff val="40000"/>
                  </a:schemeClr>
                </a:solidFill>
              </a:rPr>
              <a:t>Training models</a:t>
            </a:r>
            <a:endParaRPr lang="en-US" dirty="0">
              <a:solidFill>
                <a:schemeClr val="accent4">
                  <a:lumMod val="60000"/>
                  <a:lumOff val="40000"/>
                </a:schemeClr>
              </a:solidFill>
            </a:endParaRPr>
          </a:p>
        </p:txBody>
      </p:sp>
      <p:sp>
        <p:nvSpPr>
          <p:cNvPr id="50" name="Text Placeholder 17">
            <a:extLst>
              <a:ext uri="{FF2B5EF4-FFF2-40B4-BE49-F238E27FC236}">
                <a16:creationId xmlns:a16="http://schemas.microsoft.com/office/drawing/2014/main" id="{62192F0C-65C9-4E6D-9314-81FB7E4DB469}"/>
              </a:ext>
            </a:extLst>
          </p:cNvPr>
          <p:cNvSpPr>
            <a:spLocks noGrp="1"/>
          </p:cNvSpPr>
          <p:nvPr>
            <p:ph sz="quarter" idx="10"/>
          </p:nvPr>
        </p:nvSpPr>
        <p:spPr>
          <a:xfrm>
            <a:off x="5579338" y="1559379"/>
            <a:ext cx="5716587" cy="4493760"/>
          </a:xfrm>
        </p:spPr>
        <p:txBody>
          <a:bodyPr anchor="ctr"/>
          <a:lstStyle/>
          <a:p>
            <a:pPr marL="0" indent="0">
              <a:buNone/>
            </a:pPr>
            <a:r>
              <a:rPr lang="en-US" sz="2000" dirty="0"/>
              <a:t>There are three models that were trialed to find the most optimal approach:  </a:t>
            </a:r>
            <a:endParaRPr lang="en-US" dirty="0"/>
          </a:p>
          <a:p>
            <a:pPr marL="342900" indent="-342900">
              <a:buAutoNum type="arabicPeriod"/>
            </a:pPr>
            <a:r>
              <a:rPr lang="en-CA" b="1" dirty="0"/>
              <a:t>KNN:</a:t>
            </a:r>
            <a:r>
              <a:rPr lang="en-CA" dirty="0"/>
              <a:t> Predicts from the </a:t>
            </a:r>
            <a:r>
              <a:rPr lang="en-CA" i="1" dirty="0"/>
              <a:t>k</a:t>
            </a:r>
            <a:r>
              <a:rPr lang="en-CA" dirty="0"/>
              <a:t> closest examples (vote/average); simple but sensitive to scaling and can be slow on big data.</a:t>
            </a:r>
          </a:p>
          <a:p>
            <a:pPr marL="342900" indent="-342900">
              <a:buAutoNum type="arabicPeriod"/>
            </a:pPr>
            <a:r>
              <a:rPr lang="en-CA" b="1" dirty="0"/>
              <a:t>Decision tree:</a:t>
            </a:r>
            <a:r>
              <a:rPr lang="en-CA" dirty="0"/>
              <a:t> Splits data by feature thresholds into a flowchart; interpretable but prone to overfitting without depth/pruning.</a:t>
            </a:r>
          </a:p>
          <a:p>
            <a:pPr marL="342900" indent="-342900">
              <a:buAutoNum type="arabicPeriod"/>
            </a:pPr>
            <a:r>
              <a:rPr lang="en-CA" b="1" dirty="0"/>
              <a:t>ANN:</a:t>
            </a:r>
            <a:r>
              <a:rPr lang="en-CA" dirty="0"/>
              <a:t> Layers of neurons learn non-linear patterns via gradient descent; powerful but data-hungry and tuning-intensive.</a:t>
            </a:r>
            <a:endParaRPr lang="en-US" dirty="0"/>
          </a:p>
        </p:txBody>
      </p:sp>
      <p:sp>
        <p:nvSpPr>
          <p:cNvPr id="2" name="Slide Number Placeholder 1">
            <a:extLst>
              <a:ext uri="{FF2B5EF4-FFF2-40B4-BE49-F238E27FC236}">
                <a16:creationId xmlns:a16="http://schemas.microsoft.com/office/drawing/2014/main" id="{00490171-2859-5322-0F76-C05597544FBD}"/>
              </a:ext>
            </a:extLst>
          </p:cNvPr>
          <p:cNvSpPr>
            <a:spLocks noGrp="1"/>
          </p:cNvSpPr>
          <p:nvPr>
            <p:ph type="sldNum" sz="quarter" idx="4"/>
          </p:nvPr>
        </p:nvSpPr>
        <p:spPr/>
        <p:txBody>
          <a:bodyPr/>
          <a:lstStyle/>
          <a:p>
            <a:fld id="{EA87306C-81BA-4795-A5CA-9392456A8C1E}" type="slidenum">
              <a:rPr lang="en-US" smtClean="0"/>
              <a:pPr/>
              <a:t>5</a:t>
            </a:fld>
            <a:endParaRPr lang="en-US" dirty="0"/>
          </a:p>
        </p:txBody>
      </p:sp>
      <p:grpSp>
        <p:nvGrpSpPr>
          <p:cNvPr id="3" name="Group 2">
            <a:extLst>
              <a:ext uri="{FF2B5EF4-FFF2-40B4-BE49-F238E27FC236}">
                <a16:creationId xmlns:a16="http://schemas.microsoft.com/office/drawing/2014/main" id="{2E6935B1-556D-715F-464A-3D108425A946}"/>
              </a:ext>
            </a:extLst>
          </p:cNvPr>
          <p:cNvGrpSpPr/>
          <p:nvPr/>
        </p:nvGrpSpPr>
        <p:grpSpPr>
          <a:xfrm>
            <a:off x="11572142" y="0"/>
            <a:ext cx="668214" cy="705682"/>
            <a:chOff x="11572142" y="0"/>
            <a:chExt cx="668214" cy="705682"/>
          </a:xfrm>
        </p:grpSpPr>
        <p:pic>
          <p:nvPicPr>
            <p:cNvPr id="4" name="Picture 3" descr="Climate Wins">
              <a:extLst>
                <a:ext uri="{FF2B5EF4-FFF2-40B4-BE49-F238E27FC236}">
                  <a16:creationId xmlns:a16="http://schemas.microsoft.com/office/drawing/2014/main" id="{E234D338-4425-6FA2-34E1-F9DBC67774F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614638" y="0"/>
              <a:ext cx="577362" cy="549588"/>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6583B905-E1AF-DCC6-A138-13ACB9E20E48}"/>
                </a:ext>
              </a:extLst>
            </p:cNvPr>
            <p:cNvSpPr txBox="1"/>
            <p:nvPr/>
          </p:nvSpPr>
          <p:spPr>
            <a:xfrm>
              <a:off x="11572142" y="505627"/>
              <a:ext cx="668214" cy="200055"/>
            </a:xfrm>
            <a:prstGeom prst="rect">
              <a:avLst/>
            </a:prstGeom>
            <a:noFill/>
          </p:spPr>
          <p:txBody>
            <a:bodyPr wrap="square" rtlCol="0">
              <a:spAutoFit/>
            </a:bodyPr>
            <a:lstStyle/>
            <a:p>
              <a:r>
                <a:rPr lang="en-CA" sz="700" b="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rPr>
                <a:t>ClimateWins</a:t>
              </a:r>
              <a:endParaRPr lang="en-US" sz="700" b="1" dirty="0">
                <a:solidFill>
                  <a:schemeClr val="accent5">
                    <a:lumMod val="75000"/>
                  </a:schemeClr>
                </a:solidFill>
                <a:latin typeface="Calibri" panose="020F0502020204030204" pitchFamily="34" charset="0"/>
                <a:ea typeface="Calibri" panose="020F0502020204030204" pitchFamily="34" charset="0"/>
                <a:cs typeface="Calibri" panose="020F0502020204030204" pitchFamily="34" charset="0"/>
              </a:endParaRPr>
            </a:p>
          </p:txBody>
        </p:sp>
      </p:grpSp>
      <p:sp>
        <p:nvSpPr>
          <p:cNvPr id="6" name="TextBox 5">
            <a:extLst>
              <a:ext uri="{FF2B5EF4-FFF2-40B4-BE49-F238E27FC236}">
                <a16:creationId xmlns:a16="http://schemas.microsoft.com/office/drawing/2014/main" id="{EEBDA5B2-9990-57DF-6E02-58520BF1A878}"/>
              </a:ext>
            </a:extLst>
          </p:cNvPr>
          <p:cNvSpPr txBox="1"/>
          <p:nvPr/>
        </p:nvSpPr>
        <p:spPr>
          <a:xfrm>
            <a:off x="440872" y="1361733"/>
            <a:ext cx="3592286" cy="3877985"/>
          </a:xfrm>
          <a:prstGeom prst="rect">
            <a:avLst/>
          </a:prstGeom>
          <a:noFill/>
        </p:spPr>
        <p:txBody>
          <a:bodyPr wrap="square" rtlCol="0">
            <a:spAutoFit/>
          </a:bodyPr>
          <a:lstStyle/>
          <a:p>
            <a:r>
              <a:rPr lang="en-CA" b="1" dirty="0">
                <a:solidFill>
                  <a:schemeClr val="bg1">
                    <a:lumMod val="75000"/>
                  </a:schemeClr>
                </a:solidFill>
              </a:rPr>
              <a:t>Ethical Use of ML </a:t>
            </a:r>
          </a:p>
          <a:p>
            <a:br>
              <a:rPr lang="en-CA" dirty="0">
                <a:latin typeface="Calibri Light" panose="020F0302020204030204" pitchFamily="34" charset="0"/>
                <a:ea typeface="Calibri Light" panose="020F0302020204030204" pitchFamily="34" charset="0"/>
                <a:cs typeface="Calibri Light" panose="020F0302020204030204" pitchFamily="34" charset="0"/>
              </a:rPr>
            </a:br>
            <a:r>
              <a:rPr lang="en-CA" sz="1400" dirty="0">
                <a:solidFill>
                  <a:schemeClr val="accent3">
                    <a:lumMod val="60000"/>
                    <a:lumOff val="40000"/>
                  </a:schemeClr>
                </a:solidFill>
                <a:latin typeface="Calibri Light" panose="020F0302020204030204" pitchFamily="34" charset="0"/>
                <a:ea typeface="Calibri Light" panose="020F0302020204030204" pitchFamily="34" charset="0"/>
                <a:cs typeface="Calibri Light" panose="020F0302020204030204" pitchFamily="34" charset="0"/>
              </a:rPr>
              <a:t>Machine learning helps analyze climate patterns but risks harm if misapplied. Sensitive inputs (e.g., household energy use, locations) can expose privacy or socioeconomic status. Data skewed toward wealthier regions embeds regional, economic, and cultural bias, neglecting vulnerable communities. Human labeling and prior research can further propagate assumptions, shaping flawed predictions. Oversimplified or incorrect forecasts (droughts, floods, heat waves) may misguide policy and funding, hurting those most at risk. ClimateWins should center transparency, fairness, and strong data-privacy practices in all ML work.</a:t>
            </a:r>
            <a:endParaRPr lang="en-US" dirty="0">
              <a:solidFill>
                <a:schemeClr val="accent3">
                  <a:lumMod val="60000"/>
                  <a:lumOff val="40000"/>
                </a:schemeClr>
              </a:solidFill>
              <a:latin typeface="Calibri Light" panose="020F0302020204030204" pitchFamily="34" charset="0"/>
              <a:ea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6546527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 name="Title 20">
            <a:extLst>
              <a:ext uri="{FF2B5EF4-FFF2-40B4-BE49-F238E27FC236}">
                <a16:creationId xmlns:a16="http://schemas.microsoft.com/office/drawing/2014/main" id="{EAB21749-21E0-B555-8423-AF94BE383D1C}"/>
              </a:ext>
            </a:extLst>
          </p:cNvPr>
          <p:cNvSpPr>
            <a:spLocks noGrp="1"/>
          </p:cNvSpPr>
          <p:nvPr>
            <p:ph type="title"/>
          </p:nvPr>
        </p:nvSpPr>
        <p:spPr>
          <a:xfrm>
            <a:off x="6647727" y="2060294"/>
            <a:ext cx="4359795" cy="2141316"/>
          </a:xfrm>
        </p:spPr>
        <p:txBody>
          <a:bodyPr/>
          <a:lstStyle/>
          <a:p>
            <a:r>
              <a:rPr lang="en-US" sz="1400" b="1" dirty="0">
                <a:solidFill>
                  <a:schemeClr val="tx1"/>
                </a:solidFill>
              </a:rPr>
              <a:t>The</a:t>
            </a:r>
            <a:r>
              <a:rPr lang="en-US" sz="6000" b="1" dirty="0">
                <a:solidFill>
                  <a:schemeClr val="tx1"/>
                </a:solidFill>
              </a:rPr>
              <a:t> Data</a:t>
            </a:r>
          </a:p>
        </p:txBody>
      </p:sp>
      <p:pic>
        <p:nvPicPr>
          <p:cNvPr id="12" name="Picture Placeholder 20" descr="Close up of green grass">
            <a:extLst>
              <a:ext uri="{FF2B5EF4-FFF2-40B4-BE49-F238E27FC236}">
                <a16:creationId xmlns:a16="http://schemas.microsoft.com/office/drawing/2014/main" id="{C082290F-76CE-97A7-ECB5-83B0FEA27B37}"/>
              </a:ext>
            </a:extLst>
          </p:cNvPr>
          <p:cNvPicPr>
            <a:picLocks noGrp="1" noChangeAspect="1"/>
          </p:cNvPicPr>
          <p:nvPr>
            <p:ph type="pic" sz="quarter" idx="15"/>
          </p:nvPr>
        </p:nvPicPr>
        <p:blipFill rotWithShape="1">
          <a:blip r:embed="rId2" cstate="screen">
            <a:extLst>
              <a:ext uri="{28A0092B-C50C-407E-A947-70E740481C1C}">
                <a14:useLocalDpi xmlns:a14="http://schemas.microsoft.com/office/drawing/2010/main" val="0"/>
              </a:ext>
            </a:extLst>
          </a:blip>
          <a:srcRect/>
          <a:stretch/>
        </p:blipFill>
        <p:spPr>
          <a:xfrm>
            <a:off x="0" y="-9009"/>
            <a:ext cx="5521124" cy="6878584"/>
          </a:xfrm>
        </p:spPr>
      </p:pic>
      <p:sp>
        <p:nvSpPr>
          <p:cNvPr id="27" name="Text Placeholder 26">
            <a:extLst>
              <a:ext uri="{FF2B5EF4-FFF2-40B4-BE49-F238E27FC236}">
                <a16:creationId xmlns:a16="http://schemas.microsoft.com/office/drawing/2014/main" id="{854D8B3F-08C4-D0CB-E6CA-ED66FFEA3221}"/>
              </a:ext>
            </a:extLst>
          </p:cNvPr>
          <p:cNvSpPr>
            <a:spLocks noGrp="1"/>
          </p:cNvSpPr>
          <p:nvPr>
            <p:ph type="body" sz="quarter" idx="14"/>
          </p:nvPr>
        </p:nvSpPr>
        <p:spPr>
          <a:xfrm>
            <a:off x="6670878" y="4550199"/>
            <a:ext cx="4359795" cy="1790164"/>
          </a:xfrm>
        </p:spPr>
        <p:txBody>
          <a:bodyPr/>
          <a:lstStyle/>
          <a:p>
            <a:r>
              <a:rPr lang="en-US" dirty="0"/>
              <a:t>Source, Biases, Accuracy</a:t>
            </a:r>
          </a:p>
        </p:txBody>
      </p:sp>
      <p:sp>
        <p:nvSpPr>
          <p:cNvPr id="2" name="Slide Number Placeholder 1">
            <a:extLst>
              <a:ext uri="{FF2B5EF4-FFF2-40B4-BE49-F238E27FC236}">
                <a16:creationId xmlns:a16="http://schemas.microsoft.com/office/drawing/2014/main" id="{C0D15DC2-8425-2530-3D59-ABE5D5C4AD2E}"/>
              </a:ext>
            </a:extLst>
          </p:cNvPr>
          <p:cNvSpPr>
            <a:spLocks noGrp="1"/>
          </p:cNvSpPr>
          <p:nvPr>
            <p:ph type="sldNum" sz="quarter" idx="4"/>
          </p:nvPr>
        </p:nvSpPr>
        <p:spPr/>
        <p:txBody>
          <a:bodyPr/>
          <a:lstStyle/>
          <a:p>
            <a:fld id="{EA87306C-81BA-4795-A5CA-9392456A8C1E}" type="slidenum">
              <a:rPr lang="en-US" smtClean="0"/>
              <a:pPr/>
              <a:t>6</a:t>
            </a:fld>
            <a:endParaRPr lang="en-US" dirty="0"/>
          </a:p>
        </p:txBody>
      </p:sp>
    </p:spTree>
    <p:extLst>
      <p:ext uri="{BB962C8B-B14F-4D97-AF65-F5344CB8AC3E}">
        <p14:creationId xmlns:p14="http://schemas.microsoft.com/office/powerpoint/2010/main" val="201287824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0BA3D-9921-C7FC-BC8D-5FC0FFA61E80}"/>
              </a:ext>
            </a:extLst>
          </p:cNvPr>
          <p:cNvSpPr>
            <a:spLocks noGrp="1"/>
          </p:cNvSpPr>
          <p:nvPr>
            <p:ph type="title"/>
          </p:nvPr>
        </p:nvSpPr>
        <p:spPr>
          <a:xfrm>
            <a:off x="3740247" y="99631"/>
            <a:ext cx="3926017" cy="3292475"/>
          </a:xfrm>
          <a:ln w="3175"/>
        </p:spPr>
        <p:txBody>
          <a:bodyPr anchor="t"/>
          <a:lstStyle/>
          <a:p>
            <a:pPr algn="l"/>
            <a:r>
              <a:rPr lang="en-US" dirty="0"/>
              <a:t>Source</a:t>
            </a:r>
            <a:br>
              <a:rPr lang="en-US" dirty="0"/>
            </a:br>
            <a:br>
              <a:rPr lang="en-US" sz="1600" dirty="0">
                <a:latin typeface="Calibri Light" panose="020F0302020204030204" pitchFamily="34" charset="0"/>
                <a:ea typeface="Calibri Light" panose="020F0302020204030204" pitchFamily="34" charset="0"/>
                <a:cs typeface="Calibri Light" panose="020F0302020204030204" pitchFamily="34" charset="0"/>
              </a:rPr>
            </a:br>
            <a:r>
              <a:rPr lang="en-US" sz="1600" dirty="0">
                <a:latin typeface="Calibri Light" panose="020F0302020204030204" pitchFamily="34" charset="0"/>
                <a:ea typeface="Calibri Light" panose="020F0302020204030204" pitchFamily="34" charset="0"/>
                <a:cs typeface="Calibri Light" panose="020F0302020204030204" pitchFamily="34" charset="0"/>
              </a:rPr>
              <a:t>The data has been provided by climate wins. It is sourced from their weather stations across Europe over five decades. </a:t>
            </a:r>
            <a:endParaRPr lang="en-US" dirty="0"/>
          </a:p>
        </p:txBody>
      </p:sp>
      <p:pic>
        <p:nvPicPr>
          <p:cNvPr id="7" name="Picture Placeholder 26" descr="Arial view of an avenue of tree and pastures on either side">
            <a:extLst>
              <a:ext uri="{FF2B5EF4-FFF2-40B4-BE49-F238E27FC236}">
                <a16:creationId xmlns:a16="http://schemas.microsoft.com/office/drawing/2014/main" id="{839F036C-A908-D88B-93D2-2FC59D5D12AB}"/>
              </a:ext>
            </a:extLst>
          </p:cNvPr>
          <p:cNvPicPr>
            <a:picLocks noGrp="1" noChangeAspect="1"/>
          </p:cNvPicPr>
          <p:nvPr>
            <p:ph type="pic" sz="quarter" idx="10"/>
          </p:nvPr>
        </p:nvPicPr>
        <p:blipFill rotWithShape="1">
          <a:blip r:embed="rId2">
            <a:extLst>
              <a:ext uri="{28A0092B-C50C-407E-A947-70E740481C1C}">
                <a14:useLocalDpi xmlns:a14="http://schemas.microsoft.com/office/drawing/2010/main" val="0"/>
              </a:ext>
            </a:extLst>
          </a:blip>
          <a:srcRect l="27058"/>
          <a:stretch>
            <a:fillRect/>
          </a:stretch>
        </p:blipFill>
        <p:spPr>
          <a:xfrm>
            <a:off x="0" y="0"/>
            <a:ext cx="3279321" cy="6858000"/>
          </a:xfrm>
        </p:spPr>
      </p:pic>
      <p:sp>
        <p:nvSpPr>
          <p:cNvPr id="6" name="Slide Number Placeholder 5">
            <a:extLst>
              <a:ext uri="{FF2B5EF4-FFF2-40B4-BE49-F238E27FC236}">
                <a16:creationId xmlns:a16="http://schemas.microsoft.com/office/drawing/2014/main" id="{6B645A76-E100-EFC9-2708-1B148174751D}"/>
              </a:ext>
            </a:extLst>
          </p:cNvPr>
          <p:cNvSpPr>
            <a:spLocks noGrp="1"/>
          </p:cNvSpPr>
          <p:nvPr>
            <p:ph type="sldNum" sz="quarter" idx="4"/>
          </p:nvPr>
        </p:nvSpPr>
        <p:spPr>
          <a:xfrm>
            <a:off x="8610600" y="6356350"/>
            <a:ext cx="2743200" cy="365125"/>
          </a:xfrm>
        </p:spPr>
        <p:txBody>
          <a:bodyPr/>
          <a:lstStyle/>
          <a:p>
            <a:fld id="{EA87306C-81BA-4795-A5CA-9392456A8C1E}" type="slidenum">
              <a:rPr lang="en-US" smtClean="0"/>
              <a:pPr/>
              <a:t>7</a:t>
            </a:fld>
            <a:endParaRPr lang="en-US" dirty="0"/>
          </a:p>
        </p:txBody>
      </p:sp>
      <p:sp>
        <p:nvSpPr>
          <p:cNvPr id="11" name="Title 1">
            <a:extLst>
              <a:ext uri="{FF2B5EF4-FFF2-40B4-BE49-F238E27FC236}">
                <a16:creationId xmlns:a16="http://schemas.microsoft.com/office/drawing/2014/main" id="{7166F737-75E8-341B-832C-B24152981BC4}"/>
              </a:ext>
            </a:extLst>
          </p:cNvPr>
          <p:cNvSpPr txBox="1">
            <a:spLocks/>
          </p:cNvSpPr>
          <p:nvPr/>
        </p:nvSpPr>
        <p:spPr>
          <a:xfrm>
            <a:off x="3740247" y="3656615"/>
            <a:ext cx="3926017" cy="2435225"/>
          </a:xfrm>
          <a:prstGeom prst="rect">
            <a:avLst/>
          </a:prstGeom>
          <a:ln w="3175">
            <a:solidFill>
              <a:schemeClr val="accent2"/>
            </a:solidFill>
          </a:ln>
        </p:spPr>
        <p:txBody>
          <a:bodyPr anchor="t"/>
          <a:lstStyle>
            <a:lvl1pPr algn="ctr" defTabSz="914400" rtl="0" eaLnBrk="1" latinLnBrk="0" hangingPunct="1">
              <a:lnSpc>
                <a:spcPct val="90000"/>
              </a:lnSpc>
              <a:spcBef>
                <a:spcPct val="0"/>
              </a:spcBef>
              <a:buNone/>
              <a:defRPr sz="2400" kern="1200" cap="all" spc="100" baseline="0">
                <a:solidFill>
                  <a:schemeClr val="accent2"/>
                </a:solidFill>
                <a:latin typeface="+mj-lt"/>
                <a:ea typeface="+mj-ea"/>
                <a:cs typeface="+mj-cs"/>
              </a:defRPr>
            </a:lvl1pPr>
          </a:lstStyle>
          <a:p>
            <a:pPr algn="l"/>
            <a:r>
              <a:rPr lang="en-US" dirty="0"/>
              <a:t>Data accuracy</a:t>
            </a:r>
          </a:p>
          <a:p>
            <a:pPr algn="l"/>
            <a:endParaRPr lang="en-US" dirty="0"/>
          </a:p>
          <a:p>
            <a:pPr algn="l"/>
            <a:r>
              <a:rPr lang="en-CA" sz="1600" dirty="0">
                <a:latin typeface="Calibri Light" panose="020F0302020204030204" pitchFamily="34" charset="0"/>
                <a:ea typeface="Calibri Light" panose="020F0302020204030204" pitchFamily="34" charset="0"/>
                <a:cs typeface="Calibri Light" panose="020F0302020204030204" pitchFamily="34" charset="0"/>
              </a:rPr>
              <a:t>There are many factors that could affect data accuracy:</a:t>
            </a:r>
          </a:p>
          <a:p>
            <a:pPr algn="l"/>
            <a:endParaRPr lang="en-CA" sz="1600" dirty="0">
              <a:latin typeface="Calibri Light" panose="020F0302020204030204" pitchFamily="34" charset="0"/>
              <a:ea typeface="Calibri Light" panose="020F0302020204030204" pitchFamily="34" charset="0"/>
              <a:cs typeface="Calibri Light" panose="020F0302020204030204" pitchFamily="34" charset="0"/>
            </a:endParaRPr>
          </a:p>
          <a:p>
            <a:pPr algn="l"/>
            <a:r>
              <a:rPr lang="en-CA" sz="1600" dirty="0">
                <a:latin typeface="Calibri Light" panose="020F0302020204030204" pitchFamily="34" charset="0"/>
                <a:ea typeface="Calibri Light" panose="020F0302020204030204" pitchFamily="34" charset="0"/>
                <a:cs typeface="Calibri Light" panose="020F0302020204030204" pitchFamily="34" charset="0"/>
              </a:rPr>
              <a:t>calibrated sensors</a:t>
            </a:r>
          </a:p>
          <a:p>
            <a:pPr algn="l"/>
            <a:r>
              <a:rPr lang="en-CA" sz="1600" dirty="0">
                <a:latin typeface="Calibri Light" panose="020F0302020204030204" pitchFamily="34" charset="0"/>
                <a:ea typeface="Calibri Light" panose="020F0302020204030204" pitchFamily="34" charset="0"/>
                <a:cs typeface="Calibri Light" panose="020F0302020204030204" pitchFamily="34" charset="0"/>
              </a:rPr>
              <a:t>QC filters</a:t>
            </a:r>
          </a:p>
          <a:p>
            <a:pPr algn="l"/>
            <a:r>
              <a:rPr lang="en-CA" sz="1600" dirty="0">
                <a:latin typeface="Calibri Light" panose="020F0302020204030204" pitchFamily="34" charset="0"/>
                <a:ea typeface="Calibri Light" panose="020F0302020204030204" pitchFamily="34" charset="0"/>
                <a:cs typeface="Calibri Light" panose="020F0302020204030204" pitchFamily="34" charset="0"/>
              </a:rPr>
              <a:t>outlier checks</a:t>
            </a:r>
          </a:p>
          <a:p>
            <a:pPr algn="l"/>
            <a:r>
              <a:rPr lang="en-CA" sz="1600" dirty="0">
                <a:latin typeface="Calibri Light" panose="020F0302020204030204" pitchFamily="34" charset="0"/>
                <a:ea typeface="Calibri Light" panose="020F0302020204030204" pitchFamily="34" charset="0"/>
                <a:cs typeface="Calibri Light" panose="020F0302020204030204" pitchFamily="34" charset="0"/>
              </a:rPr>
              <a:t>imputation summary</a:t>
            </a:r>
          </a:p>
        </p:txBody>
      </p:sp>
      <p:sp>
        <p:nvSpPr>
          <p:cNvPr id="12" name="Title 1">
            <a:extLst>
              <a:ext uri="{FF2B5EF4-FFF2-40B4-BE49-F238E27FC236}">
                <a16:creationId xmlns:a16="http://schemas.microsoft.com/office/drawing/2014/main" id="{EC62CB88-3054-40B1-72E9-3B5FB0F9095D}"/>
              </a:ext>
            </a:extLst>
          </p:cNvPr>
          <p:cNvSpPr txBox="1">
            <a:spLocks/>
          </p:cNvSpPr>
          <p:nvPr/>
        </p:nvSpPr>
        <p:spPr>
          <a:xfrm>
            <a:off x="7838719" y="99631"/>
            <a:ext cx="3926017" cy="3292475"/>
          </a:xfrm>
          <a:prstGeom prst="rect">
            <a:avLst/>
          </a:prstGeom>
          <a:ln w="3175">
            <a:solidFill>
              <a:schemeClr val="accent2"/>
            </a:solidFill>
          </a:ln>
        </p:spPr>
        <p:txBody>
          <a:bodyPr anchor="t"/>
          <a:lstStyle>
            <a:lvl1pPr algn="ctr" defTabSz="914400" rtl="0" eaLnBrk="1" latinLnBrk="0" hangingPunct="1">
              <a:lnSpc>
                <a:spcPct val="90000"/>
              </a:lnSpc>
              <a:spcBef>
                <a:spcPct val="0"/>
              </a:spcBef>
              <a:buNone/>
              <a:defRPr sz="2400" kern="1200" cap="all" spc="100" baseline="0">
                <a:solidFill>
                  <a:schemeClr val="accent2"/>
                </a:solidFill>
                <a:latin typeface="+mj-lt"/>
                <a:ea typeface="+mj-ea"/>
                <a:cs typeface="+mj-cs"/>
              </a:defRPr>
            </a:lvl1pPr>
          </a:lstStyle>
          <a:p>
            <a:pPr algn="l"/>
            <a:r>
              <a:rPr lang="en-US" dirty="0" err="1"/>
              <a:t>BiAs</a:t>
            </a:r>
            <a:endParaRPr lang="en-US" dirty="0"/>
          </a:p>
          <a:p>
            <a:pPr algn="l"/>
            <a:endParaRPr lang="en-US" dirty="0"/>
          </a:p>
          <a:p>
            <a:pPr algn="l"/>
            <a:r>
              <a:rPr lang="en-CA" sz="1600" dirty="0">
                <a:latin typeface="Calibri Light" panose="020F0302020204030204" pitchFamily="34" charset="0"/>
                <a:ea typeface="Calibri Light" panose="020F0302020204030204" pitchFamily="34" charset="0"/>
                <a:cs typeface="Calibri Light" panose="020F0302020204030204" pitchFamily="34" charset="0"/>
              </a:rPr>
              <a:t>Coverage bias: stations could be unevenly distributed across terrain/altitude</a:t>
            </a:r>
          </a:p>
          <a:p>
            <a:pPr algn="l"/>
            <a:endParaRPr lang="en-CA" sz="1600" dirty="0">
              <a:latin typeface="Calibri Light" panose="020F0302020204030204" pitchFamily="34" charset="0"/>
              <a:ea typeface="Calibri Light" panose="020F0302020204030204" pitchFamily="34" charset="0"/>
              <a:cs typeface="Calibri Light" panose="020F0302020204030204" pitchFamily="34" charset="0"/>
            </a:endParaRPr>
          </a:p>
          <a:p>
            <a:pPr algn="l"/>
            <a:r>
              <a:rPr lang="en-CA" sz="1600" dirty="0">
                <a:latin typeface="Calibri Light" panose="020F0302020204030204" pitchFamily="34" charset="0"/>
                <a:ea typeface="Calibri Light" panose="020F0302020204030204" pitchFamily="34" charset="0"/>
                <a:cs typeface="Calibri Light" panose="020F0302020204030204" pitchFamily="34" charset="0"/>
              </a:rPr>
              <a:t>gaps: missing readings and sensor outages</a:t>
            </a:r>
          </a:p>
          <a:p>
            <a:pPr algn="l"/>
            <a:endParaRPr lang="en-CA" sz="1600" dirty="0">
              <a:latin typeface="Calibri Light" panose="020F0302020204030204" pitchFamily="34" charset="0"/>
              <a:ea typeface="Calibri Light" panose="020F0302020204030204" pitchFamily="34" charset="0"/>
              <a:cs typeface="Calibri Light" panose="020F0302020204030204" pitchFamily="34" charset="0"/>
            </a:endParaRPr>
          </a:p>
          <a:p>
            <a:pPr algn="l"/>
            <a:r>
              <a:rPr lang="en-CA" sz="1600" dirty="0">
                <a:latin typeface="Calibri Light" panose="020F0302020204030204" pitchFamily="34" charset="0"/>
                <a:ea typeface="Calibri Light" panose="020F0302020204030204" pitchFamily="34" charset="0"/>
                <a:cs typeface="Calibri Light" panose="020F0302020204030204" pitchFamily="34" charset="0"/>
              </a:rPr>
              <a:t>Labeling bias: human-defined 'pleasant' may vary by region/culture/season</a:t>
            </a:r>
          </a:p>
          <a:p>
            <a:pPr algn="l"/>
            <a:endParaRPr lang="en-US" sz="1600" dirty="0">
              <a:latin typeface="Calibri Light" panose="020F0302020204030204" pitchFamily="34" charset="0"/>
              <a:ea typeface="Calibri Light" panose="020F0302020204030204" pitchFamily="34" charset="0"/>
              <a:cs typeface="Calibri Light" panose="020F0302020204030204" pitchFamily="34" charset="0"/>
            </a:endParaRPr>
          </a:p>
        </p:txBody>
      </p:sp>
      <p:sp>
        <p:nvSpPr>
          <p:cNvPr id="13" name="Title 1">
            <a:extLst>
              <a:ext uri="{FF2B5EF4-FFF2-40B4-BE49-F238E27FC236}">
                <a16:creationId xmlns:a16="http://schemas.microsoft.com/office/drawing/2014/main" id="{458F98F9-3A2B-DD0B-E799-9FD6AD4BE741}"/>
              </a:ext>
            </a:extLst>
          </p:cNvPr>
          <p:cNvSpPr txBox="1">
            <a:spLocks/>
          </p:cNvSpPr>
          <p:nvPr/>
        </p:nvSpPr>
        <p:spPr>
          <a:xfrm>
            <a:off x="7838719" y="3656615"/>
            <a:ext cx="3926017" cy="2435225"/>
          </a:xfrm>
          <a:prstGeom prst="rect">
            <a:avLst/>
          </a:prstGeom>
          <a:ln w="3175">
            <a:solidFill>
              <a:schemeClr val="accent2"/>
            </a:solidFill>
          </a:ln>
        </p:spPr>
        <p:txBody>
          <a:bodyPr anchor="t"/>
          <a:lstStyle>
            <a:lvl1pPr algn="ctr" defTabSz="914400" rtl="0" eaLnBrk="1" latinLnBrk="0" hangingPunct="1">
              <a:lnSpc>
                <a:spcPct val="90000"/>
              </a:lnSpc>
              <a:spcBef>
                <a:spcPct val="0"/>
              </a:spcBef>
              <a:buNone/>
              <a:defRPr sz="2400" kern="1200" cap="all" spc="100" baseline="0">
                <a:solidFill>
                  <a:schemeClr val="accent2"/>
                </a:solidFill>
                <a:latin typeface="+mj-lt"/>
                <a:ea typeface="+mj-ea"/>
                <a:cs typeface="+mj-cs"/>
              </a:defRPr>
            </a:lvl1pPr>
          </a:lstStyle>
          <a:p>
            <a:pPr algn="l"/>
            <a:r>
              <a:rPr lang="en-US" dirty="0"/>
              <a:t>Recommendations</a:t>
            </a:r>
          </a:p>
          <a:p>
            <a:pPr algn="l"/>
            <a:endParaRPr lang="en-US" dirty="0"/>
          </a:p>
          <a:p>
            <a:pPr algn="l"/>
            <a:r>
              <a:rPr lang="en-US" sz="1600" dirty="0">
                <a:latin typeface="Calibri Light" panose="020F0302020204030204" pitchFamily="34" charset="0"/>
                <a:ea typeface="Calibri Light" panose="020F0302020204030204" pitchFamily="34" charset="0"/>
                <a:cs typeface="Calibri Light" panose="020F0302020204030204" pitchFamily="34" charset="0"/>
              </a:rPr>
              <a:t>The recommendations are based on analytic data as well as observations made when working with the ml model</a:t>
            </a:r>
          </a:p>
        </p:txBody>
      </p:sp>
    </p:spTree>
    <p:extLst>
      <p:ext uri="{BB962C8B-B14F-4D97-AF65-F5344CB8AC3E}">
        <p14:creationId xmlns:p14="http://schemas.microsoft.com/office/powerpoint/2010/main" val="198190951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le 24">
            <a:extLst>
              <a:ext uri="{FF2B5EF4-FFF2-40B4-BE49-F238E27FC236}">
                <a16:creationId xmlns:a16="http://schemas.microsoft.com/office/drawing/2014/main" id="{D353609C-AFD0-2BF5-05CC-2430B957436F}"/>
              </a:ext>
            </a:extLst>
          </p:cNvPr>
          <p:cNvSpPr>
            <a:spLocks noGrp="1"/>
          </p:cNvSpPr>
          <p:nvPr>
            <p:ph type="title"/>
          </p:nvPr>
        </p:nvSpPr>
        <p:spPr>
          <a:xfrm>
            <a:off x="914400" y="766915"/>
            <a:ext cx="2782529" cy="2163098"/>
          </a:xfrm>
        </p:spPr>
        <p:txBody>
          <a:bodyPr/>
          <a:lstStyle/>
          <a:p>
            <a:r>
              <a:rPr lang="en-US" dirty="0"/>
              <a:t>Analytics</a:t>
            </a:r>
          </a:p>
        </p:txBody>
      </p:sp>
      <p:sp>
        <p:nvSpPr>
          <p:cNvPr id="7" name="Text Placeholder 6">
            <a:extLst>
              <a:ext uri="{FF2B5EF4-FFF2-40B4-BE49-F238E27FC236}">
                <a16:creationId xmlns:a16="http://schemas.microsoft.com/office/drawing/2014/main" id="{91C52C13-996F-4CF8-BBA5-F6CC233475A7}"/>
              </a:ext>
            </a:extLst>
          </p:cNvPr>
          <p:cNvSpPr>
            <a:spLocks noGrp="1"/>
          </p:cNvSpPr>
          <p:nvPr>
            <p:ph type="body" sz="quarter" idx="12"/>
          </p:nvPr>
        </p:nvSpPr>
        <p:spPr>
          <a:xfrm>
            <a:off x="4864796" y="960385"/>
            <a:ext cx="6341212" cy="1969628"/>
          </a:xfrm>
        </p:spPr>
        <p:txBody>
          <a:bodyPr anchor="ctr"/>
          <a:lstStyle/>
          <a:p>
            <a:r>
              <a:rPr lang="en-US" dirty="0"/>
              <a:t>With the given dataset, the ANN model of ML was the most accurate (65% training accuracy), although it is a resource hungry process. The Decision Tree was a close second (58% training accuracy) and the KNN model was a distant third (50% training accuracy). </a:t>
            </a:r>
          </a:p>
        </p:txBody>
      </p:sp>
      <p:pic>
        <p:nvPicPr>
          <p:cNvPr id="19" name="Picture Placeholder 14" descr="Close up of a plants">
            <a:extLst>
              <a:ext uri="{FF2B5EF4-FFF2-40B4-BE49-F238E27FC236}">
                <a16:creationId xmlns:a16="http://schemas.microsoft.com/office/drawing/2014/main" id="{D6CFF55D-EA3F-6E9D-3301-8FFC1310C3BE}"/>
              </a:ext>
            </a:extLst>
          </p:cNvPr>
          <p:cNvPicPr>
            <a:picLocks noGrp="1" noChangeAspect="1"/>
          </p:cNvPicPr>
          <p:nvPr>
            <p:ph type="pic" sz="quarter" idx="10"/>
          </p:nvPr>
        </p:nvPicPr>
        <p:blipFill rotWithShape="1">
          <a:blip r:embed="rId2" cstate="screen">
            <a:extLst>
              <a:ext uri="{28A0092B-C50C-407E-A947-70E740481C1C}">
                <a14:useLocalDpi xmlns:a14="http://schemas.microsoft.com/office/drawing/2010/main" val="0"/>
              </a:ext>
            </a:extLst>
          </a:blip>
          <a:srcRect/>
          <a:stretch/>
        </p:blipFill>
        <p:spPr>
          <a:xfrm>
            <a:off x="0" y="3716594"/>
            <a:ext cx="12192000" cy="3141406"/>
          </a:xfrm>
        </p:spPr>
      </p:pic>
      <p:sp>
        <p:nvSpPr>
          <p:cNvPr id="2" name="Slide Number Placeholder 1">
            <a:extLst>
              <a:ext uri="{FF2B5EF4-FFF2-40B4-BE49-F238E27FC236}">
                <a16:creationId xmlns:a16="http://schemas.microsoft.com/office/drawing/2014/main" id="{06EA18F1-1CB3-04BA-3FB2-530F2637A3F7}"/>
              </a:ext>
            </a:extLst>
          </p:cNvPr>
          <p:cNvSpPr>
            <a:spLocks noGrp="1"/>
          </p:cNvSpPr>
          <p:nvPr>
            <p:ph type="sldNum" sz="quarter" idx="4"/>
          </p:nvPr>
        </p:nvSpPr>
        <p:spPr/>
        <p:txBody>
          <a:bodyPr/>
          <a:lstStyle/>
          <a:p>
            <a:fld id="{EA87306C-81BA-4795-A5CA-9392456A8C1E}" type="slidenum">
              <a:rPr lang="en-US" smtClean="0"/>
              <a:pPr/>
              <a:t>8</a:t>
            </a:fld>
            <a:endParaRPr lang="en-US" dirty="0"/>
          </a:p>
        </p:txBody>
      </p:sp>
    </p:spTree>
    <p:extLst>
      <p:ext uri="{BB962C8B-B14F-4D97-AF65-F5344CB8AC3E}">
        <p14:creationId xmlns:p14="http://schemas.microsoft.com/office/powerpoint/2010/main" val="10701585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a:extLst>
              <a:ext uri="{FF2B5EF4-FFF2-40B4-BE49-F238E27FC236}">
                <a16:creationId xmlns:a16="http://schemas.microsoft.com/office/drawing/2014/main" id="{454B2DBC-09D1-EB43-6CB5-409655E7904A}"/>
              </a:ext>
            </a:extLst>
          </p:cNvPr>
          <p:cNvSpPr>
            <a:spLocks noGrp="1"/>
          </p:cNvSpPr>
          <p:nvPr>
            <p:ph type="title"/>
          </p:nvPr>
        </p:nvSpPr>
        <p:spPr>
          <a:xfrm>
            <a:off x="933791" y="787869"/>
            <a:ext cx="2743200" cy="1688631"/>
          </a:xfrm>
        </p:spPr>
        <p:txBody>
          <a:bodyPr/>
          <a:lstStyle/>
          <a:p>
            <a:r>
              <a:rPr lang="en-US" dirty="0"/>
              <a:t>Ann model</a:t>
            </a:r>
          </a:p>
        </p:txBody>
      </p:sp>
      <p:sp>
        <p:nvSpPr>
          <p:cNvPr id="21" name="Text Placeholder 20">
            <a:extLst>
              <a:ext uri="{FF2B5EF4-FFF2-40B4-BE49-F238E27FC236}">
                <a16:creationId xmlns:a16="http://schemas.microsoft.com/office/drawing/2014/main" id="{049D9BA1-EC7F-6880-70CD-B2D683881097}"/>
              </a:ext>
            </a:extLst>
          </p:cNvPr>
          <p:cNvSpPr>
            <a:spLocks noGrp="1"/>
          </p:cNvSpPr>
          <p:nvPr>
            <p:ph type="body" sz="quarter" idx="16"/>
          </p:nvPr>
        </p:nvSpPr>
        <p:spPr>
          <a:xfrm>
            <a:off x="933449" y="2907566"/>
            <a:ext cx="2920796" cy="3278414"/>
          </a:xfrm>
        </p:spPr>
        <p:txBody>
          <a:bodyPr/>
          <a:lstStyle/>
          <a:p>
            <a:r>
              <a:rPr lang="en-CA" dirty="0"/>
              <a:t>L</a:t>
            </a:r>
            <a:r>
              <a:rPr lang="en-US" dirty="0" err="1"/>
              <a:t>ooking</a:t>
            </a:r>
            <a:r>
              <a:rPr lang="en-US" dirty="0"/>
              <a:t> at a small sample size of unpleasant vs pleasant using the ANN model shows that about 23.4% of days in Basel are pleasant. Belgrade on the other had is 31%. </a:t>
            </a:r>
          </a:p>
        </p:txBody>
      </p:sp>
      <p:sp>
        <p:nvSpPr>
          <p:cNvPr id="2" name="Slide Number Placeholder 1">
            <a:extLst>
              <a:ext uri="{FF2B5EF4-FFF2-40B4-BE49-F238E27FC236}">
                <a16:creationId xmlns:a16="http://schemas.microsoft.com/office/drawing/2014/main" id="{8A31D9AC-E93A-BE3D-2EB5-36EE9ED4DA93}"/>
              </a:ext>
            </a:extLst>
          </p:cNvPr>
          <p:cNvSpPr>
            <a:spLocks noGrp="1"/>
          </p:cNvSpPr>
          <p:nvPr>
            <p:ph type="sldNum" sz="quarter" idx="12"/>
          </p:nvPr>
        </p:nvSpPr>
        <p:spPr/>
        <p:txBody>
          <a:bodyPr/>
          <a:lstStyle/>
          <a:p>
            <a:fld id="{EA87306C-81BA-4795-A5CA-9392456A8C1E}" type="slidenum">
              <a:rPr lang="en-US" smtClean="0"/>
              <a:pPr/>
              <a:t>9</a:t>
            </a:fld>
            <a:endParaRPr lang="en-US" dirty="0"/>
          </a:p>
        </p:txBody>
      </p:sp>
      <p:pic>
        <p:nvPicPr>
          <p:cNvPr id="7" name="Content Placeholder 6" descr="A screenshot of a color chart&#10;&#10;AI-generated content may be incorrect.">
            <a:extLst>
              <a:ext uri="{FF2B5EF4-FFF2-40B4-BE49-F238E27FC236}">
                <a16:creationId xmlns:a16="http://schemas.microsoft.com/office/drawing/2014/main" id="{FB1A4A42-2ED0-3150-6621-72C23C38CAF9}"/>
              </a:ext>
            </a:extLst>
          </p:cNvPr>
          <p:cNvPicPr>
            <a:picLocks noGrp="1" noChangeAspect="1"/>
          </p:cNvPicPr>
          <p:nvPr>
            <p:ph sz="quarter" idx="15"/>
          </p:nvPr>
        </p:nvPicPr>
        <p:blipFill rotWithShape="1">
          <a:blip r:embed="rId2"/>
          <a:srcRect t="379" r="59623" b="32747"/>
          <a:stretch>
            <a:fillRect/>
          </a:stretch>
        </p:blipFill>
        <p:spPr bwMode="auto">
          <a:xfrm>
            <a:off x="5621306" y="475530"/>
            <a:ext cx="5636903" cy="5710450"/>
          </a:xfrm>
          <a:prstGeom prst="rect">
            <a:avLst/>
          </a:prstGeom>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3090091145"/>
      </p:ext>
    </p:extLst>
  </p:cSld>
  <p:clrMapOvr>
    <a:masterClrMapping/>
  </p:clrMapOvr>
</p:sld>
</file>

<file path=ppt/theme/theme1.xml><?xml version="1.0" encoding="utf-8"?>
<a:theme xmlns:a="http://schemas.openxmlformats.org/drawingml/2006/main" name="Custom">
  <a:themeElements>
    <a:clrScheme name="Custom 19">
      <a:dk1>
        <a:sysClr val="windowText" lastClr="000000"/>
      </a:dk1>
      <a:lt1>
        <a:sysClr val="window" lastClr="FFFFFF"/>
      </a:lt1>
      <a:dk2>
        <a:srgbClr val="44546A"/>
      </a:dk2>
      <a:lt2>
        <a:srgbClr val="E7E6E6"/>
      </a:lt2>
      <a:accent1>
        <a:srgbClr val="B4D0E9"/>
      </a:accent1>
      <a:accent2>
        <a:srgbClr val="476977"/>
      </a:accent2>
      <a:accent3>
        <a:srgbClr val="79BBE9"/>
      </a:accent3>
      <a:accent4>
        <a:srgbClr val="6B8043"/>
      </a:accent4>
      <a:accent5>
        <a:srgbClr val="9ACF21"/>
      </a:accent5>
      <a:accent6>
        <a:srgbClr val="CFDCA5"/>
      </a:accent6>
      <a:hlink>
        <a:srgbClr val="0563C1"/>
      </a:hlink>
      <a:folHlink>
        <a:srgbClr val="954F72"/>
      </a:folHlink>
    </a:clrScheme>
    <a:fontScheme name="Custom 26">
      <a:majorFont>
        <a:latin typeface="Tenorite Bold"/>
        <a:ea typeface=""/>
        <a:cs typeface=""/>
      </a:majorFont>
      <a:minorFont>
        <a:latin typeface="Tenorite "/>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16411175_Win32_SL_V6" id="{2596AF0E-92BF-4F5A-A2A1-B1C9D33CD0CE}" vid="{0709752F-9199-467A-B305-5274ECB683C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E9424615-5FE5-4F43-AE24-3BC9A0532687}">
  <ds:schemaRefs>
    <ds:schemaRef ds:uri="http://schemas.microsoft.com/sharepoint/v3/contenttype/forms"/>
  </ds:schemaRefs>
</ds:datastoreItem>
</file>

<file path=customXml/itemProps2.xml><?xml version="1.0" encoding="utf-8"?>
<ds:datastoreItem xmlns:ds="http://schemas.openxmlformats.org/officeDocument/2006/customXml" ds:itemID="{AF19A644-6410-4EC7-894C-877E70305DFF}">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3.xml><?xml version="1.0" encoding="utf-8"?>
<ds:datastoreItem xmlns:ds="http://schemas.openxmlformats.org/officeDocument/2006/customXml" ds:itemID="{15AD180A-D253-4F84-BD24-8EE736E6553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{417FEB83-5F6C-4182-AACF-9D7951E31AA1}TF8c6975b0-03aa-48e8-8a23-2a6072f108da7bca746b_win32-937fb968a2bf</Template>
  <TotalTime>277</TotalTime>
  <Words>814</Words>
  <Application>Microsoft Office PowerPoint</Application>
  <PresentationFormat>Widescreen</PresentationFormat>
  <Paragraphs>191</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Tenorite </vt:lpstr>
      <vt:lpstr>Tenorite Bold</vt:lpstr>
      <vt:lpstr>Custom</vt:lpstr>
      <vt:lpstr>Predicting  pleasant days</vt:lpstr>
      <vt:lpstr>Table of content</vt:lpstr>
      <vt:lpstr>Objective</vt:lpstr>
      <vt:lpstr>1. Build and present a ML approach that helps ClimateWins forecast weather-related outcomes to guide decisions.  2.Business framing: reduce costly misclassifications of 'pleasant' vs 'unpleasant' conditions Deliver: clear model, evaluation, risks, and next steps for deployment</vt:lpstr>
      <vt:lpstr>Training models</vt:lpstr>
      <vt:lpstr>The Data</vt:lpstr>
      <vt:lpstr>Source  The data has been provided by climate wins. It is sourced from their weather stations across Europe over five decades. </vt:lpstr>
      <vt:lpstr>Analytics</vt:lpstr>
      <vt:lpstr>Ann model</vt:lpstr>
      <vt:lpstr>ANN Model</vt:lpstr>
      <vt:lpstr>Ann model</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Ratul Debnath</dc:creator>
  <cp:lastModifiedBy>Ratul Debnath</cp:lastModifiedBy>
  <cp:revision>10</cp:revision>
  <dcterms:created xsi:type="dcterms:W3CDTF">2025-10-15T00:27:30Z</dcterms:created>
  <dcterms:modified xsi:type="dcterms:W3CDTF">2025-10-16T00:47:54Z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