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scm.com/downloads/guis"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 Id="rId6"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hyperlink" Target="http://www.github.com" TargetMode="External"/><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hyperlink" Target="https://token@github.com/account/repo.git" TargetMode="External"/><Relationship Id="rId5"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today.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Day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