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y="5143500" cx="9144000"/>
  <p:notesSz cx="6858000" cy="9144000"/>
  <p:embeddedFontLst>
    <p:embeddedFont>
      <p:font typeface="Inconsolata"/>
      <p:regular r:id="rId106"/>
      <p:bold r:id="rId107"/>
    </p:embeddedFon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Inconsolata-bold.fntdata"/><Relationship Id="rId106" Type="http://schemas.openxmlformats.org/officeDocument/2006/relationships/font" Target="fonts/Inconsolata-regular.fntdata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bc33aa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bc33aa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63bc33aab2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63bc33aab2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bc33aab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bc33aab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bc33aab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bc33aab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3bc33aab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3bc33aab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bc33aa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bc33aa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bc33aab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3bc33aab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3bc33aab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3bc33aab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3bc33aa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3bc33aa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3bc33aa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3bc33aa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bc33aab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3bc33aab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3bc33aab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3bc33aab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3bc33aab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3bc33aa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3bc33aab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3bc33aab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63bc33aab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63bc33aab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3bc33aab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3bc33aab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bc33aab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bc33aab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3bc33aab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3bc33aab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3bc33aab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3bc33aab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63bc33aab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63bc33aab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63bc33aab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63bc33aab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a680e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a680e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3bc33aab2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63bc33aab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63bc33aa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63bc33aa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3bc33aa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63bc33aa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63bc33aab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63bc33aab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3bc33aab2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3bc33aab2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63bc33aab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63bc33aab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63bc33aab2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63bc33aab2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63bc33aab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63bc33aab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63bc33aab2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63bc33aab2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63bc33aa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63bc33aa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bc33a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3bc33a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3bc33a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3bc33a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3bc33aab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3bc33aab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63bc33aab2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63bc33aab2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3bc33aab2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3bc33aab2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3bc33aab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3bc33aab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63bc33aab2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63bc33aab2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63bc33aab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63bc33aab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63bc33aab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63bc33aab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3bc33aab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3bc33aab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3bc33aab2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63bc33aab2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bc33aa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bc33aa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3bc33aab2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3bc33aab2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63bc33aab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63bc33aab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63bc33aab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63bc33aab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63bc33aab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63bc33aab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63bc33aab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63bc33aab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63bc33aab2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63bc33aab2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63bc33aab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63bc33aab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63bc33aa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63bc33aa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63bc33aab2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63bc33aab2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63bc33aab2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63bc33aab2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3bc33aa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3bc33aa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63bc33aab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63bc33aab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63bc33aab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63bc33aab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63bc33aab2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63bc33aab2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3bc33aab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3bc33aab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63bc33aab2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63bc33aab2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3bc33aab2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3bc33aab2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63bc33aab2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63bc33aab2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3bc33aab2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3bc33aab2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63bc33aab2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63bc33aab2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3bc33aa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3bc33aa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bc33a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3bc33a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63bc33aa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63bc33aa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63bc33aa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63bc33aa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63bc33aa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63bc33aa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63bc33aab2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63bc33aab2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63bc33aab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63bc33aab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63bc33aa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63bc33aa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63bc33aa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63bc33aa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63bc33aab2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63bc33aab2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63bc33aab2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63bc33aab2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63bc33aab2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63bc33aab2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bc33aab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bc33aab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63bc33aab2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63bc33aab2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63bc33aab2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63bc33aab2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63bc33aab2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63bc33aab2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63bc33aab2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63bc33aab2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63bc33aab2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63bc33aab2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63bc33aab2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63bc33aab2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63bc33aab2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63bc33aab2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63bc33aab2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63bc33aab2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63bc33aab2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63bc33aab2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63bc33aab2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63bc33aab2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3bc33aa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3bc33aa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63bc33aab2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63bc33aab2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63bc33aa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63bc33aa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63bc33aa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63bc33aa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63bc33aab2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63bc33aab2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63bc33aab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63bc33aab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63bc33aab2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63bc33aab2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63bc33aab2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63bc33aab2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63bc33aab2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63bc33aab2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63bc33aa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63bc33aa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63bc33aa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63bc33aa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2"/>
          <p:cNvCxnSpPr>
            <a:stCxn id="143" idx="2"/>
            <a:endCxn id="14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1"/>
            <a:endCxn id="148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50" name="Google Shape;150;p22"/>
          <p:cNvCxnSpPr>
            <a:stCxn id="142" idx="3"/>
            <a:endCxn id="14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49" idx="3"/>
            <a:endCxn id="14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>
            <a:stCxn id="153" idx="1"/>
            <a:endCxn id="14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48" name="Google Shape;148;p2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2"/>
          <p:cNvCxnSpPr>
            <a:stCxn id="148" idx="1"/>
            <a:endCxn id="15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6" name="Google Shape;177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11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12"/>
          <p:cNvSpPr txBox="1"/>
          <p:nvPr/>
        </p:nvSpPr>
        <p:spPr>
          <a:xfrm>
            <a:off x="272000" y="854825"/>
            <a:ext cx="8799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still feel uncomfortable about pull requests on repo, feel free to practice on ours here: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github.com/Pierian-Data/example-for-forking</a:t>
            </a:r>
            <a:endParaRPr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your own fork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your fork to a local machine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change, add, and commit 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that change to your forked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a Pull Request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9" name="Google Shape;177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>
            <a:stCxn id="166" idx="2"/>
            <a:endCxn id="16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>
            <a:stCxn id="169" idx="1"/>
            <a:endCxn id="166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72" name="Google Shape;172;p23"/>
          <p:cNvCxnSpPr>
            <a:stCxn id="165" idx="3"/>
            <a:endCxn id="17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71" idx="3"/>
            <a:endCxn id="16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stCxn id="175" idx="1"/>
            <a:endCxn id="16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76" name="Google Shape;176;p2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3"/>
          <p:cNvCxnSpPr>
            <a:stCxn id="176" idx="1"/>
            <a:endCxn id="17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you had changes?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4"/>
          <p:cNvCxnSpPr>
            <a:stCxn id="189" idx="2"/>
            <a:endCxn id="19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4"/>
          <p:cNvCxnSpPr>
            <a:stCxn id="192" idx="1"/>
            <a:endCxn id="189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95" name="Google Shape;195;p24"/>
          <p:cNvCxnSpPr>
            <a:stCxn id="188" idx="3"/>
            <a:endCxn id="19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stCxn id="194" idx="3"/>
            <a:endCxn id="19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>
            <a:stCxn id="198" idx="1"/>
            <a:endCxn id="19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99" name="Google Shape;199;p2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4"/>
          <p:cNvCxnSpPr>
            <a:stCxn id="199" idx="1"/>
            <a:endCxn id="19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5"/>
          <p:cNvCxnSpPr>
            <a:stCxn id="212" idx="2"/>
            <a:endCxn id="21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1"/>
            <a:endCxn id="21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19" name="Google Shape;219;p25"/>
          <p:cNvCxnSpPr>
            <a:stCxn id="211" idx="3"/>
            <a:endCxn id="21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8" idx="3"/>
            <a:endCxn id="21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22" idx="1"/>
            <a:endCxn id="21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17" name="Google Shape;217;p2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" name="Google Shape;223;p25"/>
          <p:cNvCxnSpPr>
            <a:stCxn id="217" idx="1"/>
            <a:endCxn id="22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Created new non-conflict files on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6"/>
          <p:cNvCxnSpPr>
            <a:stCxn id="235" idx="2"/>
            <a:endCxn id="23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6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6"/>
          <p:cNvCxnSpPr>
            <a:stCxn id="238" idx="1"/>
            <a:endCxn id="24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42" name="Google Shape;242;p26"/>
          <p:cNvCxnSpPr>
            <a:stCxn id="234" idx="3"/>
            <a:endCxn id="24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6"/>
          <p:cNvCxnSpPr>
            <a:stCxn id="241" idx="3"/>
            <a:endCxn id="23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>
            <a:stCxn id="245" idx="1"/>
            <a:endCxn id="23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40" name="Google Shape;240;p2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6" name="Google Shape;246;p26"/>
          <p:cNvCxnSpPr>
            <a:stCxn id="240" idx="1"/>
            <a:endCxn id="24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72000" y="854825"/>
            <a:ext cx="88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have also not even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them…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27"/>
          <p:cNvCxnSpPr>
            <a:stCxn id="259" idx="2"/>
            <a:endCxn id="26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27"/>
          <p:cNvCxnSpPr>
            <a:stCxn id="262" idx="1"/>
            <a:endCxn id="26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66" name="Google Shape;266;p27"/>
          <p:cNvCxnSpPr>
            <a:stCxn id="258" idx="3"/>
            <a:endCxn id="26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65" idx="3"/>
            <a:endCxn id="26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>
            <a:stCxn id="269" idx="1"/>
            <a:endCxn id="26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64" name="Google Shape;264;p2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27"/>
          <p:cNvCxnSpPr>
            <a:stCxn id="264" idx="1"/>
            <a:endCxn id="26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272000" y="854825"/>
            <a:ext cx="870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switch over with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 master…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28"/>
          <p:cNvCxnSpPr>
            <a:stCxn id="283" idx="2"/>
            <a:endCxn id="28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7" name="Google Shape;287;p28"/>
          <p:cNvCxnSpPr>
            <a:stCxn id="286" idx="1"/>
            <a:endCxn id="288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90" name="Google Shape;290;p28"/>
          <p:cNvCxnSpPr>
            <a:stCxn id="282" idx="3"/>
            <a:endCxn id="28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89" idx="3"/>
            <a:endCxn id="28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93" idx="1"/>
            <a:endCxn id="28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88" name="Google Shape;288;p2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" name="Google Shape;294;p28"/>
          <p:cNvCxnSpPr>
            <a:stCxn id="288" idx="1"/>
            <a:endCxn id="29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72000" y="854825"/>
            <a:ext cx="887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Non-conflict files/changes come too!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8" name="Google Shape;308;p29"/>
          <p:cNvCxnSpPr>
            <a:stCxn id="307" idx="2"/>
            <a:endCxn id="309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9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1" name="Google Shape;311;p29"/>
          <p:cNvCxnSpPr>
            <a:stCxn id="310" idx="1"/>
            <a:endCxn id="307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13" name="Google Shape;313;p29"/>
          <p:cNvCxnSpPr>
            <a:stCxn id="306" idx="3"/>
            <a:endCxn id="31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312" idx="3"/>
            <a:endCxn id="309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16" idx="1"/>
            <a:endCxn id="309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17" name="Google Shape;317;p2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29"/>
          <p:cNvCxnSpPr>
            <a:stCxn id="317" idx="1"/>
            <a:endCxn id="31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569125" y="1384150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30"/>
          <p:cNvCxnSpPr>
            <a:stCxn id="332" idx="2"/>
            <a:endCxn id="33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30"/>
          <p:cNvCxnSpPr>
            <a:stCxn id="335" idx="1"/>
            <a:endCxn id="33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39" name="Google Shape;339;p30"/>
          <p:cNvCxnSpPr>
            <a:stCxn id="331" idx="3"/>
            <a:endCxn id="33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0"/>
          <p:cNvCxnSpPr>
            <a:stCxn id="338" idx="3"/>
            <a:endCxn id="33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>
            <a:stCxn id="342" idx="1"/>
            <a:endCxn id="33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37" name="Google Shape;337;p3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30"/>
          <p:cNvCxnSpPr>
            <a:stCxn id="337" idx="1"/>
            <a:endCxn id="34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1"/>
          <p:cNvCxnSpPr>
            <a:stCxn id="355" idx="2"/>
            <a:endCxn id="35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1"/>
          <p:cNvCxnSpPr>
            <a:stCxn id="358" idx="1"/>
            <a:endCxn id="36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62" name="Google Shape;362;p31"/>
          <p:cNvCxnSpPr>
            <a:stCxn id="354" idx="3"/>
            <a:endCxn id="36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>
            <a:stCxn id="361" idx="3"/>
            <a:endCxn id="35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>
            <a:stCxn id="365" idx="1"/>
            <a:endCxn id="35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60" name="Google Shape;360;p3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1"/>
          <p:cNvCxnSpPr>
            <a:stCxn id="360" idx="1"/>
            <a:endCxn id="36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and Git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32"/>
          <p:cNvCxnSpPr>
            <a:stCxn id="378" idx="2"/>
            <a:endCxn id="38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32"/>
          <p:cNvCxnSpPr>
            <a:stCxn id="381" idx="1"/>
            <a:endCxn id="383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85" name="Google Shape;385;p32"/>
          <p:cNvCxnSpPr>
            <a:stCxn id="377" idx="3"/>
            <a:endCxn id="38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4" idx="3"/>
            <a:endCxn id="38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88" idx="1"/>
            <a:endCxn id="38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83" name="Google Shape;383;p3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2"/>
          <p:cNvCxnSpPr>
            <a:stCxn id="383" idx="1"/>
            <a:endCxn id="38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stash our changes to preserve them!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3"/>
          <p:cNvCxnSpPr>
            <a:stCxn id="402" idx="2"/>
            <a:endCxn id="40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3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6" name="Google Shape;406;p33"/>
          <p:cNvCxnSpPr>
            <a:stCxn id="405" idx="1"/>
            <a:endCxn id="40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09" name="Google Shape;409;p33"/>
          <p:cNvCxnSpPr>
            <a:stCxn id="401" idx="3"/>
            <a:endCxn id="40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3"/>
          <p:cNvCxnSpPr>
            <a:stCxn id="408" idx="3"/>
            <a:endCxn id="40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>
            <a:stCxn id="412" idx="1"/>
            <a:endCxn id="40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07" name="Google Shape;407;p3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3" name="Google Shape;413;p33"/>
          <p:cNvCxnSpPr>
            <a:stCxn id="407" idx="1"/>
            <a:endCxn id="41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stash changes without a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34"/>
          <p:cNvCxnSpPr>
            <a:stCxn id="426" idx="2"/>
            <a:endCxn id="42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4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4"/>
          <p:cNvCxnSpPr>
            <a:stCxn id="429" idx="1"/>
            <a:endCxn id="431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33" name="Google Shape;433;p34"/>
          <p:cNvCxnSpPr>
            <a:stCxn id="425" idx="3"/>
            <a:endCxn id="43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4"/>
          <p:cNvCxnSpPr>
            <a:stCxn id="432" idx="3"/>
            <a:endCxn id="42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stCxn id="436" idx="1"/>
            <a:endCxn id="42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31" name="Google Shape;431;p3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7" name="Google Shape;437;p34"/>
          <p:cNvCxnSpPr>
            <a:stCxn id="431" idx="1"/>
            <a:endCxn id="43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5"/>
          <p:cNvCxnSpPr>
            <a:stCxn id="449" idx="2"/>
            <a:endCxn id="45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5"/>
          <p:cNvCxnSpPr>
            <a:stCxn id="452" idx="1"/>
            <a:endCxn id="45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56" name="Google Shape;456;p35"/>
          <p:cNvCxnSpPr>
            <a:stCxn id="448" idx="3"/>
            <a:endCxn id="45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5"/>
          <p:cNvCxnSpPr>
            <a:stCxn id="455" idx="3"/>
            <a:endCxn id="45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>
            <a:stCxn id="459" idx="1"/>
            <a:endCxn id="45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54" name="Google Shape;454;p3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35"/>
          <p:cNvCxnSpPr>
            <a:stCxn id="454" idx="1"/>
            <a:endCxn id="45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36"/>
          <p:cNvCxnSpPr>
            <a:stCxn id="474" idx="2"/>
            <a:endCxn id="476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6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36"/>
          <p:cNvCxnSpPr>
            <a:stCxn id="477" idx="1"/>
            <a:endCxn id="479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81" name="Google Shape;481;p36"/>
          <p:cNvCxnSpPr>
            <a:stCxn id="473" idx="3"/>
            <a:endCxn id="480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6"/>
          <p:cNvCxnSpPr>
            <a:stCxn id="480" idx="3"/>
            <a:endCxn id="476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6"/>
          <p:cNvCxnSpPr>
            <a:stCxn id="484" idx="1"/>
            <a:endCxn id="476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79" name="Google Shape;479;p3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5" name="Google Shape;485;p36"/>
          <p:cNvCxnSpPr>
            <a:stCxn id="479" idx="1"/>
            <a:endCxn id="484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0" name="Google Shape;500;p37"/>
          <p:cNvCxnSpPr>
            <a:stCxn id="499" idx="2"/>
            <a:endCxn id="5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7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37"/>
          <p:cNvCxnSpPr>
            <a:stCxn id="502" idx="1"/>
            <a:endCxn id="5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06" name="Google Shape;506;p37"/>
          <p:cNvCxnSpPr>
            <a:stCxn id="498" idx="3"/>
            <a:endCxn id="5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7"/>
          <p:cNvCxnSpPr>
            <a:stCxn id="505" idx="3"/>
            <a:endCxn id="5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7"/>
          <p:cNvCxnSpPr>
            <a:stCxn id="509" idx="1"/>
            <a:endCxn id="5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04" name="Google Shape;504;p3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37"/>
          <p:cNvCxnSpPr>
            <a:stCxn id="504" idx="1"/>
            <a:endCxn id="5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pop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38"/>
          <p:cNvCxnSpPr>
            <a:stCxn id="525" idx="2"/>
            <a:endCxn id="52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8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9" name="Google Shape;529;p38"/>
          <p:cNvCxnSpPr>
            <a:stCxn id="528" idx="1"/>
            <a:endCxn id="530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32" name="Google Shape;532;p38"/>
          <p:cNvCxnSpPr>
            <a:stCxn id="524" idx="3"/>
            <a:endCxn id="53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8"/>
          <p:cNvCxnSpPr>
            <a:stCxn id="531" idx="3"/>
            <a:endCxn id="52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8"/>
          <p:cNvCxnSpPr>
            <a:stCxn id="535" idx="1"/>
            <a:endCxn id="52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30" name="Google Shape;530;p3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38"/>
          <p:cNvCxnSpPr>
            <a:stCxn id="530" idx="1"/>
            <a:endCxn id="53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39"/>
          <p:cNvCxnSpPr>
            <a:stCxn id="548" idx="2"/>
            <a:endCxn id="55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9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39"/>
          <p:cNvCxnSpPr>
            <a:stCxn id="551" idx="1"/>
            <a:endCxn id="553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55" name="Google Shape;555;p39"/>
          <p:cNvCxnSpPr>
            <a:stCxn id="547" idx="3"/>
            <a:endCxn id="55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9"/>
          <p:cNvCxnSpPr>
            <a:stCxn id="554" idx="3"/>
            <a:endCxn id="55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9"/>
          <p:cNvCxnSpPr>
            <a:stCxn id="558" idx="1"/>
            <a:endCxn id="55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53" name="Google Shape;553;p3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39"/>
          <p:cNvCxnSpPr>
            <a:stCxn id="553" idx="1"/>
            <a:endCxn id="55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apply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1" name="Google Shape;5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0"/>
          <p:cNvCxnSpPr>
            <a:stCxn id="573" idx="2"/>
            <a:endCxn id="57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0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40"/>
          <p:cNvCxnSpPr>
            <a:stCxn id="576" idx="1"/>
            <a:endCxn id="578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80" name="Google Shape;580;p40"/>
          <p:cNvCxnSpPr>
            <a:stCxn id="572" idx="3"/>
            <a:endCxn id="57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79" idx="3"/>
            <a:endCxn id="57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83" idx="1"/>
            <a:endCxn id="57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4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78" name="Google Shape;578;p4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4" name="Google Shape;584;p40"/>
          <p:cNvCxnSpPr>
            <a:stCxn id="578" idx="1"/>
            <a:endCxn id="58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Useful if you want to apply the same stashed </a:t>
            </a:r>
            <a:r>
              <a:rPr lang="en" sz="2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multiple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7" name="Google Shape;5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0" name="Google Shape;600;p41"/>
          <p:cNvCxnSpPr>
            <a:stCxn id="599" idx="2"/>
            <a:endCxn id="6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1"/>
          <p:cNvCxnSpPr>
            <a:stCxn id="602" idx="1"/>
            <a:endCxn id="6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606" name="Google Shape;606;p41"/>
          <p:cNvCxnSpPr>
            <a:stCxn id="598" idx="3"/>
            <a:endCxn id="6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1"/>
          <p:cNvCxnSpPr>
            <a:stCxn id="605" idx="3"/>
            <a:endCxn id="6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>
            <a:stCxn id="609" idx="1"/>
            <a:endCxn id="6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604" name="Google Shape;604;p4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1"/>
          <p:cNvCxnSpPr>
            <a:stCxn id="604" idx="1"/>
            <a:endCxn id="6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our last day! Today we’ll shift our focus more towards GitHub, understanding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patterns using Git and features specific to GitHub.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 that by default Git won’t stash changes made to untracked or ignored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Push and Pull Review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4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Recall our Day 2 discussions of GitHub repositories as a “remote”.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clarify what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is more formally: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lets you create, view, and delete connections to other repositories. Remote connections are more like bookmarks rather than direct links into other repositories.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8" name="Google Shape;6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remote is a URL where the host repository lives, such as a GitHub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seen before, in some cases that URL is hidden (private repository) or requires permissions to directly access and interact with (PAT).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have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remote configurations.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6" name="Google Shape;6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just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you have.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-v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along with their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add or remove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with the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add &lt;name&gt; &lt;url&gt;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remote rm &lt;name&gt;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a remote repository such as GitHub, we often have files that we don’t want to track or push, such as a SQL database which already tracks its own changes or secret files like API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.gitignore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file is a file we can create to tell Git to ignore certain files or even entire directories.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Creating a file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.gitignore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at the root of the Git repository, and then you can define patterns to ignore: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Mypasswords.txt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this specific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directory_name/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everything in this directory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*.sql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anything ending with .sql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0" name="Google Shape;6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create a new GitHub Repository, connected it to our local machine, add some files, and then use .gitignore to tell Git which files to ignore.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we’ll push changes and confirm that Git did not track those files meaning it also did not push them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8" name="Google Shape;6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Note, we’ll also explore the push/pull using the GitHub Desktop tool, but you can always review our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from Day 2 on running this at the command line.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Day 5 Topics Overview: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and Pull and Git Remote Review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3" name="Google Shape;7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54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a common workflow for beginners, a single branch just does all the work on the master branch, using push and pull requests to update code on the main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essentially treats Git as more of a save tool or online backup than a fully featured version control system with branching ability.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take a look at the workflow and then discuss its drawbacks…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7" name="Google Shape;7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6" name="Google Shape;73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6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5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7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57"/>
          <p:cNvCxnSpPr>
            <a:stCxn id="752" idx="3"/>
            <a:endCxn id="753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3" name="Google Shape;7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8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8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9" name="Google Shape;769;p58"/>
          <p:cNvCxnSpPr>
            <a:stCxn id="767" idx="3"/>
            <a:endCxn id="768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8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9" name="Google Shape;7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9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9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59"/>
          <p:cNvCxnSpPr>
            <a:stCxn id="783" idx="3"/>
            <a:endCxn id="7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9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9"/>
          <p:cNvCxnSpPr>
            <a:stCxn id="786" idx="3"/>
            <a:endCxn id="787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9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0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0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60"/>
          <p:cNvCxnSpPr>
            <a:stCxn id="802" idx="3"/>
            <a:endCxn id="80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60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1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6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4" name="Google Shape;81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61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61"/>
          <p:cNvCxnSpPr>
            <a:stCxn id="818" idx="3"/>
            <a:endCxn id="819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61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9728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1"/>
          <p:cNvSpPr/>
          <p:nvPr/>
        </p:nvSpPr>
        <p:spPr>
          <a:xfrm>
            <a:off x="19486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61"/>
          <p:cNvCxnSpPr>
            <a:stCxn id="822" idx="3"/>
            <a:endCxn id="823" idx="1"/>
          </p:cNvCxnSpPr>
          <p:nvPr/>
        </p:nvCxnSpPr>
        <p:spPr>
          <a:xfrm>
            <a:off x="164485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01050" y="200552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6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Google Shape;8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2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62"/>
          <p:cNvCxnSpPr>
            <a:stCxn id="834" idx="3"/>
            <a:endCxn id="83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2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62"/>
          <p:cNvCxnSpPr>
            <a:stCxn id="835" idx="3"/>
            <a:endCxn id="83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9" name="Google Shape;83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2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2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2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62"/>
          <p:cNvCxnSpPr>
            <a:stCxn id="842" idx="3"/>
            <a:endCxn id="84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6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Google Shape;85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3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63"/>
          <p:cNvCxnSpPr>
            <a:stCxn id="854" idx="3"/>
            <a:endCxn id="85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3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3"/>
          <p:cNvCxnSpPr>
            <a:stCxn id="855" idx="3"/>
            <a:endCxn id="85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9" name="Google Shape;85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3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3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3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4" name="Google Shape;864;p63"/>
          <p:cNvCxnSpPr>
            <a:stCxn id="862" idx="3"/>
            <a:endCxn id="86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63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4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6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4" name="Google Shape;8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4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4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64"/>
          <p:cNvCxnSpPr>
            <a:stCxn id="875" idx="3"/>
            <a:endCxn id="876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64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64"/>
          <p:cNvCxnSpPr>
            <a:stCxn id="876" idx="3"/>
            <a:endCxn id="878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0" name="Google Shape;88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4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2" name="Google Shape;88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4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4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64"/>
          <p:cNvCxnSpPr>
            <a:stCxn id="883" idx="3"/>
            <a:endCxn id="8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4"/>
          <p:cNvSpPr/>
          <p:nvPr/>
        </p:nvSpPr>
        <p:spPr>
          <a:xfrm>
            <a:off x="79162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7" name="Google Shape;887;p64"/>
          <p:cNvCxnSpPr>
            <a:stCxn id="884" idx="3"/>
            <a:endCxn id="886" idx="1"/>
          </p:cNvCxnSpPr>
          <p:nvPr/>
        </p:nvCxnSpPr>
        <p:spPr>
          <a:xfrm>
            <a:off x="761247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64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Very simple workflow, never need to worry about other branches, conflicts, or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Could work well for code systems that don’t require a lot of testing and are non-consumer facing.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6" name="Google Shape;8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6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Becomes almost impossible to maintain a proper workflow with team members, everyone would need to run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pull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merge the master branch changes before pushing their own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4" name="Google Shape;9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Even for solo developers, what happens when you want to try out experimental features?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would still need to commit them to the master branch, potentially introducing breaking updates!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2" name="Google Shape;9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6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0" name="Google Shape;9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6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is never worked on directly.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 new development and features are worked on separate branches, and then if collaboration is needed, the branches are also pushed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8" name="Google Shape;92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70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serves as a “source of truth” and usually has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procedures for merging branches back into the main branch, for example creating tests for the new features of the branch and passing historically created tests.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6" name="Google Shape;93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1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7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6" name="Google Shape;9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1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1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71"/>
          <p:cNvCxnSpPr>
            <a:stCxn id="947" idx="3"/>
            <a:endCxn id="94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1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>
            <a:stCxn id="948" idx="3"/>
            <a:endCxn id="95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71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71"/>
          <p:cNvCxnSpPr>
            <a:stCxn id="954" idx="3"/>
            <a:endCxn id="95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7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71"/>
          <p:cNvCxnSpPr>
            <a:stCxn id="955" idx="3"/>
            <a:endCxn id="95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2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2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6" name="Google Shape;96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9" name="Google Shape;96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72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2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72"/>
          <p:cNvCxnSpPr>
            <a:stCxn id="970" idx="3"/>
            <a:endCxn id="97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72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72"/>
          <p:cNvCxnSpPr>
            <a:stCxn id="971" idx="3"/>
            <a:endCxn id="97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72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6" name="Google Shape;97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72"/>
          <p:cNvCxnSpPr>
            <a:stCxn id="977" idx="3"/>
            <a:endCxn id="97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7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72"/>
          <p:cNvCxnSpPr>
            <a:stCxn id="978" idx="3"/>
            <a:endCxn id="98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2" name="Google Shape;9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72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" name="Google Shape;985;p72"/>
          <p:cNvCxnSpPr>
            <a:stCxn id="983" idx="3"/>
            <a:endCxn id="98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72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72"/>
          <p:cNvCxnSpPr>
            <a:stCxn id="984" idx="3"/>
            <a:endCxn id="98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3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73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7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8" name="Google Shape;99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3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3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73"/>
          <p:cNvCxnSpPr>
            <a:stCxn id="999" idx="3"/>
            <a:endCxn id="1000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73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73"/>
          <p:cNvCxnSpPr>
            <a:stCxn id="1000" idx="3"/>
            <a:endCxn id="1002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73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7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8" name="Google Shape;1008;p73"/>
          <p:cNvCxnSpPr>
            <a:stCxn id="1006" idx="3"/>
            <a:endCxn id="100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7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73"/>
          <p:cNvCxnSpPr>
            <a:stCxn id="1007" idx="3"/>
            <a:endCxn id="100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1" name="Google Shape;10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3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3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4" name="Google Shape;1014;p73"/>
          <p:cNvCxnSpPr>
            <a:stCxn id="1012" idx="3"/>
            <a:endCxn id="1013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3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73"/>
          <p:cNvCxnSpPr>
            <a:stCxn id="1013" idx="3"/>
            <a:endCxn id="1015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73"/>
          <p:cNvCxnSpPr>
            <a:stCxn id="1013" idx="2"/>
            <a:endCxn id="1018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73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4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4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74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74"/>
          <p:cNvCxnSpPr>
            <a:stCxn id="1030" idx="3"/>
            <a:endCxn id="103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74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74"/>
          <p:cNvCxnSpPr>
            <a:stCxn id="1031" idx="3"/>
            <a:endCxn id="103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74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6" name="Google Shape;103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7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9" name="Google Shape;1039;p74"/>
          <p:cNvCxnSpPr>
            <a:stCxn id="1037" idx="3"/>
            <a:endCxn id="103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7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74"/>
          <p:cNvCxnSpPr>
            <a:stCxn id="1038" idx="3"/>
            <a:endCxn id="104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2" name="Google Shape;10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4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5" name="Google Shape;1045;p74"/>
          <p:cNvCxnSpPr>
            <a:stCxn id="1043" idx="3"/>
            <a:endCxn id="104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74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74"/>
          <p:cNvCxnSpPr>
            <a:stCxn id="1044" idx="3"/>
            <a:endCxn id="104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74"/>
          <p:cNvCxnSpPr>
            <a:stCxn id="1044" idx="2"/>
            <a:endCxn id="1049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74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" name="Google Shape;1050;p74"/>
          <p:cNvCxnSpPr>
            <a:endCxn id="1051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74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4"/>
          <p:cNvSpPr/>
          <p:nvPr/>
        </p:nvSpPr>
        <p:spPr>
          <a:xfrm>
            <a:off x="4740050" y="2394025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5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8" name="Google Shape;10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75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7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3" name="Google Shape;106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75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5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75"/>
          <p:cNvCxnSpPr>
            <a:stCxn id="1064" idx="3"/>
            <a:endCxn id="1065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75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p75"/>
          <p:cNvCxnSpPr>
            <a:stCxn id="1065" idx="3"/>
            <a:endCxn id="1067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75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0" name="Google Shape;1070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7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75"/>
          <p:cNvCxnSpPr>
            <a:stCxn id="1071" idx="3"/>
            <a:endCxn id="107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5" name="Google Shape;1075;p75"/>
          <p:cNvCxnSpPr>
            <a:stCxn id="1072" idx="3"/>
            <a:endCxn id="107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6" name="Google Shape;107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75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5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9" name="Google Shape;1079;p75"/>
          <p:cNvCxnSpPr>
            <a:stCxn id="1077" idx="3"/>
            <a:endCxn id="1078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5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1" name="Google Shape;1081;p75"/>
          <p:cNvCxnSpPr>
            <a:stCxn id="1078" idx="3"/>
            <a:endCxn id="1080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75"/>
          <p:cNvCxnSpPr>
            <a:stCxn id="1078" idx="2"/>
            <a:endCxn id="1083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75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75"/>
          <p:cNvCxnSpPr>
            <a:endCxn id="1085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75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5"/>
          <p:cNvSpPr/>
          <p:nvPr/>
        </p:nvSpPr>
        <p:spPr>
          <a:xfrm flipH="1">
            <a:off x="4672863" y="422175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7" name="Google Shape;1087;p75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8" name="Google Shape;108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75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5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75"/>
          <p:cNvCxnSpPr>
            <a:stCxn id="1089" idx="3"/>
            <a:endCxn id="1090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75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75"/>
          <p:cNvCxnSpPr>
            <a:stCxn id="1090" idx="3"/>
            <a:endCxn id="1092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75"/>
          <p:cNvCxnSpPr>
            <a:stCxn id="1090" idx="2"/>
            <a:endCxn id="1095" idx="1"/>
          </p:cNvCxnSpPr>
          <p:nvPr/>
        </p:nvCxnSpPr>
        <p:spPr>
          <a:xfrm>
            <a:off x="3066333" y="4069875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3531254" y="43648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6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76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7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6" name="Google Shape;110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76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6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76"/>
          <p:cNvCxnSpPr>
            <a:stCxn id="1107" idx="3"/>
            <a:endCxn id="110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76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76"/>
          <p:cNvCxnSpPr>
            <a:stCxn id="1108" idx="3"/>
            <a:endCxn id="111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76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3" name="Google Shape;111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6" name="Google Shape;1116;p76"/>
          <p:cNvCxnSpPr>
            <a:stCxn id="1114" idx="3"/>
            <a:endCxn id="111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76"/>
          <p:cNvCxnSpPr>
            <a:stCxn id="1115" idx="3"/>
            <a:endCxn id="111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9" name="Google Shape;11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76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6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2" name="Google Shape;1122;p76"/>
          <p:cNvCxnSpPr>
            <a:stCxn id="1120" idx="3"/>
            <a:endCxn id="1121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76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76"/>
          <p:cNvCxnSpPr>
            <a:stCxn id="1121" idx="3"/>
            <a:endCxn id="1123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76"/>
          <p:cNvCxnSpPr>
            <a:stCxn id="1121" idx="2"/>
            <a:endCxn id="1126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76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76"/>
          <p:cNvCxnSpPr>
            <a:endCxn id="1128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76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6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0" name="Google Shape;113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6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6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76"/>
          <p:cNvCxnSpPr>
            <a:stCxn id="1131" idx="3"/>
            <a:endCxn id="1132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76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76"/>
          <p:cNvCxnSpPr>
            <a:stCxn id="1132" idx="3"/>
            <a:endCxn id="1134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76"/>
          <p:cNvCxnSpPr>
            <a:stCxn id="1132" idx="2"/>
            <a:endCxn id="1137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76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76"/>
          <p:cNvCxnSpPr>
            <a:stCxn id="1137" idx="3"/>
            <a:endCxn id="1139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76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7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5" name="Google Shape;114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7" name="Google Shape;114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7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9" name="Google Shape;1149;p7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0" name="Google Shape;115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77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7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77"/>
          <p:cNvCxnSpPr>
            <a:stCxn id="1151" idx="3"/>
            <a:endCxn id="1152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7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77"/>
          <p:cNvCxnSpPr>
            <a:stCxn id="1152" idx="3"/>
            <a:endCxn id="1154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77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7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77"/>
          <p:cNvCxnSpPr>
            <a:stCxn id="1158" idx="3"/>
            <a:endCxn id="1159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7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2" name="Google Shape;1162;p77"/>
          <p:cNvCxnSpPr>
            <a:stCxn id="1159" idx="3"/>
            <a:endCxn id="1161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3" name="Google Shape;116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77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7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6" name="Google Shape;1166;p77"/>
          <p:cNvCxnSpPr>
            <a:stCxn id="1164" idx="3"/>
            <a:endCxn id="1165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77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77"/>
          <p:cNvCxnSpPr>
            <a:stCxn id="1165" idx="3"/>
            <a:endCxn id="1167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7"/>
          <p:cNvCxnSpPr>
            <a:stCxn id="1165" idx="2"/>
            <a:endCxn id="1170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77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77"/>
          <p:cNvCxnSpPr>
            <a:endCxn id="1172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77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7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4" name="Google Shape;117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77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7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77"/>
          <p:cNvCxnSpPr>
            <a:stCxn id="1175" idx="3"/>
            <a:endCxn id="1176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8" name="Google Shape;1178;p77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77"/>
          <p:cNvCxnSpPr>
            <a:stCxn id="1176" idx="3"/>
            <a:endCxn id="1178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7"/>
          <p:cNvCxnSpPr>
            <a:stCxn id="1176" idx="2"/>
            <a:endCxn id="1181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77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77"/>
          <p:cNvCxnSpPr>
            <a:stCxn id="1181" idx="3"/>
            <a:endCxn id="1183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7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7"/>
          <p:cNvSpPr/>
          <p:nvPr/>
        </p:nvSpPr>
        <p:spPr>
          <a:xfrm>
            <a:off x="4672863" y="434240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185" name="Google Shape;1185;p77"/>
          <p:cNvCxnSpPr>
            <a:endCxn id="1186" idx="1"/>
          </p:cNvCxnSpPr>
          <p:nvPr/>
        </p:nvCxnSpPr>
        <p:spPr>
          <a:xfrm>
            <a:off x="7771816" y="347383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77"/>
          <p:cNvSpPr/>
          <p:nvPr/>
        </p:nvSpPr>
        <p:spPr>
          <a:xfrm>
            <a:off x="7984216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7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multiple collaborators to work on the same codebase and develop new features together at the same time.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an infinite number of experiments and features (within reasonable limits).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4" name="Google Shape;119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7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1" name="Google Shape;1201;p7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Needs a defined process in place to accept merges into the main/master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we will later learn about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pull requests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a way to manage these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2" name="Google Shape;120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8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dive into how to merge branch based developments, let’s have a quick tour of a GitHub repository!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0" name="Google Shape;121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Google Shape;121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8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1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discuss why and how to use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8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have a very brief tour of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of features on a GitHub repository.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Pull 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Requests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8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Pull requests are a service feature of GitHub and is actually not native to Git (competing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platforms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also provide pull request features).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allow for an organized review of new merges into a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4" name="Google Shape;12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8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Code review processes will vary between organizations, but pull requests are often the foundation of the code review process.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has the ability to give different levels of permissions for approving pull requests or allowing a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2" name="Google Shape;125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8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6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real pull requests on open-sourced projects and then get some practice with our own pull request!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0" name="Google Shape;126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8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7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Google Shape;127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8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pull requests, let’s explore the workflow of using a “fork” which is a GitHub feature, creating a copy of a repository on GitHub for your own GitHub account.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can clone that version locally, make changes, and create pull requests to merge those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7" name="Google Shape;127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8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8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only creates the copy on your GitHub, you then need to clone this copy to your local machine, make updates/changes, and then create the pull request.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Any changes you push to GitHub would only get pushed onto your own copy of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5" name="Google Shape;128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" name="Google Shape;12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9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Original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3" name="Google Shape;129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9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9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9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7" name="Google Shape;1297;p90"/>
          <p:cNvCxnSpPr>
            <a:stCxn id="1295" idx="3"/>
            <a:endCxn id="129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9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90"/>
          <p:cNvCxnSpPr>
            <a:stCxn id="1296" idx="3"/>
            <a:endCxn id="129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0" name="Google Shape;1300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9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30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9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Fork a copy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9" name="Google Shape;130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9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91"/>
          <p:cNvCxnSpPr>
            <a:stCxn id="1311" idx="3"/>
            <a:endCxn id="131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9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91"/>
          <p:cNvCxnSpPr>
            <a:stCxn id="1312" idx="3"/>
            <a:endCxn id="131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9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9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Google Shape;1321;p91"/>
          <p:cNvCxnSpPr>
            <a:stCxn id="1319" idx="3"/>
            <a:endCxn id="1320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9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91"/>
          <p:cNvCxnSpPr>
            <a:stCxn id="1320" idx="3"/>
            <a:endCxn id="1322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4" name="Google Shape;132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9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Temporarily shelves (or stashes) changes you've made to your working copy so you can work on something else, and then come back and re-apply them later on.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Stashing is useful when you find yourself needing to quickly switch branches to work on something else, but are in the middle of changing a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" name="Google Shape;133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9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2" name="Google Shape;1332;p9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Clone 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forked copy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3" name="Google Shape;133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92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9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92"/>
          <p:cNvCxnSpPr>
            <a:stCxn id="1335" idx="3"/>
            <a:endCxn id="13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p9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p92"/>
          <p:cNvCxnSpPr>
            <a:stCxn id="1336" idx="3"/>
            <a:endCxn id="13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0" name="Google Shape;1340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92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92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2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2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5" name="Google Shape;1345;p92"/>
          <p:cNvCxnSpPr>
            <a:stCxn id="1343" idx="3"/>
            <a:endCxn id="13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" name="Google Shape;1346;p92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92"/>
          <p:cNvCxnSpPr>
            <a:stCxn id="1344" idx="3"/>
            <a:endCxn id="13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8" name="Google Shape;1348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2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92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1" name="Google Shape;1351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92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92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92"/>
          <p:cNvCxnSpPr>
            <a:stCxn id="1352" idx="3"/>
            <a:endCxn id="13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92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6" name="Google Shape;1356;p92"/>
          <p:cNvCxnSpPr>
            <a:stCxn id="1353" idx="3"/>
            <a:endCxn id="13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92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Google Shape;13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9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Set up your remote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3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9" name="Google Shape;1369;p93"/>
          <p:cNvCxnSpPr>
            <a:stCxn id="1367" idx="3"/>
            <a:endCxn id="136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9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93"/>
          <p:cNvCxnSpPr>
            <a:stCxn id="1368" idx="3"/>
            <a:endCxn id="137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2" name="Google Shape;137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93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93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93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93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7" name="Google Shape;1377;p93"/>
          <p:cNvCxnSpPr>
            <a:stCxn id="1375" idx="3"/>
            <a:endCxn id="137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93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93"/>
          <p:cNvCxnSpPr>
            <a:stCxn id="1376" idx="3"/>
            <a:endCxn id="137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0" name="Google Shape;1380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93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2" name="Google Shape;1382;p93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93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3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93"/>
          <p:cNvCxnSpPr>
            <a:stCxn id="1384" idx="3"/>
            <a:endCxn id="138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93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Google Shape;1388;p93"/>
          <p:cNvCxnSpPr>
            <a:stCxn id="1385" idx="3"/>
            <a:endCxn id="138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93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0" name="Google Shape;1390;p93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Google Shape;139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9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And set up your remote upstream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4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2" name="Google Shape;1402;p94"/>
          <p:cNvCxnSpPr>
            <a:stCxn id="1400" idx="3"/>
            <a:endCxn id="140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9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Google Shape;1404;p94"/>
          <p:cNvCxnSpPr>
            <a:stCxn id="1401" idx="3"/>
            <a:endCxn id="140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5" name="Google Shape;1405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94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94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4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4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0" name="Google Shape;1410;p94"/>
          <p:cNvCxnSpPr>
            <a:stCxn id="1408" idx="3"/>
            <a:endCxn id="140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94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2" name="Google Shape;1412;p94"/>
          <p:cNvCxnSpPr>
            <a:stCxn id="1409" idx="3"/>
            <a:endCxn id="141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3" name="Google Shape;1413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94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94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6" name="Google Shape;141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94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4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9" name="Google Shape;1419;p94"/>
          <p:cNvCxnSpPr>
            <a:stCxn id="1417" idx="3"/>
            <a:endCxn id="141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94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1" name="Google Shape;1421;p94"/>
          <p:cNvCxnSpPr>
            <a:stCxn id="1418" idx="3"/>
            <a:endCxn id="142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94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94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24" name="Google Shape;1424;p94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4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9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2" name="Google Shape;1432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Upstream allows you to update locally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3" name="Google Shape;143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95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7" name="Google Shape;1437;p95"/>
          <p:cNvCxnSpPr>
            <a:stCxn id="1435" idx="3"/>
            <a:endCxn id="14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9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95"/>
          <p:cNvCxnSpPr>
            <a:stCxn id="1436" idx="3"/>
            <a:endCxn id="14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0" name="Google Shape;144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95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95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5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5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5" name="Google Shape;1445;p95"/>
          <p:cNvCxnSpPr>
            <a:stCxn id="1443" idx="3"/>
            <a:endCxn id="14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95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7" name="Google Shape;1447;p95"/>
          <p:cNvCxnSpPr>
            <a:stCxn id="1444" idx="3"/>
            <a:endCxn id="14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8" name="Google Shape;144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95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95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1" name="Google Shape;145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95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5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95"/>
          <p:cNvCxnSpPr>
            <a:stCxn id="1452" idx="3"/>
            <a:endCxn id="14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95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6" name="Google Shape;1456;p95"/>
          <p:cNvCxnSpPr>
            <a:stCxn id="1453" idx="3"/>
            <a:endCxn id="14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95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95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59" name="Google Shape;1459;p95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95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" name="Google Shape;146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9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Update from upstream remote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8" name="Google Shape;146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96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9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9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96"/>
          <p:cNvCxnSpPr>
            <a:stCxn id="1470" idx="3"/>
            <a:endCxn id="147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9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96"/>
          <p:cNvCxnSpPr>
            <a:stCxn id="1471" idx="3"/>
            <a:endCxn id="147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5" name="Google Shape;1475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6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7" name="Google Shape;1477;p96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96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96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0" name="Google Shape;1480;p96"/>
          <p:cNvCxnSpPr>
            <a:stCxn id="1478" idx="3"/>
            <a:endCxn id="147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96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96"/>
          <p:cNvCxnSpPr>
            <a:stCxn id="1479" idx="3"/>
            <a:endCxn id="148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3" name="Google Shape;148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96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96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6" name="Google Shape;1486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96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96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96"/>
          <p:cNvCxnSpPr>
            <a:stCxn id="1487" idx="3"/>
            <a:endCxn id="148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96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1" name="Google Shape;1491;p96"/>
          <p:cNvCxnSpPr>
            <a:stCxn id="1488" idx="3"/>
            <a:endCxn id="149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96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3" name="Google Shape;1493;p96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94" name="Google Shape;1494;p96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96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  <p:sp>
        <p:nvSpPr>
          <p:cNvPr id="1496" name="Google Shape;1496;p96"/>
          <p:cNvSpPr/>
          <p:nvPr/>
        </p:nvSpPr>
        <p:spPr>
          <a:xfrm>
            <a:off x="528102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7" name="Google Shape;1497;p96"/>
          <p:cNvCxnSpPr>
            <a:endCxn id="1496" idx="1"/>
          </p:cNvCxnSpPr>
          <p:nvPr/>
        </p:nvCxnSpPr>
        <p:spPr>
          <a:xfrm>
            <a:off x="506022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96"/>
          <p:cNvSpPr/>
          <p:nvPr/>
        </p:nvSpPr>
        <p:spPr>
          <a:xfrm>
            <a:off x="7992662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9" name="Google Shape;1499;p96"/>
          <p:cNvCxnSpPr>
            <a:endCxn id="1498" idx="1"/>
          </p:cNvCxnSpPr>
          <p:nvPr/>
        </p:nvCxnSpPr>
        <p:spPr>
          <a:xfrm>
            <a:off x="7771862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" name="Google Shape;15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9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Now work on changes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7" name="Google Shape;150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97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9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9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1" name="Google Shape;1511;p97"/>
          <p:cNvCxnSpPr>
            <a:stCxn id="1509" idx="3"/>
            <a:endCxn id="1510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9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3" name="Google Shape;1513;p97"/>
          <p:cNvCxnSpPr>
            <a:stCxn id="1510" idx="3"/>
            <a:endCxn id="1512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4" name="Google Shape;151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97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6" name="Google Shape;1516;p97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97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97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9" name="Google Shape;1519;p97"/>
          <p:cNvCxnSpPr>
            <a:stCxn id="1517" idx="3"/>
            <a:endCxn id="1518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97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1" name="Google Shape;1521;p97"/>
          <p:cNvCxnSpPr>
            <a:stCxn id="1518" idx="3"/>
            <a:endCxn id="1520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2" name="Google Shape;1522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97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97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5" name="Google Shape;152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97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97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8" name="Google Shape;1528;p97"/>
          <p:cNvCxnSpPr>
            <a:stCxn id="1526" idx="3"/>
            <a:endCxn id="1527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97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0" name="Google Shape;1530;p97"/>
          <p:cNvCxnSpPr>
            <a:stCxn id="1527" idx="3"/>
            <a:endCxn id="1529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Google Shape;1531;p97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2" name="Google Shape;1532;p97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97"/>
          <p:cNvCxnSpPr>
            <a:endCxn id="1532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9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9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Push to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1" name="Google Shape;154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98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98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98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5" name="Google Shape;1545;p98"/>
          <p:cNvCxnSpPr>
            <a:stCxn id="1543" idx="3"/>
            <a:endCxn id="1544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98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98"/>
          <p:cNvCxnSpPr>
            <a:stCxn id="1544" idx="3"/>
            <a:endCxn id="1546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8" name="Google Shape;154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98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8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98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98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98"/>
          <p:cNvCxnSpPr>
            <a:stCxn id="1551" idx="3"/>
            <a:endCxn id="1552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4" name="Google Shape;1554;p98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5" name="Google Shape;1555;p98"/>
          <p:cNvCxnSpPr>
            <a:stCxn id="1552" idx="3"/>
            <a:endCxn id="1554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6" name="Google Shape;1556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98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8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9" name="Google Shape;1559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98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98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98"/>
          <p:cNvCxnSpPr>
            <a:stCxn id="1560" idx="3"/>
            <a:endCxn id="1561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98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98"/>
          <p:cNvCxnSpPr>
            <a:stCxn id="1561" idx="3"/>
            <a:endCxn id="1563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98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98"/>
          <p:cNvSpPr/>
          <p:nvPr/>
        </p:nvSpPr>
        <p:spPr>
          <a:xfrm flipH="1">
            <a:off x="1189500" y="3622156"/>
            <a:ext cx="1740600" cy="1166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</p:txBody>
      </p:sp>
      <p:sp>
        <p:nvSpPr>
          <p:cNvPr id="1567" name="Google Shape;1567;p98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8" name="Google Shape;1568;p98"/>
          <p:cNvCxnSpPr>
            <a:endCxn id="1567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98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0" name="Google Shape;1570;p98"/>
          <p:cNvCxnSpPr>
            <a:endCxn id="1569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9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9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Submit Pull Request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99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9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99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2" name="Google Shape;1582;p99"/>
          <p:cNvCxnSpPr>
            <a:stCxn id="1580" idx="3"/>
            <a:endCxn id="158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99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4" name="Google Shape;1584;p99"/>
          <p:cNvCxnSpPr>
            <a:stCxn id="1581" idx="3"/>
            <a:endCxn id="158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5" name="Google Shape;1585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99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99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99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99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0" name="Google Shape;1590;p99"/>
          <p:cNvCxnSpPr>
            <a:stCxn id="1588" idx="3"/>
            <a:endCxn id="158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99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2" name="Google Shape;1592;p99"/>
          <p:cNvCxnSpPr>
            <a:stCxn id="1589" idx="3"/>
            <a:endCxn id="159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3" name="Google Shape;1593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99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5" name="Google Shape;1595;p99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6" name="Google Shape;1596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99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99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9" name="Google Shape;1599;p99"/>
          <p:cNvCxnSpPr>
            <a:stCxn id="1597" idx="3"/>
            <a:endCxn id="159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99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1" name="Google Shape;1601;p99"/>
          <p:cNvCxnSpPr>
            <a:stCxn id="1598" idx="3"/>
            <a:endCxn id="160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99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3" name="Google Shape;1603;p99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99"/>
          <p:cNvCxnSpPr>
            <a:endCxn id="1603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99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Google Shape;1606;p99"/>
          <p:cNvCxnSpPr>
            <a:endCxn id="1605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99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10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4" name="Google Shape;1614;p10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Owner can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decide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to merge or not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0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0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0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9" name="Google Shape;1619;p100"/>
          <p:cNvCxnSpPr>
            <a:stCxn id="1617" idx="3"/>
            <a:endCxn id="161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10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1" name="Google Shape;1621;p100"/>
          <p:cNvCxnSpPr>
            <a:stCxn id="1618" idx="3"/>
            <a:endCxn id="162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2" name="Google Shape;162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100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0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0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7" name="Google Shape;1627;p100"/>
          <p:cNvCxnSpPr>
            <a:stCxn id="1625" idx="3"/>
            <a:endCxn id="162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100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9" name="Google Shape;1629;p100"/>
          <p:cNvCxnSpPr>
            <a:stCxn id="1626" idx="3"/>
            <a:endCxn id="162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0" name="Google Shape;1630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0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2" name="Google Shape;1632;p100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3" name="Google Shape;1633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00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00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6" name="Google Shape;1636;p100"/>
          <p:cNvCxnSpPr>
            <a:stCxn id="1634" idx="3"/>
            <a:endCxn id="163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100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8" name="Google Shape;1638;p100"/>
          <p:cNvCxnSpPr>
            <a:stCxn id="1635" idx="3"/>
            <a:endCxn id="163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9" name="Google Shape;1639;p100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100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1" name="Google Shape;1641;p100"/>
          <p:cNvCxnSpPr>
            <a:endCxn id="1640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100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3" name="Google Shape;1643;p100"/>
          <p:cNvCxnSpPr>
            <a:endCxn id="1642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100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45" name="Google Shape;1645;p100"/>
          <p:cNvSpPr/>
          <p:nvPr/>
        </p:nvSpPr>
        <p:spPr>
          <a:xfrm>
            <a:off x="4308750" y="1766388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0"/>
          <p:cNvSpPr/>
          <p:nvPr/>
        </p:nvSpPr>
        <p:spPr>
          <a:xfrm>
            <a:off x="4903275" y="1766388"/>
            <a:ext cx="375000" cy="375000"/>
          </a:xfrm>
          <a:prstGeom prst="noSmoking">
            <a:avLst>
              <a:gd fmla="val 1875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" name="Google Shape;165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3" name="Google Shape;1653;p10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Can accept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4" name="Google Shape;165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10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0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0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8" name="Google Shape;1658;p101"/>
          <p:cNvCxnSpPr>
            <a:stCxn id="1656" idx="3"/>
            <a:endCxn id="165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10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0" name="Google Shape;1660;p101"/>
          <p:cNvCxnSpPr>
            <a:stCxn id="1657" idx="3"/>
            <a:endCxn id="165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1" name="Google Shape;166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3" name="Google Shape;1663;p10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0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0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6" name="Google Shape;1666;p101"/>
          <p:cNvCxnSpPr>
            <a:stCxn id="1664" idx="3"/>
            <a:endCxn id="1665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7" name="Google Shape;1667;p10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8" name="Google Shape;1668;p101"/>
          <p:cNvCxnSpPr>
            <a:stCxn id="1665" idx="3"/>
            <a:endCxn id="1667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9" name="Google Shape;166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0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1" name="Google Shape;1671;p101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2" name="Google Shape;1672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01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01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5" name="Google Shape;1675;p101"/>
          <p:cNvCxnSpPr>
            <a:stCxn id="1673" idx="3"/>
            <a:endCxn id="1674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101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101"/>
          <p:cNvCxnSpPr>
            <a:stCxn id="1674" idx="3"/>
            <a:endCxn id="1676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101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101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0" name="Google Shape;1680;p101"/>
          <p:cNvCxnSpPr>
            <a:endCxn id="1679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101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2" name="Google Shape;1682;p101"/>
          <p:cNvCxnSpPr>
            <a:endCxn id="1681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101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84" name="Google Shape;1684;p101"/>
          <p:cNvSpPr/>
          <p:nvPr/>
        </p:nvSpPr>
        <p:spPr>
          <a:xfrm>
            <a:off x="4708950" y="1911263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01"/>
          <p:cNvSpPr/>
          <p:nvPr/>
        </p:nvSpPr>
        <p:spPr>
          <a:xfrm>
            <a:off x="7992662" y="26164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6" name="Google Shape;1686;p101"/>
          <p:cNvCxnSpPr>
            <a:endCxn id="1685" idx="1"/>
          </p:cNvCxnSpPr>
          <p:nvPr/>
        </p:nvCxnSpPr>
        <p:spPr>
          <a:xfrm>
            <a:off x="7771862" y="280393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1"/>
          <p:cNvCxnSpPr>
            <a:stCxn id="122" idx="2"/>
            <a:endCxn id="12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1"/>
          <p:cNvCxnSpPr>
            <a:stCxn id="125" idx="1"/>
            <a:endCxn id="12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29" name="Google Shape;129;p21"/>
          <p:cNvCxnSpPr>
            <a:stCxn id="121" idx="3"/>
            <a:endCxn id="12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>
            <a:stCxn id="128" idx="3"/>
            <a:endCxn id="12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>
            <a:stCxn id="132" idx="1"/>
            <a:endCxn id="12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27" name="Google Shape;127;p2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1"/>
          <p:cNvCxnSpPr>
            <a:stCxn id="127" idx="1"/>
            <a:endCxn id="13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Google Shape;169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10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3" name="Google Shape;1693;p10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see an example of this!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4" name="Google Shape;169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" name="Google Shape;16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10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0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0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0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8" name="Google Shape;170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10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0" name="Google Shape;1710;p10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is a continuous integration and continuous delivery (CI/CD) platform that allows you to automate your build, test, and deployment pipeline.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create workflows that build and test every pull request to your repository, or deploy merged pull requests to production.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1" name="Google Shape;1711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7" name="Google Shape;1717;p10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5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are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executed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upon an event, and the “runners” of jobs can be stacked on top of each other: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9" name="Google Shape;17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351" y="2252650"/>
            <a:ext cx="6901747" cy="241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5" name="Google Shape;17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10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10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work on large projects with many users on GitHub, you’ll often see GitHub actions in use to help maintain the codebase.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actions themselves are YAML files with instructions for what GitHub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should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 upon an event.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8" name="Google Shape;1728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3" name="Google Shape;173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10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5" name="Google Shape;1735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6" name="Google Shape;173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Google Shape;174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10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5" name="Google Shape;174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0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3" name="Google Shape;1753;p10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see the full syntax for the YAML files in the documentation: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https://docs.github.com/en/actions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4" name="Google Shape;175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1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11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1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10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11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Day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11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your last day!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celebrate, here is your challenge (for which there isn’t really a 100% solution):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Find an open source project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 and Clone it and then attempt to improve the documentation (or code if you’re up to it!)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your pull request, and mention you are new to this in your PR!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1" name="Google Shape;1771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