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9144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8920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9144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8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388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51077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9553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148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2448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148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1910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30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0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6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0" y="2971800"/>
            <a:ext cx="5761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609292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2"/>
            <a:endCxn id="27" idx="6"/>
          </p:cNvCxnSpPr>
          <p:nvPr/>
        </p:nvCxnSpPr>
        <p:spPr>
          <a:xfrm flipH="1">
            <a:off x="1295400" y="1902619"/>
            <a:ext cx="131389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76146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5"/>
            <a:endCxn id="12" idx="1"/>
          </p:cNvCxnSpPr>
          <p:nvPr/>
        </p:nvCxnSpPr>
        <p:spPr>
          <a:xfrm>
            <a:off x="2006228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43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7"/>
            <a:endCxn id="25" idx="3"/>
          </p:cNvCxnSpPr>
          <p:nvPr/>
        </p:nvCxnSpPr>
        <p:spPr>
          <a:xfrm flipV="1">
            <a:off x="1273082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6520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50" y="16647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8012" y="16647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766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62042" y="18189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103" idx="6"/>
          </p:cNvCxnSpPr>
          <p:nvPr/>
        </p:nvCxnSpPr>
        <p:spPr>
          <a:xfrm flipH="1">
            <a:off x="4279258" y="1895178"/>
            <a:ext cx="1282784" cy="74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8896" y="5259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5"/>
            <a:endCxn id="38" idx="1"/>
          </p:cNvCxnSpPr>
          <p:nvPr/>
        </p:nvCxnSpPr>
        <p:spPr>
          <a:xfrm>
            <a:off x="4958978" y="656041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3" idx="7"/>
            <a:endCxn id="45" idx="3"/>
          </p:cNvCxnSpPr>
          <p:nvPr/>
        </p:nvCxnSpPr>
        <p:spPr>
          <a:xfrm flipV="1">
            <a:off x="4256940" y="656041"/>
            <a:ext cx="594274" cy="11926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59270" y="361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1894" y="1657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20762" y="16572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8" y="2895600"/>
            <a:ext cx="5334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Roger Wattenhofer</cp:lastModifiedBy>
  <cp:revision>10</cp:revision>
  <dcterms:created xsi:type="dcterms:W3CDTF">2006-08-16T00:00:00Z</dcterms:created>
  <dcterms:modified xsi:type="dcterms:W3CDTF">2013-06-27T17:11:01Z</dcterms:modified>
</cp:coreProperties>
</file>