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17991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7" idx="5"/>
            <a:endCxn id="4" idx="1"/>
          </p:cNvCxnSpPr>
          <p:nvPr/>
        </p:nvCxnSpPr>
        <p:spPr>
          <a:xfrm>
            <a:off x="1732663" y="663482"/>
            <a:ext cx="575655" cy="53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02581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002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2" idx="0"/>
            <a:endCxn id="7" idx="4"/>
          </p:cNvCxnSpPr>
          <p:nvPr/>
        </p:nvCxnSpPr>
        <p:spPr>
          <a:xfrm flipV="1">
            <a:off x="1676400" y="685800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20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5" idx="6"/>
            <a:endCxn id="7" idx="2"/>
          </p:cNvCxnSpPr>
          <p:nvPr/>
        </p:nvCxnSpPr>
        <p:spPr>
          <a:xfrm>
            <a:off x="914400" y="609600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2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0"/>
            <a:endCxn id="25" idx="4"/>
          </p:cNvCxnSpPr>
          <p:nvPr/>
        </p:nvCxnSpPr>
        <p:spPr>
          <a:xfrm flipV="1">
            <a:off x="838200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0294" y="10476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2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40174" y="3693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892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5650858" y="117990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4967439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Straight Arrow Connector 97"/>
          <p:cNvCxnSpPr>
            <a:stCxn id="99" idx="7"/>
            <a:endCxn id="95" idx="3"/>
          </p:cNvCxnSpPr>
          <p:nvPr/>
        </p:nvCxnSpPr>
        <p:spPr>
          <a:xfrm flipV="1">
            <a:off x="5095140" y="1309991"/>
            <a:ext cx="578036" cy="53874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9650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>
            <a:stCxn id="97" idx="4"/>
            <a:endCxn id="99" idx="0"/>
          </p:cNvCxnSpPr>
          <p:nvPr/>
        </p:nvCxnSpPr>
        <p:spPr>
          <a:xfrm flipH="1">
            <a:off x="5041258" y="685799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126858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Straight Arrow Connector 101"/>
          <p:cNvCxnSpPr>
            <a:stCxn id="101" idx="6"/>
            <a:endCxn id="97" idx="2"/>
          </p:cNvCxnSpPr>
          <p:nvPr/>
        </p:nvCxnSpPr>
        <p:spPr>
          <a:xfrm>
            <a:off x="4279258" y="609599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1268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Straight Arrow Connector 103"/>
          <p:cNvCxnSpPr>
            <a:stCxn id="103" idx="7"/>
            <a:endCxn id="97" idx="3"/>
          </p:cNvCxnSpPr>
          <p:nvPr/>
        </p:nvCxnSpPr>
        <p:spPr>
          <a:xfrm flipV="1">
            <a:off x="4256940" y="663481"/>
            <a:ext cx="732817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795152" y="10476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22058" y="3693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41108" y="16647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92974" y="3693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11720" y="16647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004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80" y="3352800"/>
            <a:ext cx="57737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76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Wattenhofer</dc:creator>
  <cp:lastModifiedBy>Roger Wattenhofer</cp:lastModifiedBy>
  <cp:revision>8</cp:revision>
  <dcterms:created xsi:type="dcterms:W3CDTF">2006-08-16T00:00:00Z</dcterms:created>
  <dcterms:modified xsi:type="dcterms:W3CDTF">2013-06-19T17:26:05Z</dcterms:modified>
</cp:coreProperties>
</file>