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5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96990" y="830759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d</a:t>
            </a:r>
            <a:endParaRPr lang="en-US" sz="4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152400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u</a:t>
            </a:r>
            <a:endParaRPr lang="en-US" sz="4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3850" y="1447800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v</a:t>
            </a:r>
            <a:endParaRPr lang="en-US" sz="4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81478" y="152400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x</a:t>
            </a:r>
            <a:endParaRPr lang="en-US" sz="4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00224" y="1447800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y</a:t>
            </a:r>
            <a:endParaRPr lang="en-US" sz="4400" i="1" dirty="0"/>
          </a:p>
        </p:txBody>
      </p:sp>
      <p:sp>
        <p:nvSpPr>
          <p:cNvPr id="60" name="Oval 59"/>
          <p:cNvSpPr/>
          <p:nvPr/>
        </p:nvSpPr>
        <p:spPr>
          <a:xfrm>
            <a:off x="8077200" y="551586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2" idx="5"/>
            <a:endCxn id="60" idx="1"/>
          </p:cNvCxnSpPr>
          <p:nvPr/>
        </p:nvCxnSpPr>
        <p:spPr>
          <a:xfrm>
            <a:off x="7523863" y="4999441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393781" y="48693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4" idx="7"/>
            <a:endCxn id="60" idx="3"/>
          </p:cNvCxnSpPr>
          <p:nvPr/>
        </p:nvCxnSpPr>
        <p:spPr>
          <a:xfrm flipV="1">
            <a:off x="7521482" y="564595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391400" y="61623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2" idx="4"/>
            <a:endCxn id="64" idx="0"/>
          </p:cNvCxnSpPr>
          <p:nvPr/>
        </p:nvCxnSpPr>
        <p:spPr>
          <a:xfrm flipH="1">
            <a:off x="7467600" y="502175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553200" y="48693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6" idx="6"/>
            <a:endCxn id="62" idx="2"/>
          </p:cNvCxnSpPr>
          <p:nvPr/>
        </p:nvCxnSpPr>
        <p:spPr>
          <a:xfrm>
            <a:off x="6705600" y="494555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553200" y="61623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68" idx="7"/>
            <a:endCxn id="62" idx="3"/>
          </p:cNvCxnSpPr>
          <p:nvPr/>
        </p:nvCxnSpPr>
        <p:spPr>
          <a:xfrm flipV="1">
            <a:off x="6683282" y="499944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0"/>
            <a:endCxn id="66" idx="4"/>
          </p:cNvCxnSpPr>
          <p:nvPr/>
        </p:nvCxnSpPr>
        <p:spPr>
          <a:xfrm flipV="1">
            <a:off x="6629400" y="5021759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88190" y="5166718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d</a:t>
            </a:r>
            <a:endParaRPr lang="en-US" sz="4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0" y="4488359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u</a:t>
            </a:r>
            <a:endParaRPr lang="en-US" sz="4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6115050" y="5783759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v</a:t>
            </a:r>
            <a:endParaRPr lang="en-US" sz="4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72678" y="448835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x</a:t>
            </a:r>
            <a:endParaRPr lang="en-US" sz="4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1424" y="5783759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y</a:t>
            </a:r>
            <a:endParaRPr lang="en-US" sz="4400" i="1" dirty="0"/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861848" y="830758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d</a:t>
            </a:r>
            <a:endParaRPr lang="en-US" sz="44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669658" y="152399"/>
            <a:ext cx="474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u</a:t>
            </a:r>
            <a:endParaRPr lang="en-US" sz="4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88708" y="1447799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v</a:t>
            </a:r>
            <a:endParaRPr lang="en-US" sz="4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146336" y="15239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x</a:t>
            </a:r>
            <a:endParaRPr lang="en-US" sz="4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165082" y="1447799"/>
            <a:ext cx="43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y</a:t>
            </a:r>
            <a:endParaRPr lang="en-US" sz="4400" i="1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Roger Wattenhofer</cp:lastModifiedBy>
  <cp:revision>4</cp:revision>
  <dcterms:created xsi:type="dcterms:W3CDTF">2006-08-16T00:00:00Z</dcterms:created>
  <dcterms:modified xsi:type="dcterms:W3CDTF">2013-06-18T16:15:43Z</dcterms:modified>
</cp:coreProperties>
</file>