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6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-rogerw\Desktop\consistency\data\newanalysis\new%20summar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'[new summary.xlsx]sheet'!$Q$24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'[new summary.xlsx]sheet'!$R$23:$W$23</c:f>
              <c:numCache>
                <c:formatCode>General</c:formatCode>
                <c:ptCount val="6"/>
                <c:pt idx="0">
                  <c:v>1221</c:v>
                </c:pt>
                <c:pt idx="1">
                  <c:v>1239</c:v>
                </c:pt>
                <c:pt idx="2">
                  <c:v>1755</c:v>
                </c:pt>
                <c:pt idx="3">
                  <c:v>3257</c:v>
                </c:pt>
                <c:pt idx="4">
                  <c:v>3967</c:v>
                </c:pt>
                <c:pt idx="5">
                  <c:v>6461</c:v>
                </c:pt>
              </c:numCache>
            </c:numRef>
          </c:cat>
          <c:val>
            <c:numRef>
              <c:f>'[new summary.xlsx]sheet'!$R$24:$W$24</c:f>
              <c:numCache>
                <c:formatCode>General</c:formatCode>
                <c:ptCount val="6"/>
                <c:pt idx="0">
                  <c:v>0.1787037037037037</c:v>
                </c:pt>
                <c:pt idx="1">
                  <c:v>0.12130835185773262</c:v>
                </c:pt>
                <c:pt idx="2">
                  <c:v>0.17701149425287357</c:v>
                </c:pt>
                <c:pt idx="3">
                  <c:v>0.17515527950310558</c:v>
                </c:pt>
                <c:pt idx="4">
                  <c:v>0.18227848101265823</c:v>
                </c:pt>
                <c:pt idx="5">
                  <c:v>0.27304964539007093</c:v>
                </c:pt>
              </c:numCache>
            </c:numRef>
          </c:val>
        </c:ser>
        <c:ser>
          <c:idx val="1"/>
          <c:order val="1"/>
          <c:tx>
            <c:strRef>
              <c:f>'[new summary.xlsx]sheet'!$Q$25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'[new summary.xlsx]sheet'!$R$23:$W$23</c:f>
              <c:numCache>
                <c:formatCode>General</c:formatCode>
                <c:ptCount val="6"/>
                <c:pt idx="0">
                  <c:v>1221</c:v>
                </c:pt>
                <c:pt idx="1">
                  <c:v>1239</c:v>
                </c:pt>
                <c:pt idx="2">
                  <c:v>1755</c:v>
                </c:pt>
                <c:pt idx="3">
                  <c:v>3257</c:v>
                </c:pt>
                <c:pt idx="4">
                  <c:v>3967</c:v>
                </c:pt>
                <c:pt idx="5">
                  <c:v>6461</c:v>
                </c:pt>
              </c:numCache>
            </c:numRef>
          </c:cat>
          <c:val>
            <c:numRef>
              <c:f>'[new summary.xlsx]sheet'!$R$25:$W$25</c:f>
              <c:numCache>
                <c:formatCode>General</c:formatCode>
                <c:ptCount val="6"/>
                <c:pt idx="0">
                  <c:v>0.29629629629629628</c:v>
                </c:pt>
                <c:pt idx="1">
                  <c:v>0.39663385201651319</c:v>
                </c:pt>
                <c:pt idx="2">
                  <c:v>0.29310344827586204</c:v>
                </c:pt>
                <c:pt idx="3">
                  <c:v>0.33726708074534162</c:v>
                </c:pt>
                <c:pt idx="4">
                  <c:v>0.25316455696202533</c:v>
                </c:pt>
                <c:pt idx="5">
                  <c:v>0.2397163120567376</c:v>
                </c:pt>
              </c:numCache>
            </c:numRef>
          </c:val>
        </c:ser>
        <c:ser>
          <c:idx val="2"/>
          <c:order val="2"/>
          <c:tx>
            <c:strRef>
              <c:f>'[new summary.xlsx]sheet'!$Q$26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'[new summary.xlsx]sheet'!$R$23:$W$23</c:f>
              <c:numCache>
                <c:formatCode>General</c:formatCode>
                <c:ptCount val="6"/>
                <c:pt idx="0">
                  <c:v>1221</c:v>
                </c:pt>
                <c:pt idx="1">
                  <c:v>1239</c:v>
                </c:pt>
                <c:pt idx="2">
                  <c:v>1755</c:v>
                </c:pt>
                <c:pt idx="3">
                  <c:v>3257</c:v>
                </c:pt>
                <c:pt idx="4">
                  <c:v>3967</c:v>
                </c:pt>
                <c:pt idx="5">
                  <c:v>6461</c:v>
                </c:pt>
              </c:numCache>
            </c:numRef>
          </c:cat>
          <c:val>
            <c:numRef>
              <c:f>'[new summary.xlsx]sheet'!$R$26:$W$26</c:f>
              <c:numCache>
                <c:formatCode>General</c:formatCode>
                <c:ptCount val="6"/>
                <c:pt idx="0">
                  <c:v>0.2898148148148148</c:v>
                </c:pt>
                <c:pt idx="1">
                  <c:v>0.31311527469037792</c:v>
                </c:pt>
                <c:pt idx="2">
                  <c:v>0.28620689655172415</c:v>
                </c:pt>
                <c:pt idx="3">
                  <c:v>0.29130434782608694</c:v>
                </c:pt>
                <c:pt idx="4">
                  <c:v>0.26962025316455696</c:v>
                </c:pt>
                <c:pt idx="5">
                  <c:v>0.30709219858156028</c:v>
                </c:pt>
              </c:numCache>
            </c:numRef>
          </c:val>
        </c:ser>
        <c:ser>
          <c:idx val="3"/>
          <c:order val="3"/>
          <c:tx>
            <c:strRef>
              <c:f>'[new summary.xlsx]sheet'!$Q$27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'[new summary.xlsx]sheet'!$R$23:$W$23</c:f>
              <c:numCache>
                <c:formatCode>General</c:formatCode>
                <c:ptCount val="6"/>
                <c:pt idx="0">
                  <c:v>1221</c:v>
                </c:pt>
                <c:pt idx="1">
                  <c:v>1239</c:v>
                </c:pt>
                <c:pt idx="2">
                  <c:v>1755</c:v>
                </c:pt>
                <c:pt idx="3">
                  <c:v>3257</c:v>
                </c:pt>
                <c:pt idx="4">
                  <c:v>3967</c:v>
                </c:pt>
                <c:pt idx="5">
                  <c:v>6461</c:v>
                </c:pt>
              </c:numCache>
            </c:numRef>
          </c:cat>
          <c:val>
            <c:numRef>
              <c:f>'[new summary.xlsx]sheet'!$R$27:$W$27</c:f>
              <c:numCache>
                <c:formatCode>General</c:formatCode>
                <c:ptCount val="6"/>
                <c:pt idx="0">
                  <c:v>0.15555555555555556</c:v>
                </c:pt>
                <c:pt idx="1">
                  <c:v>0.12575420768497936</c:v>
                </c:pt>
                <c:pt idx="2">
                  <c:v>0.16206896551724137</c:v>
                </c:pt>
                <c:pt idx="3">
                  <c:v>0.1515527950310559</c:v>
                </c:pt>
                <c:pt idx="4">
                  <c:v>0.19873417721518988</c:v>
                </c:pt>
                <c:pt idx="5">
                  <c:v>0.12624113475177304</c:v>
                </c:pt>
              </c:numCache>
            </c:numRef>
          </c:val>
        </c:ser>
        <c:ser>
          <c:idx val="4"/>
          <c:order val="4"/>
          <c:tx>
            <c:strRef>
              <c:f>'[new summary.xlsx]sheet'!$Q$28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'[new summary.xlsx]sheet'!$R$23:$W$23</c:f>
              <c:numCache>
                <c:formatCode>General</c:formatCode>
                <c:ptCount val="6"/>
                <c:pt idx="0">
                  <c:v>1221</c:v>
                </c:pt>
                <c:pt idx="1">
                  <c:v>1239</c:v>
                </c:pt>
                <c:pt idx="2">
                  <c:v>1755</c:v>
                </c:pt>
                <c:pt idx="3">
                  <c:v>3257</c:v>
                </c:pt>
                <c:pt idx="4">
                  <c:v>3967</c:v>
                </c:pt>
                <c:pt idx="5">
                  <c:v>6461</c:v>
                </c:pt>
              </c:numCache>
            </c:numRef>
          </c:cat>
          <c:val>
            <c:numRef>
              <c:f>'[new summary.xlsx]sheet'!$R$28:$W$28</c:f>
              <c:numCache>
                <c:formatCode>General</c:formatCode>
                <c:ptCount val="6"/>
                <c:pt idx="0">
                  <c:v>7.4999999999999997E-2</c:v>
                </c:pt>
                <c:pt idx="1">
                  <c:v>3.3343918704350585E-2</c:v>
                </c:pt>
                <c:pt idx="2">
                  <c:v>5.7471264367816091E-2</c:v>
                </c:pt>
                <c:pt idx="3">
                  <c:v>3.9130434782608699E-2</c:v>
                </c:pt>
                <c:pt idx="4">
                  <c:v>7.9746835443037969E-2</c:v>
                </c:pt>
                <c:pt idx="5">
                  <c:v>3.8297872340425532E-2</c:v>
                </c:pt>
              </c:numCache>
            </c:numRef>
          </c:val>
        </c:ser>
        <c:ser>
          <c:idx val="5"/>
          <c:order val="5"/>
          <c:tx>
            <c:strRef>
              <c:f>'[new summary.xlsx]sheet'!$Q$29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'[new summary.xlsx]sheet'!$R$23:$W$23</c:f>
              <c:numCache>
                <c:formatCode>General</c:formatCode>
                <c:ptCount val="6"/>
                <c:pt idx="0">
                  <c:v>1221</c:v>
                </c:pt>
                <c:pt idx="1">
                  <c:v>1239</c:v>
                </c:pt>
                <c:pt idx="2">
                  <c:v>1755</c:v>
                </c:pt>
                <c:pt idx="3">
                  <c:v>3257</c:v>
                </c:pt>
                <c:pt idx="4">
                  <c:v>3967</c:v>
                </c:pt>
                <c:pt idx="5">
                  <c:v>6461</c:v>
                </c:pt>
              </c:numCache>
            </c:numRef>
          </c:cat>
          <c:val>
            <c:numRef>
              <c:f>'[new summary.xlsx]sheet'!$R$29:$W$29</c:f>
              <c:numCache>
                <c:formatCode>General</c:formatCode>
                <c:ptCount val="6"/>
                <c:pt idx="0">
                  <c:v>4.6296296296296294E-3</c:v>
                </c:pt>
                <c:pt idx="1">
                  <c:v>8.2565893934582399E-3</c:v>
                </c:pt>
                <c:pt idx="2">
                  <c:v>1.8390804597701149E-2</c:v>
                </c:pt>
                <c:pt idx="3">
                  <c:v>5.5900621118012426E-3</c:v>
                </c:pt>
                <c:pt idx="4">
                  <c:v>1.6455696202531647E-2</c:v>
                </c:pt>
                <c:pt idx="5">
                  <c:v>1.5602836879432624E-2</c:v>
                </c:pt>
              </c:numCache>
            </c:numRef>
          </c:val>
        </c:ser>
        <c:ser>
          <c:idx val="6"/>
          <c:order val="6"/>
          <c:tx>
            <c:strRef>
              <c:f>'[new summary.xlsx]sheet'!$Q$30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'[new summary.xlsx]sheet'!$R$23:$W$23</c:f>
              <c:numCache>
                <c:formatCode>General</c:formatCode>
                <c:ptCount val="6"/>
                <c:pt idx="0">
                  <c:v>1221</c:v>
                </c:pt>
                <c:pt idx="1">
                  <c:v>1239</c:v>
                </c:pt>
                <c:pt idx="2">
                  <c:v>1755</c:v>
                </c:pt>
                <c:pt idx="3">
                  <c:v>3257</c:v>
                </c:pt>
                <c:pt idx="4">
                  <c:v>3967</c:v>
                </c:pt>
                <c:pt idx="5">
                  <c:v>6461</c:v>
                </c:pt>
              </c:numCache>
            </c:numRef>
          </c:cat>
          <c:val>
            <c:numRef>
              <c:f>'[new summary.xlsx]sheet'!$R$30:$W$30</c:f>
              <c:numCache>
                <c:formatCode>General</c:formatCode>
                <c:ptCount val="6"/>
                <c:pt idx="0">
                  <c:v>0</c:v>
                </c:pt>
                <c:pt idx="1">
                  <c:v>1.5878056525881232E-3</c:v>
                </c:pt>
                <c:pt idx="2">
                  <c:v>5.7471264367816091E-3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7"/>
          <c:order val="7"/>
          <c:tx>
            <c:strRef>
              <c:f>'[new summary.xlsx]sheet'!$Q$31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'[new summary.xlsx]sheet'!$R$23:$W$23</c:f>
              <c:numCache>
                <c:formatCode>General</c:formatCode>
                <c:ptCount val="6"/>
                <c:pt idx="0">
                  <c:v>1221</c:v>
                </c:pt>
                <c:pt idx="1">
                  <c:v>1239</c:v>
                </c:pt>
                <c:pt idx="2">
                  <c:v>1755</c:v>
                </c:pt>
                <c:pt idx="3">
                  <c:v>3257</c:v>
                </c:pt>
                <c:pt idx="4">
                  <c:v>3967</c:v>
                </c:pt>
                <c:pt idx="5">
                  <c:v>6461</c:v>
                </c:pt>
              </c:numCache>
            </c:numRef>
          </c:cat>
          <c:val>
            <c:numRef>
              <c:f>'[new summary.xlsx]sheet'!$R$31:$W$31</c:f>
              <c:numCache>
                <c:formatCode>General</c:formatCode>
                <c:ptCount val="6"/>
                <c:pt idx="0">
                  <c:v>0</c:v>
                </c:pt>
                <c:pt idx="1">
                  <c:v>3.1756113051762465E-4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250624"/>
        <c:axId val="46260992"/>
      </c:barChart>
      <c:catAx>
        <c:axId val="46250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46260992"/>
        <c:crosses val="autoZero"/>
        <c:auto val="1"/>
        <c:lblAlgn val="ctr"/>
        <c:lblOffset val="100"/>
        <c:noMultiLvlLbl val="0"/>
      </c:catAx>
      <c:valAx>
        <c:axId val="46260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462506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90157166093674912"/>
          <c:y val="6.9341445955619183E-2"/>
          <c:w val="8.4343832020997378E-2"/>
          <c:h val="0.77040801717967067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>
          <a:latin typeface="Times New Roman" pitchFamily="18" charset="0"/>
          <a:cs typeface="Times New Roman" pitchFamily="18" charset="0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86000" y="117991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>
            <a:stCxn id="7" idx="5"/>
            <a:endCxn id="4" idx="1"/>
          </p:cNvCxnSpPr>
          <p:nvPr/>
        </p:nvCxnSpPr>
        <p:spPr>
          <a:xfrm>
            <a:off x="1732663" y="663482"/>
            <a:ext cx="575655" cy="53874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602581" y="5334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00200" y="182641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>
            <a:stCxn id="12" idx="0"/>
            <a:endCxn id="7" idx="4"/>
          </p:cNvCxnSpPr>
          <p:nvPr/>
        </p:nvCxnSpPr>
        <p:spPr>
          <a:xfrm flipV="1">
            <a:off x="1676400" y="685800"/>
            <a:ext cx="2381" cy="114061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2000" y="5334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>
            <a:stCxn id="25" idx="6"/>
            <a:endCxn id="7" idx="2"/>
          </p:cNvCxnSpPr>
          <p:nvPr/>
        </p:nvCxnSpPr>
        <p:spPr>
          <a:xfrm>
            <a:off x="914400" y="609600"/>
            <a:ext cx="68818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62000" y="182641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Straight Arrow Connector 33"/>
          <p:cNvCxnSpPr>
            <a:stCxn id="27" idx="0"/>
            <a:endCxn id="25" idx="4"/>
          </p:cNvCxnSpPr>
          <p:nvPr/>
        </p:nvCxnSpPr>
        <p:spPr>
          <a:xfrm flipV="1">
            <a:off x="838200" y="685800"/>
            <a:ext cx="0" cy="114061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30294" y="10476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" y="36933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6250" y="1664731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40174" y="369331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58920" y="1664731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5650858" y="117990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4967439" y="53339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8" name="Straight Arrow Connector 97"/>
          <p:cNvCxnSpPr>
            <a:stCxn id="99" idx="7"/>
            <a:endCxn id="95" idx="3"/>
          </p:cNvCxnSpPr>
          <p:nvPr/>
        </p:nvCxnSpPr>
        <p:spPr>
          <a:xfrm flipV="1">
            <a:off x="5095140" y="1309991"/>
            <a:ext cx="578036" cy="53874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4965058" y="1826418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0" name="Straight Arrow Connector 99"/>
          <p:cNvCxnSpPr>
            <a:stCxn id="97" idx="4"/>
            <a:endCxn id="99" idx="0"/>
          </p:cNvCxnSpPr>
          <p:nvPr/>
        </p:nvCxnSpPr>
        <p:spPr>
          <a:xfrm flipH="1">
            <a:off x="5041258" y="685799"/>
            <a:ext cx="2381" cy="114061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4126858" y="53339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2" name="Straight Arrow Connector 101"/>
          <p:cNvCxnSpPr>
            <a:stCxn id="101" idx="6"/>
            <a:endCxn id="97" idx="2"/>
          </p:cNvCxnSpPr>
          <p:nvPr/>
        </p:nvCxnSpPr>
        <p:spPr>
          <a:xfrm>
            <a:off x="4279258" y="609599"/>
            <a:ext cx="68818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4126858" y="1826418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4" name="Straight Arrow Connector 103"/>
          <p:cNvCxnSpPr>
            <a:stCxn id="103" idx="7"/>
            <a:endCxn id="97" idx="3"/>
          </p:cNvCxnSpPr>
          <p:nvPr/>
        </p:nvCxnSpPr>
        <p:spPr>
          <a:xfrm flipV="1">
            <a:off x="4256940" y="663481"/>
            <a:ext cx="732817" cy="11852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795152" y="104768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822058" y="36933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841108" y="166473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092974" y="36933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111720" y="166473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3200400" y="1202228"/>
            <a:ext cx="30480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880" y="3352800"/>
            <a:ext cx="5773737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576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86000" y="11430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>
            <a:stCxn id="25" idx="6"/>
            <a:endCxn id="4" idx="1"/>
          </p:cNvCxnSpPr>
          <p:nvPr/>
        </p:nvCxnSpPr>
        <p:spPr>
          <a:xfrm>
            <a:off x="914400" y="609600"/>
            <a:ext cx="1393918" cy="55571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602581" y="11430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62000" y="5334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>
            <a:stCxn id="7" idx="3"/>
            <a:endCxn id="27" idx="7"/>
          </p:cNvCxnSpPr>
          <p:nvPr/>
        </p:nvCxnSpPr>
        <p:spPr>
          <a:xfrm flipH="1">
            <a:off x="892082" y="1273082"/>
            <a:ext cx="732817" cy="5756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62000" y="182641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Straight Arrow Connector 33"/>
          <p:cNvCxnSpPr>
            <a:stCxn id="27" idx="6"/>
            <a:endCxn id="4" idx="3"/>
          </p:cNvCxnSpPr>
          <p:nvPr/>
        </p:nvCxnSpPr>
        <p:spPr>
          <a:xfrm flipV="1">
            <a:off x="914400" y="1273082"/>
            <a:ext cx="1393918" cy="629537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30294" y="990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" y="36933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6250" y="1664731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67812" y="99060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3200400" y="1202228"/>
            <a:ext cx="30480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638800" y="11430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6" name="Straight Arrow Connector 45"/>
          <p:cNvCxnSpPr>
            <a:stCxn id="47" idx="6"/>
            <a:endCxn id="45" idx="2"/>
          </p:cNvCxnSpPr>
          <p:nvPr/>
        </p:nvCxnSpPr>
        <p:spPr>
          <a:xfrm>
            <a:off x="5107781" y="1219200"/>
            <a:ext cx="53101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955381" y="11430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4114800" y="5334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Straight Arrow Connector 48"/>
          <p:cNvCxnSpPr>
            <a:stCxn id="48" idx="5"/>
            <a:endCxn id="47" idx="1"/>
          </p:cNvCxnSpPr>
          <p:nvPr/>
        </p:nvCxnSpPr>
        <p:spPr>
          <a:xfrm>
            <a:off x="4244882" y="663482"/>
            <a:ext cx="732817" cy="50183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114800" y="182641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Straight Arrow Connector 50"/>
          <p:cNvCxnSpPr>
            <a:stCxn id="50" idx="0"/>
            <a:endCxn id="48" idx="4"/>
          </p:cNvCxnSpPr>
          <p:nvPr/>
        </p:nvCxnSpPr>
        <p:spPr>
          <a:xfrm flipV="1">
            <a:off x="4191000" y="685800"/>
            <a:ext cx="0" cy="114061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783094" y="990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10000" y="36933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29050" y="1664731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520612" y="99060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180" y="2971800"/>
            <a:ext cx="5761037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880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2609292" y="182641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>
            <a:stCxn id="12" idx="2"/>
            <a:endCxn id="27" idx="6"/>
          </p:cNvCxnSpPr>
          <p:nvPr/>
        </p:nvCxnSpPr>
        <p:spPr>
          <a:xfrm flipH="1">
            <a:off x="1295400" y="1902619"/>
            <a:ext cx="131389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876146" y="5334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>
            <a:stCxn id="25" idx="5"/>
            <a:endCxn id="12" idx="1"/>
          </p:cNvCxnSpPr>
          <p:nvPr/>
        </p:nvCxnSpPr>
        <p:spPr>
          <a:xfrm>
            <a:off x="2006228" y="663482"/>
            <a:ext cx="625382" cy="11852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143000" y="182641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Straight Arrow Connector 33"/>
          <p:cNvCxnSpPr>
            <a:stCxn id="27" idx="7"/>
            <a:endCxn id="25" idx="3"/>
          </p:cNvCxnSpPr>
          <p:nvPr/>
        </p:nvCxnSpPr>
        <p:spPr>
          <a:xfrm flipV="1">
            <a:off x="1273082" y="663482"/>
            <a:ext cx="625382" cy="11852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606520" y="369331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7250" y="166473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68012" y="1664731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4126858" y="1826418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3276600" y="1202228"/>
            <a:ext cx="30480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562042" y="1818978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Straight Arrow Connector 43"/>
          <p:cNvCxnSpPr>
            <a:stCxn id="38" idx="2"/>
            <a:endCxn id="103" idx="6"/>
          </p:cNvCxnSpPr>
          <p:nvPr/>
        </p:nvCxnSpPr>
        <p:spPr>
          <a:xfrm flipH="1">
            <a:off x="4279258" y="1895178"/>
            <a:ext cx="1282784" cy="744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828896" y="52595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6" name="Straight Arrow Connector 45"/>
          <p:cNvCxnSpPr>
            <a:stCxn id="45" idx="5"/>
            <a:endCxn id="38" idx="1"/>
          </p:cNvCxnSpPr>
          <p:nvPr/>
        </p:nvCxnSpPr>
        <p:spPr>
          <a:xfrm>
            <a:off x="4958978" y="656041"/>
            <a:ext cx="625382" cy="118525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3" idx="7"/>
            <a:endCxn id="45" idx="3"/>
          </p:cNvCxnSpPr>
          <p:nvPr/>
        </p:nvCxnSpPr>
        <p:spPr>
          <a:xfrm flipV="1">
            <a:off x="4256940" y="656041"/>
            <a:ext cx="594274" cy="119269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559270" y="36189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01894" y="16572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720762" y="165729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228" y="2895600"/>
            <a:ext cx="5334000" cy="184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2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286000"/>
            <a:ext cx="1371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ule generator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9000" y="2286000"/>
            <a:ext cx="1524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Update plan generator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>
            <a:stCxn id="2" idx="3"/>
            <a:endCxn id="13" idx="2"/>
          </p:cNvCxnSpPr>
          <p:nvPr/>
        </p:nvCxnSpPr>
        <p:spPr>
          <a:xfrm>
            <a:off x="1981200" y="2590800"/>
            <a:ext cx="247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15" idx="2"/>
          </p:cNvCxnSpPr>
          <p:nvPr/>
        </p:nvCxnSpPr>
        <p:spPr>
          <a:xfrm>
            <a:off x="4953000" y="2590800"/>
            <a:ext cx="2485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705600" y="2286000"/>
            <a:ext cx="1524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 optimizer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 executor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>
            <a:stCxn id="35" idx="4"/>
            <a:endCxn id="2" idx="0"/>
          </p:cNvCxnSpPr>
          <p:nvPr/>
        </p:nvCxnSpPr>
        <p:spPr>
          <a:xfrm>
            <a:off x="1295400" y="198120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7" idx="4"/>
            <a:endCxn id="5" idx="0"/>
          </p:cNvCxnSpPr>
          <p:nvPr/>
        </p:nvCxnSpPr>
        <p:spPr>
          <a:xfrm>
            <a:off x="4191000" y="198120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9" idx="4"/>
            <a:endCxn id="10" idx="0"/>
          </p:cNvCxnSpPr>
          <p:nvPr/>
        </p:nvCxnSpPr>
        <p:spPr>
          <a:xfrm>
            <a:off x="7467600" y="198120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71500" y="1371600"/>
            <a:ext cx="1447800" cy="609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Routing policy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3257550" y="1371600"/>
            <a:ext cx="1866900" cy="609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Consistency property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362700" y="1371600"/>
            <a:ext cx="2209800" cy="609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Network characteristics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228850" y="2286000"/>
            <a:ext cx="971550" cy="609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New rules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201568" y="2286000"/>
            <a:ext cx="1275432" cy="609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Update DAG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Arrow Connector 16"/>
          <p:cNvCxnSpPr>
            <a:stCxn id="5" idx="1"/>
            <a:endCxn id="13" idx="6"/>
          </p:cNvCxnSpPr>
          <p:nvPr/>
        </p:nvCxnSpPr>
        <p:spPr>
          <a:xfrm flipH="1">
            <a:off x="3200400" y="2590800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1"/>
            <a:endCxn id="15" idx="6"/>
          </p:cNvCxnSpPr>
          <p:nvPr/>
        </p:nvCxnSpPr>
        <p:spPr>
          <a:xfrm flipH="1">
            <a:off x="6477000" y="2590800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0"/>
            <a:ext cx="7999413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073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8184672"/>
              </p:ext>
            </p:extLst>
          </p:nvPr>
        </p:nvGraphicFramePr>
        <p:xfrm>
          <a:off x="685800" y="304800"/>
          <a:ext cx="54102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810000"/>
            <a:ext cx="4648200" cy="2878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8631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43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Wattenhofer</dc:creator>
  <cp:lastModifiedBy>Roger Wattenhofer</cp:lastModifiedBy>
  <cp:revision>15</cp:revision>
  <dcterms:created xsi:type="dcterms:W3CDTF">2006-08-16T00:00:00Z</dcterms:created>
  <dcterms:modified xsi:type="dcterms:W3CDTF">2013-07-04T02:04:20Z</dcterms:modified>
</cp:coreProperties>
</file>