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117991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7" idx="5"/>
            <a:endCxn id="4" idx="1"/>
          </p:cNvCxnSpPr>
          <p:nvPr/>
        </p:nvCxnSpPr>
        <p:spPr>
          <a:xfrm>
            <a:off x="1732663" y="663482"/>
            <a:ext cx="575655" cy="53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602581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002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12" idx="0"/>
            <a:endCxn id="7" idx="4"/>
          </p:cNvCxnSpPr>
          <p:nvPr/>
        </p:nvCxnSpPr>
        <p:spPr>
          <a:xfrm flipV="1">
            <a:off x="1676400" y="685800"/>
            <a:ext cx="2381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2000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25" idx="6"/>
            <a:endCxn id="7" idx="2"/>
          </p:cNvCxnSpPr>
          <p:nvPr/>
        </p:nvCxnSpPr>
        <p:spPr>
          <a:xfrm>
            <a:off x="914400" y="609600"/>
            <a:ext cx="68818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20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27" idx="0"/>
            <a:endCxn id="25" idx="4"/>
          </p:cNvCxnSpPr>
          <p:nvPr/>
        </p:nvCxnSpPr>
        <p:spPr>
          <a:xfrm flipV="1">
            <a:off x="838200" y="685800"/>
            <a:ext cx="0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30294" y="10476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693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6250" y="16647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40174" y="3693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58920" y="16647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5650858" y="117990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4967439" y="53339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8" name="Straight Arrow Connector 97"/>
          <p:cNvCxnSpPr>
            <a:stCxn id="99" idx="7"/>
            <a:endCxn id="95" idx="3"/>
          </p:cNvCxnSpPr>
          <p:nvPr/>
        </p:nvCxnSpPr>
        <p:spPr>
          <a:xfrm flipV="1">
            <a:off x="5095140" y="1309991"/>
            <a:ext cx="578036" cy="53874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4965058" y="182641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Straight Arrow Connector 99"/>
          <p:cNvCxnSpPr>
            <a:stCxn id="97" idx="4"/>
            <a:endCxn id="99" idx="0"/>
          </p:cNvCxnSpPr>
          <p:nvPr/>
        </p:nvCxnSpPr>
        <p:spPr>
          <a:xfrm flipH="1">
            <a:off x="5041258" y="685799"/>
            <a:ext cx="2381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4126858" y="53339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" name="Straight Arrow Connector 101"/>
          <p:cNvCxnSpPr>
            <a:stCxn id="101" idx="6"/>
            <a:endCxn id="97" idx="2"/>
          </p:cNvCxnSpPr>
          <p:nvPr/>
        </p:nvCxnSpPr>
        <p:spPr>
          <a:xfrm>
            <a:off x="4279258" y="609599"/>
            <a:ext cx="68818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126858" y="182641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4" name="Straight Arrow Connector 103"/>
          <p:cNvCxnSpPr>
            <a:stCxn id="103" idx="7"/>
            <a:endCxn id="97" idx="3"/>
          </p:cNvCxnSpPr>
          <p:nvPr/>
        </p:nvCxnSpPr>
        <p:spPr>
          <a:xfrm flipV="1">
            <a:off x="4256940" y="663481"/>
            <a:ext cx="732817" cy="11852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795152" y="104768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22058" y="3693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41108" y="166473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92974" y="36933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111720" y="166473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200400" y="1202228"/>
            <a:ext cx="3048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880" y="3352800"/>
            <a:ext cx="577373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76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0" y="11430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25" idx="6"/>
            <a:endCxn id="4" idx="1"/>
          </p:cNvCxnSpPr>
          <p:nvPr/>
        </p:nvCxnSpPr>
        <p:spPr>
          <a:xfrm>
            <a:off x="914400" y="609600"/>
            <a:ext cx="1393918" cy="55571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602581" y="11430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2000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7" idx="3"/>
            <a:endCxn id="27" idx="7"/>
          </p:cNvCxnSpPr>
          <p:nvPr/>
        </p:nvCxnSpPr>
        <p:spPr>
          <a:xfrm flipH="1">
            <a:off x="892082" y="1273082"/>
            <a:ext cx="732817" cy="5756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620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27" idx="6"/>
            <a:endCxn id="4" idx="3"/>
          </p:cNvCxnSpPr>
          <p:nvPr/>
        </p:nvCxnSpPr>
        <p:spPr>
          <a:xfrm flipV="1">
            <a:off x="914400" y="1273082"/>
            <a:ext cx="1393918" cy="629537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30294" y="990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693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6250" y="16647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67812" y="9906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200400" y="1202228"/>
            <a:ext cx="3048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638800" y="11430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Straight Arrow Connector 45"/>
          <p:cNvCxnSpPr>
            <a:stCxn id="47" idx="6"/>
            <a:endCxn id="45" idx="2"/>
          </p:cNvCxnSpPr>
          <p:nvPr/>
        </p:nvCxnSpPr>
        <p:spPr>
          <a:xfrm>
            <a:off x="5107781" y="1219200"/>
            <a:ext cx="53101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955381" y="11430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114800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Straight Arrow Connector 48"/>
          <p:cNvCxnSpPr>
            <a:stCxn id="48" idx="5"/>
            <a:endCxn id="47" idx="1"/>
          </p:cNvCxnSpPr>
          <p:nvPr/>
        </p:nvCxnSpPr>
        <p:spPr>
          <a:xfrm>
            <a:off x="4244882" y="663482"/>
            <a:ext cx="732817" cy="50183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1148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Arrow Connector 50"/>
          <p:cNvCxnSpPr>
            <a:stCxn id="50" idx="0"/>
            <a:endCxn id="48" idx="4"/>
          </p:cNvCxnSpPr>
          <p:nvPr/>
        </p:nvCxnSpPr>
        <p:spPr>
          <a:xfrm flipV="1">
            <a:off x="4191000" y="685800"/>
            <a:ext cx="0" cy="114061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83094" y="990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10000" y="3693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29050" y="16647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20612" y="99060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180" y="2971800"/>
            <a:ext cx="5761037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80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609292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12" idx="2"/>
            <a:endCxn id="27" idx="6"/>
          </p:cNvCxnSpPr>
          <p:nvPr/>
        </p:nvCxnSpPr>
        <p:spPr>
          <a:xfrm flipH="1">
            <a:off x="1295400" y="1902619"/>
            <a:ext cx="131389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876146" y="533400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25" idx="5"/>
            <a:endCxn id="12" idx="1"/>
          </p:cNvCxnSpPr>
          <p:nvPr/>
        </p:nvCxnSpPr>
        <p:spPr>
          <a:xfrm>
            <a:off x="2006228" y="663482"/>
            <a:ext cx="625382" cy="11852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143000" y="182641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Arrow Connector 33"/>
          <p:cNvCxnSpPr>
            <a:stCxn id="27" idx="7"/>
            <a:endCxn id="25" idx="3"/>
          </p:cNvCxnSpPr>
          <p:nvPr/>
        </p:nvCxnSpPr>
        <p:spPr>
          <a:xfrm flipV="1">
            <a:off x="1273082" y="663482"/>
            <a:ext cx="625382" cy="118525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06520" y="36933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7250" y="16647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68012" y="166473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4126858" y="182641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3276600" y="1202228"/>
            <a:ext cx="304800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562042" y="1818978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4" name="Straight Arrow Connector 43"/>
          <p:cNvCxnSpPr>
            <a:stCxn id="38" idx="2"/>
            <a:endCxn id="103" idx="6"/>
          </p:cNvCxnSpPr>
          <p:nvPr/>
        </p:nvCxnSpPr>
        <p:spPr>
          <a:xfrm flipH="1">
            <a:off x="4279258" y="1895178"/>
            <a:ext cx="1282784" cy="744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828896" y="525959"/>
            <a:ext cx="152400" cy="1524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Straight Arrow Connector 45"/>
          <p:cNvCxnSpPr>
            <a:stCxn id="45" idx="5"/>
            <a:endCxn id="38" idx="1"/>
          </p:cNvCxnSpPr>
          <p:nvPr/>
        </p:nvCxnSpPr>
        <p:spPr>
          <a:xfrm>
            <a:off x="4958978" y="656041"/>
            <a:ext cx="625382" cy="118525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3" idx="7"/>
            <a:endCxn id="45" idx="3"/>
          </p:cNvCxnSpPr>
          <p:nvPr/>
        </p:nvCxnSpPr>
        <p:spPr>
          <a:xfrm flipV="1">
            <a:off x="4256940" y="656041"/>
            <a:ext cx="594274" cy="119269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59270" y="36189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01894" y="165729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20762" y="165729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28" y="2895600"/>
            <a:ext cx="5334000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2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286000"/>
            <a:ext cx="13716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ule generator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2286000"/>
            <a:ext cx="1524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smtClean="0">
                <a:solidFill>
                  <a:schemeClr val="tx1"/>
                </a:solidFill>
              </a:rPr>
              <a:t>plan generator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3"/>
            <a:endCxn id="13" idx="2"/>
          </p:cNvCxnSpPr>
          <p:nvPr/>
        </p:nvCxnSpPr>
        <p:spPr>
          <a:xfrm>
            <a:off x="1981200" y="2590800"/>
            <a:ext cx="247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15" idx="2"/>
          </p:cNvCxnSpPr>
          <p:nvPr/>
        </p:nvCxnSpPr>
        <p:spPr>
          <a:xfrm>
            <a:off x="4953000" y="2590800"/>
            <a:ext cx="2485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05600" y="2286000"/>
            <a:ext cx="1524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 optimizer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 executor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35" idx="4"/>
            <a:endCxn id="2" idx="0"/>
          </p:cNvCxnSpPr>
          <p:nvPr/>
        </p:nvCxnSpPr>
        <p:spPr>
          <a:xfrm>
            <a:off x="1257300" y="1981200"/>
            <a:ext cx="381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5" idx="0"/>
          </p:cNvCxnSpPr>
          <p:nvPr/>
        </p:nvCxnSpPr>
        <p:spPr>
          <a:xfrm>
            <a:off x="4171950" y="1981200"/>
            <a:ext cx="1905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9" idx="4"/>
            <a:endCxn id="10" idx="0"/>
          </p:cNvCxnSpPr>
          <p:nvPr/>
        </p:nvCxnSpPr>
        <p:spPr>
          <a:xfrm flipH="1">
            <a:off x="7467600" y="1981200"/>
            <a:ext cx="381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33400" y="1371600"/>
            <a:ext cx="1447800" cy="609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Routing policy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238500" y="1371600"/>
            <a:ext cx="1866900" cy="609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Consistency property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400800" y="1371600"/>
            <a:ext cx="2209800" cy="609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</a:t>
            </a:r>
            <a:r>
              <a:rPr lang="en-US" dirty="0" smtClean="0">
                <a:solidFill>
                  <a:schemeClr val="tx1"/>
                </a:solidFill>
              </a:rPr>
              <a:t>characteristics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28850" y="2286000"/>
            <a:ext cx="971550" cy="609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rules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201568" y="2286000"/>
            <a:ext cx="1275432" cy="609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DAG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1"/>
            <a:endCxn id="13" idx="6"/>
          </p:cNvCxnSpPr>
          <p:nvPr/>
        </p:nvCxnSpPr>
        <p:spPr>
          <a:xfrm flipH="1">
            <a:off x="3200400" y="25908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  <a:endCxn id="15" idx="6"/>
          </p:cNvCxnSpPr>
          <p:nvPr/>
        </p:nvCxnSpPr>
        <p:spPr>
          <a:xfrm flipH="1">
            <a:off x="6477000" y="25908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73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43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Wattenhofer</dc:creator>
  <cp:lastModifiedBy>Ratul Mahajan</cp:lastModifiedBy>
  <cp:revision>13</cp:revision>
  <dcterms:created xsi:type="dcterms:W3CDTF">2006-08-16T00:00:00Z</dcterms:created>
  <dcterms:modified xsi:type="dcterms:W3CDTF">2013-07-03T08:06:45Z</dcterms:modified>
</cp:coreProperties>
</file>