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7991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7" idx="5"/>
            <a:endCxn id="4" idx="1"/>
          </p:cNvCxnSpPr>
          <p:nvPr/>
        </p:nvCxnSpPr>
        <p:spPr>
          <a:xfrm>
            <a:off x="1732663" y="663482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002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0"/>
            <a:endCxn id="7" idx="4"/>
          </p:cNvCxnSpPr>
          <p:nvPr/>
        </p:nvCxnSpPr>
        <p:spPr>
          <a:xfrm flipV="1">
            <a:off x="1676400" y="685800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>
          <a:xfrm>
            <a:off x="914400" y="609600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0"/>
            <a:endCxn id="25" idx="4"/>
          </p:cNvCxnSpPr>
          <p:nvPr/>
        </p:nvCxnSpPr>
        <p:spPr>
          <a:xfrm flipV="1">
            <a:off x="8382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1047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0174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892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50858" y="117990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967439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stCxn id="99" idx="7"/>
            <a:endCxn id="95" idx="3"/>
          </p:cNvCxnSpPr>
          <p:nvPr/>
        </p:nvCxnSpPr>
        <p:spPr>
          <a:xfrm flipV="1">
            <a:off x="5095140" y="130999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650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97" idx="4"/>
            <a:endCxn id="99" idx="0"/>
          </p:cNvCxnSpPr>
          <p:nvPr/>
        </p:nvCxnSpPr>
        <p:spPr>
          <a:xfrm flipH="1">
            <a:off x="5041258" y="68579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126858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Straight Arrow Connector 101"/>
          <p:cNvCxnSpPr>
            <a:stCxn id="101" idx="6"/>
            <a:endCxn id="97" idx="2"/>
          </p:cNvCxnSpPr>
          <p:nvPr/>
        </p:nvCxnSpPr>
        <p:spPr>
          <a:xfrm>
            <a:off x="4279258" y="60959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stCxn id="103" idx="7"/>
            <a:endCxn id="97" idx="3"/>
          </p:cNvCxnSpPr>
          <p:nvPr/>
        </p:nvCxnSpPr>
        <p:spPr>
          <a:xfrm flipV="1">
            <a:off x="4256940" y="66348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95152" y="10476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22058" y="3693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1108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92974" y="3693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11720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80" y="3352800"/>
            <a:ext cx="57737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5" idx="6"/>
            <a:endCxn id="4" idx="1"/>
          </p:cNvCxnSpPr>
          <p:nvPr/>
        </p:nvCxnSpPr>
        <p:spPr>
          <a:xfrm>
            <a:off x="914400" y="609600"/>
            <a:ext cx="1393918" cy="5557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7" idx="3"/>
            <a:endCxn id="27" idx="7"/>
          </p:cNvCxnSpPr>
          <p:nvPr/>
        </p:nvCxnSpPr>
        <p:spPr>
          <a:xfrm flipH="1">
            <a:off x="892082" y="1273082"/>
            <a:ext cx="732817" cy="5756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6"/>
            <a:endCxn id="4" idx="3"/>
          </p:cNvCxnSpPr>
          <p:nvPr/>
        </p:nvCxnSpPr>
        <p:spPr>
          <a:xfrm flipV="1">
            <a:off x="914400" y="1273082"/>
            <a:ext cx="1393918" cy="62953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78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6388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5" idx="2"/>
          </p:cNvCxnSpPr>
          <p:nvPr/>
        </p:nvCxnSpPr>
        <p:spPr>
          <a:xfrm>
            <a:off x="5107781" y="1219200"/>
            <a:ext cx="53101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9553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148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8" idx="5"/>
            <a:endCxn id="47" idx="1"/>
          </p:cNvCxnSpPr>
          <p:nvPr/>
        </p:nvCxnSpPr>
        <p:spPr>
          <a:xfrm>
            <a:off x="4244882" y="663482"/>
            <a:ext cx="732817" cy="5018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148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>
            <a:stCxn id="50" idx="0"/>
            <a:endCxn id="48" idx="4"/>
          </p:cNvCxnSpPr>
          <p:nvPr/>
        </p:nvCxnSpPr>
        <p:spPr>
          <a:xfrm flipV="1">
            <a:off x="41910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830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90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06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80" y="2971800"/>
            <a:ext cx="57610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8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609292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2"/>
            <a:endCxn id="27" idx="6"/>
          </p:cNvCxnSpPr>
          <p:nvPr/>
        </p:nvCxnSpPr>
        <p:spPr>
          <a:xfrm flipH="1">
            <a:off x="1295400" y="1902619"/>
            <a:ext cx="131389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76146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5"/>
            <a:endCxn id="12" idx="1"/>
          </p:cNvCxnSpPr>
          <p:nvPr/>
        </p:nvCxnSpPr>
        <p:spPr>
          <a:xfrm>
            <a:off x="2006228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43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7"/>
            <a:endCxn id="25" idx="3"/>
          </p:cNvCxnSpPr>
          <p:nvPr/>
        </p:nvCxnSpPr>
        <p:spPr>
          <a:xfrm flipV="1">
            <a:off x="1273082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06520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50" y="16647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8012" y="16647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766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62042" y="181897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38" idx="2"/>
            <a:endCxn id="103" idx="6"/>
          </p:cNvCxnSpPr>
          <p:nvPr/>
        </p:nvCxnSpPr>
        <p:spPr>
          <a:xfrm flipH="1">
            <a:off x="4279258" y="1895178"/>
            <a:ext cx="1282784" cy="74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8896" y="52595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5" idx="5"/>
            <a:endCxn id="38" idx="1"/>
          </p:cNvCxnSpPr>
          <p:nvPr/>
        </p:nvCxnSpPr>
        <p:spPr>
          <a:xfrm>
            <a:off x="4958978" y="656041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3" idx="7"/>
            <a:endCxn id="45" idx="3"/>
          </p:cNvCxnSpPr>
          <p:nvPr/>
        </p:nvCxnSpPr>
        <p:spPr>
          <a:xfrm flipV="1">
            <a:off x="4256940" y="656041"/>
            <a:ext cx="594274" cy="11926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59270" y="36189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1894" y="16572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20762" y="16572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8" y="2895600"/>
            <a:ext cx="53340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2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286000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ule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286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graph generator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3"/>
            <a:endCxn id="5" idx="1"/>
          </p:cNvCxnSpPr>
          <p:nvPr/>
        </p:nvCxnSpPr>
        <p:spPr>
          <a:xfrm>
            <a:off x="2971800" y="2590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0" idx="1"/>
          </p:cNvCxnSpPr>
          <p:nvPr/>
        </p:nvCxnSpPr>
        <p:spPr>
          <a:xfrm>
            <a:off x="4953000" y="25908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2286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graph applier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35" idx="4"/>
            <a:endCxn id="2" idx="0"/>
          </p:cNvCxnSpPr>
          <p:nvPr/>
        </p:nvCxnSpPr>
        <p:spPr>
          <a:xfrm>
            <a:off x="2247900" y="1981200"/>
            <a:ext cx="381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5" idx="0"/>
          </p:cNvCxnSpPr>
          <p:nvPr/>
        </p:nvCxnSpPr>
        <p:spPr>
          <a:xfrm flipH="1">
            <a:off x="4191000" y="1981200"/>
            <a:ext cx="1905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9" idx="4"/>
            <a:endCxn id="10" idx="0"/>
          </p:cNvCxnSpPr>
          <p:nvPr/>
        </p:nvCxnSpPr>
        <p:spPr>
          <a:xfrm flipH="1">
            <a:off x="6172200" y="1981200"/>
            <a:ext cx="381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524000" y="1371600"/>
            <a:ext cx="1447800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policy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276600" y="1371600"/>
            <a:ext cx="1866900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Consistency property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5486400" y="1371600"/>
            <a:ext cx="1447800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3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Wattenhofer</dc:creator>
  <cp:lastModifiedBy>Ratul Mahajan</cp:lastModifiedBy>
  <cp:revision>12</cp:revision>
  <dcterms:created xsi:type="dcterms:W3CDTF">2006-08-16T00:00:00Z</dcterms:created>
  <dcterms:modified xsi:type="dcterms:W3CDTF">2013-07-02T08:01:12Z</dcterms:modified>
</cp:coreProperties>
</file>