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86000" y="117991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7" idx="5"/>
            <a:endCxn id="4" idx="1"/>
          </p:cNvCxnSpPr>
          <p:nvPr/>
        </p:nvCxnSpPr>
        <p:spPr>
          <a:xfrm>
            <a:off x="1732663" y="663482"/>
            <a:ext cx="575655" cy="53874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602581" y="5334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00200" y="182641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>
            <a:stCxn id="12" idx="0"/>
            <a:endCxn id="7" idx="4"/>
          </p:cNvCxnSpPr>
          <p:nvPr/>
        </p:nvCxnSpPr>
        <p:spPr>
          <a:xfrm flipV="1">
            <a:off x="1676400" y="685800"/>
            <a:ext cx="2381" cy="114061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2000" y="5334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stCxn id="25" idx="6"/>
            <a:endCxn id="7" idx="2"/>
          </p:cNvCxnSpPr>
          <p:nvPr/>
        </p:nvCxnSpPr>
        <p:spPr>
          <a:xfrm>
            <a:off x="914400" y="609600"/>
            <a:ext cx="68818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2000" y="182641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Straight Arrow Connector 33"/>
          <p:cNvCxnSpPr>
            <a:stCxn id="27" idx="0"/>
            <a:endCxn id="25" idx="4"/>
          </p:cNvCxnSpPr>
          <p:nvPr/>
        </p:nvCxnSpPr>
        <p:spPr>
          <a:xfrm flipV="1">
            <a:off x="838200" y="685800"/>
            <a:ext cx="0" cy="114061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30294" y="10476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" y="3693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6250" y="1664731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40174" y="369331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58920" y="1664731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5650858" y="117990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4967439" y="53339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8" name="Straight Arrow Connector 97"/>
          <p:cNvCxnSpPr>
            <a:stCxn id="99" idx="7"/>
            <a:endCxn id="95" idx="3"/>
          </p:cNvCxnSpPr>
          <p:nvPr/>
        </p:nvCxnSpPr>
        <p:spPr>
          <a:xfrm flipV="1">
            <a:off x="5095140" y="1309991"/>
            <a:ext cx="578036" cy="53874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4965058" y="1826418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0" name="Straight Arrow Connector 99"/>
          <p:cNvCxnSpPr>
            <a:stCxn id="97" idx="4"/>
            <a:endCxn id="99" idx="0"/>
          </p:cNvCxnSpPr>
          <p:nvPr/>
        </p:nvCxnSpPr>
        <p:spPr>
          <a:xfrm flipH="1">
            <a:off x="5041258" y="685799"/>
            <a:ext cx="2381" cy="114061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4126858" y="53339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2" name="Straight Arrow Connector 101"/>
          <p:cNvCxnSpPr>
            <a:stCxn id="101" idx="6"/>
            <a:endCxn id="97" idx="2"/>
          </p:cNvCxnSpPr>
          <p:nvPr/>
        </p:nvCxnSpPr>
        <p:spPr>
          <a:xfrm>
            <a:off x="4279258" y="609599"/>
            <a:ext cx="68818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4126858" y="1826418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4" name="Straight Arrow Connector 103"/>
          <p:cNvCxnSpPr>
            <a:stCxn id="103" idx="7"/>
            <a:endCxn id="97" idx="3"/>
          </p:cNvCxnSpPr>
          <p:nvPr/>
        </p:nvCxnSpPr>
        <p:spPr>
          <a:xfrm flipV="1">
            <a:off x="4256940" y="663481"/>
            <a:ext cx="732817" cy="11852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795152" y="104768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822058" y="36933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841108" y="166473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092974" y="36933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111720" y="166473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3200400" y="1202228"/>
            <a:ext cx="30480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880" y="3352800"/>
            <a:ext cx="577373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76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86000" y="11430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25" idx="6"/>
            <a:endCxn id="4" idx="1"/>
          </p:cNvCxnSpPr>
          <p:nvPr/>
        </p:nvCxnSpPr>
        <p:spPr>
          <a:xfrm>
            <a:off x="914400" y="609600"/>
            <a:ext cx="1393918" cy="55571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602581" y="11430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62000" y="5334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stCxn id="7" idx="3"/>
            <a:endCxn id="27" idx="7"/>
          </p:cNvCxnSpPr>
          <p:nvPr/>
        </p:nvCxnSpPr>
        <p:spPr>
          <a:xfrm flipH="1">
            <a:off x="892082" y="1273082"/>
            <a:ext cx="732817" cy="5756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2000" y="182641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Straight Arrow Connector 33"/>
          <p:cNvCxnSpPr>
            <a:stCxn id="27" idx="6"/>
            <a:endCxn id="4" idx="3"/>
          </p:cNvCxnSpPr>
          <p:nvPr/>
        </p:nvCxnSpPr>
        <p:spPr>
          <a:xfrm flipV="1">
            <a:off x="914400" y="1273082"/>
            <a:ext cx="1393918" cy="62953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30294" y="990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" y="3693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6250" y="1664731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67812" y="99060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3200400" y="1202228"/>
            <a:ext cx="30480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638800" y="11430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6" name="Straight Arrow Connector 45"/>
          <p:cNvCxnSpPr>
            <a:stCxn id="47" idx="6"/>
            <a:endCxn id="45" idx="2"/>
          </p:cNvCxnSpPr>
          <p:nvPr/>
        </p:nvCxnSpPr>
        <p:spPr>
          <a:xfrm>
            <a:off x="5107781" y="1219200"/>
            <a:ext cx="53101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955381" y="11430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114800" y="5334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Straight Arrow Connector 48"/>
          <p:cNvCxnSpPr>
            <a:stCxn id="48" idx="5"/>
            <a:endCxn id="47" idx="1"/>
          </p:cNvCxnSpPr>
          <p:nvPr/>
        </p:nvCxnSpPr>
        <p:spPr>
          <a:xfrm>
            <a:off x="4244882" y="663482"/>
            <a:ext cx="732817" cy="50183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114800" y="182641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Straight Arrow Connector 50"/>
          <p:cNvCxnSpPr>
            <a:stCxn id="50" idx="0"/>
            <a:endCxn id="48" idx="4"/>
          </p:cNvCxnSpPr>
          <p:nvPr/>
        </p:nvCxnSpPr>
        <p:spPr>
          <a:xfrm flipV="1">
            <a:off x="4191000" y="685800"/>
            <a:ext cx="0" cy="114061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83094" y="990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10000" y="3693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29050" y="1664731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520612" y="99060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180" y="2971800"/>
            <a:ext cx="576103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8809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Wattenhofer</dc:creator>
  <cp:lastModifiedBy>Roger Wattenhofer</cp:lastModifiedBy>
  <cp:revision>9</cp:revision>
  <dcterms:created xsi:type="dcterms:W3CDTF">2006-08-16T00:00:00Z</dcterms:created>
  <dcterms:modified xsi:type="dcterms:W3CDTF">2013-06-21T22:13:22Z</dcterms:modified>
</cp:coreProperties>
</file>