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7" r:id="rId5"/>
    <p:sldId id="258" r:id="rId6"/>
    <p:sldId id="260" r:id="rId7"/>
    <p:sldId id="261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19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82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Smartphone energy </a:t>
            </a:r>
            <a:r>
              <a:rPr lang="en-US" dirty="0" smtClean="0"/>
              <a:t>considerations </a:t>
            </a:r>
            <a:br>
              <a:rPr lang="en-US" dirty="0" smtClean="0"/>
            </a:br>
            <a:r>
              <a:rPr lang="en-US" dirty="0" smtClean="0"/>
              <a:t>(for browser design)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Ratul Mahajan</a:t>
            </a:r>
          </a:p>
          <a:p>
            <a:r>
              <a:rPr lang="en-US" sz="2800" i="1" dirty="0" smtClean="0"/>
              <a:t>Microsoft Research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859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Savings from reducing tail length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096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361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Summary</a:t>
            </a:r>
            <a:endParaRPr lang="en-US" sz="4800" dirty="0"/>
          </a:p>
        </p:txBody>
      </p:sp>
      <p:pic>
        <p:nvPicPr>
          <p:cNvPr id="4" name="Picture 3" descr="C:\Users\t-mofala\talk\graphs\Hierarch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45220"/>
            <a:ext cx="4267200" cy="50079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05400" y="1524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High diversity of users motivates adaptation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590800"/>
            <a:ext cx="353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Users run many apps, and </a:t>
            </a:r>
            <a:r>
              <a:rPr lang="en-US" sz="2400" dirty="0">
                <a:solidFill>
                  <a:srgbClr val="FFC000"/>
                </a:solidFill>
              </a:rPr>
              <a:t>n</a:t>
            </a:r>
            <a:r>
              <a:rPr lang="en-US" sz="2400" dirty="0" smtClean="0">
                <a:solidFill>
                  <a:srgbClr val="FFC000"/>
                </a:solidFill>
              </a:rPr>
              <a:t>o one app dominates. 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4426803"/>
            <a:ext cx="353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Accounting for low-level device behavior is critical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599" y="5638800"/>
            <a:ext cx="346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Non-linear battery effects can be ignored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Smartphone energy use</a:t>
            </a:r>
            <a:endParaRPr lang="en-US" sz="3600" dirty="0"/>
          </a:p>
        </p:txBody>
      </p:sp>
      <p:pic>
        <p:nvPicPr>
          <p:cNvPr id="4" name="Picture 3" descr="C:\Users\t-mofala\talk\graphs\Hierarch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45220"/>
            <a:ext cx="4267200" cy="50079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05400" y="1524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High diversity of users motivates adaptation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590800"/>
            <a:ext cx="353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Users run many apps, and </a:t>
            </a:r>
            <a:r>
              <a:rPr lang="en-US" sz="2400" dirty="0">
                <a:solidFill>
                  <a:srgbClr val="FFC000"/>
                </a:solidFill>
              </a:rPr>
              <a:t>n</a:t>
            </a:r>
            <a:r>
              <a:rPr lang="en-US" sz="2400" dirty="0" smtClean="0">
                <a:solidFill>
                  <a:srgbClr val="FFC000"/>
                </a:solidFill>
              </a:rPr>
              <a:t>o one app dominates. 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4426803"/>
            <a:ext cx="353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Accounting for low-level device behavior is critical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599" y="5638800"/>
            <a:ext cx="346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Non-linear battery effects can be ignored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2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diversity across users</a:t>
            </a:r>
            <a:endParaRPr lang="en-US" dirty="0"/>
          </a:p>
        </p:txBody>
      </p:sp>
      <p:pic>
        <p:nvPicPr>
          <p:cNvPr id="4" name="Picture 3" descr="C:\cygwin\home\Hossein Falaki\msr\papers\plots\activetime_ratio_wm_andro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899" y="1569528"/>
            <a:ext cx="4991100" cy="4983672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1752599" y="2362199"/>
            <a:ext cx="5638801" cy="2133601"/>
            <a:chOff x="2209800" y="2209799"/>
            <a:chExt cx="5638801" cy="2133601"/>
          </a:xfrm>
        </p:grpSpPr>
        <p:sp>
          <p:nvSpPr>
            <p:cNvPr id="10" name="Rounded Rectangle 9"/>
            <p:cNvSpPr/>
            <p:nvPr/>
          </p:nvSpPr>
          <p:spPr>
            <a:xfrm>
              <a:off x="6858000" y="2895600"/>
              <a:ext cx="990601" cy="685800"/>
            </a:xfrm>
            <a:prstGeom prst="roundRect">
              <a:avLst/>
            </a:prstGeom>
            <a:solidFill>
              <a:srgbClr val="2246B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Two orders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791200" y="4343400"/>
              <a:ext cx="912812" cy="0"/>
            </a:xfrm>
            <a:prstGeom prst="straightConnector1">
              <a:avLst/>
            </a:prstGeom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2209800" y="2209799"/>
              <a:ext cx="4495800" cy="1"/>
            </a:xfrm>
            <a:prstGeom prst="straightConnector1">
              <a:avLst/>
            </a:prstGeom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704012" y="2209799"/>
              <a:ext cx="0" cy="2133601"/>
            </a:xfrm>
            <a:prstGeom prst="straightConnector1">
              <a:avLst/>
            </a:prstGeom>
            <a:ln w="57150" cap="flat" cmpd="sng" algn="ctr">
              <a:solidFill>
                <a:srgbClr val="FFC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867400" y="59068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Diversity in smartphone usage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MobiSys 2010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apps used is high</a:t>
            </a:r>
            <a:endParaRPr lang="en-US" dirty="0"/>
          </a:p>
        </p:txBody>
      </p:sp>
      <p:pic>
        <p:nvPicPr>
          <p:cNvPr id="4" name="Picture 2" descr="C:\cygwin\home\Hossein Falaki\msr\papers\plots\appcount_d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5589"/>
            <a:ext cx="5036696" cy="5029200"/>
          </a:xfrm>
          <a:prstGeom prst="rect">
            <a:avLst/>
          </a:prstGeo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A4F7A2-5402-47F5-8227-9110AC7438E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43200" y="2592391"/>
            <a:ext cx="6248400" cy="2970209"/>
            <a:chOff x="2743200" y="2592391"/>
            <a:chExt cx="6248400" cy="297020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646612" y="3657600"/>
              <a:ext cx="1588" cy="1905000"/>
            </a:xfrm>
            <a:prstGeom prst="straightConnector1">
              <a:avLst/>
            </a:prstGeom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743200" y="3657600"/>
              <a:ext cx="1905000" cy="1591"/>
            </a:xfrm>
            <a:prstGeom prst="straightConnector1">
              <a:avLst/>
            </a:prstGeom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4646612" y="3125791"/>
              <a:ext cx="2363788" cy="531809"/>
            </a:xfrm>
            <a:prstGeom prst="straightConnector1">
              <a:avLst/>
            </a:prstGeom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7010400" y="2592391"/>
              <a:ext cx="1981200" cy="1066800"/>
            </a:xfrm>
            <a:prstGeom prst="roundRect">
              <a:avLst/>
            </a:prstGeom>
            <a:solidFill>
              <a:srgbClr val="2246B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50% of users run more than 50 apps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0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different app types</a:t>
            </a:r>
            <a:endParaRPr lang="en-US" dirty="0"/>
          </a:p>
        </p:txBody>
      </p:sp>
      <p:pic>
        <p:nvPicPr>
          <p:cNvPr id="4" name="Picture 3" descr="C:\cygwin\home\Hossein Falaki\msr\papers\plots\android_appcategory_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981200"/>
            <a:ext cx="4885281" cy="3657600"/>
          </a:xfrm>
          <a:prstGeom prst="rect">
            <a:avLst/>
          </a:prstGeom>
          <a:noFill/>
        </p:spPr>
      </p:pic>
      <p:pic>
        <p:nvPicPr>
          <p:cNvPr id="5" name="Picture 4" descr="C:\cygwin\home\Hossein Falaki\msr\papers\plots\appcategory_p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5682" y="1981200"/>
            <a:ext cx="488528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8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Traffic generated by different app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8" t="9930" r="10770" b="12994"/>
          <a:stretch/>
        </p:blipFill>
        <p:spPr bwMode="auto">
          <a:xfrm>
            <a:off x="1748571" y="1752600"/>
            <a:ext cx="571902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59436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first look at traffic on smartphones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IMC 2010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Energy hungry hardware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Top 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Screen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CPU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Memory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Radio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GPS is expensive but not always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CPU energy use depends on how its used</a:t>
            </a:r>
            <a:endParaRPr lang="en-US" sz="3600" dirty="0"/>
          </a:p>
        </p:txBody>
      </p:sp>
      <p:pic>
        <p:nvPicPr>
          <p:cNvPr id="4" name="Picture 3" descr="C:\Users\t-mofala\analysis\microbenchmarks\cp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6096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6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3G radio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83007"/>
            <a:ext cx="6392863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657600" y="3124200"/>
            <a:ext cx="3048000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20431" y="2662535"/>
            <a:ext cx="76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Tail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summerinstitute-jul09</Template>
  <TotalTime>184</TotalTime>
  <Words>155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IMC07</vt:lpstr>
      <vt:lpstr>Smartphone energy considerations  (for browser design)</vt:lpstr>
      <vt:lpstr>Smartphone energy use</vt:lpstr>
      <vt:lpstr>High diversity across users</vt:lpstr>
      <vt:lpstr>Number of apps used is high</vt:lpstr>
      <vt:lpstr>Time spent on different app types</vt:lpstr>
      <vt:lpstr>Traffic generated by different app types</vt:lpstr>
      <vt:lpstr>Energy hungry hardware devices</vt:lpstr>
      <vt:lpstr>CPU energy use depends on how its used</vt:lpstr>
      <vt:lpstr>Behavior of 3G radio</vt:lpstr>
      <vt:lpstr>Savings from reducing tail length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Mahajan</dc:creator>
  <cp:lastModifiedBy>ratul</cp:lastModifiedBy>
  <cp:revision>47</cp:revision>
  <dcterms:created xsi:type="dcterms:W3CDTF">2006-08-16T00:00:00Z</dcterms:created>
  <dcterms:modified xsi:type="dcterms:W3CDTF">2010-08-12T23:15:48Z</dcterms:modified>
</cp:coreProperties>
</file>